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75" r:id="rId5"/>
    <p:sldId id="258" r:id="rId6"/>
    <p:sldId id="277" r:id="rId7"/>
    <p:sldId id="276" r:id="rId8"/>
    <p:sldId id="261" r:id="rId9"/>
    <p:sldId id="293" r:id="rId10"/>
    <p:sldId id="294" r:id="rId11"/>
    <p:sldId id="295" r:id="rId12"/>
    <p:sldId id="296" r:id="rId13"/>
    <p:sldId id="287" r:id="rId14"/>
    <p:sldId id="288" r:id="rId15"/>
    <p:sldId id="289" r:id="rId16"/>
    <p:sldId id="290" r:id="rId17"/>
    <p:sldId id="291" r:id="rId18"/>
    <p:sldId id="292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97" r:id="rId28"/>
    <p:sldId id="26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28" autoAdjust="0"/>
    <p:restoredTop sz="94517" autoAdjust="0"/>
  </p:normalViewPr>
  <p:slideViewPr>
    <p:cSldViewPr>
      <p:cViewPr varScale="1">
        <p:scale>
          <a:sx n="74" d="100"/>
          <a:sy n="74" d="100"/>
        </p:scale>
        <p:origin x="-96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9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../embeddings/oleObject7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Dropbox\Dropbox\School%20Stuff\Classes\ECE%20298\Launch%20Data%20Complet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Temperature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Exterior Ascent Temp</c:v>
          </c:tx>
          <c:marker>
            <c:symbol val="none"/>
          </c:marker>
          <c:xVal>
            <c:numRef>
              <c:f>Exterior!$B$1:$B$4075</c:f>
              <c:numCache>
                <c:formatCode>General</c:formatCode>
                <c:ptCount val="4075"/>
                <c:pt idx="0">
                  <c:v>30.376876027960527</c:v>
                </c:pt>
                <c:pt idx="1">
                  <c:v>30.357601768092106</c:v>
                </c:pt>
                <c:pt idx="2">
                  <c:v>30.335115131578949</c:v>
                </c:pt>
                <c:pt idx="3">
                  <c:v>30.312628495065791</c:v>
                </c:pt>
                <c:pt idx="4">
                  <c:v>30.29335423519737</c:v>
                </c:pt>
                <c:pt idx="5">
                  <c:v>30.270867598684209</c:v>
                </c:pt>
                <c:pt idx="6">
                  <c:v>30.235531455592106</c:v>
                </c:pt>
                <c:pt idx="7">
                  <c:v>30.2001953125</c:v>
                </c:pt>
                <c:pt idx="8">
                  <c:v>30.196982935855264</c:v>
                </c:pt>
                <c:pt idx="9">
                  <c:v>30.161646792763158</c:v>
                </c:pt>
                <c:pt idx="10">
                  <c:v>30.123098273026315</c:v>
                </c:pt>
                <c:pt idx="11">
                  <c:v>30.090974506578949</c:v>
                </c:pt>
                <c:pt idx="12">
                  <c:v>30.062063116776315</c:v>
                </c:pt>
                <c:pt idx="13">
                  <c:v>30.029939350328949</c:v>
                </c:pt>
                <c:pt idx="14">
                  <c:v>30.001027960526315</c:v>
                </c:pt>
                <c:pt idx="15">
                  <c:v>29.972116570723685</c:v>
                </c:pt>
                <c:pt idx="16">
                  <c:v>29.936780427631579</c:v>
                </c:pt>
                <c:pt idx="17">
                  <c:v>29.904656661184209</c:v>
                </c:pt>
                <c:pt idx="18">
                  <c:v>29.875745271381579</c:v>
                </c:pt>
                <c:pt idx="19">
                  <c:v>29.846833881578949</c:v>
                </c:pt>
                <c:pt idx="20">
                  <c:v>29.821134868421051</c:v>
                </c:pt>
                <c:pt idx="21">
                  <c:v>29.792223478618421</c:v>
                </c:pt>
                <c:pt idx="22">
                  <c:v>29.760099712171051</c:v>
                </c:pt>
                <c:pt idx="23">
                  <c:v>29.769736842105264</c:v>
                </c:pt>
                <c:pt idx="24">
                  <c:v>29.760099712171051</c:v>
                </c:pt>
                <c:pt idx="25">
                  <c:v>29.727975945723685</c:v>
                </c:pt>
                <c:pt idx="26">
                  <c:v>29.68300267269737</c:v>
                </c:pt>
                <c:pt idx="27">
                  <c:v>29.634817023026315</c:v>
                </c:pt>
                <c:pt idx="28">
                  <c:v>29.586631373355264</c:v>
                </c:pt>
                <c:pt idx="29">
                  <c:v>29.544870476973685</c:v>
                </c:pt>
                <c:pt idx="30">
                  <c:v>29.487047697368421</c:v>
                </c:pt>
                <c:pt idx="31">
                  <c:v>29.416375411184209</c:v>
                </c:pt>
                <c:pt idx="32">
                  <c:v>29.368189761513158</c:v>
                </c:pt>
                <c:pt idx="33">
                  <c:v>29.4677734375</c:v>
                </c:pt>
                <c:pt idx="34">
                  <c:v>29.429224917763158</c:v>
                </c:pt>
                <c:pt idx="35">
                  <c:v>29.397101151315791</c:v>
                </c:pt>
                <c:pt idx="36">
                  <c:v>29.37782689144737</c:v>
                </c:pt>
                <c:pt idx="37">
                  <c:v>29.352127878289473</c:v>
                </c:pt>
                <c:pt idx="38">
                  <c:v>29.31679173519737</c:v>
                </c:pt>
                <c:pt idx="39">
                  <c:v>29.278243215460527</c:v>
                </c:pt>
                <c:pt idx="40">
                  <c:v>29.239694695723685</c:v>
                </c:pt>
                <c:pt idx="41">
                  <c:v>29.201146175986842</c:v>
                </c:pt>
                <c:pt idx="42">
                  <c:v>29.111199629934209</c:v>
                </c:pt>
                <c:pt idx="43">
                  <c:v>29.075863486842106</c:v>
                </c:pt>
                <c:pt idx="44">
                  <c:v>29.04052734375</c:v>
                </c:pt>
                <c:pt idx="45">
                  <c:v>29.014828330592106</c:v>
                </c:pt>
                <c:pt idx="46">
                  <c:v>28.982704564144736</c:v>
                </c:pt>
                <c:pt idx="47">
                  <c:v>28.953793174342106</c:v>
                </c:pt>
                <c:pt idx="48">
                  <c:v>28.924881784539473</c:v>
                </c:pt>
                <c:pt idx="49">
                  <c:v>28.88954564144737</c:v>
                </c:pt>
                <c:pt idx="50">
                  <c:v>28.854209498355264</c:v>
                </c:pt>
                <c:pt idx="51">
                  <c:v>28.822085731907894</c:v>
                </c:pt>
                <c:pt idx="52">
                  <c:v>28.783537212171051</c:v>
                </c:pt>
                <c:pt idx="53">
                  <c:v>28.732139185855264</c:v>
                </c:pt>
                <c:pt idx="54">
                  <c:v>28.574732730263158</c:v>
                </c:pt>
                <c:pt idx="55">
                  <c:v>28.539396587171051</c:v>
                </c:pt>
                <c:pt idx="56">
                  <c:v>28.504060444078949</c:v>
                </c:pt>
                <c:pt idx="57">
                  <c:v>28.468724300986842</c:v>
                </c:pt>
                <c:pt idx="58">
                  <c:v>28.43017578125</c:v>
                </c:pt>
                <c:pt idx="59">
                  <c:v>28.391627261513158</c:v>
                </c:pt>
                <c:pt idx="60">
                  <c:v>28.359503495065791</c:v>
                </c:pt>
                <c:pt idx="61">
                  <c:v>28.327379728618421</c:v>
                </c:pt>
                <c:pt idx="62">
                  <c:v>28.295255962171051</c:v>
                </c:pt>
                <c:pt idx="63">
                  <c:v>28.266344572368421</c:v>
                </c:pt>
                <c:pt idx="64">
                  <c:v>28.2470703125</c:v>
                </c:pt>
                <c:pt idx="65">
                  <c:v>28.227796052631579</c:v>
                </c:pt>
                <c:pt idx="66">
                  <c:v>28.202097039473685</c:v>
                </c:pt>
                <c:pt idx="67">
                  <c:v>28.173185649671051</c:v>
                </c:pt>
                <c:pt idx="68">
                  <c:v>28.15391138980263</c:v>
                </c:pt>
                <c:pt idx="69">
                  <c:v>28.15391138980263</c:v>
                </c:pt>
                <c:pt idx="70">
                  <c:v>28.141061883223685</c:v>
                </c:pt>
                <c:pt idx="71">
                  <c:v>28.131424753289473</c:v>
                </c:pt>
                <c:pt idx="72">
                  <c:v>28.105725740131579</c:v>
                </c:pt>
                <c:pt idx="73">
                  <c:v>28.06396484375</c:v>
                </c:pt>
                <c:pt idx="74">
                  <c:v>27.999717310855264</c:v>
                </c:pt>
                <c:pt idx="75">
                  <c:v>27.951531661184209</c:v>
                </c:pt>
                <c:pt idx="76">
                  <c:v>27.868009868421051</c:v>
                </c:pt>
                <c:pt idx="77">
                  <c:v>27.678479646381579</c:v>
                </c:pt>
                <c:pt idx="78">
                  <c:v>27.646355879934209</c:v>
                </c:pt>
                <c:pt idx="79">
                  <c:v>27.614232113486842</c:v>
                </c:pt>
                <c:pt idx="80">
                  <c:v>27.63671875</c:v>
                </c:pt>
                <c:pt idx="81">
                  <c:v>27.601382606907894</c:v>
                </c:pt>
                <c:pt idx="82">
                  <c:v>27.572471217105264</c:v>
                </c:pt>
                <c:pt idx="83">
                  <c:v>27.540347450657894</c:v>
                </c:pt>
                <c:pt idx="84">
                  <c:v>27.511436060855264</c:v>
                </c:pt>
                <c:pt idx="85">
                  <c:v>27.488949424342106</c:v>
                </c:pt>
                <c:pt idx="86">
                  <c:v>27.463250411184209</c:v>
                </c:pt>
                <c:pt idx="87">
                  <c:v>27.437551398026315</c:v>
                </c:pt>
                <c:pt idx="88">
                  <c:v>27.276932565789473</c:v>
                </c:pt>
                <c:pt idx="89">
                  <c:v>27.244808799342106</c:v>
                </c:pt>
                <c:pt idx="90">
                  <c:v>27.215897409539473</c:v>
                </c:pt>
                <c:pt idx="91">
                  <c:v>27.196623149671051</c:v>
                </c:pt>
                <c:pt idx="92">
                  <c:v>27.292994449013158</c:v>
                </c:pt>
                <c:pt idx="93">
                  <c:v>27.260870682565791</c:v>
                </c:pt>
                <c:pt idx="94">
                  <c:v>27.231959292763158</c:v>
                </c:pt>
                <c:pt idx="95">
                  <c:v>27.199835526315791</c:v>
                </c:pt>
                <c:pt idx="96">
                  <c:v>27.170924136513158</c:v>
                </c:pt>
                <c:pt idx="97">
                  <c:v>27.142012746710527</c:v>
                </c:pt>
                <c:pt idx="98">
                  <c:v>27.109888980263158</c:v>
                </c:pt>
                <c:pt idx="99">
                  <c:v>27.077765213815791</c:v>
                </c:pt>
                <c:pt idx="100">
                  <c:v>27.045641447368421</c:v>
                </c:pt>
                <c:pt idx="101">
                  <c:v>27.010305304276315</c:v>
                </c:pt>
                <c:pt idx="102">
                  <c:v>26.974969161184209</c:v>
                </c:pt>
                <c:pt idx="103">
                  <c:v>26.946057771381579</c:v>
                </c:pt>
                <c:pt idx="104">
                  <c:v>26.923571134868421</c:v>
                </c:pt>
                <c:pt idx="105">
                  <c:v>26.888234991776315</c:v>
                </c:pt>
                <c:pt idx="106">
                  <c:v>26.862535978618421</c:v>
                </c:pt>
                <c:pt idx="107">
                  <c:v>26.836836965460527</c:v>
                </c:pt>
                <c:pt idx="108">
                  <c:v>26.804713199013158</c:v>
                </c:pt>
                <c:pt idx="109">
                  <c:v>26.63124486019737</c:v>
                </c:pt>
                <c:pt idx="110">
                  <c:v>26.595908717105264</c:v>
                </c:pt>
                <c:pt idx="111">
                  <c:v>26.57020970394737</c:v>
                </c:pt>
                <c:pt idx="112">
                  <c:v>26.563784950657894</c:v>
                </c:pt>
                <c:pt idx="113">
                  <c:v>26.5380859375</c:v>
                </c:pt>
                <c:pt idx="114">
                  <c:v>26.554147820723685</c:v>
                </c:pt>
                <c:pt idx="115">
                  <c:v>26.679430509868421</c:v>
                </c:pt>
                <c:pt idx="116">
                  <c:v>26.647306743421051</c:v>
                </c:pt>
                <c:pt idx="117">
                  <c:v>26.615182976973685</c:v>
                </c:pt>
                <c:pt idx="118">
                  <c:v>26.583059210526315</c:v>
                </c:pt>
                <c:pt idx="119">
                  <c:v>26.547723067434209</c:v>
                </c:pt>
                <c:pt idx="120">
                  <c:v>26.502749794407894</c:v>
                </c:pt>
                <c:pt idx="121">
                  <c:v>26.470626027960527</c:v>
                </c:pt>
                <c:pt idx="122">
                  <c:v>26.432077508223685</c:v>
                </c:pt>
                <c:pt idx="123">
                  <c:v>26.390316611842106</c:v>
                </c:pt>
                <c:pt idx="124">
                  <c:v>26.348555715460527</c:v>
                </c:pt>
                <c:pt idx="125">
                  <c:v>26.310007195723685</c:v>
                </c:pt>
                <c:pt idx="126">
                  <c:v>26.399953741776315</c:v>
                </c:pt>
                <c:pt idx="127">
                  <c:v>26.364617598684209</c:v>
                </c:pt>
                <c:pt idx="128">
                  <c:v>26.329281455592106</c:v>
                </c:pt>
                <c:pt idx="129">
                  <c:v>26.297157689144736</c:v>
                </c:pt>
                <c:pt idx="130">
                  <c:v>26.26503392269737</c:v>
                </c:pt>
                <c:pt idx="131">
                  <c:v>26.033742804276315</c:v>
                </c:pt>
                <c:pt idx="132">
                  <c:v>26.011256167763158</c:v>
                </c:pt>
                <c:pt idx="133">
                  <c:v>25.979132401315791</c:v>
                </c:pt>
                <c:pt idx="134">
                  <c:v>25.947008634868421</c:v>
                </c:pt>
                <c:pt idx="135">
                  <c:v>25.921309621710527</c:v>
                </c:pt>
                <c:pt idx="136">
                  <c:v>25.892398231907894</c:v>
                </c:pt>
                <c:pt idx="137">
                  <c:v>25.86669921875</c:v>
                </c:pt>
                <c:pt idx="138">
                  <c:v>25.841000205592106</c:v>
                </c:pt>
                <c:pt idx="139">
                  <c:v>25.821725945723685</c:v>
                </c:pt>
                <c:pt idx="140">
                  <c:v>25.796026932565791</c:v>
                </c:pt>
                <c:pt idx="141">
                  <c:v>25.763903166118421</c:v>
                </c:pt>
                <c:pt idx="142">
                  <c:v>25.612921463815791</c:v>
                </c:pt>
                <c:pt idx="143">
                  <c:v>25.59043482730263</c:v>
                </c:pt>
                <c:pt idx="144">
                  <c:v>25.5615234375</c:v>
                </c:pt>
                <c:pt idx="145">
                  <c:v>25.53261204769737</c:v>
                </c:pt>
                <c:pt idx="146">
                  <c:v>25.510125411184209</c:v>
                </c:pt>
                <c:pt idx="147">
                  <c:v>25.632195723684209</c:v>
                </c:pt>
                <c:pt idx="148">
                  <c:v>25.612921463815791</c:v>
                </c:pt>
                <c:pt idx="149">
                  <c:v>25.596859580592106</c:v>
                </c:pt>
                <c:pt idx="150">
                  <c:v>25.577585320723685</c:v>
                </c:pt>
                <c:pt idx="151">
                  <c:v>25.542249177631579</c:v>
                </c:pt>
                <c:pt idx="152">
                  <c:v>25.352718955592106</c:v>
                </c:pt>
                <c:pt idx="153">
                  <c:v>25.339869449013158</c:v>
                </c:pt>
                <c:pt idx="154">
                  <c:v>25.327019942434209</c:v>
                </c:pt>
                <c:pt idx="155">
                  <c:v>25.310958059210527</c:v>
                </c:pt>
                <c:pt idx="156">
                  <c:v>25.291683799342106</c:v>
                </c:pt>
                <c:pt idx="157">
                  <c:v>25.28525904605263</c:v>
                </c:pt>
                <c:pt idx="158">
                  <c:v>25.282046669407894</c:v>
                </c:pt>
                <c:pt idx="159">
                  <c:v>25.269197162828949</c:v>
                </c:pt>
                <c:pt idx="160">
                  <c:v>25.25634765625</c:v>
                </c:pt>
                <c:pt idx="161">
                  <c:v>25.237073396381579</c:v>
                </c:pt>
                <c:pt idx="162">
                  <c:v>25.22422388980263</c:v>
                </c:pt>
                <c:pt idx="163">
                  <c:v>25.208162006578949</c:v>
                </c:pt>
                <c:pt idx="164">
                  <c:v>25.1953125</c:v>
                </c:pt>
                <c:pt idx="165">
                  <c:v>25.176038240131579</c:v>
                </c:pt>
                <c:pt idx="166">
                  <c:v>25.140702097039473</c:v>
                </c:pt>
                <c:pt idx="167">
                  <c:v>25.111790707236842</c:v>
                </c:pt>
                <c:pt idx="168">
                  <c:v>25.092516447368421</c:v>
                </c:pt>
                <c:pt idx="169">
                  <c:v>25.278834292763158</c:v>
                </c:pt>
                <c:pt idx="170">
                  <c:v>25.25634765625</c:v>
                </c:pt>
                <c:pt idx="171">
                  <c:v>25.240285773026315</c:v>
                </c:pt>
                <c:pt idx="172">
                  <c:v>25.22422388980263</c:v>
                </c:pt>
                <c:pt idx="173">
                  <c:v>25.04433079769737</c:v>
                </c:pt>
                <c:pt idx="174">
                  <c:v>25.025056537828949</c:v>
                </c:pt>
                <c:pt idx="175">
                  <c:v>25.002569901315791</c:v>
                </c:pt>
                <c:pt idx="176">
                  <c:v>24.976870888157894</c:v>
                </c:pt>
                <c:pt idx="177">
                  <c:v>24.947959498355264</c:v>
                </c:pt>
                <c:pt idx="178">
                  <c:v>24.928685238486842</c:v>
                </c:pt>
                <c:pt idx="179">
                  <c:v>24.909410978618421</c:v>
                </c:pt>
                <c:pt idx="180">
                  <c:v>25.01220703125</c:v>
                </c:pt>
                <c:pt idx="181">
                  <c:v>24.996145148026315</c:v>
                </c:pt>
                <c:pt idx="182">
                  <c:v>24.98329564144737</c:v>
                </c:pt>
                <c:pt idx="183">
                  <c:v>24.967233758223685</c:v>
                </c:pt>
                <c:pt idx="184">
                  <c:v>24.947959498355264</c:v>
                </c:pt>
                <c:pt idx="185">
                  <c:v>24.928685238486842</c:v>
                </c:pt>
                <c:pt idx="186">
                  <c:v>24.906198601973685</c:v>
                </c:pt>
                <c:pt idx="187">
                  <c:v>24.886924342105264</c:v>
                </c:pt>
                <c:pt idx="188">
                  <c:v>24.870862458881579</c:v>
                </c:pt>
                <c:pt idx="189">
                  <c:v>24.870862458881579</c:v>
                </c:pt>
                <c:pt idx="190">
                  <c:v>25.021844161184209</c:v>
                </c:pt>
                <c:pt idx="191">
                  <c:v>24.996145148026315</c:v>
                </c:pt>
                <c:pt idx="192">
                  <c:v>24.967233758223685</c:v>
                </c:pt>
                <c:pt idx="193">
                  <c:v>24.941534745065791</c:v>
                </c:pt>
                <c:pt idx="194">
                  <c:v>24.76806640625</c:v>
                </c:pt>
                <c:pt idx="195">
                  <c:v>24.742367393092106</c:v>
                </c:pt>
                <c:pt idx="196">
                  <c:v>24.719880756578949</c:v>
                </c:pt>
                <c:pt idx="197">
                  <c:v>24.684544613486842</c:v>
                </c:pt>
                <c:pt idx="198">
                  <c:v>24.649208470394736</c:v>
                </c:pt>
                <c:pt idx="199">
                  <c:v>24.629934210526315</c:v>
                </c:pt>
                <c:pt idx="200">
                  <c:v>24.610659950657894</c:v>
                </c:pt>
                <c:pt idx="201">
                  <c:v>24.594598067434209</c:v>
                </c:pt>
                <c:pt idx="202">
                  <c:v>24.575323807565791</c:v>
                </c:pt>
                <c:pt idx="203">
                  <c:v>24.559261924342106</c:v>
                </c:pt>
                <c:pt idx="204">
                  <c:v>24.55604954769737</c:v>
                </c:pt>
                <c:pt idx="205">
                  <c:v>24.379368832236842</c:v>
                </c:pt>
                <c:pt idx="206">
                  <c:v>24.350457442434209</c:v>
                </c:pt>
                <c:pt idx="207">
                  <c:v>24.321546052631579</c:v>
                </c:pt>
                <c:pt idx="208">
                  <c:v>24.286209909539473</c:v>
                </c:pt>
                <c:pt idx="209">
                  <c:v>24.254086143092106</c:v>
                </c:pt>
                <c:pt idx="210">
                  <c:v>24.21875</c:v>
                </c:pt>
                <c:pt idx="211">
                  <c:v>24.347245065789473</c:v>
                </c:pt>
                <c:pt idx="212">
                  <c:v>24.315121299342106</c:v>
                </c:pt>
                <c:pt idx="213">
                  <c:v>24.266935649671051</c:v>
                </c:pt>
                <c:pt idx="214">
                  <c:v>24.234811883223685</c:v>
                </c:pt>
                <c:pt idx="215">
                  <c:v>24.202688116776315</c:v>
                </c:pt>
                <c:pt idx="216">
                  <c:v>24.00673314144737</c:v>
                </c:pt>
                <c:pt idx="217">
                  <c:v>23.974609375</c:v>
                </c:pt>
                <c:pt idx="218">
                  <c:v>23.936060855263158</c:v>
                </c:pt>
                <c:pt idx="219">
                  <c:v>23.897512335526315</c:v>
                </c:pt>
                <c:pt idx="220">
                  <c:v>23.858963815789473</c:v>
                </c:pt>
                <c:pt idx="221">
                  <c:v>23.830052425986842</c:v>
                </c:pt>
                <c:pt idx="222">
                  <c:v>23.79150390625</c:v>
                </c:pt>
                <c:pt idx="223">
                  <c:v>23.756167763157894</c:v>
                </c:pt>
                <c:pt idx="224">
                  <c:v>23.727256373355264</c:v>
                </c:pt>
                <c:pt idx="225">
                  <c:v>23.691920230263158</c:v>
                </c:pt>
                <c:pt idx="226">
                  <c:v>23.653371710526315</c:v>
                </c:pt>
                <c:pt idx="227">
                  <c:v>23.618035567434209</c:v>
                </c:pt>
                <c:pt idx="228">
                  <c:v>23.450991981907894</c:v>
                </c:pt>
                <c:pt idx="229">
                  <c:v>23.406018708881579</c:v>
                </c:pt>
                <c:pt idx="230">
                  <c:v>23.370682565789473</c:v>
                </c:pt>
                <c:pt idx="231">
                  <c:v>23.33534642269737</c:v>
                </c:pt>
                <c:pt idx="232">
                  <c:v>23.447779605263158</c:v>
                </c:pt>
                <c:pt idx="233">
                  <c:v>23.418868215460527</c:v>
                </c:pt>
                <c:pt idx="234">
                  <c:v>23.380319695723685</c:v>
                </c:pt>
                <c:pt idx="235">
                  <c:v>23.348195929276315</c:v>
                </c:pt>
                <c:pt idx="236">
                  <c:v>23.319284539473685</c:v>
                </c:pt>
                <c:pt idx="237">
                  <c:v>23.280736019736842</c:v>
                </c:pt>
                <c:pt idx="238">
                  <c:v>23.238975123355264</c:v>
                </c:pt>
                <c:pt idx="239">
                  <c:v>23.001259251644736</c:v>
                </c:pt>
                <c:pt idx="240">
                  <c:v>22.962710731907894</c:v>
                </c:pt>
                <c:pt idx="241">
                  <c:v>22.924162212171051</c:v>
                </c:pt>
                <c:pt idx="242">
                  <c:v>22.888826069078949</c:v>
                </c:pt>
                <c:pt idx="243">
                  <c:v>23.007684004934209</c:v>
                </c:pt>
                <c:pt idx="244">
                  <c:v>22.956285978618421</c:v>
                </c:pt>
                <c:pt idx="245">
                  <c:v>22.920949835526315</c:v>
                </c:pt>
                <c:pt idx="246">
                  <c:v>22.895250822368421</c:v>
                </c:pt>
                <c:pt idx="247">
                  <c:v>22.869551809210527</c:v>
                </c:pt>
                <c:pt idx="248">
                  <c:v>22.84385279605263</c:v>
                </c:pt>
                <c:pt idx="249">
                  <c:v>22.818153782894736</c:v>
                </c:pt>
                <c:pt idx="250">
                  <c:v>22.795667146381579</c:v>
                </c:pt>
                <c:pt idx="251">
                  <c:v>22.789242393092106</c:v>
                </c:pt>
                <c:pt idx="252">
                  <c:v>22.766755756578949</c:v>
                </c:pt>
                <c:pt idx="253">
                  <c:v>22.744269120065791</c:v>
                </c:pt>
                <c:pt idx="254">
                  <c:v>22.885613692434209</c:v>
                </c:pt>
                <c:pt idx="255">
                  <c:v>22.866339432565791</c:v>
                </c:pt>
                <c:pt idx="256">
                  <c:v>22.84706517269737</c:v>
                </c:pt>
                <c:pt idx="257">
                  <c:v>22.824578536184209</c:v>
                </c:pt>
                <c:pt idx="258">
                  <c:v>22.805304276315791</c:v>
                </c:pt>
                <c:pt idx="259">
                  <c:v>22.750693873355264</c:v>
                </c:pt>
                <c:pt idx="260">
                  <c:v>22.728207236842106</c:v>
                </c:pt>
                <c:pt idx="261">
                  <c:v>22.699295847039473</c:v>
                </c:pt>
                <c:pt idx="262">
                  <c:v>22.6318359375</c:v>
                </c:pt>
                <c:pt idx="263">
                  <c:v>22.606136924342106</c:v>
                </c:pt>
                <c:pt idx="264">
                  <c:v>22.580437911184209</c:v>
                </c:pt>
                <c:pt idx="265">
                  <c:v>22.548314144736842</c:v>
                </c:pt>
                <c:pt idx="266">
                  <c:v>22.651110197368421</c:v>
                </c:pt>
                <c:pt idx="267">
                  <c:v>22.628623560855264</c:v>
                </c:pt>
                <c:pt idx="268">
                  <c:v>22.606136924342106</c:v>
                </c:pt>
                <c:pt idx="269">
                  <c:v>22.586862664473685</c:v>
                </c:pt>
                <c:pt idx="270">
                  <c:v>22.567588404605264</c:v>
                </c:pt>
                <c:pt idx="271">
                  <c:v>22.535464638157894</c:v>
                </c:pt>
                <c:pt idx="272">
                  <c:v>22.516190378289473</c:v>
                </c:pt>
                <c:pt idx="273">
                  <c:v>22.32666015625</c:v>
                </c:pt>
                <c:pt idx="274">
                  <c:v>22.310598273026315</c:v>
                </c:pt>
                <c:pt idx="275">
                  <c:v>22.29453638980263</c:v>
                </c:pt>
                <c:pt idx="276">
                  <c:v>22.278474506578949</c:v>
                </c:pt>
                <c:pt idx="277">
                  <c:v>22.451942845394736</c:v>
                </c:pt>
                <c:pt idx="278">
                  <c:v>22.429456208881579</c:v>
                </c:pt>
                <c:pt idx="279">
                  <c:v>22.403757195723685</c:v>
                </c:pt>
                <c:pt idx="280">
                  <c:v>22.384482935855264</c:v>
                </c:pt>
                <c:pt idx="281">
                  <c:v>22.378058182565791</c:v>
                </c:pt>
                <c:pt idx="282">
                  <c:v>22.381270559210527</c:v>
                </c:pt>
                <c:pt idx="283">
                  <c:v>22.365208675986842</c:v>
                </c:pt>
                <c:pt idx="284">
                  <c:v>22.230288856907894</c:v>
                </c:pt>
                <c:pt idx="285">
                  <c:v>22.214226973684209</c:v>
                </c:pt>
                <c:pt idx="286">
                  <c:v>22.198165090460527</c:v>
                </c:pt>
                <c:pt idx="287">
                  <c:v>22.17567845394737</c:v>
                </c:pt>
                <c:pt idx="288">
                  <c:v>22.156404194078949</c:v>
                </c:pt>
                <c:pt idx="289">
                  <c:v>22.130705180921051</c:v>
                </c:pt>
                <c:pt idx="290">
                  <c:v>22.088944284539473</c:v>
                </c:pt>
                <c:pt idx="291">
                  <c:v>22.066457648026315</c:v>
                </c:pt>
                <c:pt idx="292">
                  <c:v>22.040758634868421</c:v>
                </c:pt>
                <c:pt idx="293">
                  <c:v>22.015059621710527</c:v>
                </c:pt>
                <c:pt idx="294">
                  <c:v>21.98936060855263</c:v>
                </c:pt>
                <c:pt idx="295">
                  <c:v>21.966873972039473</c:v>
                </c:pt>
                <c:pt idx="296">
                  <c:v>21.944387335526315</c:v>
                </c:pt>
                <c:pt idx="297">
                  <c:v>21.947599712171051</c:v>
                </c:pt>
                <c:pt idx="298">
                  <c:v>21.925113075657894</c:v>
                </c:pt>
                <c:pt idx="299">
                  <c:v>21.905838815789473</c:v>
                </c:pt>
                <c:pt idx="300">
                  <c:v>21.909051192434209</c:v>
                </c:pt>
                <c:pt idx="301">
                  <c:v>21.864077919407894</c:v>
                </c:pt>
                <c:pt idx="302">
                  <c:v>21.825529399671051</c:v>
                </c:pt>
                <c:pt idx="303">
                  <c:v>21.774131373355264</c:v>
                </c:pt>
                <c:pt idx="304">
                  <c:v>21.725945723684209</c:v>
                </c:pt>
                <c:pt idx="305">
                  <c:v>21.690609580592106</c:v>
                </c:pt>
                <c:pt idx="306">
                  <c:v>21.456106085526315</c:v>
                </c:pt>
                <c:pt idx="307">
                  <c:v>21.4111328125</c:v>
                </c:pt>
                <c:pt idx="308">
                  <c:v>21.37900904605263</c:v>
                </c:pt>
                <c:pt idx="309">
                  <c:v>21.359734786184209</c:v>
                </c:pt>
                <c:pt idx="310">
                  <c:v>21.337248149671051</c:v>
                </c:pt>
                <c:pt idx="311">
                  <c:v>21.491442228618421</c:v>
                </c:pt>
                <c:pt idx="312">
                  <c:v>21.47216796875</c:v>
                </c:pt>
                <c:pt idx="313">
                  <c:v>21.452893708881579</c:v>
                </c:pt>
                <c:pt idx="314">
                  <c:v>21.433619449013158</c:v>
                </c:pt>
                <c:pt idx="315">
                  <c:v>21.423982319078949</c:v>
                </c:pt>
                <c:pt idx="316">
                  <c:v>21.407920435855264</c:v>
                </c:pt>
                <c:pt idx="317">
                  <c:v>21.189478824013158</c:v>
                </c:pt>
                <c:pt idx="318">
                  <c:v>21.1669921875</c:v>
                </c:pt>
                <c:pt idx="319">
                  <c:v>21.147717927631579</c:v>
                </c:pt>
                <c:pt idx="320">
                  <c:v>21.131656044407894</c:v>
                </c:pt>
                <c:pt idx="321">
                  <c:v>21.115594161184209</c:v>
                </c:pt>
                <c:pt idx="322">
                  <c:v>21.215177837171051</c:v>
                </c:pt>
                <c:pt idx="323">
                  <c:v>21.19590357730263</c:v>
                </c:pt>
                <c:pt idx="324">
                  <c:v>21.183054070723685</c:v>
                </c:pt>
                <c:pt idx="325">
                  <c:v>21.173416940789473</c:v>
                </c:pt>
                <c:pt idx="326">
                  <c:v>21.154142680921051</c:v>
                </c:pt>
                <c:pt idx="327">
                  <c:v>21.13808079769737</c:v>
                </c:pt>
                <c:pt idx="328">
                  <c:v>21.144505550986842</c:v>
                </c:pt>
                <c:pt idx="329">
                  <c:v>21.122018914473685</c:v>
                </c:pt>
                <c:pt idx="330">
                  <c:v>21.10595703125</c:v>
                </c:pt>
                <c:pt idx="331">
                  <c:v>21.089895148026315</c:v>
                </c:pt>
                <c:pt idx="332">
                  <c:v>21.07704564144737</c:v>
                </c:pt>
                <c:pt idx="333">
                  <c:v>21.067408511513158</c:v>
                </c:pt>
                <c:pt idx="334">
                  <c:v>21.051346628289473</c:v>
                </c:pt>
                <c:pt idx="335">
                  <c:v>21.032072368421051</c:v>
                </c:pt>
                <c:pt idx="336">
                  <c:v>21.009585731907894</c:v>
                </c:pt>
                <c:pt idx="337">
                  <c:v>20.990311472039473</c:v>
                </c:pt>
                <c:pt idx="338">
                  <c:v>20.98388671875</c:v>
                </c:pt>
                <c:pt idx="339">
                  <c:v>20.987099095394736</c:v>
                </c:pt>
                <c:pt idx="340">
                  <c:v>20.98388671875</c:v>
                </c:pt>
                <c:pt idx="341">
                  <c:v>20.999948601973685</c:v>
                </c:pt>
                <c:pt idx="342">
                  <c:v>21.009585731907894</c:v>
                </c:pt>
                <c:pt idx="343">
                  <c:v>21.01279810855263</c:v>
                </c:pt>
                <c:pt idx="344">
                  <c:v>21.211965460526315</c:v>
                </c:pt>
                <c:pt idx="345">
                  <c:v>21.218390213815791</c:v>
                </c:pt>
                <c:pt idx="346">
                  <c:v>21.211965460526315</c:v>
                </c:pt>
                <c:pt idx="347">
                  <c:v>21.192691200657894</c:v>
                </c:pt>
                <c:pt idx="348">
                  <c:v>21.179841694078949</c:v>
                </c:pt>
                <c:pt idx="349">
                  <c:v>21.160567434210527</c:v>
                </c:pt>
                <c:pt idx="350">
                  <c:v>20.942125822368421</c:v>
                </c:pt>
                <c:pt idx="351">
                  <c:v>20.897152549342106</c:v>
                </c:pt>
                <c:pt idx="352">
                  <c:v>20.874665912828949</c:v>
                </c:pt>
                <c:pt idx="353">
                  <c:v>20.852179276315791</c:v>
                </c:pt>
                <c:pt idx="354">
                  <c:v>20.836117393092106</c:v>
                </c:pt>
                <c:pt idx="355">
                  <c:v>21.025647615131579</c:v>
                </c:pt>
                <c:pt idx="356">
                  <c:v>21.006373355263158</c:v>
                </c:pt>
                <c:pt idx="357">
                  <c:v>20.987099095394736</c:v>
                </c:pt>
                <c:pt idx="358">
                  <c:v>20.964612458881579</c:v>
                </c:pt>
                <c:pt idx="359">
                  <c:v>20.938913445723685</c:v>
                </c:pt>
                <c:pt idx="360">
                  <c:v>20.916426809210527</c:v>
                </c:pt>
                <c:pt idx="361">
                  <c:v>20.89072779605263</c:v>
                </c:pt>
                <c:pt idx="362">
                  <c:v>20.73974609375</c:v>
                </c:pt>
                <c:pt idx="363">
                  <c:v>20.714047080592106</c:v>
                </c:pt>
                <c:pt idx="364">
                  <c:v>20.691560444078949</c:v>
                </c:pt>
                <c:pt idx="365">
                  <c:v>20.669073807565791</c:v>
                </c:pt>
                <c:pt idx="366">
                  <c:v>20.643374794407894</c:v>
                </c:pt>
                <c:pt idx="367">
                  <c:v>20.630525287828949</c:v>
                </c:pt>
                <c:pt idx="368">
                  <c:v>20.52451685855263</c:v>
                </c:pt>
                <c:pt idx="369">
                  <c:v>20.492393092105264</c:v>
                </c:pt>
                <c:pt idx="370">
                  <c:v>20.450632195723685</c:v>
                </c:pt>
                <c:pt idx="371">
                  <c:v>20.428145559210527</c:v>
                </c:pt>
                <c:pt idx="372">
                  <c:v>20.412083675986842</c:v>
                </c:pt>
                <c:pt idx="373">
                  <c:v>20.392809416118421</c:v>
                </c:pt>
                <c:pt idx="374">
                  <c:v>20.386384662828949</c:v>
                </c:pt>
                <c:pt idx="375">
                  <c:v>20.370322779605264</c:v>
                </c:pt>
                <c:pt idx="376">
                  <c:v>20.351048519736842</c:v>
                </c:pt>
                <c:pt idx="377">
                  <c:v>20.328561883223685</c:v>
                </c:pt>
                <c:pt idx="378">
                  <c:v>20.306075246710527</c:v>
                </c:pt>
                <c:pt idx="379">
                  <c:v>20.286800986842106</c:v>
                </c:pt>
                <c:pt idx="380">
                  <c:v>20.264314350328949</c:v>
                </c:pt>
                <c:pt idx="381">
                  <c:v>20.241827713815791</c:v>
                </c:pt>
                <c:pt idx="382">
                  <c:v>20.21934107730263</c:v>
                </c:pt>
                <c:pt idx="383">
                  <c:v>20.1904296875</c:v>
                </c:pt>
                <c:pt idx="384">
                  <c:v>20.167943050986842</c:v>
                </c:pt>
                <c:pt idx="385">
                  <c:v>20.142244037828949</c:v>
                </c:pt>
                <c:pt idx="386">
                  <c:v>20.113332648026315</c:v>
                </c:pt>
                <c:pt idx="387">
                  <c:v>20.087633634868421</c:v>
                </c:pt>
                <c:pt idx="388">
                  <c:v>20.257889597039473</c:v>
                </c:pt>
                <c:pt idx="389">
                  <c:v>20.257889597039473</c:v>
                </c:pt>
                <c:pt idx="390">
                  <c:v>20.235402960526315</c:v>
                </c:pt>
                <c:pt idx="391">
                  <c:v>20.209703947368421</c:v>
                </c:pt>
                <c:pt idx="392">
                  <c:v>20.184004934210527</c:v>
                </c:pt>
                <c:pt idx="393">
                  <c:v>20.16151829769737</c:v>
                </c:pt>
                <c:pt idx="394">
                  <c:v>20.145456414473685</c:v>
                </c:pt>
                <c:pt idx="395">
                  <c:v>20.12939453125</c:v>
                </c:pt>
                <c:pt idx="396">
                  <c:v>20.094058388157894</c:v>
                </c:pt>
                <c:pt idx="397">
                  <c:v>20.061934621710527</c:v>
                </c:pt>
                <c:pt idx="398">
                  <c:v>20.03944798519737</c:v>
                </c:pt>
                <c:pt idx="399">
                  <c:v>20.016961348684209</c:v>
                </c:pt>
                <c:pt idx="400">
                  <c:v>20.116545024671051</c:v>
                </c:pt>
                <c:pt idx="401">
                  <c:v>19.907740542763158</c:v>
                </c:pt>
                <c:pt idx="402">
                  <c:v>19.878829152960527</c:v>
                </c:pt>
                <c:pt idx="403">
                  <c:v>19.85313013980263</c:v>
                </c:pt>
                <c:pt idx="404">
                  <c:v>19.801732113486842</c:v>
                </c:pt>
                <c:pt idx="405">
                  <c:v>19.750334087171051</c:v>
                </c:pt>
                <c:pt idx="406">
                  <c:v>19.776033100328949</c:v>
                </c:pt>
                <c:pt idx="407">
                  <c:v>19.753546463815791</c:v>
                </c:pt>
                <c:pt idx="408">
                  <c:v>19.743909333881579</c:v>
                </c:pt>
                <c:pt idx="409">
                  <c:v>19.7021484375</c:v>
                </c:pt>
                <c:pt idx="410">
                  <c:v>19.660387541118421</c:v>
                </c:pt>
                <c:pt idx="411">
                  <c:v>19.61220189144737</c:v>
                </c:pt>
                <c:pt idx="412">
                  <c:v>19.570440995065791</c:v>
                </c:pt>
                <c:pt idx="413">
                  <c:v>19.538317228618421</c:v>
                </c:pt>
                <c:pt idx="414">
                  <c:v>19.300601356907894</c:v>
                </c:pt>
                <c:pt idx="415">
                  <c:v>19.281327097039473</c:v>
                </c:pt>
                <c:pt idx="416">
                  <c:v>19.255628083881579</c:v>
                </c:pt>
                <c:pt idx="417">
                  <c:v>19.223504317434209</c:v>
                </c:pt>
                <c:pt idx="418">
                  <c:v>19.175318667763158</c:v>
                </c:pt>
                <c:pt idx="419">
                  <c:v>19.149619654605264</c:v>
                </c:pt>
                <c:pt idx="420">
                  <c:v>19.104646381578949</c:v>
                </c:pt>
                <c:pt idx="421">
                  <c:v>19.06288548519737</c:v>
                </c:pt>
                <c:pt idx="422">
                  <c:v>19.014699835526315</c:v>
                </c:pt>
                <c:pt idx="423">
                  <c:v>18.989000822368421</c:v>
                </c:pt>
                <c:pt idx="424">
                  <c:v>18.9697265625</c:v>
                </c:pt>
                <c:pt idx="425">
                  <c:v>18.953664679276315</c:v>
                </c:pt>
                <c:pt idx="426">
                  <c:v>18.93760279605263</c:v>
                </c:pt>
                <c:pt idx="427">
                  <c:v>18.911903782894736</c:v>
                </c:pt>
                <c:pt idx="428">
                  <c:v>18.709524054276315</c:v>
                </c:pt>
                <c:pt idx="429">
                  <c:v>18.690249794407894</c:v>
                </c:pt>
                <c:pt idx="430">
                  <c:v>18.670975534539473</c:v>
                </c:pt>
                <c:pt idx="431">
                  <c:v>18.645276521381579</c:v>
                </c:pt>
                <c:pt idx="432">
                  <c:v>18.613152754934209</c:v>
                </c:pt>
                <c:pt idx="433">
                  <c:v>18.581028988486842</c:v>
                </c:pt>
                <c:pt idx="434">
                  <c:v>18.57139185855263</c:v>
                </c:pt>
                <c:pt idx="435">
                  <c:v>18.552117598684209</c:v>
                </c:pt>
                <c:pt idx="436">
                  <c:v>18.536055715460527</c:v>
                </c:pt>
                <c:pt idx="437">
                  <c:v>18.503931949013158</c:v>
                </c:pt>
                <c:pt idx="438">
                  <c:v>18.497507195723685</c:v>
                </c:pt>
                <c:pt idx="439">
                  <c:v>18.677400287828949</c:v>
                </c:pt>
                <c:pt idx="440">
                  <c:v>18.670975534539473</c:v>
                </c:pt>
                <c:pt idx="441">
                  <c:v>18.645276521381579</c:v>
                </c:pt>
                <c:pt idx="442">
                  <c:v>18.651701274671051</c:v>
                </c:pt>
                <c:pt idx="443">
                  <c:v>18.677400287828949</c:v>
                </c:pt>
                <c:pt idx="444">
                  <c:v>18.715948807565791</c:v>
                </c:pt>
                <c:pt idx="445">
                  <c:v>18.722373560855264</c:v>
                </c:pt>
                <c:pt idx="446">
                  <c:v>18.722373560855264</c:v>
                </c:pt>
                <c:pt idx="447">
                  <c:v>18.735223067434209</c:v>
                </c:pt>
                <c:pt idx="448">
                  <c:v>18.744860197368421</c:v>
                </c:pt>
                <c:pt idx="449">
                  <c:v>18.770559210526315</c:v>
                </c:pt>
                <c:pt idx="450">
                  <c:v>18.780196340460527</c:v>
                </c:pt>
                <c:pt idx="451">
                  <c:v>18.783408717105264</c:v>
                </c:pt>
                <c:pt idx="452">
                  <c:v>18.992213199013158</c:v>
                </c:pt>
                <c:pt idx="453">
                  <c:v>18.985788445723685</c:v>
                </c:pt>
                <c:pt idx="454">
                  <c:v>18.989000822368421</c:v>
                </c:pt>
                <c:pt idx="455">
                  <c:v>18.995425575657894</c:v>
                </c:pt>
                <c:pt idx="456">
                  <c:v>19.017912212171051</c:v>
                </c:pt>
                <c:pt idx="457">
                  <c:v>19.014699835526315</c:v>
                </c:pt>
                <c:pt idx="458">
                  <c:v>18.857293379934209</c:v>
                </c:pt>
                <c:pt idx="459">
                  <c:v>18.873355263157894</c:v>
                </c:pt>
                <c:pt idx="460">
                  <c:v>18.895841899671051</c:v>
                </c:pt>
                <c:pt idx="461">
                  <c:v>18.902266652960527</c:v>
                </c:pt>
                <c:pt idx="462">
                  <c:v>18.895841899671051</c:v>
                </c:pt>
                <c:pt idx="463">
                  <c:v>18.889417146381579</c:v>
                </c:pt>
                <c:pt idx="464">
                  <c:v>18.882992393092106</c:v>
                </c:pt>
                <c:pt idx="465">
                  <c:v>18.886204769736842</c:v>
                </c:pt>
                <c:pt idx="466">
                  <c:v>19.06288548519737</c:v>
                </c:pt>
                <c:pt idx="467">
                  <c:v>19.053248355263158</c:v>
                </c:pt>
                <c:pt idx="468">
                  <c:v>19.050035978618421</c:v>
                </c:pt>
                <c:pt idx="469">
                  <c:v>19.043611225328949</c:v>
                </c:pt>
                <c:pt idx="470">
                  <c:v>19.037186472039473</c:v>
                </c:pt>
                <c:pt idx="471">
                  <c:v>19.033974095394736</c:v>
                </c:pt>
                <c:pt idx="472">
                  <c:v>19.027549342105264</c:v>
                </c:pt>
                <c:pt idx="473">
                  <c:v>18.863718133223685</c:v>
                </c:pt>
                <c:pt idx="474">
                  <c:v>18.828381990131579</c:v>
                </c:pt>
                <c:pt idx="475">
                  <c:v>18.831594366776315</c:v>
                </c:pt>
                <c:pt idx="476">
                  <c:v>18.81553248355263</c:v>
                </c:pt>
                <c:pt idx="477">
                  <c:v>18.793045847039473</c:v>
                </c:pt>
                <c:pt idx="478">
                  <c:v>18.773771587171051</c:v>
                </c:pt>
                <c:pt idx="479">
                  <c:v>18.773771587171051</c:v>
                </c:pt>
                <c:pt idx="480">
                  <c:v>18.764134457236842</c:v>
                </c:pt>
                <c:pt idx="481">
                  <c:v>18.738435444078949</c:v>
                </c:pt>
                <c:pt idx="482">
                  <c:v>18.709524054276315</c:v>
                </c:pt>
                <c:pt idx="483">
                  <c:v>18.687037417763158</c:v>
                </c:pt>
                <c:pt idx="484">
                  <c:v>18.66455078125</c:v>
                </c:pt>
                <c:pt idx="485">
                  <c:v>18.642064144736842</c:v>
                </c:pt>
                <c:pt idx="486">
                  <c:v>18.616365131578949</c:v>
                </c:pt>
                <c:pt idx="487">
                  <c:v>18.57460423519737</c:v>
                </c:pt>
                <c:pt idx="488">
                  <c:v>18.54248046875</c:v>
                </c:pt>
                <c:pt idx="489">
                  <c:v>18.519993832236842</c:v>
                </c:pt>
                <c:pt idx="490">
                  <c:v>18.314401726973685</c:v>
                </c:pt>
                <c:pt idx="491">
                  <c:v>18.291915090460527</c:v>
                </c:pt>
                <c:pt idx="492">
                  <c:v>18.26942845394737</c:v>
                </c:pt>
                <c:pt idx="493">
                  <c:v>18.243729440789473</c:v>
                </c:pt>
                <c:pt idx="494">
                  <c:v>18.221242804276315</c:v>
                </c:pt>
                <c:pt idx="495">
                  <c:v>18.195543791118421</c:v>
                </c:pt>
                <c:pt idx="496">
                  <c:v>18.340100740131579</c:v>
                </c:pt>
                <c:pt idx="497">
                  <c:v>18.320826480263158</c:v>
                </c:pt>
                <c:pt idx="498">
                  <c:v>18.29833984375</c:v>
                </c:pt>
                <c:pt idx="499">
                  <c:v>18.275853207236842</c:v>
                </c:pt>
                <c:pt idx="500">
                  <c:v>18.250154194078949</c:v>
                </c:pt>
                <c:pt idx="501">
                  <c:v>18.224455180921051</c:v>
                </c:pt>
                <c:pt idx="502">
                  <c:v>18.198756167763158</c:v>
                </c:pt>
                <c:pt idx="503">
                  <c:v>18.173057154605264</c:v>
                </c:pt>
                <c:pt idx="504">
                  <c:v>18.150570518092106</c:v>
                </c:pt>
                <c:pt idx="505">
                  <c:v>18.131296258223685</c:v>
                </c:pt>
                <c:pt idx="506">
                  <c:v>18.102384868421051</c:v>
                </c:pt>
                <c:pt idx="507">
                  <c:v>18.076685855263158</c:v>
                </c:pt>
                <c:pt idx="508">
                  <c:v>18.057411595394736</c:v>
                </c:pt>
                <c:pt idx="509">
                  <c:v>17.877518503289473</c:v>
                </c:pt>
                <c:pt idx="510">
                  <c:v>17.851819490131579</c:v>
                </c:pt>
                <c:pt idx="511">
                  <c:v>17.989951685855264</c:v>
                </c:pt>
                <c:pt idx="512">
                  <c:v>17.983526932565791</c:v>
                </c:pt>
                <c:pt idx="513">
                  <c:v>17.951403166118421</c:v>
                </c:pt>
                <c:pt idx="514">
                  <c:v>17.912854646381579</c:v>
                </c:pt>
                <c:pt idx="515">
                  <c:v>17.887155633223685</c:v>
                </c:pt>
                <c:pt idx="516">
                  <c:v>17.864668996710527</c:v>
                </c:pt>
                <c:pt idx="517">
                  <c:v>17.84218236019737</c:v>
                </c:pt>
                <c:pt idx="518">
                  <c:v>17.816483347039473</c:v>
                </c:pt>
                <c:pt idx="519">
                  <c:v>17.784359580592106</c:v>
                </c:pt>
                <c:pt idx="520">
                  <c:v>17.739386307565791</c:v>
                </c:pt>
                <c:pt idx="521">
                  <c:v>17.68798828125</c:v>
                </c:pt>
                <c:pt idx="522">
                  <c:v>17.639802631578949</c:v>
                </c:pt>
                <c:pt idx="523">
                  <c:v>17.59804173519737</c:v>
                </c:pt>
                <c:pt idx="524">
                  <c:v>17.559493215460527</c:v>
                </c:pt>
                <c:pt idx="525">
                  <c:v>17.53379420230263</c:v>
                </c:pt>
                <c:pt idx="526">
                  <c:v>17.482396175986842</c:v>
                </c:pt>
                <c:pt idx="527">
                  <c:v>17.440635279605264</c:v>
                </c:pt>
                <c:pt idx="528">
                  <c:v>17.498458059210527</c:v>
                </c:pt>
                <c:pt idx="529">
                  <c:v>17.463121916118421</c:v>
                </c:pt>
                <c:pt idx="530">
                  <c:v>17.424573396381579</c:v>
                </c:pt>
                <c:pt idx="531">
                  <c:v>17.389237253289473</c:v>
                </c:pt>
                <c:pt idx="532">
                  <c:v>17.35390111019737</c:v>
                </c:pt>
                <c:pt idx="533">
                  <c:v>17.328202097039473</c:v>
                </c:pt>
                <c:pt idx="534">
                  <c:v>17.296078330592106</c:v>
                </c:pt>
                <c:pt idx="535">
                  <c:v>17.267166940789473</c:v>
                </c:pt>
                <c:pt idx="536">
                  <c:v>17.202919407894736</c:v>
                </c:pt>
                <c:pt idx="537">
                  <c:v>17.17079564144737</c:v>
                </c:pt>
                <c:pt idx="538">
                  <c:v>17.141884251644736</c:v>
                </c:pt>
                <c:pt idx="539">
                  <c:v>17.10654810855263</c:v>
                </c:pt>
                <c:pt idx="540">
                  <c:v>17.07763671875</c:v>
                </c:pt>
                <c:pt idx="541">
                  <c:v>17.04551295230263</c:v>
                </c:pt>
                <c:pt idx="542">
                  <c:v>17.010176809210527</c:v>
                </c:pt>
                <c:pt idx="543">
                  <c:v>16.974840666118421</c:v>
                </c:pt>
                <c:pt idx="544">
                  <c:v>16.933079769736842</c:v>
                </c:pt>
                <c:pt idx="545">
                  <c:v>16.89453125</c:v>
                </c:pt>
                <c:pt idx="546">
                  <c:v>16.852770353618421</c:v>
                </c:pt>
                <c:pt idx="547">
                  <c:v>16.785310444078949</c:v>
                </c:pt>
                <c:pt idx="548">
                  <c:v>16.749974300986842</c:v>
                </c:pt>
                <c:pt idx="549">
                  <c:v>16.714638157894736</c:v>
                </c:pt>
                <c:pt idx="550">
                  <c:v>16.67930201480263</c:v>
                </c:pt>
                <c:pt idx="551">
                  <c:v>16.650390625</c:v>
                </c:pt>
                <c:pt idx="552">
                  <c:v>16.61826685855263</c:v>
                </c:pt>
                <c:pt idx="553">
                  <c:v>16.582930715460527</c:v>
                </c:pt>
                <c:pt idx="554">
                  <c:v>16.544382195723685</c:v>
                </c:pt>
                <c:pt idx="555">
                  <c:v>16.505833675986842</c:v>
                </c:pt>
                <c:pt idx="556">
                  <c:v>16.46728515625</c:v>
                </c:pt>
                <c:pt idx="557">
                  <c:v>16.431949013157894</c:v>
                </c:pt>
                <c:pt idx="558">
                  <c:v>16.412674753289473</c:v>
                </c:pt>
                <c:pt idx="559">
                  <c:v>16.399825246710527</c:v>
                </c:pt>
                <c:pt idx="560">
                  <c:v>16.383763363486842</c:v>
                </c:pt>
                <c:pt idx="561">
                  <c:v>16.364489103618421</c:v>
                </c:pt>
                <c:pt idx="562">
                  <c:v>16.34521484375</c:v>
                </c:pt>
                <c:pt idx="563">
                  <c:v>16.329152960526315</c:v>
                </c:pt>
                <c:pt idx="564">
                  <c:v>16.325940583881579</c:v>
                </c:pt>
                <c:pt idx="565">
                  <c:v>16.309878700657894</c:v>
                </c:pt>
                <c:pt idx="566">
                  <c:v>16.197445518092106</c:v>
                </c:pt>
                <c:pt idx="567">
                  <c:v>16.155684621710527</c:v>
                </c:pt>
                <c:pt idx="568">
                  <c:v>16.13319798519737</c:v>
                </c:pt>
                <c:pt idx="569">
                  <c:v>16.110711348684209</c:v>
                </c:pt>
                <c:pt idx="570">
                  <c:v>16.081799958881579</c:v>
                </c:pt>
                <c:pt idx="571">
                  <c:v>16.046463815789473</c:v>
                </c:pt>
                <c:pt idx="572">
                  <c:v>16.023977179276315</c:v>
                </c:pt>
                <c:pt idx="573">
                  <c:v>15.991853412828947</c:v>
                </c:pt>
                <c:pt idx="574">
                  <c:v>15.995065789473685</c:v>
                </c:pt>
                <c:pt idx="575">
                  <c:v>15.962942023026315</c:v>
                </c:pt>
                <c:pt idx="576">
                  <c:v>15.927605879934211</c:v>
                </c:pt>
                <c:pt idx="577">
                  <c:v>15.895482113486842</c:v>
                </c:pt>
                <c:pt idx="578">
                  <c:v>15.863358347039474</c:v>
                </c:pt>
                <c:pt idx="579">
                  <c:v>15.828022203947368</c:v>
                </c:pt>
                <c:pt idx="580">
                  <c:v>15.776624177631579</c:v>
                </c:pt>
                <c:pt idx="581">
                  <c:v>15.747712787828947</c:v>
                </c:pt>
                <c:pt idx="582">
                  <c:v>15.712376644736842</c:v>
                </c:pt>
                <c:pt idx="583">
                  <c:v>15.693102384868421</c:v>
                </c:pt>
                <c:pt idx="584">
                  <c:v>15.680252878289474</c:v>
                </c:pt>
                <c:pt idx="585">
                  <c:v>15.847296463815789</c:v>
                </c:pt>
                <c:pt idx="586">
                  <c:v>15.824809827302632</c:v>
                </c:pt>
                <c:pt idx="587">
                  <c:v>15.7958984375</c:v>
                </c:pt>
                <c:pt idx="588">
                  <c:v>15.577456825657896</c:v>
                </c:pt>
                <c:pt idx="589">
                  <c:v>15.558182565789474</c:v>
                </c:pt>
                <c:pt idx="590">
                  <c:v>15.538908305921053</c:v>
                </c:pt>
                <c:pt idx="591">
                  <c:v>15.506784539473685</c:v>
                </c:pt>
                <c:pt idx="592">
                  <c:v>15.487510279605264</c:v>
                </c:pt>
                <c:pt idx="593">
                  <c:v>15.465023643092104</c:v>
                </c:pt>
                <c:pt idx="594">
                  <c:v>15.445749383223685</c:v>
                </c:pt>
                <c:pt idx="595">
                  <c:v>15.423262746710526</c:v>
                </c:pt>
                <c:pt idx="596">
                  <c:v>15.407200863486842</c:v>
                </c:pt>
                <c:pt idx="597">
                  <c:v>15.394351356907896</c:v>
                </c:pt>
                <c:pt idx="598">
                  <c:v>15.384714226973685</c:v>
                </c:pt>
                <c:pt idx="599">
                  <c:v>15.362227590460526</c:v>
                </c:pt>
                <c:pt idx="600">
                  <c:v>15.342953330592104</c:v>
                </c:pt>
                <c:pt idx="601">
                  <c:v>15.317254317434211</c:v>
                </c:pt>
                <c:pt idx="602">
                  <c:v>15.294767680921053</c:v>
                </c:pt>
                <c:pt idx="603">
                  <c:v>15.272281044407896</c:v>
                </c:pt>
                <c:pt idx="604">
                  <c:v>15.432899876644736</c:v>
                </c:pt>
                <c:pt idx="605">
                  <c:v>15.432899876644736</c:v>
                </c:pt>
                <c:pt idx="606">
                  <c:v>15.410413240131579</c:v>
                </c:pt>
                <c:pt idx="607">
                  <c:v>15.391138980263158</c:v>
                </c:pt>
                <c:pt idx="608">
                  <c:v>15.297980057565789</c:v>
                </c:pt>
                <c:pt idx="609">
                  <c:v>15.281918174342104</c:v>
                </c:pt>
                <c:pt idx="610">
                  <c:v>15.259431537828947</c:v>
                </c:pt>
                <c:pt idx="611">
                  <c:v>15.240157277960526</c:v>
                </c:pt>
                <c:pt idx="612">
                  <c:v>15.057051809210526</c:v>
                </c:pt>
                <c:pt idx="613">
                  <c:v>14.890008223684211</c:v>
                </c:pt>
                <c:pt idx="614">
                  <c:v>14.877158717105264</c:v>
                </c:pt>
                <c:pt idx="615">
                  <c:v>14.861096833881579</c:v>
                </c:pt>
                <c:pt idx="616">
                  <c:v>14.841822574013158</c:v>
                </c:pt>
                <c:pt idx="617">
                  <c:v>14.822548314144736</c:v>
                </c:pt>
                <c:pt idx="618">
                  <c:v>14.812911184210526</c:v>
                </c:pt>
                <c:pt idx="619">
                  <c:v>14.780787417763158</c:v>
                </c:pt>
                <c:pt idx="620">
                  <c:v>14.761513157894736</c:v>
                </c:pt>
                <c:pt idx="621">
                  <c:v>14.729389391447368</c:v>
                </c:pt>
                <c:pt idx="622">
                  <c:v>14.697265625</c:v>
                </c:pt>
                <c:pt idx="623">
                  <c:v>14.671566611842104</c:v>
                </c:pt>
                <c:pt idx="624">
                  <c:v>14.645867598684211</c:v>
                </c:pt>
                <c:pt idx="625">
                  <c:v>14.633018092105264</c:v>
                </c:pt>
                <c:pt idx="626">
                  <c:v>14.803274054276315</c:v>
                </c:pt>
                <c:pt idx="627">
                  <c:v>14.771150287828947</c:v>
                </c:pt>
                <c:pt idx="628">
                  <c:v>14.735814144736842</c:v>
                </c:pt>
                <c:pt idx="629">
                  <c:v>14.716539884868421</c:v>
                </c:pt>
                <c:pt idx="630">
                  <c:v>14.690840871710526</c:v>
                </c:pt>
                <c:pt idx="631">
                  <c:v>14.665141858552632</c:v>
                </c:pt>
                <c:pt idx="632">
                  <c:v>14.639442845394736</c:v>
                </c:pt>
                <c:pt idx="633">
                  <c:v>14.616956208881579</c:v>
                </c:pt>
                <c:pt idx="634">
                  <c:v>14.588044819078947</c:v>
                </c:pt>
                <c:pt idx="635">
                  <c:v>14.555921052631579</c:v>
                </c:pt>
                <c:pt idx="636">
                  <c:v>14.530222039473685</c:v>
                </c:pt>
                <c:pt idx="637">
                  <c:v>14.295718544407896</c:v>
                </c:pt>
                <c:pt idx="638">
                  <c:v>14.141524465460526</c:v>
                </c:pt>
                <c:pt idx="639">
                  <c:v>14.119037828947368</c:v>
                </c:pt>
                <c:pt idx="640">
                  <c:v>14.096551192434211</c:v>
                </c:pt>
                <c:pt idx="641">
                  <c:v>14.074064555921053</c:v>
                </c:pt>
                <c:pt idx="642">
                  <c:v>14.048365542763158</c:v>
                </c:pt>
                <c:pt idx="643">
                  <c:v>14.022666529605264</c:v>
                </c:pt>
                <c:pt idx="644">
                  <c:v>14.006604646381579</c:v>
                </c:pt>
                <c:pt idx="645">
                  <c:v>13.980905633223685</c:v>
                </c:pt>
                <c:pt idx="646">
                  <c:v>14.041940789473685</c:v>
                </c:pt>
                <c:pt idx="647">
                  <c:v>14.022666529605264</c:v>
                </c:pt>
                <c:pt idx="648">
                  <c:v>14.000179893092104</c:v>
                </c:pt>
                <c:pt idx="649">
                  <c:v>13.980905633223685</c:v>
                </c:pt>
                <c:pt idx="650">
                  <c:v>14.119037828947368</c:v>
                </c:pt>
                <c:pt idx="651">
                  <c:v>14.241108141447368</c:v>
                </c:pt>
                <c:pt idx="652">
                  <c:v>14.208984375</c:v>
                </c:pt>
                <c:pt idx="653">
                  <c:v>14.186497738486842</c:v>
                </c:pt>
                <c:pt idx="654">
                  <c:v>14.154373972039474</c:v>
                </c:pt>
                <c:pt idx="655">
                  <c:v>14.131887335526315</c:v>
                </c:pt>
                <c:pt idx="656">
                  <c:v>14.109400699013158</c:v>
                </c:pt>
                <c:pt idx="657">
                  <c:v>14.090126439144736</c:v>
                </c:pt>
                <c:pt idx="658">
                  <c:v>14.074064555921053</c:v>
                </c:pt>
                <c:pt idx="659">
                  <c:v>14.048365542763158</c:v>
                </c:pt>
                <c:pt idx="660">
                  <c:v>14.019454152960526</c:v>
                </c:pt>
                <c:pt idx="661">
                  <c:v>13.990542763157896</c:v>
                </c:pt>
                <c:pt idx="662">
                  <c:v>13.958418996710526</c:v>
                </c:pt>
                <c:pt idx="663">
                  <c:v>13.923082853618421</c:v>
                </c:pt>
                <c:pt idx="664">
                  <c:v>13.890959087171053</c:v>
                </c:pt>
                <c:pt idx="665">
                  <c:v>13.653243215460526</c:v>
                </c:pt>
                <c:pt idx="666">
                  <c:v>13.434801603618421</c:v>
                </c:pt>
                <c:pt idx="667">
                  <c:v>13.409102590460526</c:v>
                </c:pt>
                <c:pt idx="668">
                  <c:v>13.380191200657896</c:v>
                </c:pt>
                <c:pt idx="669">
                  <c:v>13.348067434210526</c:v>
                </c:pt>
                <c:pt idx="670">
                  <c:v>13.322368421052632</c:v>
                </c:pt>
                <c:pt idx="671">
                  <c:v>13.290244654605264</c:v>
                </c:pt>
                <c:pt idx="672">
                  <c:v>13.261333264802632</c:v>
                </c:pt>
                <c:pt idx="673">
                  <c:v>13.225997121710526</c:v>
                </c:pt>
                <c:pt idx="674">
                  <c:v>13.168174342105264</c:v>
                </c:pt>
                <c:pt idx="675">
                  <c:v>13.325580797697368</c:v>
                </c:pt>
                <c:pt idx="676">
                  <c:v>13.41552734375</c:v>
                </c:pt>
                <c:pt idx="677">
                  <c:v>13.383403577302632</c:v>
                </c:pt>
                <c:pt idx="678">
                  <c:v>13.3544921875</c:v>
                </c:pt>
                <c:pt idx="679">
                  <c:v>13.319156044407896</c:v>
                </c:pt>
                <c:pt idx="680">
                  <c:v>13.290244654605264</c:v>
                </c:pt>
                <c:pt idx="681">
                  <c:v>13.254908511513158</c:v>
                </c:pt>
                <c:pt idx="682">
                  <c:v>13.213147615131579</c:v>
                </c:pt>
                <c:pt idx="683">
                  <c:v>13.184236225328947</c:v>
                </c:pt>
                <c:pt idx="684">
                  <c:v>13.142475328947368</c:v>
                </c:pt>
                <c:pt idx="685">
                  <c:v>13.100714432565789</c:v>
                </c:pt>
                <c:pt idx="686">
                  <c:v>13.058953536184211</c:v>
                </c:pt>
                <c:pt idx="687">
                  <c:v>13.017192639802632</c:v>
                </c:pt>
                <c:pt idx="688">
                  <c:v>12.975431743421053</c:v>
                </c:pt>
                <c:pt idx="689">
                  <c:v>12.936883223684211</c:v>
                </c:pt>
                <c:pt idx="690">
                  <c:v>12.904759457236842</c:v>
                </c:pt>
                <c:pt idx="691">
                  <c:v>12.859786184210526</c:v>
                </c:pt>
                <c:pt idx="692">
                  <c:v>12.827662417763158</c:v>
                </c:pt>
                <c:pt idx="693">
                  <c:v>12.756990131578947</c:v>
                </c:pt>
                <c:pt idx="694">
                  <c:v>12.731291118421053</c:v>
                </c:pt>
                <c:pt idx="695">
                  <c:v>12.506424753289474</c:v>
                </c:pt>
                <c:pt idx="696">
                  <c:v>12.275133634868421</c:v>
                </c:pt>
                <c:pt idx="697">
                  <c:v>12.243009868421053</c:v>
                </c:pt>
                <c:pt idx="698">
                  <c:v>12.207673725328947</c:v>
                </c:pt>
                <c:pt idx="699">
                  <c:v>12.175549958881579</c:v>
                </c:pt>
                <c:pt idx="700">
                  <c:v>12.140213815789474</c:v>
                </c:pt>
                <c:pt idx="701">
                  <c:v>12.120939555921053</c:v>
                </c:pt>
                <c:pt idx="702">
                  <c:v>12.092028166118421</c:v>
                </c:pt>
                <c:pt idx="703">
                  <c:v>12.275133634868421</c:v>
                </c:pt>
                <c:pt idx="704">
                  <c:v>12.448601973684211</c:v>
                </c:pt>
                <c:pt idx="705">
                  <c:v>12.390779194078947</c:v>
                </c:pt>
                <c:pt idx="706">
                  <c:v>12.365080180921053</c:v>
                </c:pt>
                <c:pt idx="707">
                  <c:v>12.336168791118421</c:v>
                </c:pt>
                <c:pt idx="708">
                  <c:v>12.297620271381579</c:v>
                </c:pt>
                <c:pt idx="709">
                  <c:v>12.262284128289474</c:v>
                </c:pt>
                <c:pt idx="710">
                  <c:v>12.226947985197368</c:v>
                </c:pt>
                <c:pt idx="711">
                  <c:v>12.201248972039474</c:v>
                </c:pt>
                <c:pt idx="712">
                  <c:v>12.188399465460526</c:v>
                </c:pt>
                <c:pt idx="713">
                  <c:v>12.175549958881579</c:v>
                </c:pt>
                <c:pt idx="714">
                  <c:v>12.153063322368421</c:v>
                </c:pt>
                <c:pt idx="715">
                  <c:v>12.117727179276315</c:v>
                </c:pt>
                <c:pt idx="716">
                  <c:v>12.082391036184211</c:v>
                </c:pt>
                <c:pt idx="717">
                  <c:v>12.050267269736842</c:v>
                </c:pt>
                <c:pt idx="718">
                  <c:v>12.01171875</c:v>
                </c:pt>
                <c:pt idx="719">
                  <c:v>11.966745476973685</c:v>
                </c:pt>
                <c:pt idx="720">
                  <c:v>11.899285567434211</c:v>
                </c:pt>
                <c:pt idx="721">
                  <c:v>11.838250411184211</c:v>
                </c:pt>
                <c:pt idx="722">
                  <c:v>11.806126644736842</c:v>
                </c:pt>
                <c:pt idx="723">
                  <c:v>11.780427631578947</c:v>
                </c:pt>
                <c:pt idx="724">
                  <c:v>11.757940995065789</c:v>
                </c:pt>
                <c:pt idx="725">
                  <c:v>11.725817228618421</c:v>
                </c:pt>
                <c:pt idx="726">
                  <c:v>11.700118215460526</c:v>
                </c:pt>
                <c:pt idx="727">
                  <c:v>11.677631578947368</c:v>
                </c:pt>
                <c:pt idx="728">
                  <c:v>11.651932565789474</c:v>
                </c:pt>
                <c:pt idx="729">
                  <c:v>11.629445929276315</c:v>
                </c:pt>
                <c:pt idx="730">
                  <c:v>11.600534539473685</c:v>
                </c:pt>
                <c:pt idx="731">
                  <c:v>11.606959292763158</c:v>
                </c:pt>
                <c:pt idx="732">
                  <c:v>11.497738486842104</c:v>
                </c:pt>
                <c:pt idx="733">
                  <c:v>11.671206825657896</c:v>
                </c:pt>
                <c:pt idx="734">
                  <c:v>11.648720189144736</c:v>
                </c:pt>
                <c:pt idx="735">
                  <c:v>11.420641447368421</c:v>
                </c:pt>
                <c:pt idx="736">
                  <c:v>11.295358758223685</c:v>
                </c:pt>
                <c:pt idx="737">
                  <c:v>11.272872121710526</c:v>
                </c:pt>
                <c:pt idx="738">
                  <c:v>11.253597861842104</c:v>
                </c:pt>
                <c:pt idx="739">
                  <c:v>11.227898848684211</c:v>
                </c:pt>
                <c:pt idx="740">
                  <c:v>11.208624588815789</c:v>
                </c:pt>
                <c:pt idx="741">
                  <c:v>11.176500822368421</c:v>
                </c:pt>
                <c:pt idx="742">
                  <c:v>11.1572265625</c:v>
                </c:pt>
                <c:pt idx="743">
                  <c:v>11.1572265625</c:v>
                </c:pt>
                <c:pt idx="744">
                  <c:v>11.125102796052632</c:v>
                </c:pt>
                <c:pt idx="745">
                  <c:v>11.105828536184211</c:v>
                </c:pt>
                <c:pt idx="746">
                  <c:v>11.09619140625</c:v>
                </c:pt>
                <c:pt idx="747">
                  <c:v>11.086554276315789</c:v>
                </c:pt>
                <c:pt idx="748">
                  <c:v>11.073704769736842</c:v>
                </c:pt>
                <c:pt idx="749">
                  <c:v>11.057642886513158</c:v>
                </c:pt>
                <c:pt idx="750">
                  <c:v>11.041581003289474</c:v>
                </c:pt>
                <c:pt idx="751">
                  <c:v>11.012669613486842</c:v>
                </c:pt>
                <c:pt idx="752">
                  <c:v>10.983758223684211</c:v>
                </c:pt>
                <c:pt idx="753">
                  <c:v>10.970908717105264</c:v>
                </c:pt>
                <c:pt idx="754">
                  <c:v>10.954846833881579</c:v>
                </c:pt>
                <c:pt idx="755">
                  <c:v>10.938784950657896</c:v>
                </c:pt>
                <c:pt idx="756">
                  <c:v>10.922723067434211</c:v>
                </c:pt>
                <c:pt idx="757">
                  <c:v>10.925935444078947</c:v>
                </c:pt>
                <c:pt idx="758">
                  <c:v>10.945209703947368</c:v>
                </c:pt>
                <c:pt idx="759">
                  <c:v>10.951634457236842</c:v>
                </c:pt>
                <c:pt idx="760">
                  <c:v>10.935572574013158</c:v>
                </c:pt>
                <c:pt idx="761">
                  <c:v>10.916298314144736</c:v>
                </c:pt>
                <c:pt idx="762">
                  <c:v>10.897024054276315</c:v>
                </c:pt>
                <c:pt idx="763">
                  <c:v>10.887386924342104</c:v>
                </c:pt>
                <c:pt idx="764">
                  <c:v>10.880962171052632</c:v>
                </c:pt>
                <c:pt idx="765">
                  <c:v>10.855263157894736</c:v>
                </c:pt>
                <c:pt idx="766">
                  <c:v>10.842413651315789</c:v>
                </c:pt>
                <c:pt idx="767">
                  <c:v>10.791015625</c:v>
                </c:pt>
                <c:pt idx="768">
                  <c:v>10.774953741776315</c:v>
                </c:pt>
                <c:pt idx="769">
                  <c:v>10.752467105263158</c:v>
                </c:pt>
                <c:pt idx="770">
                  <c:v>10.816714638157896</c:v>
                </c:pt>
                <c:pt idx="771">
                  <c:v>10.794228001644736</c:v>
                </c:pt>
                <c:pt idx="772">
                  <c:v>10.970908717105264</c:v>
                </c:pt>
                <c:pt idx="773">
                  <c:v>11.160438939144736</c:v>
                </c:pt>
                <c:pt idx="774">
                  <c:v>11.247173108552632</c:v>
                </c:pt>
                <c:pt idx="775">
                  <c:v>11.234323601973685</c:v>
                </c:pt>
                <c:pt idx="776">
                  <c:v>11.221474095394736</c:v>
                </c:pt>
                <c:pt idx="777">
                  <c:v>11.202199835526315</c:v>
                </c:pt>
                <c:pt idx="778">
                  <c:v>11.189350328947368</c:v>
                </c:pt>
                <c:pt idx="779">
                  <c:v>11.186137952302632</c:v>
                </c:pt>
                <c:pt idx="780">
                  <c:v>11.160438939144736</c:v>
                </c:pt>
                <c:pt idx="781">
                  <c:v>11.137952302631579</c:v>
                </c:pt>
                <c:pt idx="782">
                  <c:v>11.118678042763158</c:v>
                </c:pt>
                <c:pt idx="783">
                  <c:v>11.083341899671053</c:v>
                </c:pt>
                <c:pt idx="784">
                  <c:v>11.048005756578947</c:v>
                </c:pt>
                <c:pt idx="785">
                  <c:v>11.015881990131579</c:v>
                </c:pt>
                <c:pt idx="786">
                  <c:v>10.990182976973685</c:v>
                </c:pt>
                <c:pt idx="787">
                  <c:v>10.954846833881579</c:v>
                </c:pt>
                <c:pt idx="788">
                  <c:v>10.871325041118421</c:v>
                </c:pt>
                <c:pt idx="789">
                  <c:v>10.855263157894736</c:v>
                </c:pt>
                <c:pt idx="790">
                  <c:v>10.829564144736842</c:v>
                </c:pt>
                <c:pt idx="791">
                  <c:v>10.800652754934211</c:v>
                </c:pt>
                <c:pt idx="792">
                  <c:v>10.762104235197368</c:v>
                </c:pt>
                <c:pt idx="793">
                  <c:v>10.508326480263158</c:v>
                </c:pt>
                <c:pt idx="794">
                  <c:v>10.296309621710526</c:v>
                </c:pt>
                <c:pt idx="795">
                  <c:v>10.039319490131579</c:v>
                </c:pt>
                <c:pt idx="796">
                  <c:v>9.8208778782894743</c:v>
                </c:pt>
                <c:pt idx="797">
                  <c:v>9.5735248766447363</c:v>
                </c:pt>
                <c:pt idx="798">
                  <c:v>9.525339226973685</c:v>
                </c:pt>
                <c:pt idx="799">
                  <c:v>9.4900030838815788</c:v>
                </c:pt>
                <c:pt idx="800">
                  <c:v>9.4546669407894743</c:v>
                </c:pt>
                <c:pt idx="801">
                  <c:v>9.4161184210526319</c:v>
                </c:pt>
                <c:pt idx="802">
                  <c:v>9.3743575246710531</c:v>
                </c:pt>
                <c:pt idx="803">
                  <c:v>9.3486585115131575</c:v>
                </c:pt>
                <c:pt idx="804">
                  <c:v>9.3133223684210531</c:v>
                </c:pt>
                <c:pt idx="805">
                  <c:v>9.3133223684210531</c:v>
                </c:pt>
                <c:pt idx="806">
                  <c:v>9.281198601973685</c:v>
                </c:pt>
                <c:pt idx="807">
                  <c:v>9.2458624588815788</c:v>
                </c:pt>
                <c:pt idx="808">
                  <c:v>9.2008891858552637</c:v>
                </c:pt>
                <c:pt idx="809">
                  <c:v>9.1527035361842106</c:v>
                </c:pt>
                <c:pt idx="810">
                  <c:v>9.1077302631578956</c:v>
                </c:pt>
                <c:pt idx="811">
                  <c:v>9.0531198601973681</c:v>
                </c:pt>
                <c:pt idx="812">
                  <c:v>9.0145713404605257</c:v>
                </c:pt>
                <c:pt idx="813">
                  <c:v>8.9503238075657894</c:v>
                </c:pt>
                <c:pt idx="814">
                  <c:v>8.9117752878289469</c:v>
                </c:pt>
                <c:pt idx="815">
                  <c:v>8.8668020148026319</c:v>
                </c:pt>
                <c:pt idx="816">
                  <c:v>8.821828741776315</c:v>
                </c:pt>
                <c:pt idx="817">
                  <c:v>8.7736430921052637</c:v>
                </c:pt>
                <c:pt idx="818">
                  <c:v>8.7383069490131575</c:v>
                </c:pt>
                <c:pt idx="819">
                  <c:v>8.7029708059210531</c:v>
                </c:pt>
                <c:pt idx="820">
                  <c:v>8.6676346628289469</c:v>
                </c:pt>
                <c:pt idx="821">
                  <c:v>8.6419356496710531</c:v>
                </c:pt>
                <c:pt idx="822">
                  <c:v>8.6162366365131575</c:v>
                </c:pt>
                <c:pt idx="823">
                  <c:v>8.5841128700657894</c:v>
                </c:pt>
                <c:pt idx="824">
                  <c:v>8.5455643503289469</c:v>
                </c:pt>
                <c:pt idx="825">
                  <c:v>8.5134405838815788</c:v>
                </c:pt>
                <c:pt idx="826">
                  <c:v>8.5359272203947363</c:v>
                </c:pt>
                <c:pt idx="827">
                  <c:v>8.5038034539473681</c:v>
                </c:pt>
                <c:pt idx="828">
                  <c:v>8.4748920641447363</c:v>
                </c:pt>
                <c:pt idx="829">
                  <c:v>8.4331311677631575</c:v>
                </c:pt>
                <c:pt idx="830">
                  <c:v>8.4042197779605257</c:v>
                </c:pt>
                <c:pt idx="831">
                  <c:v>8.59375</c:v>
                </c:pt>
                <c:pt idx="832">
                  <c:v>8.7447317023026319</c:v>
                </c:pt>
                <c:pt idx="833">
                  <c:v>8.9342619243421044</c:v>
                </c:pt>
                <c:pt idx="834">
                  <c:v>9.08203125</c:v>
                </c:pt>
                <c:pt idx="835">
                  <c:v>9.2587119654605257</c:v>
                </c:pt>
                <c:pt idx="836">
                  <c:v>9.2330129523026319</c:v>
                </c:pt>
                <c:pt idx="837">
                  <c:v>9.1976768092105257</c:v>
                </c:pt>
                <c:pt idx="838">
                  <c:v>9.1687654194078956</c:v>
                </c:pt>
                <c:pt idx="839">
                  <c:v>9.1334292763157894</c:v>
                </c:pt>
                <c:pt idx="840">
                  <c:v>9.098093133223685</c:v>
                </c:pt>
                <c:pt idx="841">
                  <c:v>9.0595446134868425</c:v>
                </c:pt>
                <c:pt idx="842">
                  <c:v>9.0242084703947363</c:v>
                </c:pt>
                <c:pt idx="843">
                  <c:v>8.976022820723685</c:v>
                </c:pt>
                <c:pt idx="844">
                  <c:v>8.9342619243421044</c:v>
                </c:pt>
                <c:pt idx="845">
                  <c:v>8.9053505345394743</c:v>
                </c:pt>
                <c:pt idx="846">
                  <c:v>8.8796515213815788</c:v>
                </c:pt>
                <c:pt idx="847">
                  <c:v>8.8571648848684212</c:v>
                </c:pt>
                <c:pt idx="848">
                  <c:v>8.8411030016447363</c:v>
                </c:pt>
                <c:pt idx="849">
                  <c:v>8.8154039884868425</c:v>
                </c:pt>
                <c:pt idx="850">
                  <c:v>8.7800678453947363</c:v>
                </c:pt>
                <c:pt idx="851">
                  <c:v>8.5680509868421044</c:v>
                </c:pt>
                <c:pt idx="852">
                  <c:v>8.3078484786184212</c:v>
                </c:pt>
                <c:pt idx="853">
                  <c:v>8.028371710526315</c:v>
                </c:pt>
                <c:pt idx="854">
                  <c:v>7.9930355674342106</c:v>
                </c:pt>
                <c:pt idx="855">
                  <c:v>7.9673365542763159</c:v>
                </c:pt>
                <c:pt idx="856">
                  <c:v>7.9352127878289478</c:v>
                </c:pt>
                <c:pt idx="857">
                  <c:v>7.8806023848684212</c:v>
                </c:pt>
                <c:pt idx="858">
                  <c:v>7.8516909950657894</c:v>
                </c:pt>
                <c:pt idx="859">
                  <c:v>7.8259919819078947</c:v>
                </c:pt>
                <c:pt idx="860">
                  <c:v>7.7906558388157894</c:v>
                </c:pt>
                <c:pt idx="861">
                  <c:v>7.7713815789473681</c:v>
                </c:pt>
                <c:pt idx="862">
                  <c:v>7.7424701891447372</c:v>
                </c:pt>
                <c:pt idx="863">
                  <c:v>7.7135587993421053</c:v>
                </c:pt>
                <c:pt idx="864">
                  <c:v>7.6846474095394735</c:v>
                </c:pt>
                <c:pt idx="865">
                  <c:v>7.6589483963815788</c:v>
                </c:pt>
                <c:pt idx="866">
                  <c:v>7.6332493832236841</c:v>
                </c:pt>
                <c:pt idx="867">
                  <c:v>7.6236122532894735</c:v>
                </c:pt>
                <c:pt idx="868">
                  <c:v>7.6107627467105265</c:v>
                </c:pt>
                <c:pt idx="869">
                  <c:v>7.5979132401315788</c:v>
                </c:pt>
                <c:pt idx="870">
                  <c:v>7.5818513569078947</c:v>
                </c:pt>
                <c:pt idx="871">
                  <c:v>7.5625770970394735</c:v>
                </c:pt>
                <c:pt idx="872">
                  <c:v>7.5465152138157894</c:v>
                </c:pt>
                <c:pt idx="873">
                  <c:v>7.5336657072368425</c:v>
                </c:pt>
                <c:pt idx="874">
                  <c:v>7.5208162006578947</c:v>
                </c:pt>
                <c:pt idx="875">
                  <c:v>7.5047543174342106</c:v>
                </c:pt>
                <c:pt idx="876">
                  <c:v>7.4919048108552628</c:v>
                </c:pt>
                <c:pt idx="877">
                  <c:v>7.4758429276315788</c:v>
                </c:pt>
                <c:pt idx="878">
                  <c:v>7.4565686677631575</c:v>
                </c:pt>
                <c:pt idx="879">
                  <c:v>7.4372944078947372</c:v>
                </c:pt>
                <c:pt idx="880">
                  <c:v>7.4115953947368425</c:v>
                </c:pt>
                <c:pt idx="881">
                  <c:v>7.4148077713815788</c:v>
                </c:pt>
                <c:pt idx="882">
                  <c:v>7.4115953947368425</c:v>
                </c:pt>
                <c:pt idx="883">
                  <c:v>7.4019582648026319</c:v>
                </c:pt>
                <c:pt idx="884">
                  <c:v>7.3923211348684212</c:v>
                </c:pt>
                <c:pt idx="885">
                  <c:v>7.3826840049342106</c:v>
                </c:pt>
                <c:pt idx="886">
                  <c:v>7.3666221217105265</c:v>
                </c:pt>
                <c:pt idx="887">
                  <c:v>7.373046875</c:v>
                </c:pt>
                <c:pt idx="888">
                  <c:v>7.3794716282894735</c:v>
                </c:pt>
                <c:pt idx="889">
                  <c:v>7.5754266036184212</c:v>
                </c:pt>
                <c:pt idx="890">
                  <c:v>7.7906558388157894</c:v>
                </c:pt>
                <c:pt idx="891">
                  <c:v>8.0315840871710531</c:v>
                </c:pt>
                <c:pt idx="892">
                  <c:v>8.0219469572368425</c:v>
                </c:pt>
                <c:pt idx="893">
                  <c:v>8.0123098273026319</c:v>
                </c:pt>
                <c:pt idx="894">
                  <c:v>7.9994603207236841</c:v>
                </c:pt>
                <c:pt idx="895">
                  <c:v>8.0155222039473681</c:v>
                </c:pt>
                <c:pt idx="896">
                  <c:v>8.0026726973684212</c:v>
                </c:pt>
                <c:pt idx="897">
                  <c:v>7.9898231907894735</c:v>
                </c:pt>
                <c:pt idx="898">
                  <c:v>7.7553196957236841</c:v>
                </c:pt>
                <c:pt idx="899">
                  <c:v>7.5176038240131575</c:v>
                </c:pt>
                <c:pt idx="900">
                  <c:v>7.5079666940789478</c:v>
                </c:pt>
                <c:pt idx="901">
                  <c:v>7.5015419407894735</c:v>
                </c:pt>
                <c:pt idx="902">
                  <c:v>7.4886924342105265</c:v>
                </c:pt>
                <c:pt idx="903">
                  <c:v>7.4308696546052628</c:v>
                </c:pt>
                <c:pt idx="904">
                  <c:v>7.4212325246710522</c:v>
                </c:pt>
                <c:pt idx="905">
                  <c:v>7.3955335115131575</c:v>
                </c:pt>
                <c:pt idx="906">
                  <c:v>7.373046875</c:v>
                </c:pt>
                <c:pt idx="907">
                  <c:v>7.3441354851973681</c:v>
                </c:pt>
                <c:pt idx="908">
                  <c:v>7.3152240953947372</c:v>
                </c:pt>
                <c:pt idx="909">
                  <c:v>7.2927374588815788</c:v>
                </c:pt>
                <c:pt idx="910">
                  <c:v>7.2766755756578947</c:v>
                </c:pt>
                <c:pt idx="911">
                  <c:v>7.2574013157894735</c:v>
                </c:pt>
                <c:pt idx="912">
                  <c:v>7.2381270559210522</c:v>
                </c:pt>
                <c:pt idx="913">
                  <c:v>7.2188527960526319</c:v>
                </c:pt>
                <c:pt idx="914">
                  <c:v>7.1931537828947372</c:v>
                </c:pt>
                <c:pt idx="915">
                  <c:v>7.1706671463815788</c:v>
                </c:pt>
                <c:pt idx="916">
                  <c:v>7.1513928865131575</c:v>
                </c:pt>
                <c:pt idx="917">
                  <c:v>7.1417557565789478</c:v>
                </c:pt>
                <c:pt idx="918">
                  <c:v>7.12890625</c:v>
                </c:pt>
                <c:pt idx="919">
                  <c:v>7.1064196134868425</c:v>
                </c:pt>
                <c:pt idx="920">
                  <c:v>7.0839329769736841</c:v>
                </c:pt>
                <c:pt idx="921">
                  <c:v>7.0582339638157894</c:v>
                </c:pt>
                <c:pt idx="922">
                  <c:v>7.0293225740131575</c:v>
                </c:pt>
                <c:pt idx="923">
                  <c:v>7.0004111842105265</c:v>
                </c:pt>
                <c:pt idx="924">
                  <c:v>6.7498458059210522</c:v>
                </c:pt>
                <c:pt idx="925">
                  <c:v>6.7177220394736841</c:v>
                </c:pt>
                <c:pt idx="926">
                  <c:v>6.6791735197368425</c:v>
                </c:pt>
                <c:pt idx="927">
                  <c:v>6.640625</c:v>
                </c:pt>
                <c:pt idx="928">
                  <c:v>6.6117136101973681</c:v>
                </c:pt>
                <c:pt idx="929">
                  <c:v>6.5860145970394735</c:v>
                </c:pt>
                <c:pt idx="930">
                  <c:v>6.5667403371710522</c:v>
                </c:pt>
                <c:pt idx="931">
                  <c:v>6.5378289473684212</c:v>
                </c:pt>
                <c:pt idx="932">
                  <c:v>6.5153423108552628</c:v>
                </c:pt>
                <c:pt idx="933">
                  <c:v>6.4896432976973681</c:v>
                </c:pt>
                <c:pt idx="934">
                  <c:v>6.4639442845394735</c:v>
                </c:pt>
                <c:pt idx="935">
                  <c:v>6.4414576480263159</c:v>
                </c:pt>
                <c:pt idx="936">
                  <c:v>6.6342002467105265</c:v>
                </c:pt>
                <c:pt idx="937">
                  <c:v>6.8333675986842106</c:v>
                </c:pt>
                <c:pt idx="938">
                  <c:v>6.8108809621710522</c:v>
                </c:pt>
                <c:pt idx="939">
                  <c:v>6.7787571957236841</c:v>
                </c:pt>
                <c:pt idx="940">
                  <c:v>6.7594829358552628</c:v>
                </c:pt>
                <c:pt idx="941">
                  <c:v>6.7659076891447372</c:v>
                </c:pt>
                <c:pt idx="942">
                  <c:v>6.7305715460526319</c:v>
                </c:pt>
                <c:pt idx="943">
                  <c:v>6.6984477796052628</c:v>
                </c:pt>
                <c:pt idx="944">
                  <c:v>6.6438373766447372</c:v>
                </c:pt>
                <c:pt idx="945">
                  <c:v>6.4221833881578947</c:v>
                </c:pt>
                <c:pt idx="946">
                  <c:v>6.3643606085526319</c:v>
                </c:pt>
                <c:pt idx="947">
                  <c:v>6.3290244654605265</c:v>
                </c:pt>
                <c:pt idx="948">
                  <c:v>6.3033254523026319</c:v>
                </c:pt>
                <c:pt idx="949">
                  <c:v>6.2840511924342106</c:v>
                </c:pt>
                <c:pt idx="950">
                  <c:v>6.2422902960526319</c:v>
                </c:pt>
                <c:pt idx="951">
                  <c:v>6.2198036595394735</c:v>
                </c:pt>
                <c:pt idx="952">
                  <c:v>6.1941046463815788</c:v>
                </c:pt>
                <c:pt idx="953">
                  <c:v>6.1716180098684212</c:v>
                </c:pt>
                <c:pt idx="954">
                  <c:v>6.15234375</c:v>
                </c:pt>
                <c:pt idx="955">
                  <c:v>6.1266447368421053</c:v>
                </c:pt>
                <c:pt idx="956">
                  <c:v>6.1073704769736841</c:v>
                </c:pt>
                <c:pt idx="957">
                  <c:v>6.0848838404605265</c:v>
                </c:pt>
                <c:pt idx="958">
                  <c:v>6.0656095805921053</c:v>
                </c:pt>
                <c:pt idx="959">
                  <c:v>6.0495476973684212</c:v>
                </c:pt>
                <c:pt idx="960">
                  <c:v>6.0366981907894735</c:v>
                </c:pt>
                <c:pt idx="961">
                  <c:v>6.0238486842105265</c:v>
                </c:pt>
                <c:pt idx="962">
                  <c:v>6.0142115542763159</c:v>
                </c:pt>
                <c:pt idx="963">
                  <c:v>5.9885125411184212</c:v>
                </c:pt>
                <c:pt idx="964">
                  <c:v>5.9531763980263159</c:v>
                </c:pt>
                <c:pt idx="965">
                  <c:v>5.9306897615131575</c:v>
                </c:pt>
                <c:pt idx="966">
                  <c:v>5.908203125</c:v>
                </c:pt>
                <c:pt idx="967">
                  <c:v>5.8728669819078947</c:v>
                </c:pt>
                <c:pt idx="968">
                  <c:v>5.8375308388157894</c:v>
                </c:pt>
                <c:pt idx="969">
                  <c:v>5.8278937088815788</c:v>
                </c:pt>
                <c:pt idx="970">
                  <c:v>5.7893451891447372</c:v>
                </c:pt>
                <c:pt idx="971">
                  <c:v>5.7668585526315788</c:v>
                </c:pt>
                <c:pt idx="972">
                  <c:v>5.7475842927631575</c:v>
                </c:pt>
                <c:pt idx="973">
                  <c:v>5.7186729029605265</c:v>
                </c:pt>
                <c:pt idx="974">
                  <c:v>5.7186729029605265</c:v>
                </c:pt>
                <c:pt idx="975">
                  <c:v>5.6961862664473681</c:v>
                </c:pt>
                <c:pt idx="976">
                  <c:v>5.6769120065789478</c:v>
                </c:pt>
                <c:pt idx="977">
                  <c:v>5.3942228618421053</c:v>
                </c:pt>
                <c:pt idx="978">
                  <c:v>5.3717362253289478</c:v>
                </c:pt>
                <c:pt idx="979">
                  <c:v>5.3428248355263159</c:v>
                </c:pt>
                <c:pt idx="980">
                  <c:v>5.3364000822368425</c:v>
                </c:pt>
                <c:pt idx="981">
                  <c:v>5.3171258223684212</c:v>
                </c:pt>
                <c:pt idx="982">
                  <c:v>5.3139134457236841</c:v>
                </c:pt>
                <c:pt idx="983">
                  <c:v>5.4713199013157894</c:v>
                </c:pt>
                <c:pt idx="984">
                  <c:v>5.4873817845394735</c:v>
                </c:pt>
                <c:pt idx="985">
                  <c:v>5.4745322779605265</c:v>
                </c:pt>
                <c:pt idx="986">
                  <c:v>5.4456208881578947</c:v>
                </c:pt>
                <c:pt idx="987">
                  <c:v>5.4006476151315788</c:v>
                </c:pt>
                <c:pt idx="988">
                  <c:v>5.3845857319078947</c:v>
                </c:pt>
                <c:pt idx="989">
                  <c:v>5.3556743421052628</c:v>
                </c:pt>
                <c:pt idx="990">
                  <c:v>5.3331877055921053</c:v>
                </c:pt>
                <c:pt idx="991">
                  <c:v>5.0761975740131575</c:v>
                </c:pt>
                <c:pt idx="992">
                  <c:v>5.0440738075657894</c:v>
                </c:pt>
                <c:pt idx="993">
                  <c:v>5.0023129111842106</c:v>
                </c:pt>
                <c:pt idx="994">
                  <c:v>4.9701891447368425</c:v>
                </c:pt>
                <c:pt idx="995">
                  <c:v>4.9412777549342106</c:v>
                </c:pt>
                <c:pt idx="996">
                  <c:v>4.9027292351973681</c:v>
                </c:pt>
                <c:pt idx="997">
                  <c:v>4.8673930921052628</c:v>
                </c:pt>
                <c:pt idx="998">
                  <c:v>4.8384817023026319</c:v>
                </c:pt>
                <c:pt idx="999">
                  <c:v>4.7870836759868425</c:v>
                </c:pt>
                <c:pt idx="1000">
                  <c:v>4.9734015213815788</c:v>
                </c:pt>
                <c:pt idx="1001">
                  <c:v>4.9509148848684212</c:v>
                </c:pt>
                <c:pt idx="1002">
                  <c:v>4.9444901315789478</c:v>
                </c:pt>
                <c:pt idx="1003">
                  <c:v>4.7196237664473681</c:v>
                </c:pt>
                <c:pt idx="1004">
                  <c:v>4.6650133634868425</c:v>
                </c:pt>
                <c:pt idx="1005">
                  <c:v>4.5814915707236841</c:v>
                </c:pt>
                <c:pt idx="1006">
                  <c:v>4.5590049342105265</c:v>
                </c:pt>
                <c:pt idx="1007">
                  <c:v>4.4979697779605265</c:v>
                </c:pt>
                <c:pt idx="1008">
                  <c:v>4.4786955180921053</c:v>
                </c:pt>
                <c:pt idx="1009">
                  <c:v>4.4305098684210522</c:v>
                </c:pt>
                <c:pt idx="1010">
                  <c:v>4.4112356085526319</c:v>
                </c:pt>
                <c:pt idx="1011">
                  <c:v>4.3855365953947372</c:v>
                </c:pt>
                <c:pt idx="1012">
                  <c:v>4.3277138157894735</c:v>
                </c:pt>
                <c:pt idx="1013">
                  <c:v>4.2763157894736841</c:v>
                </c:pt>
                <c:pt idx="1014">
                  <c:v>4.2441920230263159</c:v>
                </c:pt>
                <c:pt idx="1015">
                  <c:v>4.2634662828947372</c:v>
                </c:pt>
                <c:pt idx="1016">
                  <c:v>4.2377672697368425</c:v>
                </c:pt>
                <c:pt idx="1017">
                  <c:v>4.2313425164473681</c:v>
                </c:pt>
                <c:pt idx="1018">
                  <c:v>4.19921875</c:v>
                </c:pt>
                <c:pt idx="1019">
                  <c:v>4.1638826069078947</c:v>
                </c:pt>
                <c:pt idx="1020">
                  <c:v>4.1542454769736841</c:v>
                </c:pt>
                <c:pt idx="1021">
                  <c:v>4.1638826069078947</c:v>
                </c:pt>
                <c:pt idx="1022">
                  <c:v>4.1253340871710522</c:v>
                </c:pt>
                <c:pt idx="1023">
                  <c:v>4.0932103207236841</c:v>
                </c:pt>
                <c:pt idx="1024">
                  <c:v>4.0803608141447372</c:v>
                </c:pt>
                <c:pt idx="1025">
                  <c:v>4.0675113075657894</c:v>
                </c:pt>
                <c:pt idx="1026">
                  <c:v>3.8619192023026314</c:v>
                </c:pt>
                <c:pt idx="1027">
                  <c:v>3.8265830592105261</c:v>
                </c:pt>
                <c:pt idx="1028">
                  <c:v>3.8073087993421053</c:v>
                </c:pt>
                <c:pt idx="1029">
                  <c:v>4.0353875411184212</c:v>
                </c:pt>
                <c:pt idx="1030">
                  <c:v>4.0193256578947372</c:v>
                </c:pt>
                <c:pt idx="1031">
                  <c:v>4.0064761513157894</c:v>
                </c:pt>
                <c:pt idx="1032">
                  <c:v>4.0032637746710522</c:v>
                </c:pt>
                <c:pt idx="1033">
                  <c:v>3.9807771381578947</c:v>
                </c:pt>
                <c:pt idx="1034">
                  <c:v>3.977564761513158</c:v>
                </c:pt>
                <c:pt idx="1035">
                  <c:v>3.9743523848684212</c:v>
                </c:pt>
                <c:pt idx="1036">
                  <c:v>3.9486533717105261</c:v>
                </c:pt>
                <c:pt idx="1037">
                  <c:v>3.9582905016447367</c:v>
                </c:pt>
                <c:pt idx="1038">
                  <c:v>3.955078125</c:v>
                </c:pt>
                <c:pt idx="1039">
                  <c:v>3.955078125</c:v>
                </c:pt>
                <c:pt idx="1040">
                  <c:v>3.9518657483552633</c:v>
                </c:pt>
                <c:pt idx="1041">
                  <c:v>4.1574578536184212</c:v>
                </c:pt>
                <c:pt idx="1042">
                  <c:v>4.1831568667763159</c:v>
                </c:pt>
                <c:pt idx="1043">
                  <c:v>4.2538291529605265</c:v>
                </c:pt>
                <c:pt idx="1044">
                  <c:v>4.2634662828947372</c:v>
                </c:pt>
                <c:pt idx="1045">
                  <c:v>4.2827405427631575</c:v>
                </c:pt>
                <c:pt idx="1046">
                  <c:v>4.2313425164473681</c:v>
                </c:pt>
                <c:pt idx="1047">
                  <c:v>4.2538291529605265</c:v>
                </c:pt>
                <c:pt idx="1048">
                  <c:v>3.9904142680921053</c:v>
                </c:pt>
                <c:pt idx="1049">
                  <c:v>3.9293791118421053</c:v>
                </c:pt>
                <c:pt idx="1050">
                  <c:v>3.9518657483552633</c:v>
                </c:pt>
                <c:pt idx="1051">
                  <c:v>3.9711400082236841</c:v>
                </c:pt>
                <c:pt idx="1052">
                  <c:v>3.9679276315789473</c:v>
                </c:pt>
                <c:pt idx="1053">
                  <c:v>4.1863692434210522</c:v>
                </c:pt>
                <c:pt idx="1054">
                  <c:v>4.1606702302631575</c:v>
                </c:pt>
                <c:pt idx="1055">
                  <c:v>4.1349712171052628</c:v>
                </c:pt>
                <c:pt idx="1056">
                  <c:v>4.1092722039473681</c:v>
                </c:pt>
                <c:pt idx="1057">
                  <c:v>4.1189093338815788</c:v>
                </c:pt>
                <c:pt idx="1058">
                  <c:v>4.1060598273026319</c:v>
                </c:pt>
                <c:pt idx="1059">
                  <c:v>3.8169459292763159</c:v>
                </c:pt>
                <c:pt idx="1060">
                  <c:v>3.8169459292763159</c:v>
                </c:pt>
                <c:pt idx="1061">
                  <c:v>3.8137335526315788</c:v>
                </c:pt>
                <c:pt idx="1062">
                  <c:v>3.7976716694078947</c:v>
                </c:pt>
                <c:pt idx="1063">
                  <c:v>3.7912469161184212</c:v>
                </c:pt>
                <c:pt idx="1064">
                  <c:v>3.9711400082236841</c:v>
                </c:pt>
                <c:pt idx="1065">
                  <c:v>3.977564761513158</c:v>
                </c:pt>
                <c:pt idx="1066">
                  <c:v>3.9679276315789473</c:v>
                </c:pt>
                <c:pt idx="1067">
                  <c:v>3.9358038651315788</c:v>
                </c:pt>
                <c:pt idx="1068">
                  <c:v>3.9229543585526314</c:v>
                </c:pt>
                <c:pt idx="1069">
                  <c:v>3.6820261101973686</c:v>
                </c:pt>
                <c:pt idx="1070">
                  <c:v>3.64990234375</c:v>
                </c:pt>
                <c:pt idx="1071">
                  <c:v>3.6370528371710527</c:v>
                </c:pt>
                <c:pt idx="1072">
                  <c:v>3.6145662006578947</c:v>
                </c:pt>
                <c:pt idx="1073">
                  <c:v>3.5888671875</c:v>
                </c:pt>
                <c:pt idx="1074">
                  <c:v>3.5728053042763159</c:v>
                </c:pt>
                <c:pt idx="1075">
                  <c:v>3.5535310444078947</c:v>
                </c:pt>
                <c:pt idx="1076">
                  <c:v>3.52783203125</c:v>
                </c:pt>
                <c:pt idx="1077">
                  <c:v>3.466796875</c:v>
                </c:pt>
                <c:pt idx="1078">
                  <c:v>3.4410978618421053</c:v>
                </c:pt>
                <c:pt idx="1079">
                  <c:v>3.4121864720394739</c:v>
                </c:pt>
                <c:pt idx="1080">
                  <c:v>3.3993369654605261</c:v>
                </c:pt>
                <c:pt idx="1081">
                  <c:v>3.3736379523026314</c:v>
                </c:pt>
                <c:pt idx="1082">
                  <c:v>3.3447265625</c:v>
                </c:pt>
                <c:pt idx="1083">
                  <c:v>3.3286646792763159</c:v>
                </c:pt>
                <c:pt idx="1084">
                  <c:v>3.3607884457236841</c:v>
                </c:pt>
                <c:pt idx="1085">
                  <c:v>3.3318770559210527</c:v>
                </c:pt>
                <c:pt idx="1086">
                  <c:v>3.5567434210526314</c:v>
                </c:pt>
                <c:pt idx="1087">
                  <c:v>3.566380550986842</c:v>
                </c:pt>
                <c:pt idx="1088">
                  <c:v>3.5310444078947367</c:v>
                </c:pt>
                <c:pt idx="1089">
                  <c:v>3.505345394736842</c:v>
                </c:pt>
                <c:pt idx="1090">
                  <c:v>3.4475226151315788</c:v>
                </c:pt>
                <c:pt idx="1091">
                  <c:v>3.428248355263158</c:v>
                </c:pt>
                <c:pt idx="1092">
                  <c:v>3.428248355263158</c:v>
                </c:pt>
                <c:pt idx="1093">
                  <c:v>3.4314607319078947</c:v>
                </c:pt>
                <c:pt idx="1094">
                  <c:v>3.428248355263158</c:v>
                </c:pt>
                <c:pt idx="1095">
                  <c:v>3.4089740953947367</c:v>
                </c:pt>
                <c:pt idx="1096">
                  <c:v>3.3864874588815788</c:v>
                </c:pt>
                <c:pt idx="1097">
                  <c:v>3.6177785773026314</c:v>
                </c:pt>
                <c:pt idx="1098">
                  <c:v>3.6017166940789473</c:v>
                </c:pt>
                <c:pt idx="1099">
                  <c:v>3.3543636924342106</c:v>
                </c:pt>
                <c:pt idx="1100">
                  <c:v>3.3350894325657894</c:v>
                </c:pt>
                <c:pt idx="1101">
                  <c:v>3.3190275493421053</c:v>
                </c:pt>
                <c:pt idx="1102">
                  <c:v>3.306178042763158</c:v>
                </c:pt>
                <c:pt idx="1103">
                  <c:v>3.2933285361842106</c:v>
                </c:pt>
                <c:pt idx="1104">
                  <c:v>3.2740542763157894</c:v>
                </c:pt>
                <c:pt idx="1105">
                  <c:v>3.2644171463815788</c:v>
                </c:pt>
                <c:pt idx="1106">
                  <c:v>3.245142886513158</c:v>
                </c:pt>
                <c:pt idx="1107">
                  <c:v>3.4475226151315788</c:v>
                </c:pt>
                <c:pt idx="1108">
                  <c:v>3.184107730263158</c:v>
                </c:pt>
                <c:pt idx="1109">
                  <c:v>3.1712582236842106</c:v>
                </c:pt>
                <c:pt idx="1110">
                  <c:v>3.1551963404605261</c:v>
                </c:pt>
                <c:pt idx="1111">
                  <c:v>3.1359220805921053</c:v>
                </c:pt>
                <c:pt idx="1112">
                  <c:v>3.1166478207236841</c:v>
                </c:pt>
                <c:pt idx="1113">
                  <c:v>3.0845240542763159</c:v>
                </c:pt>
                <c:pt idx="1114">
                  <c:v>3.0556126644736841</c:v>
                </c:pt>
                <c:pt idx="1115">
                  <c:v>3.062037417763158</c:v>
                </c:pt>
                <c:pt idx="1116">
                  <c:v>3.0138517680921053</c:v>
                </c:pt>
                <c:pt idx="1117">
                  <c:v>2.9431794819078947</c:v>
                </c:pt>
                <c:pt idx="1118">
                  <c:v>2.8725071957236841</c:v>
                </c:pt>
                <c:pt idx="1119">
                  <c:v>2.8403834292763159</c:v>
                </c:pt>
                <c:pt idx="1120">
                  <c:v>2.8146844161184212</c:v>
                </c:pt>
                <c:pt idx="1121">
                  <c:v>2.7761358963815788</c:v>
                </c:pt>
                <c:pt idx="1122">
                  <c:v>2.7472245065789473</c:v>
                </c:pt>
                <c:pt idx="1123">
                  <c:v>2.7183131167763159</c:v>
                </c:pt>
                <c:pt idx="1124">
                  <c:v>2.6251541940789473</c:v>
                </c:pt>
                <c:pt idx="1125">
                  <c:v>2.6187294407894739</c:v>
                </c:pt>
                <c:pt idx="1126">
                  <c:v>2.3874383223684212</c:v>
                </c:pt>
                <c:pt idx="1127">
                  <c:v>2.2878546463815788</c:v>
                </c:pt>
                <c:pt idx="1128">
                  <c:v>2.2974917763157894</c:v>
                </c:pt>
                <c:pt idx="1129">
                  <c:v>2.2750051398026314</c:v>
                </c:pt>
                <c:pt idx="1130">
                  <c:v>2.24609375</c:v>
                </c:pt>
                <c:pt idx="1131">
                  <c:v>2.2203947368421053</c:v>
                </c:pt>
                <c:pt idx="1132">
                  <c:v>2.1946957236842106</c:v>
                </c:pt>
                <c:pt idx="1133">
                  <c:v>2.1722090871710527</c:v>
                </c:pt>
                <c:pt idx="1134">
                  <c:v>2.0694130345394739</c:v>
                </c:pt>
                <c:pt idx="1135">
                  <c:v>2.0662006578947367</c:v>
                </c:pt>
                <c:pt idx="1136">
                  <c:v>1.9955283717105263</c:v>
                </c:pt>
                <c:pt idx="1137">
                  <c:v>2.1368729440789473</c:v>
                </c:pt>
                <c:pt idx="1138">
                  <c:v>2.1240234375</c:v>
                </c:pt>
                <c:pt idx="1139">
                  <c:v>2.0726254111842106</c:v>
                </c:pt>
                <c:pt idx="1140">
                  <c:v>1.9955283717105263</c:v>
                </c:pt>
                <c:pt idx="1141">
                  <c:v>1.9152189555921053</c:v>
                </c:pt>
                <c:pt idx="1142">
                  <c:v>1.8959446957236843</c:v>
                </c:pt>
                <c:pt idx="1143">
                  <c:v>1.616467927631579</c:v>
                </c:pt>
                <c:pt idx="1144">
                  <c:v>1.5265213815789473</c:v>
                </c:pt>
                <c:pt idx="1145">
                  <c:v>1.5168842516447369</c:v>
                </c:pt>
                <c:pt idx="1146">
                  <c:v>1.7449629934210527</c:v>
                </c:pt>
                <c:pt idx="1147">
                  <c:v>1.7224763569078947</c:v>
                </c:pt>
                <c:pt idx="1148">
                  <c:v>1.7064144736842106</c:v>
                </c:pt>
                <c:pt idx="1149">
                  <c:v>1.6903525904605263</c:v>
                </c:pt>
                <c:pt idx="1150">
                  <c:v>1.674290707236842</c:v>
                </c:pt>
                <c:pt idx="1151">
                  <c:v>1.6453793174342106</c:v>
                </c:pt>
                <c:pt idx="1152">
                  <c:v>1.6261050575657894</c:v>
                </c:pt>
                <c:pt idx="1153">
                  <c:v>1.6068307976973684</c:v>
                </c:pt>
                <c:pt idx="1154">
                  <c:v>1.6036184210526316</c:v>
                </c:pt>
                <c:pt idx="1155">
                  <c:v>1.6325298108552631</c:v>
                </c:pt>
                <c:pt idx="1156">
                  <c:v>1.6518040707236843</c:v>
                </c:pt>
                <c:pt idx="1157">
                  <c:v>1.6196803042763157</c:v>
                </c:pt>
                <c:pt idx="1158">
                  <c:v>1.6004060444078947</c:v>
                </c:pt>
                <c:pt idx="1159">
                  <c:v>1.5104594983552631</c:v>
                </c:pt>
                <c:pt idx="1160">
                  <c:v>1.4879728618421053</c:v>
                </c:pt>
                <c:pt idx="1161">
                  <c:v>1.4686986019736843</c:v>
                </c:pt>
                <c:pt idx="1162">
                  <c:v>1.5200966282894737</c:v>
                </c:pt>
                <c:pt idx="1163">
                  <c:v>1.5008223684210527</c:v>
                </c:pt>
                <c:pt idx="1164">
                  <c:v>1.6871402138157894</c:v>
                </c:pt>
                <c:pt idx="1165">
                  <c:v>1.738538240131579</c:v>
                </c:pt>
                <c:pt idx="1166">
                  <c:v>1.7128392269736843</c:v>
                </c:pt>
                <c:pt idx="1167">
                  <c:v>1.674290707236842</c:v>
                </c:pt>
                <c:pt idx="1168">
                  <c:v>1.6453793174342106</c:v>
                </c:pt>
                <c:pt idx="1169">
                  <c:v>1.616467927631579</c:v>
                </c:pt>
                <c:pt idx="1170">
                  <c:v>1.593981291118421</c:v>
                </c:pt>
                <c:pt idx="1171">
                  <c:v>1.5682822779605263</c:v>
                </c:pt>
                <c:pt idx="1172">
                  <c:v>1.6261050575657894</c:v>
                </c:pt>
                <c:pt idx="1173">
                  <c:v>1.593981291118421</c:v>
                </c:pt>
                <c:pt idx="1174">
                  <c:v>1.616467927631579</c:v>
                </c:pt>
                <c:pt idx="1175">
                  <c:v>1.4044510690789473</c:v>
                </c:pt>
                <c:pt idx="1176">
                  <c:v>1.308079769736842</c:v>
                </c:pt>
                <c:pt idx="1177">
                  <c:v>1.2855931332236843</c:v>
                </c:pt>
                <c:pt idx="1178">
                  <c:v>1.3177168996710527</c:v>
                </c:pt>
                <c:pt idx="1179">
                  <c:v>1.353053042763158</c:v>
                </c:pt>
                <c:pt idx="1180">
                  <c:v>1.3016550164473684</c:v>
                </c:pt>
                <c:pt idx="1181">
                  <c:v>1.45263671875</c:v>
                </c:pt>
                <c:pt idx="1182">
                  <c:v>1.4847604851973684</c:v>
                </c:pt>
                <c:pt idx="1183">
                  <c:v>1.3916015625</c:v>
                </c:pt>
                <c:pt idx="1184">
                  <c:v>1.3626901726973684</c:v>
                </c:pt>
                <c:pt idx="1185">
                  <c:v>1.3369911595394737</c:v>
                </c:pt>
                <c:pt idx="1186">
                  <c:v>1.3048673930921053</c:v>
                </c:pt>
                <c:pt idx="1187">
                  <c:v>1.2727436266447369</c:v>
                </c:pt>
                <c:pt idx="1188">
                  <c:v>1.1827970805921053</c:v>
                </c:pt>
                <c:pt idx="1189">
                  <c:v>1.169947574013158</c:v>
                </c:pt>
                <c:pt idx="1190">
                  <c:v>1.1474609375</c:v>
                </c:pt>
                <c:pt idx="1191">
                  <c:v>1.1121247944078947</c:v>
                </c:pt>
                <c:pt idx="1192">
                  <c:v>1.0928505345394737</c:v>
                </c:pt>
                <c:pt idx="1193">
                  <c:v>1.067151521381579</c:v>
                </c:pt>
                <c:pt idx="1194">
                  <c:v>1.044664884868421</c:v>
                </c:pt>
                <c:pt idx="1195">
                  <c:v>0.96435546875</c:v>
                </c:pt>
                <c:pt idx="1196">
                  <c:v>0.92580694901315785</c:v>
                </c:pt>
                <c:pt idx="1197">
                  <c:v>0.68487870065789469</c:v>
                </c:pt>
                <c:pt idx="1198">
                  <c:v>0.58850740131578949</c:v>
                </c:pt>
                <c:pt idx="1199">
                  <c:v>0.56602076480263153</c:v>
                </c:pt>
                <c:pt idx="1200">
                  <c:v>0.54032175164473684</c:v>
                </c:pt>
                <c:pt idx="1201">
                  <c:v>0.52425986842105265</c:v>
                </c:pt>
                <c:pt idx="1202">
                  <c:v>0.48571134868421051</c:v>
                </c:pt>
                <c:pt idx="1203">
                  <c:v>0.44716282894736842</c:v>
                </c:pt>
                <c:pt idx="1204">
                  <c:v>0.37327816611842107</c:v>
                </c:pt>
                <c:pt idx="1205">
                  <c:v>0.32830489309210525</c:v>
                </c:pt>
                <c:pt idx="1206">
                  <c:v>0.29618112664473684</c:v>
                </c:pt>
                <c:pt idx="1207">
                  <c:v>0.20302220394736842</c:v>
                </c:pt>
                <c:pt idx="1208">
                  <c:v>0.16447368421052633</c:v>
                </c:pt>
                <c:pt idx="1209">
                  <c:v>0.12271278782894737</c:v>
                </c:pt>
                <c:pt idx="1210">
                  <c:v>4.2403371710526314E-2</c:v>
                </c:pt>
                <c:pt idx="1211">
                  <c:v>3.8548519736842104E-3</c:v>
                </c:pt>
                <c:pt idx="1212">
                  <c:v>-0.10536595394736842</c:v>
                </c:pt>
                <c:pt idx="1213">
                  <c:v>0.10022615131578948</c:v>
                </c:pt>
                <c:pt idx="1214">
                  <c:v>5.846525493421053E-2</c:v>
                </c:pt>
                <c:pt idx="1215">
                  <c:v>-1.220703125E-2</c:v>
                </c:pt>
                <c:pt idx="1216">
                  <c:v>-0.12142783717105263</c:v>
                </c:pt>
                <c:pt idx="1217">
                  <c:v>-0.20173725328947367</c:v>
                </c:pt>
                <c:pt idx="1218">
                  <c:v>-0.24671052631578946</c:v>
                </c:pt>
                <c:pt idx="1219">
                  <c:v>-0.21137438322368421</c:v>
                </c:pt>
                <c:pt idx="1220">
                  <c:v>-0.27240953947368424</c:v>
                </c:pt>
                <c:pt idx="1221">
                  <c:v>-0.30774568256578949</c:v>
                </c:pt>
                <c:pt idx="1222">
                  <c:v>-0.37841796875</c:v>
                </c:pt>
                <c:pt idx="1223">
                  <c:v>-0.41054173519736842</c:v>
                </c:pt>
                <c:pt idx="1224">
                  <c:v>-0.44587787828947367</c:v>
                </c:pt>
                <c:pt idx="1225">
                  <c:v>-0.47800164473684209</c:v>
                </c:pt>
                <c:pt idx="1226">
                  <c:v>-0.69965563322368418</c:v>
                </c:pt>
                <c:pt idx="1227">
                  <c:v>-0.79281455592105265</c:v>
                </c:pt>
                <c:pt idx="1228">
                  <c:v>-0.84100020559210531</c:v>
                </c:pt>
                <c:pt idx="1229">
                  <c:v>-0.87633634868421051</c:v>
                </c:pt>
                <c:pt idx="1230">
                  <c:v>-0.91167249177631582</c:v>
                </c:pt>
                <c:pt idx="1231">
                  <c:v>-0.96628289473684215</c:v>
                </c:pt>
                <c:pt idx="1232">
                  <c:v>-1.030530427631579</c:v>
                </c:pt>
                <c:pt idx="1233">
                  <c:v>-1.1750873766447369</c:v>
                </c:pt>
                <c:pt idx="1234">
                  <c:v>-1.23291015625</c:v>
                </c:pt>
                <c:pt idx="1235">
                  <c:v>-0.97913240131578949</c:v>
                </c:pt>
                <c:pt idx="1236">
                  <c:v>-0.99840666118421051</c:v>
                </c:pt>
                <c:pt idx="1237">
                  <c:v>-1.0819284539473684</c:v>
                </c:pt>
                <c:pt idx="1238">
                  <c:v>-1.1236893503289473</c:v>
                </c:pt>
                <c:pt idx="1239">
                  <c:v>-1.1590254934210527</c:v>
                </c:pt>
                <c:pt idx="1240">
                  <c:v>-1.3903166118421053</c:v>
                </c:pt>
                <c:pt idx="1241">
                  <c:v>-1.416015625</c:v>
                </c:pt>
                <c:pt idx="1242">
                  <c:v>-1.4513517680921053</c:v>
                </c:pt>
                <c:pt idx="1243">
                  <c:v>-1.4706260279605263</c:v>
                </c:pt>
                <c:pt idx="1244">
                  <c:v>-1.4931126644736843</c:v>
                </c:pt>
                <c:pt idx="1245">
                  <c:v>-1.496325041118421</c:v>
                </c:pt>
                <c:pt idx="1246">
                  <c:v>-1.5637849506578947</c:v>
                </c:pt>
                <c:pt idx="1247">
                  <c:v>-1.6023334703947369</c:v>
                </c:pt>
                <c:pt idx="1248">
                  <c:v>-1.6151829769736843</c:v>
                </c:pt>
                <c:pt idx="1249">
                  <c:v>-1.6473067434210527</c:v>
                </c:pt>
                <c:pt idx="1250">
                  <c:v>-1.5862715871710527</c:v>
                </c:pt>
                <c:pt idx="1251">
                  <c:v>-1.6505191200657894</c:v>
                </c:pt>
                <c:pt idx="1252">
                  <c:v>-1.6280324835526316</c:v>
                </c:pt>
                <c:pt idx="1253">
                  <c:v>-1.8400493421052631</c:v>
                </c:pt>
                <c:pt idx="1254">
                  <c:v>-1.8464740953947369</c:v>
                </c:pt>
                <c:pt idx="1255">
                  <c:v>-1.8336245888157894</c:v>
                </c:pt>
                <c:pt idx="1256">
                  <c:v>-1.823987458881579</c:v>
                </c:pt>
                <c:pt idx="1257">
                  <c:v>-1.8368369654605263</c:v>
                </c:pt>
                <c:pt idx="1258">
                  <c:v>-1.881810238486842</c:v>
                </c:pt>
                <c:pt idx="1259">
                  <c:v>-1.923571134868421</c:v>
                </c:pt>
                <c:pt idx="1260">
                  <c:v>-1.96533203125</c:v>
                </c:pt>
                <c:pt idx="1261">
                  <c:v>-1.984606291118421</c:v>
                </c:pt>
                <c:pt idx="1262">
                  <c:v>-2.0617033305921053</c:v>
                </c:pt>
                <c:pt idx="1263">
                  <c:v>-2.0745528371710527</c:v>
                </c:pt>
                <c:pt idx="1264">
                  <c:v>-1.8689607319078947</c:v>
                </c:pt>
                <c:pt idx="1265">
                  <c:v>-1.8496864720394737</c:v>
                </c:pt>
                <c:pt idx="1266">
                  <c:v>-2.0681280838815788</c:v>
                </c:pt>
                <c:pt idx="1267">
                  <c:v>-2.1805612664473686</c:v>
                </c:pt>
                <c:pt idx="1268">
                  <c:v>-2.2801449424342106</c:v>
                </c:pt>
                <c:pt idx="1269">
                  <c:v>-2.292994449013158</c:v>
                </c:pt>
                <c:pt idx="1270">
                  <c:v>-2.2962068256578947</c:v>
                </c:pt>
                <c:pt idx="1271">
                  <c:v>-2.1998355263157894</c:v>
                </c:pt>
                <c:pt idx="1272">
                  <c:v>-2.1966231496710527</c:v>
                </c:pt>
                <c:pt idx="1273">
                  <c:v>-2.3122687088815788</c:v>
                </c:pt>
                <c:pt idx="1274">
                  <c:v>-2.3636667351973686</c:v>
                </c:pt>
                <c:pt idx="1275">
                  <c:v>-2.370091488486842</c:v>
                </c:pt>
                <c:pt idx="1276">
                  <c:v>-2.3957905016447367</c:v>
                </c:pt>
                <c:pt idx="1277">
                  <c:v>-2.4889494243421053</c:v>
                </c:pt>
                <c:pt idx="1278">
                  <c:v>-2.309056332236842</c:v>
                </c:pt>
                <c:pt idx="1279">
                  <c:v>-2.3379677220394739</c:v>
                </c:pt>
                <c:pt idx="1280">
                  <c:v>-2.3443924753289473</c:v>
                </c:pt>
                <c:pt idx="1281">
                  <c:v>-2.3604543585526314</c:v>
                </c:pt>
                <c:pt idx="1282">
                  <c:v>-2.4022152549342106</c:v>
                </c:pt>
                <c:pt idx="1283">
                  <c:v>-2.4953741776315788</c:v>
                </c:pt>
                <c:pt idx="1284">
                  <c:v>-2.5082236842105261</c:v>
                </c:pt>
                <c:pt idx="1285">
                  <c:v>-2.81982421875</c:v>
                </c:pt>
                <c:pt idx="1286">
                  <c:v>-2.8615851151315788</c:v>
                </c:pt>
                <c:pt idx="1287">
                  <c:v>-2.8904965049342106</c:v>
                </c:pt>
                <c:pt idx="1288">
                  <c:v>-2.9290450246710527</c:v>
                </c:pt>
                <c:pt idx="1289">
                  <c:v>-2.9097707648026314</c:v>
                </c:pt>
                <c:pt idx="1290">
                  <c:v>-2.9258326480263159</c:v>
                </c:pt>
                <c:pt idx="1291">
                  <c:v>-2.7138157894736841</c:v>
                </c:pt>
                <c:pt idx="1292">
                  <c:v>-2.69775390625</c:v>
                </c:pt>
                <c:pt idx="1293">
                  <c:v>-2.7620014391447367</c:v>
                </c:pt>
                <c:pt idx="1294">
                  <c:v>-2.7941252055921053</c:v>
                </c:pt>
                <c:pt idx="1295">
                  <c:v>-2.8262489720394739</c:v>
                </c:pt>
                <c:pt idx="1296">
                  <c:v>-2.8262489720394739</c:v>
                </c:pt>
                <c:pt idx="1297">
                  <c:v>-2.7748509457236841</c:v>
                </c:pt>
                <c:pt idx="1298">
                  <c:v>-2.7587890625</c:v>
                </c:pt>
                <c:pt idx="1299">
                  <c:v>-2.8037623355263159</c:v>
                </c:pt>
                <c:pt idx="1300">
                  <c:v>-2.8294613486842106</c:v>
                </c:pt>
                <c:pt idx="1301">
                  <c:v>-2.8680098684210527</c:v>
                </c:pt>
                <c:pt idx="1302">
                  <c:v>-2.8840717516447367</c:v>
                </c:pt>
                <c:pt idx="1303">
                  <c:v>-2.9322574013157894</c:v>
                </c:pt>
                <c:pt idx="1304">
                  <c:v>-2.7620014391447367</c:v>
                </c:pt>
                <c:pt idx="1305">
                  <c:v>-2.6913291529605261</c:v>
                </c:pt>
                <c:pt idx="1306">
                  <c:v>-2.6495682565789473</c:v>
                </c:pt>
                <c:pt idx="1307">
                  <c:v>-2.6688425164473686</c:v>
                </c:pt>
                <c:pt idx="1308">
                  <c:v>-2.7234529194078947</c:v>
                </c:pt>
                <c:pt idx="1309">
                  <c:v>-2.7138157894736841</c:v>
                </c:pt>
                <c:pt idx="1310">
                  <c:v>-2.736302425986842</c:v>
                </c:pt>
                <c:pt idx="1311">
                  <c:v>-2.6784796463815788</c:v>
                </c:pt>
                <c:pt idx="1312">
                  <c:v>-2.6495682565789473</c:v>
                </c:pt>
                <c:pt idx="1313">
                  <c:v>-2.6399311266447367</c:v>
                </c:pt>
                <c:pt idx="1314">
                  <c:v>-2.675267269736842</c:v>
                </c:pt>
                <c:pt idx="1315">
                  <c:v>-2.6688425164473686</c:v>
                </c:pt>
                <c:pt idx="1316">
                  <c:v>-2.675267269736842</c:v>
                </c:pt>
                <c:pt idx="1317">
                  <c:v>-2.6913291529605261</c:v>
                </c:pt>
                <c:pt idx="1318">
                  <c:v>-2.6849043996710527</c:v>
                </c:pt>
                <c:pt idx="1319">
                  <c:v>-2.7138157894736841</c:v>
                </c:pt>
                <c:pt idx="1320">
                  <c:v>-2.7491519325657894</c:v>
                </c:pt>
                <c:pt idx="1321">
                  <c:v>-2.6720548930921053</c:v>
                </c:pt>
                <c:pt idx="1322">
                  <c:v>-2.69775390625</c:v>
                </c:pt>
                <c:pt idx="1323">
                  <c:v>-2.4279142680921053</c:v>
                </c:pt>
                <c:pt idx="1324">
                  <c:v>-2.3957905016447367</c:v>
                </c:pt>
                <c:pt idx="1325">
                  <c:v>-2.3829409950657894</c:v>
                </c:pt>
                <c:pt idx="1326">
                  <c:v>-2.4247018914473686</c:v>
                </c:pt>
                <c:pt idx="1327">
                  <c:v>-2.4504009046052633</c:v>
                </c:pt>
                <c:pt idx="1328">
                  <c:v>-2.4375513980263159</c:v>
                </c:pt>
                <c:pt idx="1329">
                  <c:v>-2.4279142680921053</c:v>
                </c:pt>
                <c:pt idx="1330">
                  <c:v>-2.4247018914473686</c:v>
                </c:pt>
                <c:pt idx="1331">
                  <c:v>-2.476099917763158</c:v>
                </c:pt>
                <c:pt idx="1332">
                  <c:v>-2.5403474506578947</c:v>
                </c:pt>
                <c:pt idx="1333">
                  <c:v>-2.5660464638157894</c:v>
                </c:pt>
                <c:pt idx="1334">
                  <c:v>-2.537135074013158</c:v>
                </c:pt>
                <c:pt idx="1335">
                  <c:v>-2.5949578536184212</c:v>
                </c:pt>
                <c:pt idx="1336">
                  <c:v>-2.6399311266447367</c:v>
                </c:pt>
                <c:pt idx="1337">
                  <c:v>-2.6335063733552633</c:v>
                </c:pt>
                <c:pt idx="1338">
                  <c:v>-2.6078073601973686</c:v>
                </c:pt>
                <c:pt idx="1339">
                  <c:v>-2.8872841282894739</c:v>
                </c:pt>
                <c:pt idx="1340">
                  <c:v>-2.8937088815789473</c:v>
                </c:pt>
                <c:pt idx="1341">
                  <c:v>-2.880859375</c:v>
                </c:pt>
                <c:pt idx="1342">
                  <c:v>-2.8904965049342106</c:v>
                </c:pt>
                <c:pt idx="1343">
                  <c:v>-2.9258326480263159</c:v>
                </c:pt>
                <c:pt idx="1344">
                  <c:v>-2.9547440378289473</c:v>
                </c:pt>
                <c:pt idx="1345">
                  <c:v>-2.9611687911184212</c:v>
                </c:pt>
                <c:pt idx="1346">
                  <c:v>-2.9290450246710527</c:v>
                </c:pt>
                <c:pt idx="1347">
                  <c:v>-2.964381167763158</c:v>
                </c:pt>
                <c:pt idx="1348">
                  <c:v>-2.9708059210526314</c:v>
                </c:pt>
                <c:pt idx="1349">
                  <c:v>-2.9740182976973686</c:v>
                </c:pt>
                <c:pt idx="1350">
                  <c:v>-2.9515316611842106</c:v>
                </c:pt>
                <c:pt idx="1351">
                  <c:v>-2.9965049342105261</c:v>
                </c:pt>
                <c:pt idx="1352">
                  <c:v>-3.0157791940789473</c:v>
                </c:pt>
                <c:pt idx="1353">
                  <c:v>-2.9965049342105261</c:v>
                </c:pt>
                <c:pt idx="1354">
                  <c:v>-3.0703895970394739</c:v>
                </c:pt>
                <c:pt idx="1355">
                  <c:v>-3.1506990131578947</c:v>
                </c:pt>
                <c:pt idx="1356">
                  <c:v>-3.1731856496710527</c:v>
                </c:pt>
                <c:pt idx="1357">
                  <c:v>-3.208521792763158</c:v>
                </c:pt>
                <c:pt idx="1358">
                  <c:v>-3.2342208059210527</c:v>
                </c:pt>
                <c:pt idx="1359">
                  <c:v>-3.2470703125</c:v>
                </c:pt>
                <c:pt idx="1360">
                  <c:v>-3.269556949013158</c:v>
                </c:pt>
                <c:pt idx="1361">
                  <c:v>-3.3273797286184212</c:v>
                </c:pt>
                <c:pt idx="1362">
                  <c:v>-3.43017578125</c:v>
                </c:pt>
                <c:pt idx="1363">
                  <c:v>-3.5618832236842106</c:v>
                </c:pt>
                <c:pt idx="1364">
                  <c:v>-3.6261307565789473</c:v>
                </c:pt>
                <c:pt idx="1365">
                  <c:v>-3.6582545230263159</c:v>
                </c:pt>
                <c:pt idx="1366">
                  <c:v>-3.7706877055921053</c:v>
                </c:pt>
                <c:pt idx="1367">
                  <c:v>-3.8220857319078947</c:v>
                </c:pt>
                <c:pt idx="1368">
                  <c:v>-3.8831208881578947</c:v>
                </c:pt>
                <c:pt idx="1369">
                  <c:v>-3.8606342516447367</c:v>
                </c:pt>
                <c:pt idx="1370">
                  <c:v>-3.8445723684210527</c:v>
                </c:pt>
                <c:pt idx="1371">
                  <c:v>-3.8702713815789473</c:v>
                </c:pt>
                <c:pt idx="1372">
                  <c:v>-4.16259765625</c:v>
                </c:pt>
                <c:pt idx="1373">
                  <c:v>-4.1368986430921053</c:v>
                </c:pt>
                <c:pt idx="1374">
                  <c:v>-4.1433233963815788</c:v>
                </c:pt>
                <c:pt idx="1375">
                  <c:v>-4.1786595394736841</c:v>
                </c:pt>
                <c:pt idx="1376">
                  <c:v>-4.2204204358552628</c:v>
                </c:pt>
                <c:pt idx="1377">
                  <c:v>-3.9859169407894739</c:v>
                </c:pt>
                <c:pt idx="1378">
                  <c:v>-4.0180407072368425</c:v>
                </c:pt>
                <c:pt idx="1379">
                  <c:v>-4.0373149671052628</c:v>
                </c:pt>
                <c:pt idx="1380">
                  <c:v>-4.0790758634868425</c:v>
                </c:pt>
                <c:pt idx="1381">
                  <c:v>-4.0887129934210522</c:v>
                </c:pt>
                <c:pt idx="1382">
                  <c:v>-4.1047748766447372</c:v>
                </c:pt>
                <c:pt idx="1383">
                  <c:v>-4.1497481496710522</c:v>
                </c:pt>
                <c:pt idx="1384">
                  <c:v>-4.1947214226973681</c:v>
                </c:pt>
                <c:pt idx="1385">
                  <c:v>-4.1786595394736841</c:v>
                </c:pt>
                <c:pt idx="1386">
                  <c:v>-4.28466796875</c:v>
                </c:pt>
                <c:pt idx="1387">
                  <c:v>-4.3489155016447372</c:v>
                </c:pt>
                <c:pt idx="1388">
                  <c:v>-4.4420744243421053</c:v>
                </c:pt>
                <c:pt idx="1389">
                  <c:v>-4.4870476973684212</c:v>
                </c:pt>
                <c:pt idx="1390">
                  <c:v>-4.5191714638157894</c:v>
                </c:pt>
                <c:pt idx="1391">
                  <c:v>-4.5641447368421053</c:v>
                </c:pt>
                <c:pt idx="1392">
                  <c:v>-4.58984375</c:v>
                </c:pt>
                <c:pt idx="1393">
                  <c:v>-4.5769942434210522</c:v>
                </c:pt>
                <c:pt idx="1394">
                  <c:v>-4.6444541529605265</c:v>
                </c:pt>
                <c:pt idx="1395">
                  <c:v>-4.6637284128289478</c:v>
                </c:pt>
                <c:pt idx="1396">
                  <c:v>-4.6894274259868425</c:v>
                </c:pt>
                <c:pt idx="1397">
                  <c:v>-4.77294921875</c:v>
                </c:pt>
                <c:pt idx="1398">
                  <c:v>-4.7986482319078947</c:v>
                </c:pt>
                <c:pt idx="1399">
                  <c:v>-4.8307719983552628</c:v>
                </c:pt>
                <c:pt idx="1400">
                  <c:v>-4.8114977384868425</c:v>
                </c:pt>
                <c:pt idx="1401">
                  <c:v>-4.7697368421052628</c:v>
                </c:pt>
                <c:pt idx="1402">
                  <c:v>-4.7472502055921053</c:v>
                </c:pt>
                <c:pt idx="1403">
                  <c:v>-4.8018606085526319</c:v>
                </c:pt>
                <c:pt idx="1404">
                  <c:v>-4.7890111019736841</c:v>
                </c:pt>
                <c:pt idx="1405">
                  <c:v>-4.8211348684210522</c:v>
                </c:pt>
                <c:pt idx="1406">
                  <c:v>-4.8532586348684212</c:v>
                </c:pt>
                <c:pt idx="1407">
                  <c:v>-4.9078690378289478</c:v>
                </c:pt>
                <c:pt idx="1408">
                  <c:v>-4.9528423108552628</c:v>
                </c:pt>
                <c:pt idx="1409">
                  <c:v>-4.9913908305921053</c:v>
                </c:pt>
                <c:pt idx="1410">
                  <c:v>-4.8082853618421053</c:v>
                </c:pt>
                <c:pt idx="1411">
                  <c:v>-4.8596833881578947</c:v>
                </c:pt>
                <c:pt idx="1412">
                  <c:v>-4.8821700246710522</c:v>
                </c:pt>
                <c:pt idx="1413">
                  <c:v>-4.9271432976973681</c:v>
                </c:pt>
                <c:pt idx="1414">
                  <c:v>-4.9528423108552628</c:v>
                </c:pt>
                <c:pt idx="1415">
                  <c:v>-4.9753289473684212</c:v>
                </c:pt>
                <c:pt idx="1416">
                  <c:v>-5.0331517269736841</c:v>
                </c:pt>
                <c:pt idx="1417">
                  <c:v>-5.0941868832236841</c:v>
                </c:pt>
                <c:pt idx="1418">
                  <c:v>-5.1263106496710522</c:v>
                </c:pt>
                <c:pt idx="1419">
                  <c:v>-5.1616467927631575</c:v>
                </c:pt>
                <c:pt idx="1420">
                  <c:v>-5.1969829358552628</c:v>
                </c:pt>
                <c:pt idx="1421">
                  <c:v>-5.2355314555921053</c:v>
                </c:pt>
                <c:pt idx="1422">
                  <c:v>-5.2837171052631575</c:v>
                </c:pt>
                <c:pt idx="1423">
                  <c:v>-5.3415398848684212</c:v>
                </c:pt>
                <c:pt idx="1424">
                  <c:v>-5.3286903782894735</c:v>
                </c:pt>
                <c:pt idx="1425">
                  <c:v>-5.3511770148026319</c:v>
                </c:pt>
                <c:pt idx="1426">
                  <c:v>-5.3447522615131575</c:v>
                </c:pt>
                <c:pt idx="1427">
                  <c:v>-5.3640265213815788</c:v>
                </c:pt>
                <c:pt idx="1428">
                  <c:v>-5.3897255345394735</c:v>
                </c:pt>
                <c:pt idx="1429">
                  <c:v>-5.4379111842105265</c:v>
                </c:pt>
                <c:pt idx="1430">
                  <c:v>-5.4475483141447372</c:v>
                </c:pt>
                <c:pt idx="1431">
                  <c:v>-5.4764597039473681</c:v>
                </c:pt>
                <c:pt idx="1432">
                  <c:v>-5.5021587171052628</c:v>
                </c:pt>
                <c:pt idx="1433">
                  <c:v>-5.5439196134868425</c:v>
                </c:pt>
                <c:pt idx="1434">
                  <c:v>-5.56640625</c:v>
                </c:pt>
                <c:pt idx="1435">
                  <c:v>-5.5631938733552628</c:v>
                </c:pt>
                <c:pt idx="1436">
                  <c:v>-5.5953176398026319</c:v>
                </c:pt>
                <c:pt idx="1437">
                  <c:v>-5.6242290296052628</c:v>
                </c:pt>
                <c:pt idx="1438">
                  <c:v>-5.8490953947368425</c:v>
                </c:pt>
                <c:pt idx="1439">
                  <c:v>-5.8940686677631575</c:v>
                </c:pt>
                <c:pt idx="1440">
                  <c:v>-5.9294048108552628</c:v>
                </c:pt>
                <c:pt idx="1441">
                  <c:v>-5.9229800575657894</c:v>
                </c:pt>
                <c:pt idx="1442">
                  <c:v>-5.9454666940789478</c:v>
                </c:pt>
                <c:pt idx="1443">
                  <c:v>-6.2088815789473681</c:v>
                </c:pt>
                <c:pt idx="1444">
                  <c:v>-6.2570672286184212</c:v>
                </c:pt>
                <c:pt idx="1445">
                  <c:v>-6.2570672286184212</c:v>
                </c:pt>
                <c:pt idx="1446">
                  <c:v>-6.2859786184210522</c:v>
                </c:pt>
                <c:pt idx="1447">
                  <c:v>-6.3245271381578947</c:v>
                </c:pt>
                <c:pt idx="1448">
                  <c:v>-6.3341642680921053</c:v>
                </c:pt>
                <c:pt idx="1449">
                  <c:v>-6.3791375411184212</c:v>
                </c:pt>
                <c:pt idx="1450">
                  <c:v>-6.4112613075657894</c:v>
                </c:pt>
                <c:pt idx="1451">
                  <c:v>-6.4530222039473681</c:v>
                </c:pt>
                <c:pt idx="1452">
                  <c:v>-6.4851459703947372</c:v>
                </c:pt>
                <c:pt idx="1453">
                  <c:v>-6.54296875</c:v>
                </c:pt>
                <c:pt idx="1454">
                  <c:v>-6.5493935032894735</c:v>
                </c:pt>
                <c:pt idx="1455">
                  <c:v>-6.5558182565789478</c:v>
                </c:pt>
                <c:pt idx="1456">
                  <c:v>-6.5815172697368425</c:v>
                </c:pt>
                <c:pt idx="1457">
                  <c:v>-6.9156044407894735</c:v>
                </c:pt>
                <c:pt idx="1458">
                  <c:v>-6.9573653371710522</c:v>
                </c:pt>
                <c:pt idx="1459">
                  <c:v>-7.0023386101973681</c:v>
                </c:pt>
                <c:pt idx="1460">
                  <c:v>-7.0248252467105265</c:v>
                </c:pt>
                <c:pt idx="1461">
                  <c:v>-7.0569490131578947</c:v>
                </c:pt>
                <c:pt idx="1462">
                  <c:v>-7.33642578125</c:v>
                </c:pt>
                <c:pt idx="1463">
                  <c:v>-7.3621247944078947</c:v>
                </c:pt>
                <c:pt idx="1464">
                  <c:v>-7.3910361842105265</c:v>
                </c:pt>
                <c:pt idx="1465">
                  <c:v>-7.4070980674342106</c:v>
                </c:pt>
                <c:pt idx="1466">
                  <c:v>-7.4295847039473681</c:v>
                </c:pt>
                <c:pt idx="1467">
                  <c:v>-7.4456465871710522</c:v>
                </c:pt>
                <c:pt idx="1468">
                  <c:v>-7.4745579769736841</c:v>
                </c:pt>
                <c:pt idx="1469">
                  <c:v>-7.5002569901315788</c:v>
                </c:pt>
                <c:pt idx="1470">
                  <c:v>-7.5131064967105265</c:v>
                </c:pt>
                <c:pt idx="1471">
                  <c:v>-7.5709292763157894</c:v>
                </c:pt>
                <c:pt idx="1472">
                  <c:v>-7.5934159128289478</c:v>
                </c:pt>
                <c:pt idx="1473">
                  <c:v>-7.6191149259868425</c:v>
                </c:pt>
                <c:pt idx="1474">
                  <c:v>-7.6608758223684212</c:v>
                </c:pt>
                <c:pt idx="1475">
                  <c:v>-7.6737253289473681</c:v>
                </c:pt>
                <c:pt idx="1476">
                  <c:v>-7.5002569901315788</c:v>
                </c:pt>
                <c:pt idx="1477">
                  <c:v>-7.5098941200657894</c:v>
                </c:pt>
                <c:pt idx="1478">
                  <c:v>-7.5388055098684212</c:v>
                </c:pt>
                <c:pt idx="1479">
                  <c:v>-7.5773540296052628</c:v>
                </c:pt>
                <c:pt idx="1480">
                  <c:v>-7.6062654194078947</c:v>
                </c:pt>
                <c:pt idx="1481">
                  <c:v>-7.4135228207236841</c:v>
                </c:pt>
                <c:pt idx="1482">
                  <c:v>-7.4167351973684212</c:v>
                </c:pt>
                <c:pt idx="1483">
                  <c:v>-7.4488589638157894</c:v>
                </c:pt>
                <c:pt idx="1484">
                  <c:v>-7.5098941200657894</c:v>
                </c:pt>
                <c:pt idx="1485">
                  <c:v>-7.7411852384868425</c:v>
                </c:pt>
                <c:pt idx="1486">
                  <c:v>-7.7765213815789478</c:v>
                </c:pt>
                <c:pt idx="1487">
                  <c:v>-7.8086451480263159</c:v>
                </c:pt>
                <c:pt idx="1488">
                  <c:v>-7.8471936677631575</c:v>
                </c:pt>
                <c:pt idx="1489">
                  <c:v>-7.8696803042763159</c:v>
                </c:pt>
                <c:pt idx="1490">
                  <c:v>-7.9403525904605265</c:v>
                </c:pt>
                <c:pt idx="1491">
                  <c:v>-7.9789011101973681</c:v>
                </c:pt>
                <c:pt idx="1492">
                  <c:v>-8.0078125</c:v>
                </c:pt>
                <c:pt idx="1493">
                  <c:v>-8.0399362664473681</c:v>
                </c:pt>
                <c:pt idx="1494">
                  <c:v>-8.0881219161184212</c:v>
                </c:pt>
                <c:pt idx="1495">
                  <c:v>-7.8150699013157894</c:v>
                </c:pt>
                <c:pt idx="1496">
                  <c:v>-7.8343441611842106</c:v>
                </c:pt>
                <c:pt idx="1497">
                  <c:v>-7.8504060444078947</c:v>
                </c:pt>
                <c:pt idx="1498">
                  <c:v>-7.8825298108552628</c:v>
                </c:pt>
                <c:pt idx="1499">
                  <c:v>-7.9018040707236841</c:v>
                </c:pt>
                <c:pt idx="1500">
                  <c:v>-7.6673005756578947</c:v>
                </c:pt>
                <c:pt idx="1501">
                  <c:v>-7.6962119654605265</c:v>
                </c:pt>
                <c:pt idx="1502">
                  <c:v>-7.7476099917763159</c:v>
                </c:pt>
                <c:pt idx="1503">
                  <c:v>-7.7829461348684212</c:v>
                </c:pt>
                <c:pt idx="1504">
                  <c:v>-7.8439812911184212</c:v>
                </c:pt>
                <c:pt idx="1505">
                  <c:v>-7.8889545641447372</c:v>
                </c:pt>
                <c:pt idx="1506">
                  <c:v>-7.9307154605263159</c:v>
                </c:pt>
                <c:pt idx="1507">
                  <c:v>-7.9789011101973681</c:v>
                </c:pt>
                <c:pt idx="1508">
                  <c:v>-8.0142372532894743</c:v>
                </c:pt>
                <c:pt idx="1509">
                  <c:v>-8.0174496299342106</c:v>
                </c:pt>
                <c:pt idx="1510">
                  <c:v>-8.0624229029605257</c:v>
                </c:pt>
                <c:pt idx="1511">
                  <c:v>-8.0945466694078956</c:v>
                </c:pt>
                <c:pt idx="1512">
                  <c:v>-8.1009714226973681</c:v>
                </c:pt>
                <c:pt idx="1513">
                  <c:v>-8.1202456825657894</c:v>
                </c:pt>
                <c:pt idx="1514">
                  <c:v>-8.1523694490131575</c:v>
                </c:pt>
                <c:pt idx="1515">
                  <c:v>-8.1941303453947363</c:v>
                </c:pt>
                <c:pt idx="1516">
                  <c:v>-8.5217927631578956</c:v>
                </c:pt>
                <c:pt idx="1517">
                  <c:v>-8.5474917763157894</c:v>
                </c:pt>
                <c:pt idx="1518">
                  <c:v>-8.5764031661184212</c:v>
                </c:pt>
                <c:pt idx="1519">
                  <c:v>-8.5956774259868425</c:v>
                </c:pt>
                <c:pt idx="1520">
                  <c:v>-8.6213764391447363</c:v>
                </c:pt>
                <c:pt idx="1521">
                  <c:v>-8.6663497121710531</c:v>
                </c:pt>
                <c:pt idx="1522">
                  <c:v>-8.6663497121710531</c:v>
                </c:pt>
                <c:pt idx="1523">
                  <c:v>-8.480031866776315</c:v>
                </c:pt>
                <c:pt idx="1524">
                  <c:v>-8.49609375</c:v>
                </c:pt>
                <c:pt idx="1525">
                  <c:v>-8.5346422697368425</c:v>
                </c:pt>
                <c:pt idx="1526">
                  <c:v>-8.5539165296052637</c:v>
                </c:pt>
                <c:pt idx="1527">
                  <c:v>-8.5796155427631575</c:v>
                </c:pt>
                <c:pt idx="1528">
                  <c:v>-8.5764031661184212</c:v>
                </c:pt>
                <c:pt idx="1529">
                  <c:v>-8.5956774259868425</c:v>
                </c:pt>
                <c:pt idx="1530">
                  <c:v>-8.6213764391447363</c:v>
                </c:pt>
                <c:pt idx="1531">
                  <c:v>-8.6599249588815788</c:v>
                </c:pt>
                <c:pt idx="1532">
                  <c:v>-8.6695620888157894</c:v>
                </c:pt>
                <c:pt idx="1533">
                  <c:v>-8.9972245065789469</c:v>
                </c:pt>
                <c:pt idx="1534">
                  <c:v>-9.0389854029605257</c:v>
                </c:pt>
                <c:pt idx="1535">
                  <c:v>-9.0678967927631575</c:v>
                </c:pt>
                <c:pt idx="1536">
                  <c:v>-9.1160824424342106</c:v>
                </c:pt>
                <c:pt idx="1537">
                  <c:v>-9.16748046875</c:v>
                </c:pt>
                <c:pt idx="1538">
                  <c:v>-9.2542146381578956</c:v>
                </c:pt>
                <c:pt idx="1539">
                  <c:v>-9.2767012746710531</c:v>
                </c:pt>
                <c:pt idx="1540">
                  <c:v>-9.2767012746710531</c:v>
                </c:pt>
                <c:pt idx="1541">
                  <c:v>-9.3473735608552637</c:v>
                </c:pt>
                <c:pt idx="1542">
                  <c:v>-9.3409488075657894</c:v>
                </c:pt>
                <c:pt idx="1543">
                  <c:v>-9.3473735608552637</c:v>
                </c:pt>
                <c:pt idx="1544">
                  <c:v>-9.41162109375</c:v>
                </c:pt>
                <c:pt idx="1545">
                  <c:v>-9.4501696134868425</c:v>
                </c:pt>
                <c:pt idx="1546">
                  <c:v>-9.716796875</c:v>
                </c:pt>
                <c:pt idx="1547">
                  <c:v>-9.7103721217105257</c:v>
                </c:pt>
                <c:pt idx="1548">
                  <c:v>-9.700734991776315</c:v>
                </c:pt>
                <c:pt idx="1549">
                  <c:v>-9.761770148026315</c:v>
                </c:pt>
                <c:pt idx="1550">
                  <c:v>-9.8260176809210531</c:v>
                </c:pt>
                <c:pt idx="1551">
                  <c:v>-9.9416632401315788</c:v>
                </c:pt>
                <c:pt idx="1552">
                  <c:v>-10.031609786184211</c:v>
                </c:pt>
                <c:pt idx="1553">
                  <c:v>-10.0830078125</c:v>
                </c:pt>
                <c:pt idx="1554">
                  <c:v>-9.8517166940789469</c:v>
                </c:pt>
                <c:pt idx="1555">
                  <c:v>-9.8870528371710531</c:v>
                </c:pt>
                <c:pt idx="1556">
                  <c:v>-9.9609375</c:v>
                </c:pt>
                <c:pt idx="1557">
                  <c:v>-10.034822162828947</c:v>
                </c:pt>
                <c:pt idx="1558">
                  <c:v>-10.108706825657896</c:v>
                </c:pt>
                <c:pt idx="1559">
                  <c:v>-10.253263774671053</c:v>
                </c:pt>
                <c:pt idx="1560">
                  <c:v>-10.272538034539474</c:v>
                </c:pt>
                <c:pt idx="1561">
                  <c:v>-10.339997944078947</c:v>
                </c:pt>
                <c:pt idx="1562">
                  <c:v>-10.420307360197368</c:v>
                </c:pt>
                <c:pt idx="1563">
                  <c:v>-10.465280633223685</c:v>
                </c:pt>
                <c:pt idx="1564">
                  <c:v>-10.532740542763158</c:v>
                </c:pt>
                <c:pt idx="1565">
                  <c:v>-10.606625205592104</c:v>
                </c:pt>
                <c:pt idx="1566">
                  <c:v>-10.661235608552632</c:v>
                </c:pt>
                <c:pt idx="1567">
                  <c:v>-10.731907894736842</c:v>
                </c:pt>
                <c:pt idx="1568">
                  <c:v>-10.825066817434211</c:v>
                </c:pt>
                <c:pt idx="1569">
                  <c:v>-10.892526726973685</c:v>
                </c:pt>
                <c:pt idx="1570">
                  <c:v>-10.963199013157896</c:v>
                </c:pt>
                <c:pt idx="1571">
                  <c:v>-10.741545024671053</c:v>
                </c:pt>
                <c:pt idx="1572">
                  <c:v>-10.799367804276315</c:v>
                </c:pt>
                <c:pt idx="1573">
                  <c:v>-10.850765830592104</c:v>
                </c:pt>
                <c:pt idx="1574">
                  <c:v>-10.902163856907896</c:v>
                </c:pt>
                <c:pt idx="1575">
                  <c:v>-10.969623766447368</c:v>
                </c:pt>
                <c:pt idx="1576">
                  <c:v>-10.99853515625</c:v>
                </c:pt>
                <c:pt idx="1577">
                  <c:v>-11.075632195723685</c:v>
                </c:pt>
                <c:pt idx="1578">
                  <c:v>-11.139879728618421</c:v>
                </c:pt>
                <c:pt idx="1579">
                  <c:v>-11.162366365131579</c:v>
                </c:pt>
                <c:pt idx="1580">
                  <c:v>-11.236251027960526</c:v>
                </c:pt>
                <c:pt idx="1581">
                  <c:v>-11.319772820723685</c:v>
                </c:pt>
                <c:pt idx="1582">
                  <c:v>-11.297286184210526</c:v>
                </c:pt>
                <c:pt idx="1583">
                  <c:v>-11.345471833881579</c:v>
                </c:pt>
                <c:pt idx="1584">
                  <c:v>-11.110968338815789</c:v>
                </c:pt>
                <c:pt idx="1585">
                  <c:v>-11.165578741776315</c:v>
                </c:pt>
                <c:pt idx="1586">
                  <c:v>-11.24267578125</c:v>
                </c:pt>
                <c:pt idx="1587">
                  <c:v>-11.223401521381579</c:v>
                </c:pt>
                <c:pt idx="1588">
                  <c:v>-11.191277754934211</c:v>
                </c:pt>
                <c:pt idx="1589">
                  <c:v>-11.110968338815789</c:v>
                </c:pt>
                <c:pt idx="1590">
                  <c:v>-11.056357935855264</c:v>
                </c:pt>
                <c:pt idx="1591">
                  <c:v>-11.043508429276315</c:v>
                </c:pt>
                <c:pt idx="1592">
                  <c:v>-11.065995065789474</c:v>
                </c:pt>
                <c:pt idx="1593">
                  <c:v>-11.069207442434211</c:v>
                </c:pt>
                <c:pt idx="1594">
                  <c:v>-11.065995065789474</c:v>
                </c:pt>
                <c:pt idx="1595">
                  <c:v>-11.085269325657896</c:v>
                </c:pt>
                <c:pt idx="1596">
                  <c:v>-11.117393092105264</c:v>
                </c:pt>
                <c:pt idx="1597">
                  <c:v>-10.99853515625</c:v>
                </c:pt>
                <c:pt idx="1598">
                  <c:v>-11.091694078947368</c:v>
                </c:pt>
                <c:pt idx="1599">
                  <c:v>-11.130242598684211</c:v>
                </c:pt>
                <c:pt idx="1600">
                  <c:v>-11.149516858552632</c:v>
                </c:pt>
                <c:pt idx="1601">
                  <c:v>-11.168791118421053</c:v>
                </c:pt>
                <c:pt idx="1602">
                  <c:v>-11.197702508223685</c:v>
                </c:pt>
                <c:pt idx="1603">
                  <c:v>-11.226613898026315</c:v>
                </c:pt>
                <c:pt idx="1604">
                  <c:v>-11.252312911184211</c:v>
                </c:pt>
                <c:pt idx="1605">
                  <c:v>-11.278011924342104</c:v>
                </c:pt>
                <c:pt idx="1606">
                  <c:v>-11.300498560855264</c:v>
                </c:pt>
                <c:pt idx="1607">
                  <c:v>-11.326197574013158</c:v>
                </c:pt>
                <c:pt idx="1608">
                  <c:v>-11.355108963815789</c:v>
                </c:pt>
                <c:pt idx="1609">
                  <c:v>-11.345471833881579</c:v>
                </c:pt>
                <c:pt idx="1610">
                  <c:v>-11.380807976973685</c:v>
                </c:pt>
                <c:pt idx="1611">
                  <c:v>-11.676346628289474</c:v>
                </c:pt>
                <c:pt idx="1612">
                  <c:v>-11.702045641447368</c:v>
                </c:pt>
                <c:pt idx="1613">
                  <c:v>-11.653859991776315</c:v>
                </c:pt>
                <c:pt idx="1614">
                  <c:v>-11.641010485197368</c:v>
                </c:pt>
                <c:pt idx="1615">
                  <c:v>-11.734169407894736</c:v>
                </c:pt>
                <c:pt idx="1616">
                  <c:v>-11.782355057565789</c:v>
                </c:pt>
                <c:pt idx="1617">
                  <c:v>-11.801629317434211</c:v>
                </c:pt>
                <c:pt idx="1618">
                  <c:v>-11.830540707236842</c:v>
                </c:pt>
                <c:pt idx="1619">
                  <c:v>-11.846602590460526</c:v>
                </c:pt>
                <c:pt idx="1620">
                  <c:v>-11.9140625</c:v>
                </c:pt>
                <c:pt idx="1621">
                  <c:v>-11.933336759868421</c:v>
                </c:pt>
                <c:pt idx="1622">
                  <c:v>-12.010433799342104</c:v>
                </c:pt>
                <c:pt idx="1623">
                  <c:v>-12.074681332236842</c:v>
                </c:pt>
                <c:pt idx="1624">
                  <c:v>-12.100380345394736</c:v>
                </c:pt>
                <c:pt idx="1625">
                  <c:v>-12.164627878289474</c:v>
                </c:pt>
                <c:pt idx="1626">
                  <c:v>-12.235300164473685</c:v>
                </c:pt>
                <c:pt idx="1627">
                  <c:v>-12.312397203947368</c:v>
                </c:pt>
                <c:pt idx="1628">
                  <c:v>-12.383069490131579</c:v>
                </c:pt>
                <c:pt idx="1629">
                  <c:v>-12.453741776315789</c:v>
                </c:pt>
                <c:pt idx="1630">
                  <c:v>-12.688245271381579</c:v>
                </c:pt>
                <c:pt idx="1631">
                  <c:v>-12.733218544407896</c:v>
                </c:pt>
                <c:pt idx="1632">
                  <c:v>-12.778191817434211</c:v>
                </c:pt>
                <c:pt idx="1633">
                  <c:v>-12.807103207236842</c:v>
                </c:pt>
                <c:pt idx="1634">
                  <c:v>-12.819952713815789</c:v>
                </c:pt>
                <c:pt idx="1635">
                  <c:v>-12.880987870065789</c:v>
                </c:pt>
                <c:pt idx="1636">
                  <c:v>-12.871350740131579</c:v>
                </c:pt>
                <c:pt idx="1637">
                  <c:v>-12.890625</c:v>
                </c:pt>
                <c:pt idx="1638">
                  <c:v>-12.925961143092104</c:v>
                </c:pt>
                <c:pt idx="1639">
                  <c:v>-12.958084909539474</c:v>
                </c:pt>
                <c:pt idx="1640">
                  <c:v>-12.980571546052632</c:v>
                </c:pt>
                <c:pt idx="1641">
                  <c:v>-12.990208675986842</c:v>
                </c:pt>
                <c:pt idx="1642">
                  <c:v>-13.025544819078947</c:v>
                </c:pt>
                <c:pt idx="1643">
                  <c:v>-13.038394325657896</c:v>
                </c:pt>
                <c:pt idx="1644">
                  <c:v>-13.051243832236842</c:v>
                </c:pt>
                <c:pt idx="1645">
                  <c:v>-13.064093338815789</c:v>
                </c:pt>
                <c:pt idx="1646">
                  <c:v>-13.070518092105264</c:v>
                </c:pt>
                <c:pt idx="1647">
                  <c:v>-13.112278988486842</c:v>
                </c:pt>
                <c:pt idx="1648">
                  <c:v>-13.118703741776315</c:v>
                </c:pt>
                <c:pt idx="1649">
                  <c:v>-13.086579975328947</c:v>
                </c:pt>
                <c:pt idx="1650">
                  <c:v>-13.109066611842104</c:v>
                </c:pt>
                <c:pt idx="1651">
                  <c:v>-13.173314144736842</c:v>
                </c:pt>
                <c:pt idx="1652">
                  <c:v>-13.227924547697368</c:v>
                </c:pt>
                <c:pt idx="1653">
                  <c:v>-13.182951274671053</c:v>
                </c:pt>
                <c:pt idx="1654">
                  <c:v>-13.199013157894736</c:v>
                </c:pt>
                <c:pt idx="1655">
                  <c:v>-13.224712171052632</c:v>
                </c:pt>
                <c:pt idx="1656">
                  <c:v>-13.253623560855264</c:v>
                </c:pt>
                <c:pt idx="1657">
                  <c:v>-13.292172080592104</c:v>
                </c:pt>
                <c:pt idx="1658">
                  <c:v>-13.333932976973685</c:v>
                </c:pt>
                <c:pt idx="1659">
                  <c:v>-13.372481496710526</c:v>
                </c:pt>
                <c:pt idx="1660">
                  <c:v>-13.414242393092104</c:v>
                </c:pt>
                <c:pt idx="1661">
                  <c:v>-13.462428042763158</c:v>
                </c:pt>
                <c:pt idx="1662">
                  <c:v>-13.513826069078947</c:v>
                </c:pt>
                <c:pt idx="1663">
                  <c:v>-13.568436472039474</c:v>
                </c:pt>
                <c:pt idx="1664">
                  <c:v>-13.623046875</c:v>
                </c:pt>
                <c:pt idx="1665">
                  <c:v>-13.658383018092104</c:v>
                </c:pt>
                <c:pt idx="1666">
                  <c:v>-13.700143914473685</c:v>
                </c:pt>
                <c:pt idx="1667">
                  <c:v>-13.732267680921053</c:v>
                </c:pt>
                <c:pt idx="1668">
                  <c:v>-13.568436472039474</c:v>
                </c:pt>
                <c:pt idx="1669">
                  <c:v>-13.642321134868421</c:v>
                </c:pt>
                <c:pt idx="1670">
                  <c:v>-13.674444901315789</c:v>
                </c:pt>
                <c:pt idx="1671">
                  <c:v>-13.712993421052632</c:v>
                </c:pt>
                <c:pt idx="1672">
                  <c:v>-13.902523643092104</c:v>
                </c:pt>
                <c:pt idx="1673">
                  <c:v>-13.957134046052632</c:v>
                </c:pt>
                <c:pt idx="1674">
                  <c:v>-14.027806332236842</c:v>
                </c:pt>
                <c:pt idx="1675">
                  <c:v>-14.082416735197368</c:v>
                </c:pt>
                <c:pt idx="1676">
                  <c:v>-14.120965254934211</c:v>
                </c:pt>
                <c:pt idx="1677">
                  <c:v>-14.159513774671053</c:v>
                </c:pt>
                <c:pt idx="1678">
                  <c:v>-14.201274671052632</c:v>
                </c:pt>
                <c:pt idx="1679">
                  <c:v>-14.259097450657896</c:v>
                </c:pt>
                <c:pt idx="1680">
                  <c:v>-14.304070723684211</c:v>
                </c:pt>
                <c:pt idx="1681">
                  <c:v>-14.358681126644736</c:v>
                </c:pt>
                <c:pt idx="1682">
                  <c:v>-14.394017269736842</c:v>
                </c:pt>
                <c:pt idx="1683">
                  <c:v>-14.455052425986842</c:v>
                </c:pt>
                <c:pt idx="1684">
                  <c:v>-14.516087582236842</c:v>
                </c:pt>
                <c:pt idx="1685">
                  <c:v>-14.573910361842104</c:v>
                </c:pt>
                <c:pt idx="1686">
                  <c:v>-14.618883634868421</c:v>
                </c:pt>
                <c:pt idx="1687">
                  <c:v>-14.467901932565789</c:v>
                </c:pt>
                <c:pt idx="1688">
                  <c:v>-14.535361842105264</c:v>
                </c:pt>
                <c:pt idx="1689">
                  <c:v>-14.593184621710526</c:v>
                </c:pt>
                <c:pt idx="1690">
                  <c:v>-14.631733141447368</c:v>
                </c:pt>
                <c:pt idx="1691">
                  <c:v>-14.679918791118421</c:v>
                </c:pt>
                <c:pt idx="1692">
                  <c:v>-14.740953947368421</c:v>
                </c:pt>
                <c:pt idx="1693">
                  <c:v>-14.792351973684211</c:v>
                </c:pt>
                <c:pt idx="1694">
                  <c:v>-14.830900493421053</c:v>
                </c:pt>
                <c:pt idx="1695">
                  <c:v>-14.866236636513158</c:v>
                </c:pt>
                <c:pt idx="1696">
                  <c:v>-14.898360402960526</c:v>
                </c:pt>
                <c:pt idx="1697">
                  <c:v>-14.930484169407896</c:v>
                </c:pt>
                <c:pt idx="1698">
                  <c:v>-14.946546052631579</c:v>
                </c:pt>
                <c:pt idx="1699">
                  <c:v>-14.969032689144736</c:v>
                </c:pt>
                <c:pt idx="1700">
                  <c:v>-15.001156455592104</c:v>
                </c:pt>
                <c:pt idx="1701">
                  <c:v>-15.030067845394736</c:v>
                </c:pt>
                <c:pt idx="1702">
                  <c:v>-15.046129728618421</c:v>
                </c:pt>
                <c:pt idx="1703">
                  <c:v>-15.087890625</c:v>
                </c:pt>
                <c:pt idx="1704">
                  <c:v>-15.126439144736842</c:v>
                </c:pt>
                <c:pt idx="1705">
                  <c:v>-15.171412417763158</c:v>
                </c:pt>
                <c:pt idx="1706">
                  <c:v>-15.197111430921053</c:v>
                </c:pt>
                <c:pt idx="1707">
                  <c:v>-15.232447574013158</c:v>
                </c:pt>
                <c:pt idx="1708">
                  <c:v>-15.274208470394736</c:v>
                </c:pt>
                <c:pt idx="1709">
                  <c:v>-15.299907483552632</c:v>
                </c:pt>
                <c:pt idx="1710">
                  <c:v>-15.177837171052632</c:v>
                </c:pt>
                <c:pt idx="1711">
                  <c:v>-15.203536184210526</c:v>
                </c:pt>
                <c:pt idx="1712">
                  <c:v>-15.203536184210526</c:v>
                </c:pt>
                <c:pt idx="1713">
                  <c:v>-15.203536184210526</c:v>
                </c:pt>
                <c:pt idx="1714">
                  <c:v>-15.206748560855264</c:v>
                </c:pt>
                <c:pt idx="1715">
                  <c:v>-15.222810444078947</c:v>
                </c:pt>
                <c:pt idx="1716">
                  <c:v>-15.238872327302632</c:v>
                </c:pt>
                <c:pt idx="1717">
                  <c:v>-15.245297080592104</c:v>
                </c:pt>
                <c:pt idx="1718">
                  <c:v>-15.238872327302632</c:v>
                </c:pt>
                <c:pt idx="1719">
                  <c:v>-15.245297080592104</c:v>
                </c:pt>
                <c:pt idx="1720">
                  <c:v>-15.277420847039474</c:v>
                </c:pt>
                <c:pt idx="1721">
                  <c:v>-15.287057976973685</c:v>
                </c:pt>
                <c:pt idx="1722">
                  <c:v>-15.283845600328947</c:v>
                </c:pt>
                <c:pt idx="1723">
                  <c:v>-15.296695106907896</c:v>
                </c:pt>
                <c:pt idx="1724">
                  <c:v>-15.325606496710526</c:v>
                </c:pt>
                <c:pt idx="1725">
                  <c:v>-15.344880756578947</c:v>
                </c:pt>
                <c:pt idx="1726">
                  <c:v>-15.344880756578947</c:v>
                </c:pt>
                <c:pt idx="1727">
                  <c:v>-15.357730263157896</c:v>
                </c:pt>
                <c:pt idx="1728">
                  <c:v>-15.383429276315789</c:v>
                </c:pt>
                <c:pt idx="1729">
                  <c:v>-15.402703536184211</c:v>
                </c:pt>
                <c:pt idx="1730">
                  <c:v>-15.409128289473685</c:v>
                </c:pt>
                <c:pt idx="1731">
                  <c:v>-15.428402549342104</c:v>
                </c:pt>
                <c:pt idx="1732">
                  <c:v>-15.460526315789474</c:v>
                </c:pt>
                <c:pt idx="1733">
                  <c:v>-15.476588199013158</c:v>
                </c:pt>
                <c:pt idx="1734">
                  <c:v>-15.524773848684211</c:v>
                </c:pt>
                <c:pt idx="1735">
                  <c:v>-15.566534745065789</c:v>
                </c:pt>
                <c:pt idx="1736">
                  <c:v>-15.781763980263158</c:v>
                </c:pt>
                <c:pt idx="1737">
                  <c:v>-15.817100123355264</c:v>
                </c:pt>
                <c:pt idx="1738">
                  <c:v>-15.858861019736842</c:v>
                </c:pt>
                <c:pt idx="1739">
                  <c:v>-15.932745682565789</c:v>
                </c:pt>
                <c:pt idx="1740">
                  <c:v>-16.016267475328949</c:v>
                </c:pt>
                <c:pt idx="1741">
                  <c:v>-16.070877878289473</c:v>
                </c:pt>
                <c:pt idx="1742">
                  <c:v>-16.138337787828949</c:v>
                </c:pt>
                <c:pt idx="1743">
                  <c:v>-16.192948190789473</c:v>
                </c:pt>
                <c:pt idx="1744">
                  <c:v>-16.257195723684209</c:v>
                </c:pt>
                <c:pt idx="1745">
                  <c:v>-16.30859375</c:v>
                </c:pt>
                <c:pt idx="1746">
                  <c:v>-16.363204152960527</c:v>
                </c:pt>
                <c:pt idx="1747">
                  <c:v>-16.421026932565791</c:v>
                </c:pt>
                <c:pt idx="1748">
                  <c:v>-16.475637335526315</c:v>
                </c:pt>
                <c:pt idx="1749">
                  <c:v>-16.52382298519737</c:v>
                </c:pt>
                <c:pt idx="1750">
                  <c:v>-16.58485814144737</c:v>
                </c:pt>
                <c:pt idx="1751">
                  <c:v>-16.803299753289473</c:v>
                </c:pt>
                <c:pt idx="1752">
                  <c:v>-16.870759662828949</c:v>
                </c:pt>
                <c:pt idx="1753">
                  <c:v>-16.935007195723685</c:v>
                </c:pt>
                <c:pt idx="1754">
                  <c:v>-16.999254728618421</c:v>
                </c:pt>
                <c:pt idx="1755">
                  <c:v>-17.057077508223685</c:v>
                </c:pt>
                <c:pt idx="1756">
                  <c:v>-17.124537417763158</c:v>
                </c:pt>
                <c:pt idx="1757">
                  <c:v>-17.175935444078949</c:v>
                </c:pt>
                <c:pt idx="1758">
                  <c:v>-17.22412109375</c:v>
                </c:pt>
                <c:pt idx="1759">
                  <c:v>-17.275519120065791</c:v>
                </c:pt>
                <c:pt idx="1760">
                  <c:v>-17.342979029605264</c:v>
                </c:pt>
                <c:pt idx="1761">
                  <c:v>-17.397589432565791</c:v>
                </c:pt>
                <c:pt idx="1762">
                  <c:v>-17.445775082236842</c:v>
                </c:pt>
                <c:pt idx="1763">
                  <c:v>-17.493960731907894</c:v>
                </c:pt>
                <c:pt idx="1764">
                  <c:v>-17.542146381578949</c:v>
                </c:pt>
                <c:pt idx="1765">
                  <c:v>-17.59033203125</c:v>
                </c:pt>
                <c:pt idx="1766">
                  <c:v>-17.770225123355264</c:v>
                </c:pt>
                <c:pt idx="1767">
                  <c:v>-17.821623149671051</c:v>
                </c:pt>
                <c:pt idx="1768">
                  <c:v>-17.86338404605263</c:v>
                </c:pt>
                <c:pt idx="1769">
                  <c:v>-17.911569695723685</c:v>
                </c:pt>
                <c:pt idx="1770">
                  <c:v>-17.950118215460527</c:v>
                </c:pt>
                <c:pt idx="1771">
                  <c:v>-17.998303865131579</c:v>
                </c:pt>
                <c:pt idx="1772">
                  <c:v>-18.001516241776315</c:v>
                </c:pt>
                <c:pt idx="1773">
                  <c:v>-18.017578125</c:v>
                </c:pt>
                <c:pt idx="1774">
                  <c:v>-17.873021175986842</c:v>
                </c:pt>
                <c:pt idx="1775">
                  <c:v>-17.892295435855264</c:v>
                </c:pt>
                <c:pt idx="1776">
                  <c:v>-17.908357319078949</c:v>
                </c:pt>
                <c:pt idx="1777">
                  <c:v>-17.898720189144736</c:v>
                </c:pt>
                <c:pt idx="1778">
                  <c:v>-17.892295435855264</c:v>
                </c:pt>
                <c:pt idx="1779">
                  <c:v>-17.901932565789473</c:v>
                </c:pt>
                <c:pt idx="1780">
                  <c:v>-17.914782072368421</c:v>
                </c:pt>
                <c:pt idx="1781">
                  <c:v>-17.92441920230263</c:v>
                </c:pt>
                <c:pt idx="1782">
                  <c:v>-17.940481085526315</c:v>
                </c:pt>
                <c:pt idx="1783">
                  <c:v>-17.946905838815791</c:v>
                </c:pt>
                <c:pt idx="1784">
                  <c:v>-17.962967722039473</c:v>
                </c:pt>
                <c:pt idx="1785">
                  <c:v>-17.98545435855263</c:v>
                </c:pt>
                <c:pt idx="1786">
                  <c:v>-17.998303865131579</c:v>
                </c:pt>
                <c:pt idx="1787">
                  <c:v>-18.020790501644736</c:v>
                </c:pt>
                <c:pt idx="1788">
                  <c:v>-18.194258840460527</c:v>
                </c:pt>
                <c:pt idx="1789">
                  <c:v>-18.04970189144737</c:v>
                </c:pt>
                <c:pt idx="1790">
                  <c:v>-18.056126644736842</c:v>
                </c:pt>
                <c:pt idx="1791">
                  <c:v>-18.068976151315791</c:v>
                </c:pt>
                <c:pt idx="1792">
                  <c:v>-18.081825657894736</c:v>
                </c:pt>
                <c:pt idx="1793">
                  <c:v>-18.091462787828949</c:v>
                </c:pt>
                <c:pt idx="1794">
                  <c:v>-18.104312294407894</c:v>
                </c:pt>
                <c:pt idx="1795">
                  <c:v>-18.130011307565791</c:v>
                </c:pt>
                <c:pt idx="1796">
                  <c:v>-18.152497944078949</c:v>
                </c:pt>
                <c:pt idx="1797">
                  <c:v>-18.174984580592106</c:v>
                </c:pt>
                <c:pt idx="1798">
                  <c:v>-18.210320723684209</c:v>
                </c:pt>
                <c:pt idx="1799">
                  <c:v>-18.264931126644736</c:v>
                </c:pt>
                <c:pt idx="1800">
                  <c:v>-18.29063013980263</c:v>
                </c:pt>
                <c:pt idx="1801">
                  <c:v>-18.316329152960527</c:v>
                </c:pt>
                <c:pt idx="1802">
                  <c:v>-18.342028166118421</c:v>
                </c:pt>
                <c:pt idx="1803">
                  <c:v>-18.374151932565791</c:v>
                </c:pt>
                <c:pt idx="1804">
                  <c:v>-18.258506373355264</c:v>
                </c:pt>
                <c:pt idx="1805">
                  <c:v>-18.274568256578949</c:v>
                </c:pt>
                <c:pt idx="1806">
                  <c:v>-18.303479646381579</c:v>
                </c:pt>
                <c:pt idx="1807">
                  <c:v>-18.316329152960527</c:v>
                </c:pt>
                <c:pt idx="1808">
                  <c:v>-18.342028166118421</c:v>
                </c:pt>
                <c:pt idx="1809">
                  <c:v>-18.364514802631579</c:v>
                </c:pt>
                <c:pt idx="1810">
                  <c:v>-18.387001439144736</c:v>
                </c:pt>
                <c:pt idx="1811">
                  <c:v>-18.419125205592106</c:v>
                </c:pt>
                <c:pt idx="1812">
                  <c:v>-18.451248972039473</c:v>
                </c:pt>
                <c:pt idx="1813">
                  <c:v>-18.483372738486842</c:v>
                </c:pt>
                <c:pt idx="1814">
                  <c:v>-18.509071751644736</c:v>
                </c:pt>
                <c:pt idx="1815">
                  <c:v>-18.53477076480263</c:v>
                </c:pt>
                <c:pt idx="1816">
                  <c:v>-18.554045024671051</c:v>
                </c:pt>
                <c:pt idx="1817">
                  <c:v>-18.554045024671051</c:v>
                </c:pt>
                <c:pt idx="1818">
                  <c:v>-18.531558388157894</c:v>
                </c:pt>
                <c:pt idx="1819">
                  <c:v>-18.525133634868421</c:v>
                </c:pt>
                <c:pt idx="1820">
                  <c:v>-18.518708881578949</c:v>
                </c:pt>
                <c:pt idx="1821">
                  <c:v>-18.53477076480263</c:v>
                </c:pt>
                <c:pt idx="1822">
                  <c:v>-18.53798314144737</c:v>
                </c:pt>
                <c:pt idx="1823">
                  <c:v>-18.547620271381579</c:v>
                </c:pt>
                <c:pt idx="1824">
                  <c:v>-18.56689453125</c:v>
                </c:pt>
                <c:pt idx="1825">
                  <c:v>-18.589381167763158</c:v>
                </c:pt>
                <c:pt idx="1826">
                  <c:v>-18.470523231907894</c:v>
                </c:pt>
                <c:pt idx="1827">
                  <c:v>-18.518708881578949</c:v>
                </c:pt>
                <c:pt idx="1828">
                  <c:v>-18.560469777960527</c:v>
                </c:pt>
                <c:pt idx="1829">
                  <c:v>-18.592593544407894</c:v>
                </c:pt>
                <c:pt idx="1830">
                  <c:v>-18.624717310855264</c:v>
                </c:pt>
                <c:pt idx="1831">
                  <c:v>-18.65684107730263</c:v>
                </c:pt>
                <c:pt idx="1832">
                  <c:v>-18.68896484375</c:v>
                </c:pt>
                <c:pt idx="1833">
                  <c:v>-18.714663856907894</c:v>
                </c:pt>
                <c:pt idx="1834">
                  <c:v>-18.730725740131579</c:v>
                </c:pt>
                <c:pt idx="1835">
                  <c:v>-18.743575246710527</c:v>
                </c:pt>
                <c:pt idx="1836">
                  <c:v>-18.753212376644736</c:v>
                </c:pt>
                <c:pt idx="1837">
                  <c:v>-18.740362870065791</c:v>
                </c:pt>
                <c:pt idx="1838">
                  <c:v>-18.743575246710527</c:v>
                </c:pt>
                <c:pt idx="1839">
                  <c:v>-18.910618832236842</c:v>
                </c:pt>
                <c:pt idx="1840">
                  <c:v>-18.917043585526315</c:v>
                </c:pt>
                <c:pt idx="1841">
                  <c:v>-18.913831208881579</c:v>
                </c:pt>
                <c:pt idx="1842">
                  <c:v>-18.920255962171051</c:v>
                </c:pt>
                <c:pt idx="1843">
                  <c:v>-18.923468338815791</c:v>
                </c:pt>
                <c:pt idx="1844">
                  <c:v>-18.926680715460527</c:v>
                </c:pt>
                <c:pt idx="1845">
                  <c:v>-18.945954975328949</c:v>
                </c:pt>
                <c:pt idx="1846">
                  <c:v>-18.981291118421051</c:v>
                </c:pt>
                <c:pt idx="1847">
                  <c:v>-18.981291118421051</c:v>
                </c:pt>
                <c:pt idx="1848">
                  <c:v>-18.987715871710527</c:v>
                </c:pt>
                <c:pt idx="1849">
                  <c:v>-18.984503495065791</c:v>
                </c:pt>
                <c:pt idx="1850">
                  <c:v>-18.981291118421051</c:v>
                </c:pt>
                <c:pt idx="1851">
                  <c:v>-18.971653988486842</c:v>
                </c:pt>
                <c:pt idx="1852">
                  <c:v>-18.990928248355264</c:v>
                </c:pt>
                <c:pt idx="1853">
                  <c:v>-19.058388157894736</c:v>
                </c:pt>
                <c:pt idx="1854">
                  <c:v>-19.068025287828949</c:v>
                </c:pt>
                <c:pt idx="1855">
                  <c:v>-19.106573807565791</c:v>
                </c:pt>
                <c:pt idx="1856">
                  <c:v>-19.138697574013158</c:v>
                </c:pt>
                <c:pt idx="1857">
                  <c:v>-19.164396587171051</c:v>
                </c:pt>
                <c:pt idx="1858">
                  <c:v>-19.196520353618421</c:v>
                </c:pt>
                <c:pt idx="1859">
                  <c:v>-19.3603515625</c:v>
                </c:pt>
                <c:pt idx="1860">
                  <c:v>-19.39247532894737</c:v>
                </c:pt>
                <c:pt idx="1861">
                  <c:v>-19.398900082236842</c:v>
                </c:pt>
                <c:pt idx="1862">
                  <c:v>-19.411749588815791</c:v>
                </c:pt>
                <c:pt idx="1863">
                  <c:v>-19.411749588815791</c:v>
                </c:pt>
                <c:pt idx="1864">
                  <c:v>-19.39247532894737</c:v>
                </c:pt>
                <c:pt idx="1865">
                  <c:v>-19.376413445723685</c:v>
                </c:pt>
                <c:pt idx="1866">
                  <c:v>-19.369988692434209</c:v>
                </c:pt>
                <c:pt idx="1867">
                  <c:v>-19.369988692434209</c:v>
                </c:pt>
                <c:pt idx="1868">
                  <c:v>-19.366776315789473</c:v>
                </c:pt>
                <c:pt idx="1869">
                  <c:v>-19.39247532894737</c:v>
                </c:pt>
                <c:pt idx="1870">
                  <c:v>-19.38926295230263</c:v>
                </c:pt>
                <c:pt idx="1871">
                  <c:v>-19.38926295230263</c:v>
                </c:pt>
                <c:pt idx="1872">
                  <c:v>-19.508120888157894</c:v>
                </c:pt>
                <c:pt idx="1873">
                  <c:v>-19.537032277960527</c:v>
                </c:pt>
                <c:pt idx="1874">
                  <c:v>-19.527395148026315</c:v>
                </c:pt>
                <c:pt idx="1875">
                  <c:v>-19.527395148026315</c:v>
                </c:pt>
                <c:pt idx="1876">
                  <c:v>-19.537032277960527</c:v>
                </c:pt>
                <c:pt idx="1877">
                  <c:v>-19.379625822368421</c:v>
                </c:pt>
                <c:pt idx="1878">
                  <c:v>-19.39247532894737</c:v>
                </c:pt>
                <c:pt idx="1879">
                  <c:v>-19.414961965460527</c:v>
                </c:pt>
                <c:pt idx="1880">
                  <c:v>-19.427811472039473</c:v>
                </c:pt>
                <c:pt idx="1881">
                  <c:v>-19.443873355263158</c:v>
                </c:pt>
                <c:pt idx="1882">
                  <c:v>-19.463147615131579</c:v>
                </c:pt>
                <c:pt idx="1883">
                  <c:v>-19.482421875</c:v>
                </c:pt>
                <c:pt idx="1884">
                  <c:v>-19.463147615131579</c:v>
                </c:pt>
                <c:pt idx="1885">
                  <c:v>-19.546669407894736</c:v>
                </c:pt>
                <c:pt idx="1886">
                  <c:v>-19.562731291118421</c:v>
                </c:pt>
                <c:pt idx="1887">
                  <c:v>-19.588430304276315</c:v>
                </c:pt>
                <c:pt idx="1888">
                  <c:v>-19.781172902960527</c:v>
                </c:pt>
                <c:pt idx="1889">
                  <c:v>-19.826146175986842</c:v>
                </c:pt>
                <c:pt idx="1890">
                  <c:v>-19.8486328125</c:v>
                </c:pt>
                <c:pt idx="1891">
                  <c:v>-19.81972142269737</c:v>
                </c:pt>
                <c:pt idx="1892">
                  <c:v>-19.851845189144736</c:v>
                </c:pt>
                <c:pt idx="1893">
                  <c:v>-19.855057565789473</c:v>
                </c:pt>
                <c:pt idx="1894">
                  <c:v>-19.874331825657894</c:v>
                </c:pt>
                <c:pt idx="1895">
                  <c:v>-19.896818462171051</c:v>
                </c:pt>
                <c:pt idx="1896">
                  <c:v>-19.90966796875</c:v>
                </c:pt>
                <c:pt idx="1897">
                  <c:v>-19.794022409539473</c:v>
                </c:pt>
                <c:pt idx="1898">
                  <c:v>-19.81650904605263</c:v>
                </c:pt>
                <c:pt idx="1899">
                  <c:v>-19.858269942434209</c:v>
                </c:pt>
                <c:pt idx="1900">
                  <c:v>-19.893606085526315</c:v>
                </c:pt>
                <c:pt idx="1901">
                  <c:v>-19.935366981907894</c:v>
                </c:pt>
                <c:pt idx="1902">
                  <c:v>-19.973915501644736</c:v>
                </c:pt>
                <c:pt idx="1903">
                  <c:v>-20.006039268092106</c:v>
                </c:pt>
                <c:pt idx="1904">
                  <c:v>-20.034950657894736</c:v>
                </c:pt>
                <c:pt idx="1905">
                  <c:v>-20.067074424342106</c:v>
                </c:pt>
                <c:pt idx="1906">
                  <c:v>-20.115260074013158</c:v>
                </c:pt>
                <c:pt idx="1907">
                  <c:v>-20.295153166118421</c:v>
                </c:pt>
                <c:pt idx="1908">
                  <c:v>-20.333701685855264</c:v>
                </c:pt>
                <c:pt idx="1909">
                  <c:v>-20.359400699013158</c:v>
                </c:pt>
                <c:pt idx="1910">
                  <c:v>-20.282303659539473</c:v>
                </c:pt>
                <c:pt idx="1911">
                  <c:v>-20.301577919407894</c:v>
                </c:pt>
                <c:pt idx="1912">
                  <c:v>-20.36582545230263</c:v>
                </c:pt>
                <c:pt idx="1913">
                  <c:v>-20.414011101973685</c:v>
                </c:pt>
                <c:pt idx="1914">
                  <c:v>-20.481471011513158</c:v>
                </c:pt>
                <c:pt idx="1915">
                  <c:v>-20.516807154605264</c:v>
                </c:pt>
                <c:pt idx="1916">
                  <c:v>-20.558568050986842</c:v>
                </c:pt>
                <c:pt idx="1917">
                  <c:v>-20.600328947368421</c:v>
                </c:pt>
                <c:pt idx="1918">
                  <c:v>-20.64208984375</c:v>
                </c:pt>
                <c:pt idx="1919">
                  <c:v>-20.696700246710527</c:v>
                </c:pt>
                <c:pt idx="1920">
                  <c:v>-20.725611636513158</c:v>
                </c:pt>
                <c:pt idx="1921">
                  <c:v>-20.754523026315791</c:v>
                </c:pt>
                <c:pt idx="1922">
                  <c:v>-20.828407689144736</c:v>
                </c:pt>
                <c:pt idx="1923">
                  <c:v>-20.821982935855264</c:v>
                </c:pt>
                <c:pt idx="1924">
                  <c:v>-20.870168585526315</c:v>
                </c:pt>
                <c:pt idx="1925">
                  <c:v>-20.91835423519737</c:v>
                </c:pt>
                <c:pt idx="1926">
                  <c:v>-20.799496299342106</c:v>
                </c:pt>
                <c:pt idx="1927">
                  <c:v>-20.828407689144736</c:v>
                </c:pt>
                <c:pt idx="1928">
                  <c:v>-20.85410670230263</c:v>
                </c:pt>
                <c:pt idx="1929">
                  <c:v>-20.895867598684209</c:v>
                </c:pt>
                <c:pt idx="1930">
                  <c:v>-20.963327508223685</c:v>
                </c:pt>
                <c:pt idx="1931">
                  <c:v>-21.021150287828949</c:v>
                </c:pt>
                <c:pt idx="1932">
                  <c:v>-21.111096833881579</c:v>
                </c:pt>
                <c:pt idx="1933">
                  <c:v>-21.19140625</c:v>
                </c:pt>
                <c:pt idx="1934">
                  <c:v>-21.239591899671051</c:v>
                </c:pt>
                <c:pt idx="1935">
                  <c:v>-21.297414679276315</c:v>
                </c:pt>
                <c:pt idx="1936">
                  <c:v>-21.34560032894737</c:v>
                </c:pt>
                <c:pt idx="1937">
                  <c:v>-21.40342310855263</c:v>
                </c:pt>
                <c:pt idx="1938">
                  <c:v>-21.458033511513158</c:v>
                </c:pt>
                <c:pt idx="1939">
                  <c:v>-21.493369654605264</c:v>
                </c:pt>
                <c:pt idx="1940">
                  <c:v>-21.531918174342106</c:v>
                </c:pt>
                <c:pt idx="1941">
                  <c:v>-21.567254317434209</c:v>
                </c:pt>
                <c:pt idx="1942">
                  <c:v>-21.609015213815791</c:v>
                </c:pt>
                <c:pt idx="1943">
                  <c:v>-21.65077611019737</c:v>
                </c:pt>
                <c:pt idx="1944">
                  <c:v>-21.692537006578949</c:v>
                </c:pt>
                <c:pt idx="1945">
                  <c:v>-21.567254317434209</c:v>
                </c:pt>
                <c:pt idx="1946">
                  <c:v>-21.615439967105264</c:v>
                </c:pt>
                <c:pt idx="1947">
                  <c:v>-21.676475123355264</c:v>
                </c:pt>
                <c:pt idx="1948">
                  <c:v>-21.750359786184209</c:v>
                </c:pt>
                <c:pt idx="1949">
                  <c:v>-21.811394942434209</c:v>
                </c:pt>
                <c:pt idx="1950">
                  <c:v>-21.869217722039473</c:v>
                </c:pt>
                <c:pt idx="1951">
                  <c:v>-21.949527138157894</c:v>
                </c:pt>
                <c:pt idx="1952">
                  <c:v>-21.981650904605264</c:v>
                </c:pt>
                <c:pt idx="1953">
                  <c:v>-22.068385074013158</c:v>
                </c:pt>
                <c:pt idx="1954">
                  <c:v>-22.129420230263158</c:v>
                </c:pt>
                <c:pt idx="1955">
                  <c:v>-22.171181126644736</c:v>
                </c:pt>
                <c:pt idx="1956">
                  <c:v>-22.216154399671051</c:v>
                </c:pt>
                <c:pt idx="1957">
                  <c:v>-22.26112767269737</c:v>
                </c:pt>
                <c:pt idx="1958">
                  <c:v>-22.312525699013158</c:v>
                </c:pt>
                <c:pt idx="1959">
                  <c:v>-22.38319798519737</c:v>
                </c:pt>
                <c:pt idx="1960">
                  <c:v>-22.424958881578949</c:v>
                </c:pt>
                <c:pt idx="1961">
                  <c:v>-22.479569284539473</c:v>
                </c:pt>
                <c:pt idx="1962">
                  <c:v>-22.530967310855264</c:v>
                </c:pt>
                <c:pt idx="1963">
                  <c:v>-22.56309107730263</c:v>
                </c:pt>
                <c:pt idx="1964">
                  <c:v>-22.601639597039473</c:v>
                </c:pt>
                <c:pt idx="1965">
                  <c:v>-22.659462376644736</c:v>
                </c:pt>
                <c:pt idx="1966">
                  <c:v>-22.707648026315791</c:v>
                </c:pt>
                <c:pt idx="1967">
                  <c:v>-22.733347039473685</c:v>
                </c:pt>
                <c:pt idx="1968">
                  <c:v>-22.913240131578949</c:v>
                </c:pt>
                <c:pt idx="1969">
                  <c:v>-22.926089638157894</c:v>
                </c:pt>
                <c:pt idx="1970">
                  <c:v>-22.910027754934209</c:v>
                </c:pt>
                <c:pt idx="1971">
                  <c:v>-22.900390625</c:v>
                </c:pt>
                <c:pt idx="1972">
                  <c:v>-22.916452508223685</c:v>
                </c:pt>
                <c:pt idx="1973">
                  <c:v>-22.922877261513158</c:v>
                </c:pt>
                <c:pt idx="1974">
                  <c:v>-22.935726768092106</c:v>
                </c:pt>
                <c:pt idx="1975">
                  <c:v>-22.922877261513158</c:v>
                </c:pt>
                <c:pt idx="1976">
                  <c:v>-22.926089638157894</c:v>
                </c:pt>
                <c:pt idx="1977">
                  <c:v>-22.951788651315791</c:v>
                </c:pt>
                <c:pt idx="1978">
                  <c:v>-23.016036184210527</c:v>
                </c:pt>
                <c:pt idx="1979">
                  <c:v>-23.035310444078949</c:v>
                </c:pt>
                <c:pt idx="1980">
                  <c:v>-23.057797080592106</c:v>
                </c:pt>
                <c:pt idx="1981">
                  <c:v>-23.073858963815791</c:v>
                </c:pt>
                <c:pt idx="1982">
                  <c:v>-23.077071340460527</c:v>
                </c:pt>
                <c:pt idx="1983">
                  <c:v>-23.11240748355263</c:v>
                </c:pt>
                <c:pt idx="1984">
                  <c:v>-23.138106496710527</c:v>
                </c:pt>
                <c:pt idx="1985">
                  <c:v>-23.160593133223685</c:v>
                </c:pt>
                <c:pt idx="1986">
                  <c:v>-23.163805509868421</c:v>
                </c:pt>
                <c:pt idx="1987">
                  <c:v>-23.17344263980263</c:v>
                </c:pt>
                <c:pt idx="1988">
                  <c:v>-23.17344263980263</c:v>
                </c:pt>
                <c:pt idx="1989">
                  <c:v>-23.17344263980263</c:v>
                </c:pt>
                <c:pt idx="1990">
                  <c:v>-23.305150082236842</c:v>
                </c:pt>
                <c:pt idx="1991">
                  <c:v>-23.301937705592106</c:v>
                </c:pt>
                <c:pt idx="1992">
                  <c:v>-23.308362458881579</c:v>
                </c:pt>
                <c:pt idx="1993">
                  <c:v>-23.497892680921051</c:v>
                </c:pt>
                <c:pt idx="1994">
                  <c:v>-23.523591694078949</c:v>
                </c:pt>
                <c:pt idx="1995">
                  <c:v>-23.533228824013158</c:v>
                </c:pt>
                <c:pt idx="1996">
                  <c:v>-23.555715460526315</c:v>
                </c:pt>
                <c:pt idx="1997">
                  <c:v>-23.562140213815791</c:v>
                </c:pt>
                <c:pt idx="1998">
                  <c:v>-23.552503083881579</c:v>
                </c:pt>
                <c:pt idx="1999">
                  <c:v>-23.558927837171051</c:v>
                </c:pt>
                <c:pt idx="2000">
                  <c:v>-23.578202097039473</c:v>
                </c:pt>
                <c:pt idx="2001">
                  <c:v>-23.597476356907894</c:v>
                </c:pt>
                <c:pt idx="2002">
                  <c:v>-23.613538240131579</c:v>
                </c:pt>
                <c:pt idx="2003">
                  <c:v>-23.616750616776315</c:v>
                </c:pt>
                <c:pt idx="2004">
                  <c:v>-23.629600123355264</c:v>
                </c:pt>
                <c:pt idx="2005">
                  <c:v>-23.66493626644737</c:v>
                </c:pt>
                <c:pt idx="2006">
                  <c:v>-23.520379317434209</c:v>
                </c:pt>
                <c:pt idx="2007">
                  <c:v>-23.568564967105264</c:v>
                </c:pt>
                <c:pt idx="2008">
                  <c:v>-23.629600123355264</c:v>
                </c:pt>
                <c:pt idx="2009">
                  <c:v>-23.687422902960527</c:v>
                </c:pt>
                <c:pt idx="2010">
                  <c:v>-23.732396175986842</c:v>
                </c:pt>
                <c:pt idx="2011">
                  <c:v>-23.825555098684209</c:v>
                </c:pt>
                <c:pt idx="2012">
                  <c:v>-23.873740748355264</c:v>
                </c:pt>
                <c:pt idx="2013">
                  <c:v>-23.963687294407894</c:v>
                </c:pt>
                <c:pt idx="2014">
                  <c:v>-24.018297697368421</c:v>
                </c:pt>
                <c:pt idx="2015">
                  <c:v>-24.066483347039473</c:v>
                </c:pt>
                <c:pt idx="2016">
                  <c:v>-24.072908100328949</c:v>
                </c:pt>
                <c:pt idx="2017">
                  <c:v>-24.137155633223685</c:v>
                </c:pt>
                <c:pt idx="2018">
                  <c:v>-24.188553659539473</c:v>
                </c:pt>
                <c:pt idx="2019">
                  <c:v>-24.227102179276315</c:v>
                </c:pt>
                <c:pt idx="2020">
                  <c:v>-24.278500205592106</c:v>
                </c:pt>
                <c:pt idx="2021">
                  <c:v>-24.313836348684209</c:v>
                </c:pt>
                <c:pt idx="2022">
                  <c:v>-24.33311060855263</c:v>
                </c:pt>
                <c:pt idx="2023">
                  <c:v>-24.362021998355264</c:v>
                </c:pt>
                <c:pt idx="2024">
                  <c:v>-24.384508634868421</c:v>
                </c:pt>
                <c:pt idx="2025">
                  <c:v>-24.413420024671051</c:v>
                </c:pt>
                <c:pt idx="2026">
                  <c:v>-24.45518092105263</c:v>
                </c:pt>
                <c:pt idx="2027">
                  <c:v>-24.477667557565791</c:v>
                </c:pt>
                <c:pt idx="2028">
                  <c:v>-24.390933388157894</c:v>
                </c:pt>
                <c:pt idx="2029">
                  <c:v>-24.42626953125</c:v>
                </c:pt>
                <c:pt idx="2030">
                  <c:v>-24.45518092105263</c:v>
                </c:pt>
                <c:pt idx="2031">
                  <c:v>-24.30419921875</c:v>
                </c:pt>
                <c:pt idx="2032">
                  <c:v>-24.329898231907894</c:v>
                </c:pt>
                <c:pt idx="2033">
                  <c:v>-24.365234375</c:v>
                </c:pt>
                <c:pt idx="2034">
                  <c:v>-24.387721011513158</c:v>
                </c:pt>
                <c:pt idx="2035">
                  <c:v>-24.413420024671051</c:v>
                </c:pt>
                <c:pt idx="2036">
                  <c:v>-24.451968544407894</c:v>
                </c:pt>
                <c:pt idx="2037">
                  <c:v>-24.464818050986842</c:v>
                </c:pt>
                <c:pt idx="2038">
                  <c:v>-24.4873046875</c:v>
                </c:pt>
                <c:pt idx="2039">
                  <c:v>-24.51621607730263</c:v>
                </c:pt>
                <c:pt idx="2040">
                  <c:v>-24.529065583881579</c:v>
                </c:pt>
                <c:pt idx="2041">
                  <c:v>-24.551552220394736</c:v>
                </c:pt>
                <c:pt idx="2042">
                  <c:v>-24.586888363486842</c:v>
                </c:pt>
                <c:pt idx="2043">
                  <c:v>-24.628649259868421</c:v>
                </c:pt>
                <c:pt idx="2044">
                  <c:v>-24.663985402960527</c:v>
                </c:pt>
                <c:pt idx="2045">
                  <c:v>-24.721808182565791</c:v>
                </c:pt>
                <c:pt idx="2046">
                  <c:v>-24.737870065789473</c:v>
                </c:pt>
                <c:pt idx="2047">
                  <c:v>-24.91455078125</c:v>
                </c:pt>
                <c:pt idx="2048">
                  <c:v>-24.953099300986842</c:v>
                </c:pt>
                <c:pt idx="2049">
                  <c:v>-24.924187911184209</c:v>
                </c:pt>
                <c:pt idx="2050">
                  <c:v>-25.107293379934209</c:v>
                </c:pt>
                <c:pt idx="2051">
                  <c:v>-25.091231496710527</c:v>
                </c:pt>
                <c:pt idx="2052">
                  <c:v>-25.09765625</c:v>
                </c:pt>
                <c:pt idx="2053">
                  <c:v>-25.110505756578949</c:v>
                </c:pt>
                <c:pt idx="2054">
                  <c:v>-25.142629523026315</c:v>
                </c:pt>
                <c:pt idx="2055">
                  <c:v>-25.168328536184209</c:v>
                </c:pt>
                <c:pt idx="2056">
                  <c:v>-25.206877055921051</c:v>
                </c:pt>
                <c:pt idx="2057">
                  <c:v>-25.267912212171051</c:v>
                </c:pt>
                <c:pt idx="2058">
                  <c:v>-25.300035978618421</c:v>
                </c:pt>
                <c:pt idx="2059">
                  <c:v>-25.357858758223685</c:v>
                </c:pt>
                <c:pt idx="2060">
                  <c:v>-25.415681537828949</c:v>
                </c:pt>
                <c:pt idx="2061">
                  <c:v>-25.470291940789473</c:v>
                </c:pt>
                <c:pt idx="2062">
                  <c:v>-25.515265213815791</c:v>
                </c:pt>
                <c:pt idx="2063">
                  <c:v>-25.573087993421051</c:v>
                </c:pt>
                <c:pt idx="2064">
                  <c:v>-25.621273643092106</c:v>
                </c:pt>
                <c:pt idx="2065">
                  <c:v>-25.666246916118421</c:v>
                </c:pt>
                <c:pt idx="2066">
                  <c:v>-25.717644942434209</c:v>
                </c:pt>
                <c:pt idx="2067">
                  <c:v>-25.781892475328949</c:v>
                </c:pt>
                <c:pt idx="2068">
                  <c:v>-25.884688527960527</c:v>
                </c:pt>
                <c:pt idx="2069">
                  <c:v>-25.958573190789473</c:v>
                </c:pt>
                <c:pt idx="2070">
                  <c:v>-26.016395970394736</c:v>
                </c:pt>
                <c:pt idx="2071">
                  <c:v>-26.067793996710527</c:v>
                </c:pt>
                <c:pt idx="2072">
                  <c:v>-26.122404399671051</c:v>
                </c:pt>
                <c:pt idx="2073">
                  <c:v>-26.177014802631579</c:v>
                </c:pt>
                <c:pt idx="2074">
                  <c:v>-26.22841282894737</c:v>
                </c:pt>
                <c:pt idx="2075">
                  <c:v>-26.283023231907894</c:v>
                </c:pt>
                <c:pt idx="2076">
                  <c:v>-26.340846011513158</c:v>
                </c:pt>
                <c:pt idx="2077">
                  <c:v>-26.401881167763158</c:v>
                </c:pt>
                <c:pt idx="2078">
                  <c:v>-26.466128700657894</c:v>
                </c:pt>
                <c:pt idx="2079">
                  <c:v>-26.552862870065791</c:v>
                </c:pt>
                <c:pt idx="2080">
                  <c:v>-26.613898026315791</c:v>
                </c:pt>
                <c:pt idx="2081">
                  <c:v>-26.646021792763158</c:v>
                </c:pt>
                <c:pt idx="2082">
                  <c:v>-26.854826274671051</c:v>
                </c:pt>
                <c:pt idx="2083">
                  <c:v>-26.880525287828949</c:v>
                </c:pt>
                <c:pt idx="2084">
                  <c:v>-26.938348067434209</c:v>
                </c:pt>
                <c:pt idx="2085">
                  <c:v>-26.841976768092106</c:v>
                </c:pt>
                <c:pt idx="2086">
                  <c:v>-26.906224300986842</c:v>
                </c:pt>
                <c:pt idx="2087">
                  <c:v>-26.973684210526315</c:v>
                </c:pt>
                <c:pt idx="2088">
                  <c:v>-26.874100534539473</c:v>
                </c:pt>
                <c:pt idx="2089">
                  <c:v>-26.944772820723685</c:v>
                </c:pt>
                <c:pt idx="2090">
                  <c:v>-27.037931743421051</c:v>
                </c:pt>
                <c:pt idx="2091">
                  <c:v>-27.163214432565791</c:v>
                </c:pt>
                <c:pt idx="2092">
                  <c:v>-27.20497532894737</c:v>
                </c:pt>
                <c:pt idx="2093">
                  <c:v>-27.249948601973685</c:v>
                </c:pt>
                <c:pt idx="2094">
                  <c:v>-27.294921875</c:v>
                </c:pt>
                <c:pt idx="2095">
                  <c:v>-27.307771381578949</c:v>
                </c:pt>
                <c:pt idx="2096">
                  <c:v>-27.359169407894736</c:v>
                </c:pt>
                <c:pt idx="2097">
                  <c:v>-27.391293174342106</c:v>
                </c:pt>
                <c:pt idx="2098">
                  <c:v>-27.433054070723685</c:v>
                </c:pt>
                <c:pt idx="2099">
                  <c:v>-27.635433799342106</c:v>
                </c:pt>
                <c:pt idx="2100">
                  <c:v>-27.686831825657894</c:v>
                </c:pt>
                <c:pt idx="2101">
                  <c:v>-27.718955592105264</c:v>
                </c:pt>
                <c:pt idx="2102">
                  <c:v>-27.731805098684209</c:v>
                </c:pt>
                <c:pt idx="2103">
                  <c:v>-27.767141241776315</c:v>
                </c:pt>
                <c:pt idx="2104">
                  <c:v>-27.841025904605264</c:v>
                </c:pt>
                <c:pt idx="2105">
                  <c:v>-27.869937294407894</c:v>
                </c:pt>
                <c:pt idx="2106">
                  <c:v>-27.863512541118421</c:v>
                </c:pt>
                <c:pt idx="2107">
                  <c:v>-27.914910567434209</c:v>
                </c:pt>
                <c:pt idx="2108">
                  <c:v>-27.969520970394736</c:v>
                </c:pt>
                <c:pt idx="2109">
                  <c:v>-28.020918996710527</c:v>
                </c:pt>
                <c:pt idx="2110">
                  <c:v>-28.085166529605264</c:v>
                </c:pt>
                <c:pt idx="2111">
                  <c:v>-28.139776932565791</c:v>
                </c:pt>
                <c:pt idx="2112">
                  <c:v>-28.18153782894737</c:v>
                </c:pt>
                <c:pt idx="2113">
                  <c:v>-28.374280427631579</c:v>
                </c:pt>
                <c:pt idx="2114">
                  <c:v>-28.42246607730263</c:v>
                </c:pt>
                <c:pt idx="2115">
                  <c:v>-28.470651726973685</c:v>
                </c:pt>
                <c:pt idx="2116">
                  <c:v>-28.522049753289473</c:v>
                </c:pt>
                <c:pt idx="2117">
                  <c:v>-28.541324013157894</c:v>
                </c:pt>
                <c:pt idx="2118">
                  <c:v>-28.57666015625</c:v>
                </c:pt>
                <c:pt idx="2119">
                  <c:v>-28.618421052631579</c:v>
                </c:pt>
                <c:pt idx="2120">
                  <c:v>-28.48350123355263</c:v>
                </c:pt>
                <c:pt idx="2121">
                  <c:v>-28.518837376644736</c:v>
                </c:pt>
                <c:pt idx="2122">
                  <c:v>-28.54453638980263</c:v>
                </c:pt>
                <c:pt idx="2123">
                  <c:v>-28.560598273026315</c:v>
                </c:pt>
                <c:pt idx="2124">
                  <c:v>-28.586297286184209</c:v>
                </c:pt>
                <c:pt idx="2125">
                  <c:v>-28.621633429276315</c:v>
                </c:pt>
                <c:pt idx="2126">
                  <c:v>-28.656969572368421</c:v>
                </c:pt>
                <c:pt idx="2127">
                  <c:v>-28.856136924342106</c:v>
                </c:pt>
                <c:pt idx="2128">
                  <c:v>-28.868986430921051</c:v>
                </c:pt>
                <c:pt idx="2129">
                  <c:v>-28.840075041118421</c:v>
                </c:pt>
                <c:pt idx="2130">
                  <c:v>-28.872198807565791</c:v>
                </c:pt>
                <c:pt idx="2131">
                  <c:v>-28.897897820723685</c:v>
                </c:pt>
                <c:pt idx="2132">
                  <c:v>-28.923596833881579</c:v>
                </c:pt>
                <c:pt idx="2133">
                  <c:v>-28.965357730263158</c:v>
                </c:pt>
                <c:pt idx="2134">
                  <c:v>-28.984631990131579</c:v>
                </c:pt>
                <c:pt idx="2135">
                  <c:v>-28.991056743421051</c:v>
                </c:pt>
                <c:pt idx="2136">
                  <c:v>-29.03603001644737</c:v>
                </c:pt>
                <c:pt idx="2137">
                  <c:v>-28.885048314144736</c:v>
                </c:pt>
                <c:pt idx="2138">
                  <c:v>-28.901110197368421</c:v>
                </c:pt>
                <c:pt idx="2139">
                  <c:v>-28.917172080592106</c:v>
                </c:pt>
                <c:pt idx="2140">
                  <c:v>-28.952508223684209</c:v>
                </c:pt>
                <c:pt idx="2141">
                  <c:v>-29.151675575657894</c:v>
                </c:pt>
                <c:pt idx="2142">
                  <c:v>-29.138826069078949</c:v>
                </c:pt>
                <c:pt idx="2143">
                  <c:v>-29.142038445723685</c:v>
                </c:pt>
                <c:pt idx="2144">
                  <c:v>-29.148463199013158</c:v>
                </c:pt>
                <c:pt idx="2145">
                  <c:v>-29.135613692434209</c:v>
                </c:pt>
                <c:pt idx="2146">
                  <c:v>-29.116339432565791</c:v>
                </c:pt>
                <c:pt idx="2147">
                  <c:v>-29.103489925986842</c:v>
                </c:pt>
                <c:pt idx="2148">
                  <c:v>-29.077790912828949</c:v>
                </c:pt>
                <c:pt idx="2149">
                  <c:v>-29.068153782894736</c:v>
                </c:pt>
                <c:pt idx="2150">
                  <c:v>-29.1259765625</c:v>
                </c:pt>
                <c:pt idx="2151">
                  <c:v>-28.987844366776315</c:v>
                </c:pt>
                <c:pt idx="2152">
                  <c:v>-29.148463199013158</c:v>
                </c:pt>
                <c:pt idx="2153">
                  <c:v>-29.15810032894737</c:v>
                </c:pt>
                <c:pt idx="2154">
                  <c:v>-29.174162212171051</c:v>
                </c:pt>
                <c:pt idx="2155">
                  <c:v>-29.190224095394736</c:v>
                </c:pt>
                <c:pt idx="2156">
                  <c:v>-29.21592310855263</c:v>
                </c:pt>
                <c:pt idx="2157">
                  <c:v>-29.238409745065791</c:v>
                </c:pt>
                <c:pt idx="2158">
                  <c:v>-29.267321134868421</c:v>
                </c:pt>
                <c:pt idx="2159">
                  <c:v>-29.27695826480263</c:v>
                </c:pt>
                <c:pt idx="2160">
                  <c:v>-29.315506784539473</c:v>
                </c:pt>
                <c:pt idx="2161">
                  <c:v>-29.350842927631579</c:v>
                </c:pt>
                <c:pt idx="2162">
                  <c:v>-29.376541940789473</c:v>
                </c:pt>
                <c:pt idx="2163">
                  <c:v>-29.40224095394737</c:v>
                </c:pt>
                <c:pt idx="2164">
                  <c:v>-29.418302837171051</c:v>
                </c:pt>
                <c:pt idx="2165">
                  <c:v>-29.260896381578949</c:v>
                </c:pt>
                <c:pt idx="2166">
                  <c:v>-29.273745888157894</c:v>
                </c:pt>
                <c:pt idx="2167">
                  <c:v>-29.270533511513158</c:v>
                </c:pt>
                <c:pt idx="2168">
                  <c:v>-29.299444901315791</c:v>
                </c:pt>
                <c:pt idx="2169">
                  <c:v>-29.318719161184209</c:v>
                </c:pt>
                <c:pt idx="2170">
                  <c:v>-29.334781044407894</c:v>
                </c:pt>
                <c:pt idx="2171">
                  <c:v>-29.444001850328949</c:v>
                </c:pt>
                <c:pt idx="2172">
                  <c:v>-29.466488486842106</c:v>
                </c:pt>
                <c:pt idx="2173">
                  <c:v>-29.485762746710527</c:v>
                </c:pt>
                <c:pt idx="2174">
                  <c:v>-29.472913240131579</c:v>
                </c:pt>
                <c:pt idx="2175">
                  <c:v>-29.488975123355264</c:v>
                </c:pt>
                <c:pt idx="2176">
                  <c:v>-29.498612253289473</c:v>
                </c:pt>
                <c:pt idx="2177">
                  <c:v>-29.511461759868421</c:v>
                </c:pt>
                <c:pt idx="2178">
                  <c:v>-29.52431126644737</c:v>
                </c:pt>
                <c:pt idx="2179">
                  <c:v>-29.508249383223685</c:v>
                </c:pt>
                <c:pt idx="2180">
                  <c:v>-29.517886513157894</c:v>
                </c:pt>
                <c:pt idx="2181">
                  <c:v>-29.543585526315791</c:v>
                </c:pt>
                <c:pt idx="2182">
                  <c:v>-29.58534642269737</c:v>
                </c:pt>
                <c:pt idx="2183">
                  <c:v>-29.649593955592106</c:v>
                </c:pt>
                <c:pt idx="2184">
                  <c:v>-29.694567228618421</c:v>
                </c:pt>
                <c:pt idx="2185">
                  <c:v>-29.739540501644736</c:v>
                </c:pt>
                <c:pt idx="2186">
                  <c:v>-29.787726151315791</c:v>
                </c:pt>
                <c:pt idx="2187">
                  <c:v>-29.813425164473685</c:v>
                </c:pt>
                <c:pt idx="2188">
                  <c:v>-29.794150904605264</c:v>
                </c:pt>
                <c:pt idx="2189">
                  <c:v>-29.82627467105263</c:v>
                </c:pt>
                <c:pt idx="2190">
                  <c:v>-29.700991981907894</c:v>
                </c:pt>
                <c:pt idx="2191">
                  <c:v>-29.720266241776315</c:v>
                </c:pt>
                <c:pt idx="2192">
                  <c:v>-29.758814761513158</c:v>
                </c:pt>
                <c:pt idx="2193">
                  <c:v>-29.800575657894736</c:v>
                </c:pt>
                <c:pt idx="2194">
                  <c:v>-29.832699424342106</c:v>
                </c:pt>
                <c:pt idx="2195">
                  <c:v>-29.8583984375</c:v>
                </c:pt>
                <c:pt idx="2196">
                  <c:v>-29.922645970394736</c:v>
                </c:pt>
                <c:pt idx="2197">
                  <c:v>-29.98046875</c:v>
                </c:pt>
                <c:pt idx="2198">
                  <c:v>-30.01259251644737</c:v>
                </c:pt>
                <c:pt idx="2199">
                  <c:v>-30.022229646381579</c:v>
                </c:pt>
                <c:pt idx="2200">
                  <c:v>-30.031866776315791</c:v>
                </c:pt>
                <c:pt idx="2201">
                  <c:v>-30.04150390625</c:v>
                </c:pt>
                <c:pt idx="2202">
                  <c:v>-30.067202919407894</c:v>
                </c:pt>
                <c:pt idx="2203">
                  <c:v>-30.105751439144736</c:v>
                </c:pt>
                <c:pt idx="2204">
                  <c:v>-30.13466282894737</c:v>
                </c:pt>
                <c:pt idx="2205">
                  <c:v>-30.182848478618421</c:v>
                </c:pt>
                <c:pt idx="2206">
                  <c:v>-30.202122738486842</c:v>
                </c:pt>
                <c:pt idx="2207">
                  <c:v>-30.214972245065791</c:v>
                </c:pt>
                <c:pt idx="2208">
                  <c:v>-30.37880345394737</c:v>
                </c:pt>
                <c:pt idx="2209">
                  <c:v>-30.320980674342106</c:v>
                </c:pt>
                <c:pt idx="2210">
                  <c:v>-30.356316817434209</c:v>
                </c:pt>
                <c:pt idx="2211">
                  <c:v>-30.401290090460527</c:v>
                </c:pt>
                <c:pt idx="2212">
                  <c:v>-30.433413856907894</c:v>
                </c:pt>
                <c:pt idx="2213">
                  <c:v>-30.484811883223685</c:v>
                </c:pt>
                <c:pt idx="2214">
                  <c:v>-30.536209909539473</c:v>
                </c:pt>
                <c:pt idx="2215">
                  <c:v>-30.587607935855264</c:v>
                </c:pt>
                <c:pt idx="2216">
                  <c:v>-30.639005962171051</c:v>
                </c:pt>
                <c:pt idx="2217">
                  <c:v>-30.532997532894736</c:v>
                </c:pt>
                <c:pt idx="2218">
                  <c:v>-30.574758429276315</c:v>
                </c:pt>
                <c:pt idx="2219">
                  <c:v>-30.62294407894737</c:v>
                </c:pt>
                <c:pt idx="2220">
                  <c:v>-30.648643092105264</c:v>
                </c:pt>
                <c:pt idx="2221">
                  <c:v>-30.658280222039473</c:v>
                </c:pt>
                <c:pt idx="2222">
                  <c:v>-30.696828741776315</c:v>
                </c:pt>
                <c:pt idx="2223">
                  <c:v>-30.728952508223685</c:v>
                </c:pt>
                <c:pt idx="2224">
                  <c:v>-30.770713404605264</c:v>
                </c:pt>
                <c:pt idx="2225">
                  <c:v>-30.825323807565791</c:v>
                </c:pt>
                <c:pt idx="2226">
                  <c:v>-31.01806640625</c:v>
                </c:pt>
                <c:pt idx="2227">
                  <c:v>-31.069464432565791</c:v>
                </c:pt>
                <c:pt idx="2228">
                  <c:v>-31.114437705592106</c:v>
                </c:pt>
                <c:pt idx="2229">
                  <c:v>-31.181897615131579</c:v>
                </c:pt>
                <c:pt idx="2230">
                  <c:v>-31.217233758223685</c:v>
                </c:pt>
                <c:pt idx="2231">
                  <c:v>-31.258994654605264</c:v>
                </c:pt>
                <c:pt idx="2232">
                  <c:v>-31.297543174342106</c:v>
                </c:pt>
                <c:pt idx="2233">
                  <c:v>-31.345728824013158</c:v>
                </c:pt>
                <c:pt idx="2234">
                  <c:v>-31.358578330592106</c:v>
                </c:pt>
                <c:pt idx="2235">
                  <c:v>-31.387489720394736</c:v>
                </c:pt>
                <c:pt idx="2236">
                  <c:v>-31.432462993421051</c:v>
                </c:pt>
                <c:pt idx="2237">
                  <c:v>-31.50634765625</c:v>
                </c:pt>
                <c:pt idx="2238">
                  <c:v>-31.580232319078949</c:v>
                </c:pt>
                <c:pt idx="2239">
                  <c:v>-31.647692228618421</c:v>
                </c:pt>
                <c:pt idx="2240">
                  <c:v>-31.702302631578949</c:v>
                </c:pt>
                <c:pt idx="2241">
                  <c:v>-31.747275904605264</c:v>
                </c:pt>
                <c:pt idx="2242">
                  <c:v>-31.834010074013158</c:v>
                </c:pt>
                <c:pt idx="2243">
                  <c:v>-31.882195723684209</c:v>
                </c:pt>
                <c:pt idx="2244">
                  <c:v>-31.975354646381579</c:v>
                </c:pt>
                <c:pt idx="2245">
                  <c:v>-32.036389802631582</c:v>
                </c:pt>
                <c:pt idx="2246">
                  <c:v>-31.959292763157894</c:v>
                </c:pt>
                <c:pt idx="2247">
                  <c:v>-32.007478412828945</c:v>
                </c:pt>
                <c:pt idx="2248">
                  <c:v>-32.046026932565788</c:v>
                </c:pt>
                <c:pt idx="2249">
                  <c:v>-32.26768092105263</c:v>
                </c:pt>
                <c:pt idx="2250">
                  <c:v>-32.322291324013158</c:v>
                </c:pt>
                <c:pt idx="2251">
                  <c:v>-32.354415090460527</c:v>
                </c:pt>
                <c:pt idx="2252">
                  <c:v>-32.38975123355263</c:v>
                </c:pt>
                <c:pt idx="2253">
                  <c:v>-32.412237870065788</c:v>
                </c:pt>
                <c:pt idx="2254">
                  <c:v>-32.444361636513158</c:v>
                </c:pt>
                <c:pt idx="2255">
                  <c:v>-32.489334909539473</c:v>
                </c:pt>
                <c:pt idx="2256">
                  <c:v>-32.54073293585526</c:v>
                </c:pt>
                <c:pt idx="2257">
                  <c:v>-32.582493832236842</c:v>
                </c:pt>
                <c:pt idx="2258">
                  <c:v>-32.63389185855263</c:v>
                </c:pt>
                <c:pt idx="2259">
                  <c:v>-32.682077508223685</c:v>
                </c:pt>
                <c:pt idx="2260">
                  <c:v>-32.73026315789474</c:v>
                </c:pt>
                <c:pt idx="2261">
                  <c:v>-32.778448807565788</c:v>
                </c:pt>
                <c:pt idx="2262">
                  <c:v>-32.823422080592103</c:v>
                </c:pt>
                <c:pt idx="2263">
                  <c:v>-32.865182976973685</c:v>
                </c:pt>
                <c:pt idx="2264">
                  <c:v>-32.749537417763158</c:v>
                </c:pt>
                <c:pt idx="2265">
                  <c:v>-32.781661184210527</c:v>
                </c:pt>
                <c:pt idx="2266">
                  <c:v>-32.813784950657897</c:v>
                </c:pt>
                <c:pt idx="2267">
                  <c:v>-32.839483963815788</c:v>
                </c:pt>
                <c:pt idx="2268">
                  <c:v>-32.861970600328945</c:v>
                </c:pt>
                <c:pt idx="2269">
                  <c:v>-32.88124486019737</c:v>
                </c:pt>
                <c:pt idx="2270">
                  <c:v>-32.900519120065788</c:v>
                </c:pt>
                <c:pt idx="2271">
                  <c:v>-32.923005756578945</c:v>
                </c:pt>
                <c:pt idx="2272">
                  <c:v>-32.932642886513158</c:v>
                </c:pt>
                <c:pt idx="2273">
                  <c:v>-32.955129523026315</c:v>
                </c:pt>
                <c:pt idx="2274">
                  <c:v>-32.993678042763158</c:v>
                </c:pt>
                <c:pt idx="2275">
                  <c:v>-33.0322265625</c:v>
                </c:pt>
                <c:pt idx="2276">
                  <c:v>-33.03543893914474</c:v>
                </c:pt>
                <c:pt idx="2277">
                  <c:v>-33.048288445723685</c:v>
                </c:pt>
                <c:pt idx="2278">
                  <c:v>-33.06435032894737</c:v>
                </c:pt>
                <c:pt idx="2279">
                  <c:v>-33.09004934210526</c:v>
                </c:pt>
                <c:pt idx="2280">
                  <c:v>-33.077199835526315</c:v>
                </c:pt>
                <c:pt idx="2281">
                  <c:v>-33.099686472039473</c:v>
                </c:pt>
                <c:pt idx="2282">
                  <c:v>-33.241031044407897</c:v>
                </c:pt>
                <c:pt idx="2283">
                  <c:v>-33.2763671875</c:v>
                </c:pt>
                <c:pt idx="2284">
                  <c:v>-33.289216694078945</c:v>
                </c:pt>
                <c:pt idx="2285">
                  <c:v>-33.302066200657897</c:v>
                </c:pt>
                <c:pt idx="2286">
                  <c:v>-33.314915707236842</c:v>
                </c:pt>
                <c:pt idx="2287">
                  <c:v>-33.324552837171055</c:v>
                </c:pt>
                <c:pt idx="2288">
                  <c:v>-33.372738486842103</c:v>
                </c:pt>
                <c:pt idx="2289">
                  <c:v>-33.404862253289473</c:v>
                </c:pt>
                <c:pt idx="2290">
                  <c:v>-33.433773643092103</c:v>
                </c:pt>
                <c:pt idx="2291">
                  <c:v>-33.45947265625</c:v>
                </c:pt>
                <c:pt idx="2292">
                  <c:v>-33.649002878289473</c:v>
                </c:pt>
                <c:pt idx="2293">
                  <c:v>-33.661852384868418</c:v>
                </c:pt>
                <c:pt idx="2294">
                  <c:v>-33.67470189144737</c:v>
                </c:pt>
                <c:pt idx="2295">
                  <c:v>-33.687551398026315</c:v>
                </c:pt>
                <c:pt idx="2296">
                  <c:v>-33.681126644736842</c:v>
                </c:pt>
                <c:pt idx="2297">
                  <c:v>-33.82247121710526</c:v>
                </c:pt>
                <c:pt idx="2298">
                  <c:v>-33.82568359375</c:v>
                </c:pt>
                <c:pt idx="2299">
                  <c:v>-33.82568359375</c:v>
                </c:pt>
                <c:pt idx="2300">
                  <c:v>-33.809621710526315</c:v>
                </c:pt>
                <c:pt idx="2301">
                  <c:v>-33.799984580592103</c:v>
                </c:pt>
                <c:pt idx="2302">
                  <c:v>-33.799984580592103</c:v>
                </c:pt>
                <c:pt idx="2303">
                  <c:v>-33.79677220394737</c:v>
                </c:pt>
                <c:pt idx="2304">
                  <c:v>-33.799984580592103</c:v>
                </c:pt>
                <c:pt idx="2305">
                  <c:v>-33.790347450657897</c:v>
                </c:pt>
                <c:pt idx="2306">
                  <c:v>-33.816046463815788</c:v>
                </c:pt>
                <c:pt idx="2307">
                  <c:v>-33.835320723684212</c:v>
                </c:pt>
                <c:pt idx="2308">
                  <c:v>-33.864232113486842</c:v>
                </c:pt>
                <c:pt idx="2309">
                  <c:v>-33.896355879934212</c:v>
                </c:pt>
                <c:pt idx="2310">
                  <c:v>-33.934904399671055</c:v>
                </c:pt>
                <c:pt idx="2311">
                  <c:v>-33.954178659539473</c:v>
                </c:pt>
                <c:pt idx="2312">
                  <c:v>-33.94454152960526</c:v>
                </c:pt>
                <c:pt idx="2313">
                  <c:v>-33.934904399671055</c:v>
                </c:pt>
                <c:pt idx="2314">
                  <c:v>-33.94775390625</c:v>
                </c:pt>
                <c:pt idx="2315">
                  <c:v>-33.954178659539473</c:v>
                </c:pt>
                <c:pt idx="2316">
                  <c:v>-33.97666529605263</c:v>
                </c:pt>
                <c:pt idx="2317">
                  <c:v>-34.0087890625</c:v>
                </c:pt>
                <c:pt idx="2318">
                  <c:v>-34.018426192434212</c:v>
                </c:pt>
                <c:pt idx="2319">
                  <c:v>-34.04091282894737</c:v>
                </c:pt>
                <c:pt idx="2320">
                  <c:v>-33.912417763157897</c:v>
                </c:pt>
                <c:pt idx="2321">
                  <c:v>-33.931692023026315</c:v>
                </c:pt>
                <c:pt idx="2322">
                  <c:v>-33.95096628289474</c:v>
                </c:pt>
                <c:pt idx="2323">
                  <c:v>-33.963815789473685</c:v>
                </c:pt>
                <c:pt idx="2324">
                  <c:v>-33.999151932565788</c:v>
                </c:pt>
                <c:pt idx="2325">
                  <c:v>-33.861019736842103</c:v>
                </c:pt>
                <c:pt idx="2326">
                  <c:v>-33.85780736019737</c:v>
                </c:pt>
                <c:pt idx="2327">
                  <c:v>-33.873869243421055</c:v>
                </c:pt>
                <c:pt idx="2328">
                  <c:v>-33.88671875</c:v>
                </c:pt>
                <c:pt idx="2329">
                  <c:v>-34.09873560855263</c:v>
                </c:pt>
                <c:pt idx="2330">
                  <c:v>-33.957391036184212</c:v>
                </c:pt>
                <c:pt idx="2331">
                  <c:v>-33.986302425986842</c:v>
                </c:pt>
                <c:pt idx="2332">
                  <c:v>-34.00557668585526</c:v>
                </c:pt>
                <c:pt idx="2333">
                  <c:v>-34.0087890625</c:v>
                </c:pt>
                <c:pt idx="2334">
                  <c:v>-34.085886101973685</c:v>
                </c:pt>
                <c:pt idx="2335">
                  <c:v>-33.986302425986842</c:v>
                </c:pt>
                <c:pt idx="2336">
                  <c:v>-34.047337582236842</c:v>
                </c:pt>
                <c:pt idx="2337">
                  <c:v>-34.085886101973685</c:v>
                </c:pt>
                <c:pt idx="2338">
                  <c:v>-34.130859375</c:v>
                </c:pt>
                <c:pt idx="2339">
                  <c:v>-34.166195518092103</c:v>
                </c:pt>
                <c:pt idx="2340">
                  <c:v>-34.204744037828945</c:v>
                </c:pt>
                <c:pt idx="2341">
                  <c:v>-34.236867804276315</c:v>
                </c:pt>
                <c:pt idx="2342">
                  <c:v>-34.265779194078945</c:v>
                </c:pt>
                <c:pt idx="2343">
                  <c:v>-34.297902960526315</c:v>
                </c:pt>
                <c:pt idx="2344">
                  <c:v>-34.31396484375</c:v>
                </c:pt>
                <c:pt idx="2345">
                  <c:v>-34.323601973684212</c:v>
                </c:pt>
                <c:pt idx="2346">
                  <c:v>-34.31717722039474</c:v>
                </c:pt>
                <c:pt idx="2347">
                  <c:v>-34.487433182565788</c:v>
                </c:pt>
                <c:pt idx="2348">
                  <c:v>-34.484220805921055</c:v>
                </c:pt>
                <c:pt idx="2349">
                  <c:v>-34.49385793585526</c:v>
                </c:pt>
                <c:pt idx="2350">
                  <c:v>-34.577379728618418</c:v>
                </c:pt>
                <c:pt idx="2351">
                  <c:v>-34.583804481907897</c:v>
                </c:pt>
                <c:pt idx="2352">
                  <c:v>-34.603078741776315</c:v>
                </c:pt>
                <c:pt idx="2353">
                  <c:v>-34.61592824835526</c:v>
                </c:pt>
                <c:pt idx="2354">
                  <c:v>-34.61592824835526</c:v>
                </c:pt>
                <c:pt idx="2355">
                  <c:v>-34.619140625</c:v>
                </c:pt>
                <c:pt idx="2356">
                  <c:v>-34.635202508223685</c:v>
                </c:pt>
                <c:pt idx="2357">
                  <c:v>-34.635202508223685</c:v>
                </c:pt>
                <c:pt idx="2358">
                  <c:v>-34.635202508223685</c:v>
                </c:pt>
                <c:pt idx="2359">
                  <c:v>-34.64805201480263</c:v>
                </c:pt>
                <c:pt idx="2360">
                  <c:v>-34.80545847039474</c:v>
                </c:pt>
                <c:pt idx="2361">
                  <c:v>-34.850431743421055</c:v>
                </c:pt>
                <c:pt idx="2362">
                  <c:v>-34.853644120065788</c:v>
                </c:pt>
                <c:pt idx="2363">
                  <c:v>-34.869706003289473</c:v>
                </c:pt>
                <c:pt idx="2364">
                  <c:v>-34.86328125</c:v>
                </c:pt>
                <c:pt idx="2365">
                  <c:v>-34.89219263980263</c:v>
                </c:pt>
                <c:pt idx="2366">
                  <c:v>-34.901829769736842</c:v>
                </c:pt>
                <c:pt idx="2367">
                  <c:v>-34.734786184210527</c:v>
                </c:pt>
                <c:pt idx="2368">
                  <c:v>-34.721936677631582</c:v>
                </c:pt>
                <c:pt idx="2369">
                  <c:v>-34.70908717105263</c:v>
                </c:pt>
                <c:pt idx="2370">
                  <c:v>-34.70908717105263</c:v>
                </c:pt>
                <c:pt idx="2371">
                  <c:v>-34.721936677631582</c:v>
                </c:pt>
                <c:pt idx="2372">
                  <c:v>-34.664113898026315</c:v>
                </c:pt>
                <c:pt idx="2373">
                  <c:v>-34.654476768092103</c:v>
                </c:pt>
                <c:pt idx="2374">
                  <c:v>-34.62235300164474</c:v>
                </c:pt>
                <c:pt idx="2375">
                  <c:v>-34.612715871710527</c:v>
                </c:pt>
                <c:pt idx="2376">
                  <c:v>-34.606291118421055</c:v>
                </c:pt>
                <c:pt idx="2377">
                  <c:v>-34.606291118421055</c:v>
                </c:pt>
                <c:pt idx="2378">
                  <c:v>-34.609503495065788</c:v>
                </c:pt>
                <c:pt idx="2379">
                  <c:v>-34.612715871710527</c:v>
                </c:pt>
                <c:pt idx="2380">
                  <c:v>-34.609503495065788</c:v>
                </c:pt>
                <c:pt idx="2381">
                  <c:v>-34.779759457236842</c:v>
                </c:pt>
                <c:pt idx="2382">
                  <c:v>-34.795821340460527</c:v>
                </c:pt>
                <c:pt idx="2383">
                  <c:v>-34.815095600328945</c:v>
                </c:pt>
                <c:pt idx="2384">
                  <c:v>-34.850431743421055</c:v>
                </c:pt>
                <c:pt idx="2385">
                  <c:v>-34.696237664473685</c:v>
                </c:pt>
                <c:pt idx="2386">
                  <c:v>-34.718724300986842</c:v>
                </c:pt>
                <c:pt idx="2387">
                  <c:v>-34.725149054276315</c:v>
                </c:pt>
                <c:pt idx="2388">
                  <c:v>-34.657689144736842</c:v>
                </c:pt>
                <c:pt idx="2389">
                  <c:v>-34.689812911184212</c:v>
                </c:pt>
                <c:pt idx="2390">
                  <c:v>-34.68017578125</c:v>
                </c:pt>
                <c:pt idx="2391">
                  <c:v>-34.67696340460526</c:v>
                </c:pt>
                <c:pt idx="2392">
                  <c:v>-34.693025287828945</c:v>
                </c:pt>
                <c:pt idx="2393">
                  <c:v>-34.689812911184212</c:v>
                </c:pt>
                <c:pt idx="2394">
                  <c:v>-34.856856496710527</c:v>
                </c:pt>
                <c:pt idx="2395">
                  <c:v>-34.872918379934212</c:v>
                </c:pt>
                <c:pt idx="2396">
                  <c:v>-34.89219263980263</c:v>
                </c:pt>
                <c:pt idx="2397">
                  <c:v>-34.911466899671055</c:v>
                </c:pt>
                <c:pt idx="2398">
                  <c:v>-34.760485197368418</c:v>
                </c:pt>
                <c:pt idx="2399">
                  <c:v>-34.73799856085526</c:v>
                </c:pt>
                <c:pt idx="2400">
                  <c:v>-34.734786184210527</c:v>
                </c:pt>
                <c:pt idx="2401">
                  <c:v>-34.70908717105263</c:v>
                </c:pt>
                <c:pt idx="2402">
                  <c:v>-34.721936677631582</c:v>
                </c:pt>
                <c:pt idx="2403">
                  <c:v>-34.70908717105263</c:v>
                </c:pt>
                <c:pt idx="2404">
                  <c:v>-34.70908717105263</c:v>
                </c:pt>
                <c:pt idx="2405">
                  <c:v>-34.705874794407897</c:v>
                </c:pt>
                <c:pt idx="2406">
                  <c:v>-34.750848067434212</c:v>
                </c:pt>
                <c:pt idx="2407">
                  <c:v>-34.782971833881582</c:v>
                </c:pt>
                <c:pt idx="2408">
                  <c:v>-34.821520353618418</c:v>
                </c:pt>
                <c:pt idx="2409">
                  <c:v>-34.83115748355263</c:v>
                </c:pt>
                <c:pt idx="2410">
                  <c:v>-34.840794613486842</c:v>
                </c:pt>
                <c:pt idx="2411">
                  <c:v>-34.827945106907897</c:v>
                </c:pt>
                <c:pt idx="2412">
                  <c:v>-34.818307976973685</c:v>
                </c:pt>
                <c:pt idx="2413">
                  <c:v>-34.821520353618418</c:v>
                </c:pt>
                <c:pt idx="2414">
                  <c:v>-34.824732730263158</c:v>
                </c:pt>
                <c:pt idx="2415">
                  <c:v>-34.824732730263158</c:v>
                </c:pt>
                <c:pt idx="2416">
                  <c:v>-34.811883223684212</c:v>
                </c:pt>
                <c:pt idx="2417">
                  <c:v>-34.795821340460527</c:v>
                </c:pt>
                <c:pt idx="2418">
                  <c:v>-34.795821340460527</c:v>
                </c:pt>
                <c:pt idx="2419">
                  <c:v>-34.625565378289473</c:v>
                </c:pt>
                <c:pt idx="2420">
                  <c:v>-34.606291118421055</c:v>
                </c:pt>
                <c:pt idx="2421">
                  <c:v>-34.593441611842103</c:v>
                </c:pt>
                <c:pt idx="2422">
                  <c:v>-34.59022923519737</c:v>
                </c:pt>
                <c:pt idx="2423">
                  <c:v>-34.58701685855263</c:v>
                </c:pt>
                <c:pt idx="2424">
                  <c:v>-34.580592105263158</c:v>
                </c:pt>
                <c:pt idx="2425">
                  <c:v>-34.564530222039473</c:v>
                </c:pt>
                <c:pt idx="2426">
                  <c:v>-34.564530222039473</c:v>
                </c:pt>
                <c:pt idx="2427">
                  <c:v>-34.603078741776315</c:v>
                </c:pt>
                <c:pt idx="2428">
                  <c:v>-34.609503495065788</c:v>
                </c:pt>
                <c:pt idx="2429">
                  <c:v>-34.625565378289473</c:v>
                </c:pt>
                <c:pt idx="2430">
                  <c:v>-34.635202508223685</c:v>
                </c:pt>
                <c:pt idx="2431">
                  <c:v>-34.62235300164474</c:v>
                </c:pt>
                <c:pt idx="2432">
                  <c:v>-34.461734169407897</c:v>
                </c:pt>
                <c:pt idx="2433">
                  <c:v>-34.46815892269737</c:v>
                </c:pt>
                <c:pt idx="2434">
                  <c:v>-34.448884662828945</c:v>
                </c:pt>
                <c:pt idx="2435">
                  <c:v>-34.445672286184212</c:v>
                </c:pt>
                <c:pt idx="2436">
                  <c:v>-34.43603515625</c:v>
                </c:pt>
                <c:pt idx="2437">
                  <c:v>-34.429610402960527</c:v>
                </c:pt>
                <c:pt idx="2438">
                  <c:v>-34.429610402960527</c:v>
                </c:pt>
                <c:pt idx="2439">
                  <c:v>-34.442459909539473</c:v>
                </c:pt>
                <c:pt idx="2440">
                  <c:v>-34.461734169407897</c:v>
                </c:pt>
                <c:pt idx="2441">
                  <c:v>-34.43924753289474</c:v>
                </c:pt>
                <c:pt idx="2442">
                  <c:v>-34.413548519736842</c:v>
                </c:pt>
                <c:pt idx="2443">
                  <c:v>-34.516344572368418</c:v>
                </c:pt>
                <c:pt idx="2444">
                  <c:v>-34.46494654605263</c:v>
                </c:pt>
                <c:pt idx="2445">
                  <c:v>-34.43924753289474</c:v>
                </c:pt>
                <c:pt idx="2446">
                  <c:v>-34.400699013157897</c:v>
                </c:pt>
                <c:pt idx="2447">
                  <c:v>-34.37821237664474</c:v>
                </c:pt>
                <c:pt idx="2448">
                  <c:v>-34.375</c:v>
                </c:pt>
                <c:pt idx="2449">
                  <c:v>-34.375</c:v>
                </c:pt>
                <c:pt idx="2450">
                  <c:v>-34.37178762335526</c:v>
                </c:pt>
                <c:pt idx="2451">
                  <c:v>-34.358938116776315</c:v>
                </c:pt>
                <c:pt idx="2452">
                  <c:v>-34.368575246710527</c:v>
                </c:pt>
                <c:pt idx="2453">
                  <c:v>-34.37178762335526</c:v>
                </c:pt>
                <c:pt idx="2454">
                  <c:v>-34.384637129934212</c:v>
                </c:pt>
                <c:pt idx="2455">
                  <c:v>-34.387849506578945</c:v>
                </c:pt>
                <c:pt idx="2456">
                  <c:v>-34.37821237664474</c:v>
                </c:pt>
                <c:pt idx="2457">
                  <c:v>-34.352513363486842</c:v>
                </c:pt>
                <c:pt idx="2458">
                  <c:v>-34.326814350328945</c:v>
                </c:pt>
                <c:pt idx="2459">
                  <c:v>-34.301115337171055</c:v>
                </c:pt>
                <c:pt idx="2460">
                  <c:v>-34.265779194078945</c:v>
                </c:pt>
                <c:pt idx="2461">
                  <c:v>-34.22080592105263</c:v>
                </c:pt>
                <c:pt idx="2462">
                  <c:v>-34.175832648026315</c:v>
                </c:pt>
                <c:pt idx="2463">
                  <c:v>-34.150133634868418</c:v>
                </c:pt>
                <c:pt idx="2464">
                  <c:v>-34.108372738486842</c:v>
                </c:pt>
                <c:pt idx="2465">
                  <c:v>-34.00557668585526</c:v>
                </c:pt>
                <c:pt idx="2466">
                  <c:v>-34.153346011513158</c:v>
                </c:pt>
                <c:pt idx="2467">
                  <c:v>-34.146921258223685</c:v>
                </c:pt>
                <c:pt idx="2468">
                  <c:v>-34.121222245065788</c:v>
                </c:pt>
                <c:pt idx="2469">
                  <c:v>-34.10194798519737</c:v>
                </c:pt>
                <c:pt idx="2470">
                  <c:v>-34.050549958881582</c:v>
                </c:pt>
                <c:pt idx="2471">
                  <c:v>-34.002364309210527</c:v>
                </c:pt>
                <c:pt idx="2472">
                  <c:v>-33.986302425986842</c:v>
                </c:pt>
                <c:pt idx="2473">
                  <c:v>-33.954178659539473</c:v>
                </c:pt>
                <c:pt idx="2474">
                  <c:v>-33.941329152960527</c:v>
                </c:pt>
                <c:pt idx="2475">
                  <c:v>-33.905993009868418</c:v>
                </c:pt>
                <c:pt idx="2476">
                  <c:v>-33.873869243421055</c:v>
                </c:pt>
                <c:pt idx="2477">
                  <c:v>-33.835320723684212</c:v>
                </c:pt>
                <c:pt idx="2478">
                  <c:v>-33.803196957236842</c:v>
                </c:pt>
                <c:pt idx="2479">
                  <c:v>-33.806409333881582</c:v>
                </c:pt>
                <c:pt idx="2480">
                  <c:v>-33.799984580592103</c:v>
                </c:pt>
                <c:pt idx="2481">
                  <c:v>-33.681126644736842</c:v>
                </c:pt>
                <c:pt idx="2482">
                  <c:v>-33.681126644736842</c:v>
                </c:pt>
                <c:pt idx="2483">
                  <c:v>-33.655427631578945</c:v>
                </c:pt>
                <c:pt idx="2484">
                  <c:v>-33.626516241776315</c:v>
                </c:pt>
                <c:pt idx="2485">
                  <c:v>-33.600817228618418</c:v>
                </c:pt>
                <c:pt idx="2486">
                  <c:v>-33.571905838815788</c:v>
                </c:pt>
                <c:pt idx="2487">
                  <c:v>-33.533357319078945</c:v>
                </c:pt>
                <c:pt idx="2488">
                  <c:v>-33.498021175986842</c:v>
                </c:pt>
                <c:pt idx="2489">
                  <c:v>-33.465897409539473</c:v>
                </c:pt>
                <c:pt idx="2490">
                  <c:v>-33.408074629934212</c:v>
                </c:pt>
                <c:pt idx="2491">
                  <c:v>-33.363101356907897</c:v>
                </c:pt>
                <c:pt idx="2492">
                  <c:v>-33.30527857730263</c:v>
                </c:pt>
                <c:pt idx="2493">
                  <c:v>-33.27957956414474</c:v>
                </c:pt>
                <c:pt idx="2494">
                  <c:v>-33.260305304276315</c:v>
                </c:pt>
                <c:pt idx="2495">
                  <c:v>-33.250668174342103</c:v>
                </c:pt>
                <c:pt idx="2496">
                  <c:v>-33.221756784539473</c:v>
                </c:pt>
                <c:pt idx="2497">
                  <c:v>-33.208907277960527</c:v>
                </c:pt>
                <c:pt idx="2498">
                  <c:v>-33.189633018092103</c:v>
                </c:pt>
                <c:pt idx="2499">
                  <c:v>-33.160721628289473</c:v>
                </c:pt>
                <c:pt idx="2500">
                  <c:v>-33.163934004934212</c:v>
                </c:pt>
                <c:pt idx="2501">
                  <c:v>-33.170358758223685</c:v>
                </c:pt>
                <c:pt idx="2502">
                  <c:v>-33.170358758223685</c:v>
                </c:pt>
                <c:pt idx="2503">
                  <c:v>-33.18320826480263</c:v>
                </c:pt>
                <c:pt idx="2504">
                  <c:v>-33.012952302631582</c:v>
                </c:pt>
                <c:pt idx="2505">
                  <c:v>-32.958341899671055</c:v>
                </c:pt>
                <c:pt idx="2506">
                  <c:v>-32.929430509868418</c:v>
                </c:pt>
                <c:pt idx="2507">
                  <c:v>-32.923005756578945</c:v>
                </c:pt>
                <c:pt idx="2508">
                  <c:v>-32.91015625</c:v>
                </c:pt>
                <c:pt idx="2509">
                  <c:v>-33.051500822368418</c:v>
                </c:pt>
                <c:pt idx="2510">
                  <c:v>-33.0322265625</c:v>
                </c:pt>
                <c:pt idx="2511">
                  <c:v>-33.00010279605263</c:v>
                </c:pt>
                <c:pt idx="2512">
                  <c:v>-32.96797902960526</c:v>
                </c:pt>
                <c:pt idx="2513">
                  <c:v>-32.951917146381582</c:v>
                </c:pt>
                <c:pt idx="2514">
                  <c:v>-32.935855263157897</c:v>
                </c:pt>
                <c:pt idx="2515">
                  <c:v>-32.929430509868418</c:v>
                </c:pt>
                <c:pt idx="2516">
                  <c:v>-32.894094366776315</c:v>
                </c:pt>
                <c:pt idx="2517">
                  <c:v>-32.858758223684212</c:v>
                </c:pt>
                <c:pt idx="2518">
                  <c:v>-32.84590871710526</c:v>
                </c:pt>
                <c:pt idx="2519">
                  <c:v>-32.91336862664474</c:v>
                </c:pt>
                <c:pt idx="2520">
                  <c:v>-32.887669613486842</c:v>
                </c:pt>
                <c:pt idx="2521">
                  <c:v>-32.890881990131582</c:v>
                </c:pt>
                <c:pt idx="2522">
                  <c:v>-32.884457236842103</c:v>
                </c:pt>
                <c:pt idx="2523">
                  <c:v>-32.887669613486842</c:v>
                </c:pt>
                <c:pt idx="2524">
                  <c:v>-32.897306743421055</c:v>
                </c:pt>
                <c:pt idx="2525">
                  <c:v>-32.900519120065788</c:v>
                </c:pt>
                <c:pt idx="2526">
                  <c:v>-32.90694387335526</c:v>
                </c:pt>
                <c:pt idx="2527">
                  <c:v>-32.903731496710527</c:v>
                </c:pt>
                <c:pt idx="2528">
                  <c:v>-32.916581003289473</c:v>
                </c:pt>
                <c:pt idx="2529">
                  <c:v>-32.90694387335526</c:v>
                </c:pt>
                <c:pt idx="2530">
                  <c:v>-32.926218133223685</c:v>
                </c:pt>
                <c:pt idx="2531">
                  <c:v>-32.91336862664474</c:v>
                </c:pt>
                <c:pt idx="2532">
                  <c:v>-32.894094366776315</c:v>
                </c:pt>
                <c:pt idx="2533">
                  <c:v>-32.865182976973685</c:v>
                </c:pt>
                <c:pt idx="2534">
                  <c:v>-32.865182976973685</c:v>
                </c:pt>
                <c:pt idx="2535">
                  <c:v>-32.865182976973685</c:v>
                </c:pt>
                <c:pt idx="2536">
                  <c:v>-32.868395353618418</c:v>
                </c:pt>
                <c:pt idx="2537">
                  <c:v>-32.890881990131582</c:v>
                </c:pt>
                <c:pt idx="2538">
                  <c:v>-32.890881990131582</c:v>
                </c:pt>
                <c:pt idx="2539">
                  <c:v>-32.88124486019737</c:v>
                </c:pt>
                <c:pt idx="2540">
                  <c:v>-32.871607730263158</c:v>
                </c:pt>
                <c:pt idx="2541">
                  <c:v>-32.865182976973685</c:v>
                </c:pt>
                <c:pt idx="2542">
                  <c:v>-32.868395353618418</c:v>
                </c:pt>
                <c:pt idx="2543">
                  <c:v>-32.88124486019737</c:v>
                </c:pt>
                <c:pt idx="2544">
                  <c:v>-32.874820106907897</c:v>
                </c:pt>
                <c:pt idx="2545">
                  <c:v>-32.868395353618418</c:v>
                </c:pt>
                <c:pt idx="2546">
                  <c:v>-32.91015625</c:v>
                </c:pt>
                <c:pt idx="2547">
                  <c:v>-32.75596217105263</c:v>
                </c:pt>
                <c:pt idx="2548">
                  <c:v>-32.768811677631582</c:v>
                </c:pt>
                <c:pt idx="2549">
                  <c:v>-32.794510690789473</c:v>
                </c:pt>
                <c:pt idx="2550">
                  <c:v>-32.836271587171055</c:v>
                </c:pt>
                <c:pt idx="2551">
                  <c:v>-32.935855263157897</c:v>
                </c:pt>
                <c:pt idx="2552">
                  <c:v>-33.131810238486842</c:v>
                </c:pt>
                <c:pt idx="2553">
                  <c:v>-33.15108449835526</c:v>
                </c:pt>
                <c:pt idx="2554">
                  <c:v>-33.173571134868418</c:v>
                </c:pt>
                <c:pt idx="2555">
                  <c:v>-33.208907277960527</c:v>
                </c:pt>
                <c:pt idx="2556">
                  <c:v>-33.241031044407897</c:v>
                </c:pt>
                <c:pt idx="2557">
                  <c:v>-33.30527857730263</c:v>
                </c:pt>
                <c:pt idx="2558">
                  <c:v>-33.314915707236842</c:v>
                </c:pt>
                <c:pt idx="2559">
                  <c:v>-33.30527857730263</c:v>
                </c:pt>
                <c:pt idx="2560">
                  <c:v>-33.311703330592103</c:v>
                </c:pt>
                <c:pt idx="2561">
                  <c:v>-33.324552837171055</c:v>
                </c:pt>
                <c:pt idx="2562">
                  <c:v>-33.314915707236842</c:v>
                </c:pt>
                <c:pt idx="2563">
                  <c:v>-33.353464226973685</c:v>
                </c:pt>
                <c:pt idx="2564">
                  <c:v>-33.379163240131582</c:v>
                </c:pt>
                <c:pt idx="2565">
                  <c:v>-33.414499383223685</c:v>
                </c:pt>
                <c:pt idx="2566">
                  <c:v>-33.40164987664474</c:v>
                </c:pt>
                <c:pt idx="2567">
                  <c:v>-33.433773643092103</c:v>
                </c:pt>
                <c:pt idx="2568">
                  <c:v>-33.42734888980263</c:v>
                </c:pt>
                <c:pt idx="2569">
                  <c:v>-33.45947265625</c:v>
                </c:pt>
                <c:pt idx="2570">
                  <c:v>-33.46268503289474</c:v>
                </c:pt>
                <c:pt idx="2571">
                  <c:v>-33.475534539473685</c:v>
                </c:pt>
                <c:pt idx="2572">
                  <c:v>-33.485171669407897</c:v>
                </c:pt>
                <c:pt idx="2573">
                  <c:v>-33.49159642269737</c:v>
                </c:pt>
                <c:pt idx="2574">
                  <c:v>-33.48838404605263</c:v>
                </c:pt>
                <c:pt idx="2575">
                  <c:v>-33.507658305921055</c:v>
                </c:pt>
                <c:pt idx="2576">
                  <c:v>-33.475534539473685</c:v>
                </c:pt>
                <c:pt idx="2577">
                  <c:v>-33.449835526315788</c:v>
                </c:pt>
                <c:pt idx="2578">
                  <c:v>-33.42734888980263</c:v>
                </c:pt>
                <c:pt idx="2579">
                  <c:v>-33.3984375</c:v>
                </c:pt>
                <c:pt idx="2580">
                  <c:v>-33.36952611019737</c:v>
                </c:pt>
                <c:pt idx="2581">
                  <c:v>-33.356676603618418</c:v>
                </c:pt>
                <c:pt idx="2582">
                  <c:v>-33.343827097039473</c:v>
                </c:pt>
                <c:pt idx="2583">
                  <c:v>-33.314915707236842</c:v>
                </c:pt>
                <c:pt idx="2584">
                  <c:v>-33.282791940789473</c:v>
                </c:pt>
                <c:pt idx="2585">
                  <c:v>-33.269942434210527</c:v>
                </c:pt>
                <c:pt idx="2586">
                  <c:v>-33.237818667763158</c:v>
                </c:pt>
                <c:pt idx="2587">
                  <c:v>-33.192845394736842</c:v>
                </c:pt>
                <c:pt idx="2588">
                  <c:v>-33.144659745065788</c:v>
                </c:pt>
                <c:pt idx="2589">
                  <c:v>-33.057925575657897</c:v>
                </c:pt>
                <c:pt idx="2590">
                  <c:v>-32.858758223684212</c:v>
                </c:pt>
                <c:pt idx="2591">
                  <c:v>-32.839483963815788</c:v>
                </c:pt>
                <c:pt idx="2592">
                  <c:v>-32.79129831414474</c:v>
                </c:pt>
                <c:pt idx="2593">
                  <c:v>-32.73026315789474</c:v>
                </c:pt>
                <c:pt idx="2594">
                  <c:v>-32.739900287828945</c:v>
                </c:pt>
                <c:pt idx="2595">
                  <c:v>-32.707776521381582</c:v>
                </c:pt>
                <c:pt idx="2596">
                  <c:v>-32.682077508223685</c:v>
                </c:pt>
                <c:pt idx="2597">
                  <c:v>-32.653166118421055</c:v>
                </c:pt>
                <c:pt idx="2598">
                  <c:v>-32.646741365131582</c:v>
                </c:pt>
                <c:pt idx="2599">
                  <c:v>-32.588918585526315</c:v>
                </c:pt>
                <c:pt idx="2600">
                  <c:v>-32.72383840460526</c:v>
                </c:pt>
                <c:pt idx="2601">
                  <c:v>-32.675652754934212</c:v>
                </c:pt>
                <c:pt idx="2602">
                  <c:v>-32.617829975328945</c:v>
                </c:pt>
                <c:pt idx="2603">
                  <c:v>-32.566431949013158</c:v>
                </c:pt>
                <c:pt idx="2604">
                  <c:v>-32.54715768914474</c:v>
                </c:pt>
                <c:pt idx="2605">
                  <c:v>-32.47969777960526</c:v>
                </c:pt>
                <c:pt idx="2606">
                  <c:v>-32.457211143092103</c:v>
                </c:pt>
                <c:pt idx="2607">
                  <c:v>-32.409025493421055</c:v>
                </c:pt>
                <c:pt idx="2608">
                  <c:v>-32.415450246710527</c:v>
                </c:pt>
                <c:pt idx="2609">
                  <c:v>-32.39296361019737</c:v>
                </c:pt>
                <c:pt idx="2610">
                  <c:v>-32.38975123355263</c:v>
                </c:pt>
                <c:pt idx="2611">
                  <c:v>-32.412237870065788</c:v>
                </c:pt>
                <c:pt idx="2612">
                  <c:v>-32.402600740131582</c:v>
                </c:pt>
                <c:pt idx="2613">
                  <c:v>-32.373689350328945</c:v>
                </c:pt>
                <c:pt idx="2614">
                  <c:v>-32.35762746710526</c:v>
                </c:pt>
                <c:pt idx="2615">
                  <c:v>-32.36083984375</c:v>
                </c:pt>
                <c:pt idx="2616">
                  <c:v>-32.370476973684212</c:v>
                </c:pt>
                <c:pt idx="2617">
                  <c:v>-32.367264597039473</c:v>
                </c:pt>
                <c:pt idx="2618">
                  <c:v>-32.373689350328945</c:v>
                </c:pt>
                <c:pt idx="2619">
                  <c:v>-32.354415090460527</c:v>
                </c:pt>
                <c:pt idx="2620">
                  <c:v>-32.338353207236842</c:v>
                </c:pt>
                <c:pt idx="2621">
                  <c:v>-32.338353207236842</c:v>
                </c:pt>
                <c:pt idx="2622">
                  <c:v>-32.306229440789473</c:v>
                </c:pt>
                <c:pt idx="2623">
                  <c:v>-32.312654194078945</c:v>
                </c:pt>
                <c:pt idx="2624">
                  <c:v>-32.319078947368418</c:v>
                </c:pt>
                <c:pt idx="2625">
                  <c:v>-32.33192845394737</c:v>
                </c:pt>
                <c:pt idx="2626">
                  <c:v>-32.335140830592103</c:v>
                </c:pt>
                <c:pt idx="2627">
                  <c:v>-32.319078947368418</c:v>
                </c:pt>
                <c:pt idx="2628">
                  <c:v>-32.315866570723685</c:v>
                </c:pt>
                <c:pt idx="2629">
                  <c:v>-32.322291324013158</c:v>
                </c:pt>
                <c:pt idx="2630">
                  <c:v>-32.325503700657897</c:v>
                </c:pt>
                <c:pt idx="2631">
                  <c:v>-32.33192845394737</c:v>
                </c:pt>
                <c:pt idx="2632">
                  <c:v>-32.27089329769737</c:v>
                </c:pt>
                <c:pt idx="2633">
                  <c:v>-32.11991159539474</c:v>
                </c:pt>
                <c:pt idx="2634">
                  <c:v>-32.126336348684212</c:v>
                </c:pt>
                <c:pt idx="2635">
                  <c:v>-32.341565583881582</c:v>
                </c:pt>
                <c:pt idx="2636">
                  <c:v>-32.351202713815788</c:v>
                </c:pt>
                <c:pt idx="2637">
                  <c:v>-32.402600740131582</c:v>
                </c:pt>
                <c:pt idx="2638">
                  <c:v>-32.24198190789474</c:v>
                </c:pt>
                <c:pt idx="2639">
                  <c:v>-32.261256167763158</c:v>
                </c:pt>
                <c:pt idx="2640">
                  <c:v>-32.421875</c:v>
                </c:pt>
                <c:pt idx="2641">
                  <c:v>-32.434724506578945</c:v>
                </c:pt>
                <c:pt idx="2642">
                  <c:v>-32.473273026315788</c:v>
                </c:pt>
                <c:pt idx="2643">
                  <c:v>-32.534308182565788</c:v>
                </c:pt>
                <c:pt idx="2644">
                  <c:v>-32.54715768914474</c:v>
                </c:pt>
                <c:pt idx="2645">
                  <c:v>-32.592130962171055</c:v>
                </c:pt>
                <c:pt idx="2646">
                  <c:v>-32.582493832236842</c:v>
                </c:pt>
                <c:pt idx="2647">
                  <c:v>-32.627467105263158</c:v>
                </c:pt>
                <c:pt idx="2648">
                  <c:v>-32.646741365131582</c:v>
                </c:pt>
                <c:pt idx="2649">
                  <c:v>-32.63710423519737</c:v>
                </c:pt>
                <c:pt idx="2650">
                  <c:v>-32.63710423519737</c:v>
                </c:pt>
                <c:pt idx="2651">
                  <c:v>-32.672440378289473</c:v>
                </c:pt>
                <c:pt idx="2652">
                  <c:v>-32.733475534539473</c:v>
                </c:pt>
                <c:pt idx="2653">
                  <c:v>-32.768811677631582</c:v>
                </c:pt>
                <c:pt idx="2654">
                  <c:v>-32.797723067434212</c:v>
                </c:pt>
                <c:pt idx="2655">
                  <c:v>-32.813784950657897</c:v>
                </c:pt>
                <c:pt idx="2656">
                  <c:v>-32.839483963815788</c:v>
                </c:pt>
                <c:pt idx="2657">
                  <c:v>-32.903731496710527</c:v>
                </c:pt>
                <c:pt idx="2658">
                  <c:v>-32.996890419407897</c:v>
                </c:pt>
                <c:pt idx="2659">
                  <c:v>-33.016164679276315</c:v>
                </c:pt>
                <c:pt idx="2660">
                  <c:v>-33.054713199013158</c:v>
                </c:pt>
                <c:pt idx="2661">
                  <c:v>-33.09326171875</c:v>
                </c:pt>
                <c:pt idx="2662">
                  <c:v>-33.112535978618418</c:v>
                </c:pt>
                <c:pt idx="2663">
                  <c:v>-33.118960731907897</c:v>
                </c:pt>
                <c:pt idx="2664">
                  <c:v>-33.147872121710527</c:v>
                </c:pt>
                <c:pt idx="2665">
                  <c:v>-33.176783511513158</c:v>
                </c:pt>
                <c:pt idx="2666">
                  <c:v>-33.18642064144737</c:v>
                </c:pt>
                <c:pt idx="2667">
                  <c:v>-33.18320826480263</c:v>
                </c:pt>
                <c:pt idx="2668">
                  <c:v>-33.208907277960527</c:v>
                </c:pt>
                <c:pt idx="2669">
                  <c:v>-33.228181537828945</c:v>
                </c:pt>
                <c:pt idx="2670">
                  <c:v>-33.250668174342103</c:v>
                </c:pt>
                <c:pt idx="2671">
                  <c:v>-33.2763671875</c:v>
                </c:pt>
                <c:pt idx="2672">
                  <c:v>-33.311703330592103</c:v>
                </c:pt>
                <c:pt idx="2673">
                  <c:v>-33.12217310855263</c:v>
                </c:pt>
                <c:pt idx="2674">
                  <c:v>-33.099686472039473</c:v>
                </c:pt>
                <c:pt idx="2675">
                  <c:v>-33.109323601973685</c:v>
                </c:pt>
                <c:pt idx="2676">
                  <c:v>-33.12217310855263</c:v>
                </c:pt>
                <c:pt idx="2677">
                  <c:v>-33.27957956414474</c:v>
                </c:pt>
                <c:pt idx="2678">
                  <c:v>-33.138234991776315</c:v>
                </c:pt>
                <c:pt idx="2679">
                  <c:v>-33.154296875</c:v>
                </c:pt>
                <c:pt idx="2680">
                  <c:v>-33.131810238486842</c:v>
                </c:pt>
                <c:pt idx="2681">
                  <c:v>-33.102898848684212</c:v>
                </c:pt>
                <c:pt idx="2682">
                  <c:v>-33.12217310855263</c:v>
                </c:pt>
                <c:pt idx="2683">
                  <c:v>-33.099686472039473</c:v>
                </c:pt>
                <c:pt idx="2684">
                  <c:v>-33.135022615131582</c:v>
                </c:pt>
                <c:pt idx="2685">
                  <c:v>-33.131810238486842</c:v>
                </c:pt>
                <c:pt idx="2686">
                  <c:v>-33.12538548519737</c:v>
                </c:pt>
                <c:pt idx="2687">
                  <c:v>-33.102898848684212</c:v>
                </c:pt>
                <c:pt idx="2688">
                  <c:v>-33.109323601973685</c:v>
                </c:pt>
                <c:pt idx="2689">
                  <c:v>-33.09326171875</c:v>
                </c:pt>
                <c:pt idx="2690">
                  <c:v>-33.054713199013158</c:v>
                </c:pt>
                <c:pt idx="2691">
                  <c:v>-33.03543893914474</c:v>
                </c:pt>
                <c:pt idx="2692">
                  <c:v>-33.009739925986842</c:v>
                </c:pt>
                <c:pt idx="2693">
                  <c:v>-33.019377055921055</c:v>
                </c:pt>
                <c:pt idx="2694">
                  <c:v>-33.199270148026315</c:v>
                </c:pt>
                <c:pt idx="2695">
                  <c:v>-33.160721628289473</c:v>
                </c:pt>
                <c:pt idx="2696">
                  <c:v>-33.083624588815788</c:v>
                </c:pt>
                <c:pt idx="2697">
                  <c:v>-33.083624588815788</c:v>
                </c:pt>
                <c:pt idx="2698">
                  <c:v>-33.109323601973685</c:v>
                </c:pt>
                <c:pt idx="2699">
                  <c:v>-33.102898848684212</c:v>
                </c:pt>
                <c:pt idx="2700">
                  <c:v>-33.086836965460527</c:v>
                </c:pt>
                <c:pt idx="2701">
                  <c:v>-33.080412212171055</c:v>
                </c:pt>
                <c:pt idx="2702">
                  <c:v>-33.067562705592103</c:v>
                </c:pt>
                <c:pt idx="2703">
                  <c:v>-33.06113795230263</c:v>
                </c:pt>
                <c:pt idx="2704">
                  <c:v>-33.144659745065788</c:v>
                </c:pt>
                <c:pt idx="2705">
                  <c:v>-33.135022615131582</c:v>
                </c:pt>
                <c:pt idx="2706">
                  <c:v>-33.154296875</c:v>
                </c:pt>
                <c:pt idx="2707">
                  <c:v>-33.160721628289473</c:v>
                </c:pt>
                <c:pt idx="2708">
                  <c:v>-33.192845394736842</c:v>
                </c:pt>
                <c:pt idx="2709">
                  <c:v>-33.228181537828945</c:v>
                </c:pt>
                <c:pt idx="2710">
                  <c:v>-33.241031044407897</c:v>
                </c:pt>
                <c:pt idx="2711">
                  <c:v>-33.298853824013158</c:v>
                </c:pt>
                <c:pt idx="2712">
                  <c:v>-33.330977590460527</c:v>
                </c:pt>
                <c:pt idx="2713">
                  <c:v>-33.343827097039473</c:v>
                </c:pt>
                <c:pt idx="2714">
                  <c:v>-33.375950863486842</c:v>
                </c:pt>
                <c:pt idx="2715">
                  <c:v>-33.231393914473685</c:v>
                </c:pt>
                <c:pt idx="2716">
                  <c:v>-33.257092927631582</c:v>
                </c:pt>
                <c:pt idx="2717">
                  <c:v>-33.282791940789473</c:v>
                </c:pt>
                <c:pt idx="2718">
                  <c:v>-33.321340460526315</c:v>
                </c:pt>
                <c:pt idx="2719">
                  <c:v>-33.347039473684212</c:v>
                </c:pt>
                <c:pt idx="2720">
                  <c:v>-33.36631373355263</c:v>
                </c:pt>
                <c:pt idx="2721">
                  <c:v>-33.533357319078945</c:v>
                </c:pt>
                <c:pt idx="2722">
                  <c:v>-33.542994449013158</c:v>
                </c:pt>
                <c:pt idx="2723">
                  <c:v>-33.559056332236842</c:v>
                </c:pt>
                <c:pt idx="2724">
                  <c:v>-33.562268708881582</c:v>
                </c:pt>
                <c:pt idx="2725">
                  <c:v>-33.575118215460527</c:v>
                </c:pt>
                <c:pt idx="2726">
                  <c:v>-33.742161800986842</c:v>
                </c:pt>
                <c:pt idx="2727">
                  <c:v>-33.76786081414474</c:v>
                </c:pt>
                <c:pt idx="2728">
                  <c:v>-33.806409333881582</c:v>
                </c:pt>
                <c:pt idx="2729">
                  <c:v>-33.832108347039473</c:v>
                </c:pt>
                <c:pt idx="2730">
                  <c:v>-33.861019736842103</c:v>
                </c:pt>
                <c:pt idx="2731">
                  <c:v>-33.870656866776315</c:v>
                </c:pt>
                <c:pt idx="2732">
                  <c:v>-33.697188527960527</c:v>
                </c:pt>
                <c:pt idx="2733">
                  <c:v>-33.716462787828945</c:v>
                </c:pt>
                <c:pt idx="2734">
                  <c:v>-33.729312294407897</c:v>
                </c:pt>
                <c:pt idx="2735">
                  <c:v>-33.742161800986842</c:v>
                </c:pt>
                <c:pt idx="2736">
                  <c:v>-33.738949424342103</c:v>
                </c:pt>
                <c:pt idx="2737">
                  <c:v>-33.716462787828945</c:v>
                </c:pt>
                <c:pt idx="2738">
                  <c:v>-33.85780736019737</c:v>
                </c:pt>
                <c:pt idx="2739">
                  <c:v>-33.867444490131582</c:v>
                </c:pt>
                <c:pt idx="2740">
                  <c:v>-33.912417763157897</c:v>
                </c:pt>
                <c:pt idx="2741">
                  <c:v>-33.909205386513158</c:v>
                </c:pt>
                <c:pt idx="2742">
                  <c:v>-33.85780736019737</c:v>
                </c:pt>
                <c:pt idx="2743">
                  <c:v>-33.905993009868418</c:v>
                </c:pt>
                <c:pt idx="2744">
                  <c:v>-33.909205386513158</c:v>
                </c:pt>
                <c:pt idx="2745">
                  <c:v>-33.928479646381582</c:v>
                </c:pt>
                <c:pt idx="2746">
                  <c:v>-33.91563013980263</c:v>
                </c:pt>
                <c:pt idx="2747">
                  <c:v>-33.873869243421055</c:v>
                </c:pt>
                <c:pt idx="2748">
                  <c:v>-33.870656866776315</c:v>
                </c:pt>
                <c:pt idx="2749">
                  <c:v>-33.816046463815788</c:v>
                </c:pt>
                <c:pt idx="2750">
                  <c:v>-33.861019736842103</c:v>
                </c:pt>
                <c:pt idx="2751">
                  <c:v>-33.85459498355263</c:v>
                </c:pt>
                <c:pt idx="2752">
                  <c:v>-33.851382606907897</c:v>
                </c:pt>
                <c:pt idx="2753">
                  <c:v>-33.848170230263158</c:v>
                </c:pt>
                <c:pt idx="2754">
                  <c:v>-33.841745476973685</c:v>
                </c:pt>
                <c:pt idx="2755">
                  <c:v>-33.816046463815788</c:v>
                </c:pt>
                <c:pt idx="2756">
                  <c:v>-33.806409333881582</c:v>
                </c:pt>
                <c:pt idx="2757">
                  <c:v>-33.806409333881582</c:v>
                </c:pt>
                <c:pt idx="2758">
                  <c:v>-33.780710320723685</c:v>
                </c:pt>
                <c:pt idx="2759">
                  <c:v>-33.616879111842103</c:v>
                </c:pt>
                <c:pt idx="2760">
                  <c:v>-33.594392475328945</c:v>
                </c:pt>
                <c:pt idx="2761">
                  <c:v>-33.587967722039473</c:v>
                </c:pt>
                <c:pt idx="2762">
                  <c:v>-33.591180098684212</c:v>
                </c:pt>
                <c:pt idx="2763">
                  <c:v>-33.587967722039473</c:v>
                </c:pt>
                <c:pt idx="2764">
                  <c:v>-33.440198396381582</c:v>
                </c:pt>
                <c:pt idx="2765">
                  <c:v>-33.43056126644737</c:v>
                </c:pt>
                <c:pt idx="2766">
                  <c:v>-33.414499383223685</c:v>
                </c:pt>
                <c:pt idx="2767">
                  <c:v>-33.392012746710527</c:v>
                </c:pt>
                <c:pt idx="2768">
                  <c:v>-33.3984375</c:v>
                </c:pt>
                <c:pt idx="2769">
                  <c:v>-33.379163240131582</c:v>
                </c:pt>
                <c:pt idx="2770">
                  <c:v>-33.36952611019737</c:v>
                </c:pt>
                <c:pt idx="2771">
                  <c:v>-33.350251850328945</c:v>
                </c:pt>
                <c:pt idx="2772">
                  <c:v>-33.356676603618418</c:v>
                </c:pt>
                <c:pt idx="2773">
                  <c:v>-33.375950863486842</c:v>
                </c:pt>
                <c:pt idx="2774">
                  <c:v>-33.359888980263158</c:v>
                </c:pt>
                <c:pt idx="2775">
                  <c:v>-33.363101356907897</c:v>
                </c:pt>
                <c:pt idx="2776">
                  <c:v>-33.241031044407897</c:v>
                </c:pt>
                <c:pt idx="2777">
                  <c:v>-33.266730057565788</c:v>
                </c:pt>
                <c:pt idx="2778">
                  <c:v>-33.257092927631582</c:v>
                </c:pt>
                <c:pt idx="2779">
                  <c:v>-33.36952611019737</c:v>
                </c:pt>
                <c:pt idx="2780">
                  <c:v>-33.36952611019737</c:v>
                </c:pt>
                <c:pt idx="2781">
                  <c:v>-33.321340460526315</c:v>
                </c:pt>
                <c:pt idx="2782">
                  <c:v>-33.302066200657897</c:v>
                </c:pt>
                <c:pt idx="2783">
                  <c:v>-33.286004317434212</c:v>
                </c:pt>
                <c:pt idx="2784">
                  <c:v>-33.269942434210527</c:v>
                </c:pt>
                <c:pt idx="2785">
                  <c:v>-33.30527857730263</c:v>
                </c:pt>
                <c:pt idx="2786">
                  <c:v>-33.292429070723685</c:v>
                </c:pt>
                <c:pt idx="2787">
                  <c:v>-33.302066200657897</c:v>
                </c:pt>
                <c:pt idx="2788">
                  <c:v>-33.286004317434212</c:v>
                </c:pt>
                <c:pt idx="2789">
                  <c:v>-33.30527857730263</c:v>
                </c:pt>
                <c:pt idx="2790">
                  <c:v>-33.314915707236842</c:v>
                </c:pt>
                <c:pt idx="2791">
                  <c:v>-33.424136513157897</c:v>
                </c:pt>
                <c:pt idx="2792">
                  <c:v>-33.414499383223685</c:v>
                </c:pt>
                <c:pt idx="2793">
                  <c:v>-33.408074629934212</c:v>
                </c:pt>
                <c:pt idx="2794">
                  <c:v>-33.392012746710527</c:v>
                </c:pt>
                <c:pt idx="2795">
                  <c:v>-33.385587993421055</c:v>
                </c:pt>
                <c:pt idx="2796">
                  <c:v>-33.436986019736842</c:v>
                </c:pt>
                <c:pt idx="2797">
                  <c:v>-33.45947265625</c:v>
                </c:pt>
                <c:pt idx="2798">
                  <c:v>-33.46268503289474</c:v>
                </c:pt>
                <c:pt idx="2799">
                  <c:v>-33.443410773026315</c:v>
                </c:pt>
                <c:pt idx="2800">
                  <c:v>-33.43056126644737</c:v>
                </c:pt>
                <c:pt idx="2801">
                  <c:v>-33.417711759868418</c:v>
                </c:pt>
                <c:pt idx="2802">
                  <c:v>-33.392012746710527</c:v>
                </c:pt>
                <c:pt idx="2803">
                  <c:v>-33.372738486842103</c:v>
                </c:pt>
                <c:pt idx="2804">
                  <c:v>-33.372738486842103</c:v>
                </c:pt>
                <c:pt idx="2805">
                  <c:v>-33.392012746710527</c:v>
                </c:pt>
                <c:pt idx="2806">
                  <c:v>-33.388800370065788</c:v>
                </c:pt>
                <c:pt idx="2807">
                  <c:v>-33.420924136513158</c:v>
                </c:pt>
                <c:pt idx="2808">
                  <c:v>-33.42734888980263</c:v>
                </c:pt>
                <c:pt idx="2809">
                  <c:v>-33.440198396381582</c:v>
                </c:pt>
                <c:pt idx="2810">
                  <c:v>-33.587967722039473</c:v>
                </c:pt>
                <c:pt idx="2811">
                  <c:v>-33.575118215460527</c:v>
                </c:pt>
                <c:pt idx="2812">
                  <c:v>-33.61366673519737</c:v>
                </c:pt>
                <c:pt idx="2813">
                  <c:v>-33.626516241776315</c:v>
                </c:pt>
                <c:pt idx="2814">
                  <c:v>-33.626516241776315</c:v>
                </c:pt>
                <c:pt idx="2815">
                  <c:v>-33.642578125</c:v>
                </c:pt>
                <c:pt idx="2816">
                  <c:v>-33.64579050164474</c:v>
                </c:pt>
                <c:pt idx="2817">
                  <c:v>-33.565481085526315</c:v>
                </c:pt>
                <c:pt idx="2818">
                  <c:v>-33.58154296875</c:v>
                </c:pt>
                <c:pt idx="2819">
                  <c:v>-33.623303865131582</c:v>
                </c:pt>
                <c:pt idx="2820">
                  <c:v>-33.668277138157897</c:v>
                </c:pt>
                <c:pt idx="2821">
                  <c:v>-33.693976151315788</c:v>
                </c:pt>
                <c:pt idx="2822">
                  <c:v>-33.70682565789474</c:v>
                </c:pt>
                <c:pt idx="2823">
                  <c:v>-33.726099917763158</c:v>
                </c:pt>
                <c:pt idx="2824">
                  <c:v>-33.729312294407897</c:v>
                </c:pt>
                <c:pt idx="2825">
                  <c:v>-33.748586554276315</c:v>
                </c:pt>
                <c:pt idx="2826">
                  <c:v>-33.738949424342103</c:v>
                </c:pt>
                <c:pt idx="2827">
                  <c:v>-33.758223684210527</c:v>
                </c:pt>
                <c:pt idx="2828">
                  <c:v>-33.751798930921055</c:v>
                </c:pt>
                <c:pt idx="2829">
                  <c:v>-33.799984580592103</c:v>
                </c:pt>
                <c:pt idx="2830">
                  <c:v>-33.835320723684212</c:v>
                </c:pt>
                <c:pt idx="2831">
                  <c:v>-33.880293996710527</c:v>
                </c:pt>
                <c:pt idx="2832">
                  <c:v>-33.909205386513158</c:v>
                </c:pt>
                <c:pt idx="2833">
                  <c:v>-33.963815789473685</c:v>
                </c:pt>
                <c:pt idx="2834">
                  <c:v>-33.934904399671055</c:v>
                </c:pt>
                <c:pt idx="2835">
                  <c:v>-33.967028166118418</c:v>
                </c:pt>
                <c:pt idx="2836">
                  <c:v>-33.986302425986842</c:v>
                </c:pt>
                <c:pt idx="2837">
                  <c:v>-34.01200143914474</c:v>
                </c:pt>
                <c:pt idx="2838">
                  <c:v>-34.047337582236842</c:v>
                </c:pt>
                <c:pt idx="2839">
                  <c:v>-34.09873560855263</c:v>
                </c:pt>
                <c:pt idx="2840">
                  <c:v>-34.114797491776315</c:v>
                </c:pt>
                <c:pt idx="2841">
                  <c:v>-34.31717722039474</c:v>
                </c:pt>
                <c:pt idx="2842">
                  <c:v>-34.37178762335526</c:v>
                </c:pt>
                <c:pt idx="2843">
                  <c:v>-34.37821237664474</c:v>
                </c:pt>
                <c:pt idx="2844">
                  <c:v>-34.384637129934212</c:v>
                </c:pt>
                <c:pt idx="2845">
                  <c:v>-34.37178762335526</c:v>
                </c:pt>
                <c:pt idx="2846">
                  <c:v>-34.384637129934212</c:v>
                </c:pt>
                <c:pt idx="2847">
                  <c:v>-34.40712376644737</c:v>
                </c:pt>
                <c:pt idx="2848">
                  <c:v>-34.272203947368418</c:v>
                </c:pt>
                <c:pt idx="2849">
                  <c:v>-34.28505345394737</c:v>
                </c:pt>
                <c:pt idx="2850">
                  <c:v>-34.294690583881582</c:v>
                </c:pt>
                <c:pt idx="2851">
                  <c:v>-34.326814350328945</c:v>
                </c:pt>
                <c:pt idx="2852">
                  <c:v>-34.34287623355263</c:v>
                </c:pt>
                <c:pt idx="2853">
                  <c:v>-34.362150493421055</c:v>
                </c:pt>
                <c:pt idx="2854">
                  <c:v>-34.391061883223685</c:v>
                </c:pt>
                <c:pt idx="2855">
                  <c:v>-34.394274259868418</c:v>
                </c:pt>
                <c:pt idx="2856">
                  <c:v>-34.410336143092103</c:v>
                </c:pt>
                <c:pt idx="2857">
                  <c:v>-34.40391138980263</c:v>
                </c:pt>
                <c:pt idx="2858">
                  <c:v>-34.548468338815788</c:v>
                </c:pt>
                <c:pt idx="2859">
                  <c:v>-34.542043585526315</c:v>
                </c:pt>
                <c:pt idx="2860">
                  <c:v>-34.59022923519737</c:v>
                </c:pt>
                <c:pt idx="2861">
                  <c:v>-34.593441611842103</c:v>
                </c:pt>
                <c:pt idx="2862">
                  <c:v>-34.641627261513158</c:v>
                </c:pt>
                <c:pt idx="2863">
                  <c:v>-34.664113898026315</c:v>
                </c:pt>
                <c:pt idx="2864">
                  <c:v>-34.705874794407897</c:v>
                </c:pt>
                <c:pt idx="2865">
                  <c:v>-34.689812911184212</c:v>
                </c:pt>
                <c:pt idx="2866">
                  <c:v>-34.70908717105263</c:v>
                </c:pt>
                <c:pt idx="2867">
                  <c:v>-34.603078741776315</c:v>
                </c:pt>
                <c:pt idx="2868">
                  <c:v>-34.631990131578945</c:v>
                </c:pt>
                <c:pt idx="2869">
                  <c:v>-34.612715871710527</c:v>
                </c:pt>
                <c:pt idx="2870">
                  <c:v>-34.638414884868418</c:v>
                </c:pt>
                <c:pt idx="2871">
                  <c:v>-34.628777754934212</c:v>
                </c:pt>
                <c:pt idx="2872">
                  <c:v>-34.657689144736842</c:v>
                </c:pt>
                <c:pt idx="2873">
                  <c:v>-34.654476768092103</c:v>
                </c:pt>
                <c:pt idx="2874">
                  <c:v>-34.67696340460526</c:v>
                </c:pt>
                <c:pt idx="2875">
                  <c:v>-34.702662417763158</c:v>
                </c:pt>
                <c:pt idx="2876">
                  <c:v>-34.71229954769737</c:v>
                </c:pt>
                <c:pt idx="2877">
                  <c:v>-34.734786184210527</c:v>
                </c:pt>
                <c:pt idx="2878">
                  <c:v>-34.776547080592103</c:v>
                </c:pt>
                <c:pt idx="2879">
                  <c:v>-34.625565378289473</c:v>
                </c:pt>
                <c:pt idx="2880">
                  <c:v>-34.631990131578945</c:v>
                </c:pt>
                <c:pt idx="2881">
                  <c:v>-34.654476768092103</c:v>
                </c:pt>
                <c:pt idx="2882">
                  <c:v>-34.670538651315788</c:v>
                </c:pt>
                <c:pt idx="2883">
                  <c:v>-34.68338815789474</c:v>
                </c:pt>
                <c:pt idx="2884">
                  <c:v>-34.667326274671055</c:v>
                </c:pt>
                <c:pt idx="2885">
                  <c:v>-34.670538651315788</c:v>
                </c:pt>
                <c:pt idx="2886">
                  <c:v>-34.693025287828945</c:v>
                </c:pt>
                <c:pt idx="2887">
                  <c:v>-34.693025287828945</c:v>
                </c:pt>
                <c:pt idx="2888">
                  <c:v>-34.760485197368418</c:v>
                </c:pt>
                <c:pt idx="2889">
                  <c:v>-34.766909950657897</c:v>
                </c:pt>
                <c:pt idx="2890">
                  <c:v>-34.763697574013158</c:v>
                </c:pt>
                <c:pt idx="2891">
                  <c:v>-34.754060444078945</c:v>
                </c:pt>
                <c:pt idx="2892">
                  <c:v>-34.718724300986842</c:v>
                </c:pt>
                <c:pt idx="2893">
                  <c:v>-34.71229954769737</c:v>
                </c:pt>
                <c:pt idx="2894">
                  <c:v>-34.68017578125</c:v>
                </c:pt>
                <c:pt idx="2895">
                  <c:v>-34.689812911184212</c:v>
                </c:pt>
                <c:pt idx="2896">
                  <c:v>-34.519556949013158</c:v>
                </c:pt>
                <c:pt idx="2897">
                  <c:v>-34.522769325657897</c:v>
                </c:pt>
                <c:pt idx="2898">
                  <c:v>-34.52598170230263</c:v>
                </c:pt>
                <c:pt idx="2899">
                  <c:v>-34.52919407894737</c:v>
                </c:pt>
                <c:pt idx="2900">
                  <c:v>-34.50028268914474</c:v>
                </c:pt>
                <c:pt idx="2901">
                  <c:v>-34.50028268914474</c:v>
                </c:pt>
                <c:pt idx="2902">
                  <c:v>-34.458521792763158</c:v>
                </c:pt>
                <c:pt idx="2903">
                  <c:v>-34.448884662828945</c:v>
                </c:pt>
                <c:pt idx="2904">
                  <c:v>-34.43282277960526</c:v>
                </c:pt>
                <c:pt idx="2905">
                  <c:v>-34.410336143092103</c:v>
                </c:pt>
                <c:pt idx="2906">
                  <c:v>-34.506707442434212</c:v>
                </c:pt>
                <c:pt idx="2907">
                  <c:v>-34.532406455592103</c:v>
                </c:pt>
                <c:pt idx="2908">
                  <c:v>-34.535618832236842</c:v>
                </c:pt>
                <c:pt idx="2909">
                  <c:v>-34.532406455592103</c:v>
                </c:pt>
                <c:pt idx="2910">
                  <c:v>-34.513132195723685</c:v>
                </c:pt>
                <c:pt idx="2911">
                  <c:v>-34.503495065789473</c:v>
                </c:pt>
                <c:pt idx="2912">
                  <c:v>-34.471371299342103</c:v>
                </c:pt>
                <c:pt idx="2913">
                  <c:v>-34.458521792763158</c:v>
                </c:pt>
                <c:pt idx="2914">
                  <c:v>-34.455309416118418</c:v>
                </c:pt>
                <c:pt idx="2915">
                  <c:v>-34.429610402960527</c:v>
                </c:pt>
                <c:pt idx="2916">
                  <c:v>-34.419973273026315</c:v>
                </c:pt>
                <c:pt idx="2917">
                  <c:v>-34.400699013157897</c:v>
                </c:pt>
                <c:pt idx="2918">
                  <c:v>-34.381424753289473</c:v>
                </c:pt>
                <c:pt idx="2919">
                  <c:v>-34.37821237664474</c:v>
                </c:pt>
                <c:pt idx="2920">
                  <c:v>-34.37821237664474</c:v>
                </c:pt>
                <c:pt idx="2921">
                  <c:v>-34.40712376644737</c:v>
                </c:pt>
                <c:pt idx="2922">
                  <c:v>-34.43282277960526</c:v>
                </c:pt>
                <c:pt idx="2923">
                  <c:v>-34.452097039473685</c:v>
                </c:pt>
                <c:pt idx="2924">
                  <c:v>-34.445672286184212</c:v>
                </c:pt>
                <c:pt idx="2925">
                  <c:v>-34.487433182565788</c:v>
                </c:pt>
                <c:pt idx="2926">
                  <c:v>-34.413548519736842</c:v>
                </c:pt>
                <c:pt idx="2927">
                  <c:v>-34.40391138980263</c:v>
                </c:pt>
                <c:pt idx="2928">
                  <c:v>-34.419973273026315</c:v>
                </c:pt>
                <c:pt idx="2929">
                  <c:v>-34.43924753289474</c:v>
                </c:pt>
                <c:pt idx="2930">
                  <c:v>-34.46815892269737</c:v>
                </c:pt>
                <c:pt idx="2931">
                  <c:v>-34.484220805921055</c:v>
                </c:pt>
                <c:pt idx="2932">
                  <c:v>-34.516344572368418</c:v>
                </c:pt>
                <c:pt idx="2933">
                  <c:v>-34.522769325657897</c:v>
                </c:pt>
                <c:pt idx="2934">
                  <c:v>-34.551680715460527</c:v>
                </c:pt>
                <c:pt idx="2935">
                  <c:v>-34.64805201480263</c:v>
                </c:pt>
                <c:pt idx="2936">
                  <c:v>-34.64805201480263</c:v>
                </c:pt>
                <c:pt idx="2937">
                  <c:v>-34.644839638157897</c:v>
                </c:pt>
                <c:pt idx="2938">
                  <c:v>-34.660901521381582</c:v>
                </c:pt>
                <c:pt idx="2939">
                  <c:v>-34.664113898026315</c:v>
                </c:pt>
                <c:pt idx="2940">
                  <c:v>-34.68338815789474</c:v>
                </c:pt>
                <c:pt idx="2941">
                  <c:v>-34.71229954769737</c:v>
                </c:pt>
                <c:pt idx="2942">
                  <c:v>-34.74442331414474</c:v>
                </c:pt>
                <c:pt idx="2943">
                  <c:v>-34.750848067434212</c:v>
                </c:pt>
                <c:pt idx="2944">
                  <c:v>-34.73799856085526</c:v>
                </c:pt>
                <c:pt idx="2945">
                  <c:v>-34.728361430921055</c:v>
                </c:pt>
                <c:pt idx="2946">
                  <c:v>-34.715511924342103</c:v>
                </c:pt>
                <c:pt idx="2947">
                  <c:v>-34.70908717105263</c:v>
                </c:pt>
                <c:pt idx="2948">
                  <c:v>-34.718724300986842</c:v>
                </c:pt>
                <c:pt idx="2949">
                  <c:v>-34.721936677631582</c:v>
                </c:pt>
                <c:pt idx="2950">
                  <c:v>-34.7412109375</c:v>
                </c:pt>
                <c:pt idx="2951">
                  <c:v>-34.885767886513158</c:v>
                </c:pt>
                <c:pt idx="2952">
                  <c:v>-34.905042146381582</c:v>
                </c:pt>
                <c:pt idx="2953">
                  <c:v>-34.914679276315788</c:v>
                </c:pt>
                <c:pt idx="2954">
                  <c:v>-34.92752878289474</c:v>
                </c:pt>
                <c:pt idx="2955">
                  <c:v>-34.937165912828945</c:v>
                </c:pt>
                <c:pt idx="2956">
                  <c:v>-34.940378289473685</c:v>
                </c:pt>
                <c:pt idx="2957">
                  <c:v>-34.943590666118418</c:v>
                </c:pt>
                <c:pt idx="2958">
                  <c:v>-34.946803042763158</c:v>
                </c:pt>
                <c:pt idx="2959">
                  <c:v>-34.930741159539473</c:v>
                </c:pt>
                <c:pt idx="2960">
                  <c:v>-34.930741159539473</c:v>
                </c:pt>
                <c:pt idx="2961">
                  <c:v>-34.930741159539473</c:v>
                </c:pt>
                <c:pt idx="2962">
                  <c:v>-34.937165912828945</c:v>
                </c:pt>
                <c:pt idx="2963">
                  <c:v>-34.914679276315788</c:v>
                </c:pt>
                <c:pt idx="2964">
                  <c:v>-34.95322779605263</c:v>
                </c:pt>
                <c:pt idx="2965">
                  <c:v>-34.95322779605263</c:v>
                </c:pt>
                <c:pt idx="2966">
                  <c:v>-34.950015419407897</c:v>
                </c:pt>
                <c:pt idx="2967">
                  <c:v>-34.950015419407897</c:v>
                </c:pt>
                <c:pt idx="2968">
                  <c:v>-34.930741159539473</c:v>
                </c:pt>
                <c:pt idx="2969">
                  <c:v>-34.92110402960526</c:v>
                </c:pt>
                <c:pt idx="2970">
                  <c:v>-34.917891652960527</c:v>
                </c:pt>
                <c:pt idx="2971">
                  <c:v>-34.914679276315788</c:v>
                </c:pt>
                <c:pt idx="2972">
                  <c:v>-34.911466899671055</c:v>
                </c:pt>
                <c:pt idx="2973">
                  <c:v>-34.840794613486842</c:v>
                </c:pt>
                <c:pt idx="2974">
                  <c:v>-34.827945106907897</c:v>
                </c:pt>
                <c:pt idx="2975">
                  <c:v>-34.824732730263158</c:v>
                </c:pt>
                <c:pt idx="2976">
                  <c:v>-34.824732730263158</c:v>
                </c:pt>
                <c:pt idx="2977">
                  <c:v>-34.83115748355263</c:v>
                </c:pt>
                <c:pt idx="2978">
                  <c:v>-34.83115748355263</c:v>
                </c:pt>
                <c:pt idx="2979">
                  <c:v>-34.824732730263158</c:v>
                </c:pt>
                <c:pt idx="2980">
                  <c:v>-34.815095600328945</c:v>
                </c:pt>
                <c:pt idx="2981">
                  <c:v>-34.869706003289473</c:v>
                </c:pt>
                <c:pt idx="2982">
                  <c:v>-34.789396587171055</c:v>
                </c:pt>
                <c:pt idx="2983">
                  <c:v>-34.80545847039474</c:v>
                </c:pt>
                <c:pt idx="2984">
                  <c:v>-34.808670847039473</c:v>
                </c:pt>
                <c:pt idx="2985">
                  <c:v>-34.824732730263158</c:v>
                </c:pt>
                <c:pt idx="2986">
                  <c:v>-34.847219366776315</c:v>
                </c:pt>
                <c:pt idx="2987">
                  <c:v>-34.882555509868418</c:v>
                </c:pt>
                <c:pt idx="2988">
                  <c:v>-34.89219263980263</c:v>
                </c:pt>
                <c:pt idx="2989">
                  <c:v>-34.77012232730263</c:v>
                </c:pt>
                <c:pt idx="2990">
                  <c:v>-34.776547080592103</c:v>
                </c:pt>
                <c:pt idx="2991">
                  <c:v>-34.779759457236842</c:v>
                </c:pt>
                <c:pt idx="2992">
                  <c:v>-34.776547080592103</c:v>
                </c:pt>
                <c:pt idx="2993">
                  <c:v>-34.782971833881582</c:v>
                </c:pt>
                <c:pt idx="2994">
                  <c:v>-34.792608963815788</c:v>
                </c:pt>
                <c:pt idx="2995">
                  <c:v>-34.795821340460527</c:v>
                </c:pt>
                <c:pt idx="2996">
                  <c:v>-34.79903371710526</c:v>
                </c:pt>
                <c:pt idx="2997">
                  <c:v>-34.795821340460527</c:v>
                </c:pt>
                <c:pt idx="2998">
                  <c:v>-34.792608963815788</c:v>
                </c:pt>
                <c:pt idx="2999">
                  <c:v>-34.782971833881582</c:v>
                </c:pt>
                <c:pt idx="3000">
                  <c:v>-34.779759457236842</c:v>
                </c:pt>
                <c:pt idx="3001">
                  <c:v>-34.776547080592103</c:v>
                </c:pt>
                <c:pt idx="3002">
                  <c:v>-34.731573807565788</c:v>
                </c:pt>
                <c:pt idx="3003">
                  <c:v>-34.731573807565788</c:v>
                </c:pt>
                <c:pt idx="3004">
                  <c:v>-34.721936677631582</c:v>
                </c:pt>
                <c:pt idx="3005">
                  <c:v>-34.693025287828945</c:v>
                </c:pt>
                <c:pt idx="3006">
                  <c:v>-34.70908717105263</c:v>
                </c:pt>
                <c:pt idx="3007">
                  <c:v>-34.718724300986842</c:v>
                </c:pt>
                <c:pt idx="3008">
                  <c:v>-34.705874794407897</c:v>
                </c:pt>
                <c:pt idx="3009">
                  <c:v>-34.705874794407897</c:v>
                </c:pt>
                <c:pt idx="3010">
                  <c:v>-34.705874794407897</c:v>
                </c:pt>
                <c:pt idx="3011">
                  <c:v>-34.696237664473685</c:v>
                </c:pt>
                <c:pt idx="3012">
                  <c:v>-34.693025287828945</c:v>
                </c:pt>
                <c:pt idx="3013">
                  <c:v>-34.70908717105263</c:v>
                </c:pt>
                <c:pt idx="3014">
                  <c:v>-34.702662417763158</c:v>
                </c:pt>
                <c:pt idx="3015">
                  <c:v>-34.689812911184212</c:v>
                </c:pt>
                <c:pt idx="3016">
                  <c:v>-34.68338815789474</c:v>
                </c:pt>
                <c:pt idx="3017">
                  <c:v>-34.68017578125</c:v>
                </c:pt>
                <c:pt idx="3018">
                  <c:v>-34.696237664473685</c:v>
                </c:pt>
                <c:pt idx="3019">
                  <c:v>-34.673751027960527</c:v>
                </c:pt>
                <c:pt idx="3020">
                  <c:v>-34.68017578125</c:v>
                </c:pt>
                <c:pt idx="3021">
                  <c:v>-34.696237664473685</c:v>
                </c:pt>
                <c:pt idx="3022">
                  <c:v>-34.70908717105263</c:v>
                </c:pt>
                <c:pt idx="3023">
                  <c:v>-34.721936677631582</c:v>
                </c:pt>
                <c:pt idx="3024">
                  <c:v>-34.70908717105263</c:v>
                </c:pt>
                <c:pt idx="3025">
                  <c:v>-34.68017578125</c:v>
                </c:pt>
                <c:pt idx="3026">
                  <c:v>-34.702662417763158</c:v>
                </c:pt>
                <c:pt idx="3027">
                  <c:v>-34.779759457236842</c:v>
                </c:pt>
                <c:pt idx="3028">
                  <c:v>-34.824732730263158</c:v>
                </c:pt>
                <c:pt idx="3029">
                  <c:v>-34.853644120065788</c:v>
                </c:pt>
                <c:pt idx="3030">
                  <c:v>-34.872918379934212</c:v>
                </c:pt>
                <c:pt idx="3031">
                  <c:v>-34.885767886513158</c:v>
                </c:pt>
                <c:pt idx="3032">
                  <c:v>-34.89540501644737</c:v>
                </c:pt>
                <c:pt idx="3033">
                  <c:v>-34.911466899671055</c:v>
                </c:pt>
                <c:pt idx="3034">
                  <c:v>-34.92752878289474</c:v>
                </c:pt>
                <c:pt idx="3035">
                  <c:v>-35.107421875</c:v>
                </c:pt>
                <c:pt idx="3036">
                  <c:v>-35.13954564144737</c:v>
                </c:pt>
                <c:pt idx="3037">
                  <c:v>-35.16845703125</c:v>
                </c:pt>
                <c:pt idx="3038">
                  <c:v>-35.190943667763158</c:v>
                </c:pt>
                <c:pt idx="3039">
                  <c:v>-35.216642680921055</c:v>
                </c:pt>
                <c:pt idx="3040">
                  <c:v>-35.264828330592103</c:v>
                </c:pt>
                <c:pt idx="3041">
                  <c:v>-35.284102590460527</c:v>
                </c:pt>
                <c:pt idx="3042">
                  <c:v>-35.44150904605263</c:v>
                </c:pt>
                <c:pt idx="3043">
                  <c:v>-35.460783305921055</c:v>
                </c:pt>
                <c:pt idx="3044">
                  <c:v>-35.4736328125</c:v>
                </c:pt>
                <c:pt idx="3045">
                  <c:v>-35.50254420230263</c:v>
                </c:pt>
                <c:pt idx="3046">
                  <c:v>-35.544305098684212</c:v>
                </c:pt>
                <c:pt idx="3047">
                  <c:v>-35.582853618421055</c:v>
                </c:pt>
                <c:pt idx="3048">
                  <c:v>-35.618189761513158</c:v>
                </c:pt>
                <c:pt idx="3049">
                  <c:v>-35.65673828125</c:v>
                </c:pt>
                <c:pt idx="3050">
                  <c:v>-35.692074424342103</c:v>
                </c:pt>
                <c:pt idx="3051">
                  <c:v>-35.711348684210527</c:v>
                </c:pt>
                <c:pt idx="3052">
                  <c:v>-35.753109580592103</c:v>
                </c:pt>
                <c:pt idx="3053">
                  <c:v>-35.814144736842103</c:v>
                </c:pt>
                <c:pt idx="3054">
                  <c:v>-35.846268503289473</c:v>
                </c:pt>
                <c:pt idx="3055">
                  <c:v>-35.90087890625</c:v>
                </c:pt>
                <c:pt idx="3056">
                  <c:v>-35.916940789473685</c:v>
                </c:pt>
                <c:pt idx="3057">
                  <c:v>-35.913728412828945</c:v>
                </c:pt>
                <c:pt idx="3058">
                  <c:v>-35.923365542763158</c:v>
                </c:pt>
                <c:pt idx="3059">
                  <c:v>-35.955489309210527</c:v>
                </c:pt>
                <c:pt idx="3060">
                  <c:v>-35.997250205592103</c:v>
                </c:pt>
                <c:pt idx="3061">
                  <c:v>-36.006887335526315</c:v>
                </c:pt>
                <c:pt idx="3062">
                  <c:v>-36.02616159539474</c:v>
                </c:pt>
                <c:pt idx="3063">
                  <c:v>-36.045435855263158</c:v>
                </c:pt>
                <c:pt idx="3064">
                  <c:v>-36.039011101973685</c:v>
                </c:pt>
                <c:pt idx="3065">
                  <c:v>-35.9619140625</c:v>
                </c:pt>
                <c:pt idx="3066">
                  <c:v>-35.920153166118418</c:v>
                </c:pt>
                <c:pt idx="3067">
                  <c:v>-35.90087890625</c:v>
                </c:pt>
                <c:pt idx="3068">
                  <c:v>-35.894454152960527</c:v>
                </c:pt>
                <c:pt idx="3069">
                  <c:v>-35.884817023026315</c:v>
                </c:pt>
                <c:pt idx="3070">
                  <c:v>-35.875179893092103</c:v>
                </c:pt>
                <c:pt idx="3071">
                  <c:v>-35.884817023026315</c:v>
                </c:pt>
                <c:pt idx="3072">
                  <c:v>-35.878392269736842</c:v>
                </c:pt>
                <c:pt idx="3073">
                  <c:v>-35.788445723684212</c:v>
                </c:pt>
                <c:pt idx="3074">
                  <c:v>-35.772383840460527</c:v>
                </c:pt>
                <c:pt idx="3075">
                  <c:v>-35.78202097039474</c:v>
                </c:pt>
                <c:pt idx="3076">
                  <c:v>-35.801295230263158</c:v>
                </c:pt>
                <c:pt idx="3077">
                  <c:v>-35.794870476973685</c:v>
                </c:pt>
                <c:pt idx="3078">
                  <c:v>-35.759534333881582</c:v>
                </c:pt>
                <c:pt idx="3079">
                  <c:v>-35.759534333881582</c:v>
                </c:pt>
                <c:pt idx="3080">
                  <c:v>-35.634251644736842</c:v>
                </c:pt>
                <c:pt idx="3081">
                  <c:v>-35.640676398026315</c:v>
                </c:pt>
                <c:pt idx="3082">
                  <c:v>-35.647101151315788</c:v>
                </c:pt>
                <c:pt idx="3083">
                  <c:v>-35.634251644736842</c:v>
                </c:pt>
                <c:pt idx="3084">
                  <c:v>-35.608552631578945</c:v>
                </c:pt>
                <c:pt idx="3085">
                  <c:v>-35.579641241776315</c:v>
                </c:pt>
                <c:pt idx="3086">
                  <c:v>-35.547517475328945</c:v>
                </c:pt>
                <c:pt idx="3087">
                  <c:v>-35.512181332236842</c:v>
                </c:pt>
                <c:pt idx="3088">
                  <c:v>-35.480057565789473</c:v>
                </c:pt>
                <c:pt idx="3089">
                  <c:v>-35.44472142269737</c:v>
                </c:pt>
                <c:pt idx="3090">
                  <c:v>-35.41259765625</c:v>
                </c:pt>
                <c:pt idx="3091">
                  <c:v>-35.396535773026315</c:v>
                </c:pt>
                <c:pt idx="3092">
                  <c:v>-35.419022409539473</c:v>
                </c:pt>
                <c:pt idx="3093">
                  <c:v>-35.386898643092103</c:v>
                </c:pt>
                <c:pt idx="3094">
                  <c:v>-35.399748149671055</c:v>
                </c:pt>
                <c:pt idx="3095">
                  <c:v>-35.422234786184212</c:v>
                </c:pt>
                <c:pt idx="3096">
                  <c:v>-35.41259765625</c:v>
                </c:pt>
                <c:pt idx="3097">
                  <c:v>-35.374049136513158</c:v>
                </c:pt>
                <c:pt idx="3098">
                  <c:v>-35.341925370065788</c:v>
                </c:pt>
                <c:pt idx="3099">
                  <c:v>-35.34835012335526</c:v>
                </c:pt>
                <c:pt idx="3100">
                  <c:v>-35.50254420230263</c:v>
                </c:pt>
                <c:pt idx="3101">
                  <c:v>-35.499331825657897</c:v>
                </c:pt>
                <c:pt idx="3102">
                  <c:v>-35.528243215460527</c:v>
                </c:pt>
                <c:pt idx="3103">
                  <c:v>-35.544305098684212</c:v>
                </c:pt>
                <c:pt idx="3104">
                  <c:v>-35.573216488486842</c:v>
                </c:pt>
                <c:pt idx="3105">
                  <c:v>-35.586065995065788</c:v>
                </c:pt>
                <c:pt idx="3106">
                  <c:v>-35.576428865131582</c:v>
                </c:pt>
                <c:pt idx="3107">
                  <c:v>-35.743472450657897</c:v>
                </c:pt>
                <c:pt idx="3108">
                  <c:v>-35.74668482730263</c:v>
                </c:pt>
                <c:pt idx="3109">
                  <c:v>-35.762746710526315</c:v>
                </c:pt>
                <c:pt idx="3110">
                  <c:v>-35.785233347039473</c:v>
                </c:pt>
                <c:pt idx="3111">
                  <c:v>-35.733835320723685</c:v>
                </c:pt>
                <c:pt idx="3112">
                  <c:v>-35.753109580592103</c:v>
                </c:pt>
                <c:pt idx="3113">
                  <c:v>-35.753109580592103</c:v>
                </c:pt>
                <c:pt idx="3114">
                  <c:v>-35.86875513980263</c:v>
                </c:pt>
                <c:pt idx="3115">
                  <c:v>-35.859118009868418</c:v>
                </c:pt>
                <c:pt idx="3116">
                  <c:v>-35.865542763157897</c:v>
                </c:pt>
                <c:pt idx="3117">
                  <c:v>-35.888029399671055</c:v>
                </c:pt>
                <c:pt idx="3118">
                  <c:v>-35.90409128289474</c:v>
                </c:pt>
                <c:pt idx="3119">
                  <c:v>-35.949064555921055</c:v>
                </c:pt>
                <c:pt idx="3120">
                  <c:v>-35.968338815789473</c:v>
                </c:pt>
                <c:pt idx="3121">
                  <c:v>-35.984400699013158</c:v>
                </c:pt>
                <c:pt idx="3122">
                  <c:v>-35.981188322368418</c:v>
                </c:pt>
                <c:pt idx="3123">
                  <c:v>-35.99403782894737</c:v>
                </c:pt>
                <c:pt idx="3124">
                  <c:v>-36.01973684210526</c:v>
                </c:pt>
                <c:pt idx="3125">
                  <c:v>-36.029373972039473</c:v>
                </c:pt>
                <c:pt idx="3126">
                  <c:v>-36.032586348684212</c:v>
                </c:pt>
                <c:pt idx="3127">
                  <c:v>-36.032586348684212</c:v>
                </c:pt>
                <c:pt idx="3128">
                  <c:v>-36.039011101973685</c:v>
                </c:pt>
                <c:pt idx="3129">
                  <c:v>-36.013312088815788</c:v>
                </c:pt>
                <c:pt idx="3130">
                  <c:v>-35.99403782894737</c:v>
                </c:pt>
                <c:pt idx="3131">
                  <c:v>-35.977975945723685</c:v>
                </c:pt>
                <c:pt idx="3132">
                  <c:v>-35.93300267269737</c:v>
                </c:pt>
                <c:pt idx="3133">
                  <c:v>-35.891241776315788</c:v>
                </c:pt>
                <c:pt idx="3134">
                  <c:v>-35.894454152960527</c:v>
                </c:pt>
                <c:pt idx="3135">
                  <c:v>-35.910516036184212</c:v>
                </c:pt>
                <c:pt idx="3136">
                  <c:v>-35.907303659539473</c:v>
                </c:pt>
                <c:pt idx="3137">
                  <c:v>-35.884817023026315</c:v>
                </c:pt>
                <c:pt idx="3138">
                  <c:v>-35.733835320723685</c:v>
                </c:pt>
                <c:pt idx="3139">
                  <c:v>-35.72098581414474</c:v>
                </c:pt>
                <c:pt idx="3140">
                  <c:v>-35.672800164473685</c:v>
                </c:pt>
                <c:pt idx="3141">
                  <c:v>-35.65352590460526</c:v>
                </c:pt>
                <c:pt idx="3142">
                  <c:v>-35.614977384868418</c:v>
                </c:pt>
                <c:pt idx="3143">
                  <c:v>-35.59249074835526</c:v>
                </c:pt>
                <c:pt idx="3144">
                  <c:v>-35.586065995065788</c:v>
                </c:pt>
                <c:pt idx="3145">
                  <c:v>-35.422234786184212</c:v>
                </c:pt>
                <c:pt idx="3146">
                  <c:v>-35.402960526315788</c:v>
                </c:pt>
                <c:pt idx="3147">
                  <c:v>-35.370836759868418</c:v>
                </c:pt>
                <c:pt idx="3148">
                  <c:v>-35.338712993421055</c:v>
                </c:pt>
                <c:pt idx="3149">
                  <c:v>-35.41581003289474</c:v>
                </c:pt>
                <c:pt idx="3150">
                  <c:v>-35.374049136513158</c:v>
                </c:pt>
                <c:pt idx="3151">
                  <c:v>-35.34835012335526</c:v>
                </c:pt>
                <c:pt idx="3152">
                  <c:v>-35.216642680921055</c:v>
                </c:pt>
                <c:pt idx="3153">
                  <c:v>-35.210217927631582</c:v>
                </c:pt>
                <c:pt idx="3154">
                  <c:v>-35.213430304276315</c:v>
                </c:pt>
                <c:pt idx="3155">
                  <c:v>-35.190943667763158</c:v>
                </c:pt>
                <c:pt idx="3156">
                  <c:v>-35.303376850328945</c:v>
                </c:pt>
                <c:pt idx="3157">
                  <c:v>-35.25840357730263</c:v>
                </c:pt>
                <c:pt idx="3158">
                  <c:v>-35.239129317434212</c:v>
                </c:pt>
                <c:pt idx="3159">
                  <c:v>-35.245554070723685</c:v>
                </c:pt>
                <c:pt idx="3160">
                  <c:v>-35.242341694078945</c:v>
                </c:pt>
                <c:pt idx="3161">
                  <c:v>-35.248766447368418</c:v>
                </c:pt>
                <c:pt idx="3162">
                  <c:v>-35.248766447368418</c:v>
                </c:pt>
                <c:pt idx="3163">
                  <c:v>-35.338712993421055</c:v>
                </c:pt>
                <c:pt idx="3164">
                  <c:v>-35.3515625</c:v>
                </c:pt>
                <c:pt idx="3165">
                  <c:v>-35.467208059210527</c:v>
                </c:pt>
                <c:pt idx="3166">
                  <c:v>-35.47042043585526</c:v>
                </c:pt>
                <c:pt idx="3167">
                  <c:v>-35.508968955592103</c:v>
                </c:pt>
                <c:pt idx="3168">
                  <c:v>-35.557154605263158</c:v>
                </c:pt>
                <c:pt idx="3169">
                  <c:v>-35.570004111842103</c:v>
                </c:pt>
                <c:pt idx="3170">
                  <c:v>-35.733835320723685</c:v>
                </c:pt>
                <c:pt idx="3171">
                  <c:v>-35.740260074013158</c:v>
                </c:pt>
                <c:pt idx="3172">
                  <c:v>-35.730622944078945</c:v>
                </c:pt>
                <c:pt idx="3173">
                  <c:v>-35.730622944078945</c:v>
                </c:pt>
                <c:pt idx="3174">
                  <c:v>-35.730622944078945</c:v>
                </c:pt>
                <c:pt idx="3175">
                  <c:v>-35.753109580592103</c:v>
                </c:pt>
                <c:pt idx="3176">
                  <c:v>-35.759534333881582</c:v>
                </c:pt>
                <c:pt idx="3177">
                  <c:v>-35.759534333881582</c:v>
                </c:pt>
                <c:pt idx="3178">
                  <c:v>-35.77559621710526</c:v>
                </c:pt>
                <c:pt idx="3179">
                  <c:v>-35.814144736842103</c:v>
                </c:pt>
                <c:pt idx="3180">
                  <c:v>-35.820569490131582</c:v>
                </c:pt>
                <c:pt idx="3181">
                  <c:v>-35.859118009868418</c:v>
                </c:pt>
                <c:pt idx="3182">
                  <c:v>-35.89766652960526</c:v>
                </c:pt>
                <c:pt idx="3183">
                  <c:v>-35.913728412828945</c:v>
                </c:pt>
                <c:pt idx="3184">
                  <c:v>-36.058285361842103</c:v>
                </c:pt>
                <c:pt idx="3185">
                  <c:v>-36.090409128289473</c:v>
                </c:pt>
                <c:pt idx="3186">
                  <c:v>-36.11610814144737</c:v>
                </c:pt>
                <c:pt idx="3187">
                  <c:v>-36.01973684210526</c:v>
                </c:pt>
                <c:pt idx="3188">
                  <c:v>-36.035798725328945</c:v>
                </c:pt>
                <c:pt idx="3189">
                  <c:v>-36.032586348684212</c:v>
                </c:pt>
                <c:pt idx="3190">
                  <c:v>-36.016524465460527</c:v>
                </c:pt>
                <c:pt idx="3191">
                  <c:v>-36.02294921875</c:v>
                </c:pt>
                <c:pt idx="3192">
                  <c:v>-36.000462582236842</c:v>
                </c:pt>
                <c:pt idx="3193">
                  <c:v>-35.974763569078945</c:v>
                </c:pt>
                <c:pt idx="3194">
                  <c:v>-35.823781866776315</c:v>
                </c:pt>
                <c:pt idx="3195">
                  <c:v>-35.77880859375</c:v>
                </c:pt>
                <c:pt idx="3196">
                  <c:v>-35.737047697368418</c:v>
                </c:pt>
                <c:pt idx="3197">
                  <c:v>-35.672800164473685</c:v>
                </c:pt>
                <c:pt idx="3198">
                  <c:v>-35.669587787828945</c:v>
                </c:pt>
                <c:pt idx="3199">
                  <c:v>-35.614977384868418</c:v>
                </c:pt>
                <c:pt idx="3200">
                  <c:v>-35.560366981907897</c:v>
                </c:pt>
                <c:pt idx="3201">
                  <c:v>-35.422234786184212</c:v>
                </c:pt>
                <c:pt idx="3202">
                  <c:v>-35.377261513157897</c:v>
                </c:pt>
                <c:pt idx="3203">
                  <c:v>-35.22627981085526</c:v>
                </c:pt>
                <c:pt idx="3204">
                  <c:v>-35.174881784539473</c:v>
                </c:pt>
                <c:pt idx="3205">
                  <c:v>-35.091359991776315</c:v>
                </c:pt>
                <c:pt idx="3206">
                  <c:v>-34.966077302631582</c:v>
                </c:pt>
                <c:pt idx="3207">
                  <c:v>-34.930741159539473</c:v>
                </c:pt>
                <c:pt idx="3208">
                  <c:v>-34.757272820723685</c:v>
                </c:pt>
                <c:pt idx="3209">
                  <c:v>-34.71229954769737</c:v>
                </c:pt>
                <c:pt idx="3210">
                  <c:v>-34.64805201480263</c:v>
                </c:pt>
                <c:pt idx="3211">
                  <c:v>-34.564530222039473</c:v>
                </c:pt>
                <c:pt idx="3212">
                  <c:v>-34.55810546875</c:v>
                </c:pt>
                <c:pt idx="3213">
                  <c:v>-34.49385793585526</c:v>
                </c:pt>
                <c:pt idx="3214">
                  <c:v>-34.429610402960527</c:v>
                </c:pt>
                <c:pt idx="3215">
                  <c:v>-34.375</c:v>
                </c:pt>
                <c:pt idx="3216">
                  <c:v>-34.31075246710526</c:v>
                </c:pt>
                <c:pt idx="3217">
                  <c:v>-34.22080592105263</c:v>
                </c:pt>
                <c:pt idx="3218">
                  <c:v>-34.166195518092103</c:v>
                </c:pt>
                <c:pt idx="3219">
                  <c:v>-34.076248972039473</c:v>
                </c:pt>
                <c:pt idx="3220">
                  <c:v>-33.992727179276315</c:v>
                </c:pt>
                <c:pt idx="3221">
                  <c:v>-34.00557668585526</c:v>
                </c:pt>
                <c:pt idx="3222">
                  <c:v>-33.82247121710526</c:v>
                </c:pt>
                <c:pt idx="3223">
                  <c:v>-33.73252467105263</c:v>
                </c:pt>
                <c:pt idx="3224">
                  <c:v>-33.655427631578945</c:v>
                </c:pt>
                <c:pt idx="3225">
                  <c:v>-33.597604851973685</c:v>
                </c:pt>
                <c:pt idx="3226">
                  <c:v>-33.539782072368418</c:v>
                </c:pt>
                <c:pt idx="3227">
                  <c:v>-33.485171669407897</c:v>
                </c:pt>
                <c:pt idx="3228">
                  <c:v>-33.424136513157897</c:v>
                </c:pt>
                <c:pt idx="3229">
                  <c:v>-33.372738486842103</c:v>
                </c:pt>
                <c:pt idx="3230">
                  <c:v>-33.33740234375</c:v>
                </c:pt>
                <c:pt idx="3231">
                  <c:v>-33.302066200657897</c:v>
                </c:pt>
                <c:pt idx="3232">
                  <c:v>-33.269942434210527</c:v>
                </c:pt>
                <c:pt idx="3233">
                  <c:v>-33.257092927631582</c:v>
                </c:pt>
                <c:pt idx="3234">
                  <c:v>-33.228181537828945</c:v>
                </c:pt>
                <c:pt idx="3235">
                  <c:v>-33.375950863486842</c:v>
                </c:pt>
                <c:pt idx="3236">
                  <c:v>-33.353464226973685</c:v>
                </c:pt>
                <c:pt idx="3237">
                  <c:v>-33.363101356907897</c:v>
                </c:pt>
                <c:pt idx="3238">
                  <c:v>-33.359888980263158</c:v>
                </c:pt>
                <c:pt idx="3239">
                  <c:v>-33.382375616776315</c:v>
                </c:pt>
                <c:pt idx="3240">
                  <c:v>-33.392012746710527</c:v>
                </c:pt>
                <c:pt idx="3241">
                  <c:v>-33.40164987664474</c:v>
                </c:pt>
                <c:pt idx="3242">
                  <c:v>-33.51729543585526</c:v>
                </c:pt>
                <c:pt idx="3243">
                  <c:v>-33.5205078125</c:v>
                </c:pt>
                <c:pt idx="3244">
                  <c:v>-33.55263157894737</c:v>
                </c:pt>
                <c:pt idx="3245">
                  <c:v>-33.54941920230263</c:v>
                </c:pt>
                <c:pt idx="3246">
                  <c:v>-33.536569695723685</c:v>
                </c:pt>
                <c:pt idx="3247">
                  <c:v>-33.55263157894737</c:v>
                </c:pt>
                <c:pt idx="3248">
                  <c:v>-33.568693462171055</c:v>
                </c:pt>
                <c:pt idx="3249">
                  <c:v>-33.719675164473685</c:v>
                </c:pt>
                <c:pt idx="3250">
                  <c:v>-33.687551398026315</c:v>
                </c:pt>
                <c:pt idx="3251">
                  <c:v>-33.690763774671055</c:v>
                </c:pt>
                <c:pt idx="3252">
                  <c:v>-33.693976151315788</c:v>
                </c:pt>
                <c:pt idx="3253">
                  <c:v>-33.738949424342103</c:v>
                </c:pt>
                <c:pt idx="3254">
                  <c:v>-33.76786081414474</c:v>
                </c:pt>
                <c:pt idx="3255">
                  <c:v>-33.819258840460527</c:v>
                </c:pt>
                <c:pt idx="3256">
                  <c:v>-33.835320723684212</c:v>
                </c:pt>
                <c:pt idx="3257">
                  <c:v>-33.848170230263158</c:v>
                </c:pt>
                <c:pt idx="3258">
                  <c:v>-33.902780633223685</c:v>
                </c:pt>
                <c:pt idx="3259">
                  <c:v>-33.85459498355263</c:v>
                </c:pt>
                <c:pt idx="3260">
                  <c:v>-33.88350637335526</c:v>
                </c:pt>
                <c:pt idx="3261">
                  <c:v>-33.909205386513158</c:v>
                </c:pt>
                <c:pt idx="3262">
                  <c:v>-33.94775390625</c:v>
                </c:pt>
                <c:pt idx="3263">
                  <c:v>-33.970240542763158</c:v>
                </c:pt>
                <c:pt idx="3264">
                  <c:v>-33.999151932565788</c:v>
                </c:pt>
                <c:pt idx="3265">
                  <c:v>-34.034488075657897</c:v>
                </c:pt>
                <c:pt idx="3266">
                  <c:v>-34.063399465460527</c:v>
                </c:pt>
                <c:pt idx="3267">
                  <c:v>-34.089098478618418</c:v>
                </c:pt>
                <c:pt idx="3268">
                  <c:v>-34.105160361842103</c:v>
                </c:pt>
                <c:pt idx="3269">
                  <c:v>-34.124434621710527</c:v>
                </c:pt>
                <c:pt idx="3270">
                  <c:v>-34.137284128289473</c:v>
                </c:pt>
                <c:pt idx="3271">
                  <c:v>-34.143708881578945</c:v>
                </c:pt>
                <c:pt idx="3272">
                  <c:v>-34.172620271381582</c:v>
                </c:pt>
                <c:pt idx="3273">
                  <c:v>-34.044125205592103</c:v>
                </c:pt>
                <c:pt idx="3274">
                  <c:v>-34.06982421875</c:v>
                </c:pt>
                <c:pt idx="3275">
                  <c:v>-34.092310855263158</c:v>
                </c:pt>
                <c:pt idx="3276">
                  <c:v>-34.118009868421055</c:v>
                </c:pt>
                <c:pt idx="3277">
                  <c:v>-34.130859375</c:v>
                </c:pt>
                <c:pt idx="3278">
                  <c:v>-34.12764699835526</c:v>
                </c:pt>
                <c:pt idx="3279">
                  <c:v>-34.13407175164474</c:v>
                </c:pt>
                <c:pt idx="3280">
                  <c:v>-34.028063322368418</c:v>
                </c:pt>
                <c:pt idx="3281">
                  <c:v>-34.021638569078945</c:v>
                </c:pt>
                <c:pt idx="3282">
                  <c:v>-33.999151932565788</c:v>
                </c:pt>
                <c:pt idx="3283">
                  <c:v>-33.97987767269737</c:v>
                </c:pt>
                <c:pt idx="3284">
                  <c:v>-33.973452919407897</c:v>
                </c:pt>
                <c:pt idx="3285">
                  <c:v>-33.94775390625</c:v>
                </c:pt>
                <c:pt idx="3286">
                  <c:v>-34.07303659539474</c:v>
                </c:pt>
                <c:pt idx="3287">
                  <c:v>-33.925267269736842</c:v>
                </c:pt>
                <c:pt idx="3288">
                  <c:v>-33.896355879934212</c:v>
                </c:pt>
                <c:pt idx="3289">
                  <c:v>-33.877081620065788</c:v>
                </c:pt>
                <c:pt idx="3290">
                  <c:v>-33.88671875</c:v>
                </c:pt>
                <c:pt idx="3291">
                  <c:v>-33.864232113486842</c:v>
                </c:pt>
                <c:pt idx="3292">
                  <c:v>-33.835320723684212</c:v>
                </c:pt>
                <c:pt idx="3293">
                  <c:v>-33.777497944078945</c:v>
                </c:pt>
                <c:pt idx="3294">
                  <c:v>-33.748586554276315</c:v>
                </c:pt>
                <c:pt idx="3295">
                  <c:v>-33.73573704769737</c:v>
                </c:pt>
                <c:pt idx="3296">
                  <c:v>-33.67470189144737</c:v>
                </c:pt>
                <c:pt idx="3297">
                  <c:v>-33.632940995065788</c:v>
                </c:pt>
                <c:pt idx="3298">
                  <c:v>-33.594392475328945</c:v>
                </c:pt>
                <c:pt idx="3299">
                  <c:v>-33.565481085526315</c:v>
                </c:pt>
                <c:pt idx="3300">
                  <c:v>-33.562268708881582</c:v>
                </c:pt>
                <c:pt idx="3301">
                  <c:v>-33.530144942434212</c:v>
                </c:pt>
                <c:pt idx="3302">
                  <c:v>-33.501233552631582</c:v>
                </c:pt>
                <c:pt idx="3303">
                  <c:v>-33.46268503289474</c:v>
                </c:pt>
                <c:pt idx="3304">
                  <c:v>-33.475534539473685</c:v>
                </c:pt>
                <c:pt idx="3305">
                  <c:v>-33.440198396381582</c:v>
                </c:pt>
                <c:pt idx="3306">
                  <c:v>-33.414499383223685</c:v>
                </c:pt>
                <c:pt idx="3307">
                  <c:v>-33.385587993421055</c:v>
                </c:pt>
                <c:pt idx="3308">
                  <c:v>-33.347039473684212</c:v>
                </c:pt>
                <c:pt idx="3309">
                  <c:v>-33.314915707236842</c:v>
                </c:pt>
                <c:pt idx="3310">
                  <c:v>-33.2763671875</c:v>
                </c:pt>
                <c:pt idx="3311">
                  <c:v>-33.228181537828945</c:v>
                </c:pt>
                <c:pt idx="3312">
                  <c:v>-33.170358758223685</c:v>
                </c:pt>
                <c:pt idx="3313">
                  <c:v>-33.115748355263158</c:v>
                </c:pt>
                <c:pt idx="3314">
                  <c:v>-33.070775082236842</c:v>
                </c:pt>
                <c:pt idx="3315">
                  <c:v>-33.006527549342103</c:v>
                </c:pt>
                <c:pt idx="3316">
                  <c:v>-33.051500822368418</c:v>
                </c:pt>
                <c:pt idx="3317">
                  <c:v>-33.016164679276315</c:v>
                </c:pt>
                <c:pt idx="3318">
                  <c:v>-32.984040912828945</c:v>
                </c:pt>
                <c:pt idx="3319">
                  <c:v>-32.958341899671055</c:v>
                </c:pt>
                <c:pt idx="3320">
                  <c:v>-32.93906763980263</c:v>
                </c:pt>
                <c:pt idx="3321">
                  <c:v>-32.923005756578945</c:v>
                </c:pt>
                <c:pt idx="3322">
                  <c:v>-32.90694387335526</c:v>
                </c:pt>
                <c:pt idx="3323">
                  <c:v>-32.894094366776315</c:v>
                </c:pt>
                <c:pt idx="3324">
                  <c:v>-32.743112664473685</c:v>
                </c:pt>
                <c:pt idx="3325">
                  <c:v>-32.733475534539473</c:v>
                </c:pt>
                <c:pt idx="3326">
                  <c:v>-32.720626027960527</c:v>
                </c:pt>
                <c:pt idx="3327">
                  <c:v>-32.710988898026315</c:v>
                </c:pt>
                <c:pt idx="3328">
                  <c:v>-32.66922800164474</c:v>
                </c:pt>
                <c:pt idx="3329">
                  <c:v>-32.643528988486842</c:v>
                </c:pt>
                <c:pt idx="3330">
                  <c:v>-32.649953741776315</c:v>
                </c:pt>
                <c:pt idx="3331">
                  <c:v>-32.666015625</c:v>
                </c:pt>
                <c:pt idx="3332">
                  <c:v>-32.688502261513158</c:v>
                </c:pt>
                <c:pt idx="3333">
                  <c:v>-32.682077508223685</c:v>
                </c:pt>
                <c:pt idx="3334">
                  <c:v>-32.69492701480263</c:v>
                </c:pt>
                <c:pt idx="3335">
                  <c:v>-32.69492701480263</c:v>
                </c:pt>
                <c:pt idx="3336">
                  <c:v>-32.714201274671055</c:v>
                </c:pt>
                <c:pt idx="3337">
                  <c:v>-32.75596217105263</c:v>
                </c:pt>
                <c:pt idx="3338">
                  <c:v>-32.733475534539473</c:v>
                </c:pt>
                <c:pt idx="3339">
                  <c:v>-32.752749794407897</c:v>
                </c:pt>
                <c:pt idx="3340">
                  <c:v>-32.752749794407897</c:v>
                </c:pt>
                <c:pt idx="3341">
                  <c:v>-32.762386924342103</c:v>
                </c:pt>
                <c:pt idx="3342">
                  <c:v>-32.72705078125</c:v>
                </c:pt>
                <c:pt idx="3343">
                  <c:v>-32.733475534539473</c:v>
                </c:pt>
                <c:pt idx="3344">
                  <c:v>-32.736687911184212</c:v>
                </c:pt>
                <c:pt idx="3345">
                  <c:v>-32.736687911184212</c:v>
                </c:pt>
                <c:pt idx="3346">
                  <c:v>-32.890881990131582</c:v>
                </c:pt>
                <c:pt idx="3347">
                  <c:v>-32.897306743421055</c:v>
                </c:pt>
                <c:pt idx="3348">
                  <c:v>-32.90694387335526</c:v>
                </c:pt>
                <c:pt idx="3349">
                  <c:v>-32.916581003289473</c:v>
                </c:pt>
                <c:pt idx="3350">
                  <c:v>-32.97119140625</c:v>
                </c:pt>
                <c:pt idx="3351">
                  <c:v>-32.97440378289474</c:v>
                </c:pt>
                <c:pt idx="3352">
                  <c:v>-32.97440378289474</c:v>
                </c:pt>
                <c:pt idx="3353">
                  <c:v>-33.109323601973685</c:v>
                </c:pt>
                <c:pt idx="3354">
                  <c:v>-33.016164679276315</c:v>
                </c:pt>
                <c:pt idx="3355">
                  <c:v>-33.03543893914474</c:v>
                </c:pt>
                <c:pt idx="3356">
                  <c:v>-33.048288445723685</c:v>
                </c:pt>
                <c:pt idx="3357">
                  <c:v>-33.051500822368418</c:v>
                </c:pt>
                <c:pt idx="3358">
                  <c:v>-33.0322265625</c:v>
                </c:pt>
                <c:pt idx="3359">
                  <c:v>-33.048288445723685</c:v>
                </c:pt>
                <c:pt idx="3360">
                  <c:v>-33.03543893914474</c:v>
                </c:pt>
                <c:pt idx="3361">
                  <c:v>-33.048288445723685</c:v>
                </c:pt>
                <c:pt idx="3362">
                  <c:v>-33.080412212171055</c:v>
                </c:pt>
                <c:pt idx="3363">
                  <c:v>-33.109323601973685</c:v>
                </c:pt>
                <c:pt idx="3364">
                  <c:v>-33.141447368421055</c:v>
                </c:pt>
                <c:pt idx="3365">
                  <c:v>-33.170358758223685</c:v>
                </c:pt>
                <c:pt idx="3366">
                  <c:v>-33.196057771381582</c:v>
                </c:pt>
                <c:pt idx="3367">
                  <c:v>-33.208907277960527</c:v>
                </c:pt>
                <c:pt idx="3368">
                  <c:v>-33.192845394736842</c:v>
                </c:pt>
                <c:pt idx="3369">
                  <c:v>-33.192845394736842</c:v>
                </c:pt>
                <c:pt idx="3370">
                  <c:v>-33.170358758223685</c:v>
                </c:pt>
                <c:pt idx="3371">
                  <c:v>-33.18642064144737</c:v>
                </c:pt>
                <c:pt idx="3372">
                  <c:v>-33.21211965460526</c:v>
                </c:pt>
                <c:pt idx="3373">
                  <c:v>-33.221756784539473</c:v>
                </c:pt>
                <c:pt idx="3374">
                  <c:v>-33.257092927631582</c:v>
                </c:pt>
                <c:pt idx="3375">
                  <c:v>-33.221756784539473</c:v>
                </c:pt>
                <c:pt idx="3376">
                  <c:v>-33.250668174342103</c:v>
                </c:pt>
                <c:pt idx="3377">
                  <c:v>-33.250668174342103</c:v>
                </c:pt>
                <c:pt idx="3378">
                  <c:v>-33.282791940789473</c:v>
                </c:pt>
                <c:pt idx="3379">
                  <c:v>-33.286004317434212</c:v>
                </c:pt>
                <c:pt idx="3380">
                  <c:v>-33.314915707236842</c:v>
                </c:pt>
                <c:pt idx="3381">
                  <c:v>-33.350251850328945</c:v>
                </c:pt>
                <c:pt idx="3382">
                  <c:v>-33.372738486842103</c:v>
                </c:pt>
                <c:pt idx="3383">
                  <c:v>-33.392012746710527</c:v>
                </c:pt>
                <c:pt idx="3384">
                  <c:v>-33.27315481085526</c:v>
                </c:pt>
                <c:pt idx="3385">
                  <c:v>-33.311703330592103</c:v>
                </c:pt>
                <c:pt idx="3386">
                  <c:v>-33.330977590460527</c:v>
                </c:pt>
                <c:pt idx="3387">
                  <c:v>-33.327765213815788</c:v>
                </c:pt>
                <c:pt idx="3388">
                  <c:v>-33.282791940789473</c:v>
                </c:pt>
                <c:pt idx="3389">
                  <c:v>-33.269942434210527</c:v>
                </c:pt>
                <c:pt idx="3390">
                  <c:v>-33.385587993421055</c:v>
                </c:pt>
                <c:pt idx="3391">
                  <c:v>-33.253880550986842</c:v>
                </c:pt>
                <c:pt idx="3392">
                  <c:v>-33.250668174342103</c:v>
                </c:pt>
                <c:pt idx="3393">
                  <c:v>-33.21211965460526</c:v>
                </c:pt>
                <c:pt idx="3394">
                  <c:v>-33.179995888157897</c:v>
                </c:pt>
                <c:pt idx="3395">
                  <c:v>-33.160721628289473</c:v>
                </c:pt>
                <c:pt idx="3396">
                  <c:v>-33.202482524671055</c:v>
                </c:pt>
                <c:pt idx="3397">
                  <c:v>-33.295641447368418</c:v>
                </c:pt>
                <c:pt idx="3398">
                  <c:v>-33.289216694078945</c:v>
                </c:pt>
                <c:pt idx="3399">
                  <c:v>-33.260305304276315</c:v>
                </c:pt>
                <c:pt idx="3400">
                  <c:v>-33.21533203125</c:v>
                </c:pt>
                <c:pt idx="3401">
                  <c:v>-33.170358758223685</c:v>
                </c:pt>
                <c:pt idx="3402">
                  <c:v>-33.12538548519737</c:v>
                </c:pt>
                <c:pt idx="3403">
                  <c:v>-33.073987458881582</c:v>
                </c:pt>
                <c:pt idx="3404">
                  <c:v>-33.02901418585526</c:v>
                </c:pt>
                <c:pt idx="3405">
                  <c:v>-32.984040912828945</c:v>
                </c:pt>
                <c:pt idx="3406">
                  <c:v>-32.964766652960527</c:v>
                </c:pt>
                <c:pt idx="3407">
                  <c:v>-32.916581003289473</c:v>
                </c:pt>
                <c:pt idx="3408">
                  <c:v>-32.887669613486842</c:v>
                </c:pt>
                <c:pt idx="3409">
                  <c:v>-32.836271587171055</c:v>
                </c:pt>
                <c:pt idx="3410">
                  <c:v>-32.762386924342103</c:v>
                </c:pt>
                <c:pt idx="3411">
                  <c:v>-32.707776521381582</c:v>
                </c:pt>
                <c:pt idx="3412">
                  <c:v>-32.60498046875</c:v>
                </c:pt>
                <c:pt idx="3413">
                  <c:v>-32.553582442434212</c:v>
                </c:pt>
                <c:pt idx="3414">
                  <c:v>-32.463635896381582</c:v>
                </c:pt>
                <c:pt idx="3415">
                  <c:v>-32.396175986842103</c:v>
                </c:pt>
                <c:pt idx="3416">
                  <c:v>-32.309441817434212</c:v>
                </c:pt>
                <c:pt idx="3417">
                  <c:v>-32.248406661184212</c:v>
                </c:pt>
                <c:pt idx="3418">
                  <c:v>-32.168097245065788</c:v>
                </c:pt>
                <c:pt idx="3419">
                  <c:v>-32.071725945723685</c:v>
                </c:pt>
                <c:pt idx="3420">
                  <c:v>-32.11991159539474</c:v>
                </c:pt>
                <c:pt idx="3421">
                  <c:v>-32.046026932565788</c:v>
                </c:pt>
                <c:pt idx="3422">
                  <c:v>-31.972142269736842</c:v>
                </c:pt>
                <c:pt idx="3423">
                  <c:v>-31.885408100328949</c:v>
                </c:pt>
                <c:pt idx="3424">
                  <c:v>-31.805098684210527</c:v>
                </c:pt>
                <c:pt idx="3425">
                  <c:v>-31.763337787828949</c:v>
                </c:pt>
                <c:pt idx="3426">
                  <c:v>-31.702302631578949</c:v>
                </c:pt>
                <c:pt idx="3427">
                  <c:v>-31.785824424342106</c:v>
                </c:pt>
                <c:pt idx="3428">
                  <c:v>-31.631630345394736</c:v>
                </c:pt>
                <c:pt idx="3429">
                  <c:v>-31.59950657894737</c:v>
                </c:pt>
                <c:pt idx="3430">
                  <c:v>-31.554533305921051</c:v>
                </c:pt>
                <c:pt idx="3431">
                  <c:v>-31.50634765625</c:v>
                </c:pt>
                <c:pt idx="3432">
                  <c:v>-31.461374383223685</c:v>
                </c:pt>
                <c:pt idx="3433">
                  <c:v>-31.406763980263158</c:v>
                </c:pt>
                <c:pt idx="3434">
                  <c:v>-31.419613486842106</c:v>
                </c:pt>
                <c:pt idx="3435">
                  <c:v>-31.236508018092106</c:v>
                </c:pt>
                <c:pt idx="3436">
                  <c:v>-31.201171875</c:v>
                </c:pt>
                <c:pt idx="3437">
                  <c:v>-31.146561472039473</c:v>
                </c:pt>
                <c:pt idx="3438">
                  <c:v>-31.088738692434209</c:v>
                </c:pt>
                <c:pt idx="3439">
                  <c:v>-31.030915912828949</c:v>
                </c:pt>
                <c:pt idx="3440">
                  <c:v>-30.966668379934209</c:v>
                </c:pt>
                <c:pt idx="3441">
                  <c:v>-31.014854029605264</c:v>
                </c:pt>
                <c:pt idx="3442">
                  <c:v>-30.960243626644736</c:v>
                </c:pt>
                <c:pt idx="3443">
                  <c:v>-30.912057976973685</c:v>
                </c:pt>
                <c:pt idx="3444">
                  <c:v>-30.873509457236842</c:v>
                </c:pt>
                <c:pt idx="3445">
                  <c:v>-30.828536184210527</c:v>
                </c:pt>
                <c:pt idx="3446">
                  <c:v>-30.780350534539473</c:v>
                </c:pt>
                <c:pt idx="3447">
                  <c:v>-30.757863898026315</c:v>
                </c:pt>
                <c:pt idx="3448">
                  <c:v>-30.719315378289473</c:v>
                </c:pt>
                <c:pt idx="3449">
                  <c:v>-30.687191611842106</c:v>
                </c:pt>
                <c:pt idx="3450">
                  <c:v>-30.671129728618421</c:v>
                </c:pt>
                <c:pt idx="3451">
                  <c:v>-30.626156455592106</c:v>
                </c:pt>
                <c:pt idx="3452">
                  <c:v>-30.600457442434209</c:v>
                </c:pt>
                <c:pt idx="3453">
                  <c:v>-30.571546052631579</c:v>
                </c:pt>
                <c:pt idx="3454">
                  <c:v>-30.56190892269737</c:v>
                </c:pt>
                <c:pt idx="3455">
                  <c:v>-30.542634662828949</c:v>
                </c:pt>
                <c:pt idx="3456">
                  <c:v>-30.549059416118421</c:v>
                </c:pt>
                <c:pt idx="3457">
                  <c:v>-30.56190892269737</c:v>
                </c:pt>
                <c:pt idx="3458">
                  <c:v>-30.423776726973685</c:v>
                </c:pt>
                <c:pt idx="3459">
                  <c:v>-30.423776726973685</c:v>
                </c:pt>
                <c:pt idx="3460">
                  <c:v>-30.426989103618421</c:v>
                </c:pt>
                <c:pt idx="3461">
                  <c:v>-30.43983861019737</c:v>
                </c:pt>
                <c:pt idx="3462">
                  <c:v>-30.43662623355263</c:v>
                </c:pt>
                <c:pt idx="3463">
                  <c:v>-30.404502467105264</c:v>
                </c:pt>
                <c:pt idx="3464">
                  <c:v>-30.545847039473685</c:v>
                </c:pt>
                <c:pt idx="3465">
                  <c:v>-30.410927220394736</c:v>
                </c:pt>
                <c:pt idx="3466">
                  <c:v>-30.391652960526315</c:v>
                </c:pt>
                <c:pt idx="3467">
                  <c:v>-30.369166324013158</c:v>
                </c:pt>
                <c:pt idx="3468">
                  <c:v>-30.37559107730263</c:v>
                </c:pt>
                <c:pt idx="3469">
                  <c:v>-30.388440583881579</c:v>
                </c:pt>
                <c:pt idx="3470">
                  <c:v>-30.388440583881579</c:v>
                </c:pt>
                <c:pt idx="3471">
                  <c:v>-30.488024259868421</c:v>
                </c:pt>
                <c:pt idx="3472">
                  <c:v>-30.391652960526315</c:v>
                </c:pt>
                <c:pt idx="3473">
                  <c:v>-30.404502467105264</c:v>
                </c:pt>
                <c:pt idx="3474">
                  <c:v>-30.398077713815791</c:v>
                </c:pt>
                <c:pt idx="3475">
                  <c:v>-30.455900493421051</c:v>
                </c:pt>
                <c:pt idx="3476">
                  <c:v>-30.471962376644736</c:v>
                </c:pt>
                <c:pt idx="3477">
                  <c:v>-30.494449013157894</c:v>
                </c:pt>
                <c:pt idx="3478">
                  <c:v>-30.696828741776315</c:v>
                </c:pt>
                <c:pt idx="3479">
                  <c:v>-30.642218338815791</c:v>
                </c:pt>
                <c:pt idx="3480">
                  <c:v>-30.664704975328949</c:v>
                </c:pt>
                <c:pt idx="3481">
                  <c:v>-30.706465871710527</c:v>
                </c:pt>
                <c:pt idx="3482">
                  <c:v>-30.725740131578949</c:v>
                </c:pt>
                <c:pt idx="3483">
                  <c:v>-30.757863898026315</c:v>
                </c:pt>
                <c:pt idx="3484">
                  <c:v>-30.770713404605264</c:v>
                </c:pt>
                <c:pt idx="3485">
                  <c:v>-30.757863898026315</c:v>
                </c:pt>
                <c:pt idx="3486">
                  <c:v>-30.770713404605264</c:v>
                </c:pt>
                <c:pt idx="3487">
                  <c:v>-30.777138157894736</c:v>
                </c:pt>
                <c:pt idx="3488">
                  <c:v>-30.777138157894736</c:v>
                </c:pt>
                <c:pt idx="3489">
                  <c:v>-30.838173314144736</c:v>
                </c:pt>
                <c:pt idx="3490">
                  <c:v>-30.851022820723685</c:v>
                </c:pt>
                <c:pt idx="3491">
                  <c:v>-30.86708470394737</c:v>
                </c:pt>
                <c:pt idx="3492">
                  <c:v>-30.857447574013158</c:v>
                </c:pt>
                <c:pt idx="3493">
                  <c:v>-30.879934210526315</c:v>
                </c:pt>
                <c:pt idx="3494">
                  <c:v>-30.876721833881579</c:v>
                </c:pt>
                <c:pt idx="3495">
                  <c:v>-30.847810444078949</c:v>
                </c:pt>
                <c:pt idx="3496">
                  <c:v>-30.825323807565791</c:v>
                </c:pt>
                <c:pt idx="3497">
                  <c:v>-30.796412417763158</c:v>
                </c:pt>
                <c:pt idx="3498">
                  <c:v>-30.757863898026315</c:v>
                </c:pt>
                <c:pt idx="3499">
                  <c:v>-30.706465871710527</c:v>
                </c:pt>
                <c:pt idx="3500">
                  <c:v>-30.68076685855263</c:v>
                </c:pt>
                <c:pt idx="3501">
                  <c:v>-30.661492598684209</c:v>
                </c:pt>
                <c:pt idx="3502">
                  <c:v>-30.481599506578949</c:v>
                </c:pt>
                <c:pt idx="3503">
                  <c:v>-30.449475740131579</c:v>
                </c:pt>
                <c:pt idx="3504">
                  <c:v>-30.410927220394736</c:v>
                </c:pt>
                <c:pt idx="3505">
                  <c:v>-30.37880345394737</c:v>
                </c:pt>
                <c:pt idx="3506">
                  <c:v>-30.337042557565791</c:v>
                </c:pt>
                <c:pt idx="3507">
                  <c:v>-30.292069284539473</c:v>
                </c:pt>
                <c:pt idx="3508">
                  <c:v>-30.25673314144737</c:v>
                </c:pt>
                <c:pt idx="3509">
                  <c:v>-30.125025699013158</c:v>
                </c:pt>
                <c:pt idx="3510">
                  <c:v>-30.092901932565791</c:v>
                </c:pt>
                <c:pt idx="3511">
                  <c:v>-30.047928659539473</c:v>
                </c:pt>
                <c:pt idx="3512">
                  <c:v>-30.006167763157894</c:v>
                </c:pt>
                <c:pt idx="3513">
                  <c:v>-29.913008840460527</c:v>
                </c:pt>
                <c:pt idx="3514">
                  <c:v>-29.868035567434209</c:v>
                </c:pt>
                <c:pt idx="3515">
                  <c:v>-29.813425164473685</c:v>
                </c:pt>
                <c:pt idx="3516">
                  <c:v>-29.588558799342106</c:v>
                </c:pt>
                <c:pt idx="3517">
                  <c:v>-29.495399876644736</c:v>
                </c:pt>
                <c:pt idx="3518">
                  <c:v>-29.546797902960527</c:v>
                </c:pt>
                <c:pt idx="3519">
                  <c:v>-29.466488486842106</c:v>
                </c:pt>
                <c:pt idx="3520">
                  <c:v>-29.395816200657894</c:v>
                </c:pt>
                <c:pt idx="3521">
                  <c:v>-29.354055304276315</c:v>
                </c:pt>
                <c:pt idx="3522">
                  <c:v>-29.293020148026315</c:v>
                </c:pt>
                <c:pt idx="3523">
                  <c:v>-29.241622121710527</c:v>
                </c:pt>
                <c:pt idx="3524">
                  <c:v>-29.18701171875</c:v>
                </c:pt>
                <c:pt idx="3525">
                  <c:v>-29.138826069078949</c:v>
                </c:pt>
                <c:pt idx="3526">
                  <c:v>-29.081003289473685</c:v>
                </c:pt>
                <c:pt idx="3527">
                  <c:v>-28.978207236842106</c:v>
                </c:pt>
                <c:pt idx="3528">
                  <c:v>-28.917172080592106</c:v>
                </c:pt>
                <c:pt idx="3529">
                  <c:v>-28.868986430921051</c:v>
                </c:pt>
                <c:pt idx="3530">
                  <c:v>-28.827225534539473</c:v>
                </c:pt>
                <c:pt idx="3531">
                  <c:v>-28.750128495065791</c:v>
                </c:pt>
                <c:pt idx="3532">
                  <c:v>-28.66981907894737</c:v>
                </c:pt>
                <c:pt idx="3533">
                  <c:v>-28.621633429276315</c:v>
                </c:pt>
                <c:pt idx="3534">
                  <c:v>-28.579872532894736</c:v>
                </c:pt>
                <c:pt idx="3535">
                  <c:v>-28.586297286184209</c:v>
                </c:pt>
                <c:pt idx="3536">
                  <c:v>-28.560598273026315</c:v>
                </c:pt>
                <c:pt idx="3537">
                  <c:v>-28.534899259868421</c:v>
                </c:pt>
                <c:pt idx="3538">
                  <c:v>-28.499563116776315</c:v>
                </c:pt>
                <c:pt idx="3539">
                  <c:v>-28.464226973684209</c:v>
                </c:pt>
                <c:pt idx="3540">
                  <c:v>-28.42567845394737</c:v>
                </c:pt>
                <c:pt idx="3541">
                  <c:v>-28.399979440789473</c:v>
                </c:pt>
                <c:pt idx="3542">
                  <c:v>-28.367855674342106</c:v>
                </c:pt>
                <c:pt idx="3543">
                  <c:v>-28.342156661184209</c:v>
                </c:pt>
                <c:pt idx="3544">
                  <c:v>-28.306820518092106</c:v>
                </c:pt>
                <c:pt idx="3545">
                  <c:v>-28.281121504934209</c:v>
                </c:pt>
                <c:pt idx="3546">
                  <c:v>-28.265059621710527</c:v>
                </c:pt>
                <c:pt idx="3547">
                  <c:v>-28.248997738486842</c:v>
                </c:pt>
                <c:pt idx="3548">
                  <c:v>-28.220086348684209</c:v>
                </c:pt>
                <c:pt idx="3549">
                  <c:v>-28.194387335526315</c:v>
                </c:pt>
                <c:pt idx="3550">
                  <c:v>-28.168688322368421</c:v>
                </c:pt>
                <c:pt idx="3551">
                  <c:v>-28.152626439144736</c:v>
                </c:pt>
                <c:pt idx="3552">
                  <c:v>-28.133352179276315</c:v>
                </c:pt>
                <c:pt idx="3553">
                  <c:v>-28.123715049342106</c:v>
                </c:pt>
                <c:pt idx="3554">
                  <c:v>-28.098016036184209</c:v>
                </c:pt>
                <c:pt idx="3555">
                  <c:v>-28.091591282894736</c:v>
                </c:pt>
                <c:pt idx="3556">
                  <c:v>-27.953459087171051</c:v>
                </c:pt>
                <c:pt idx="3557">
                  <c:v>-27.924547697368421</c:v>
                </c:pt>
                <c:pt idx="3558">
                  <c:v>-27.895636307565791</c:v>
                </c:pt>
                <c:pt idx="3559">
                  <c:v>-27.857087787828949</c:v>
                </c:pt>
                <c:pt idx="3560">
                  <c:v>-27.837813527960527</c:v>
                </c:pt>
                <c:pt idx="3561">
                  <c:v>-27.799265008223685</c:v>
                </c:pt>
                <c:pt idx="3562">
                  <c:v>-27.767141241776315</c:v>
                </c:pt>
                <c:pt idx="3563">
                  <c:v>-27.725380345394736</c:v>
                </c:pt>
                <c:pt idx="3564">
                  <c:v>-27.69004420230263</c:v>
                </c:pt>
                <c:pt idx="3565">
                  <c:v>-27.6611328125</c:v>
                </c:pt>
                <c:pt idx="3566">
                  <c:v>-27.62900904605263</c:v>
                </c:pt>
                <c:pt idx="3567">
                  <c:v>-27.619371916118421</c:v>
                </c:pt>
                <c:pt idx="3568">
                  <c:v>-27.587248149671051</c:v>
                </c:pt>
                <c:pt idx="3569">
                  <c:v>-27.551912006578949</c:v>
                </c:pt>
                <c:pt idx="3570">
                  <c:v>-27.523000616776315</c:v>
                </c:pt>
                <c:pt idx="3571">
                  <c:v>-27.481239720394736</c:v>
                </c:pt>
                <c:pt idx="3572">
                  <c:v>-27.442691200657894</c:v>
                </c:pt>
                <c:pt idx="3573">
                  <c:v>-27.352744654605264</c:v>
                </c:pt>
                <c:pt idx="3574">
                  <c:v>-27.291709498355264</c:v>
                </c:pt>
                <c:pt idx="3575">
                  <c:v>-27.230674342105264</c:v>
                </c:pt>
                <c:pt idx="3576">
                  <c:v>-27.179276315789473</c:v>
                </c:pt>
                <c:pt idx="3577">
                  <c:v>-27.131090666118421</c:v>
                </c:pt>
                <c:pt idx="3578">
                  <c:v>-27.08290501644737</c:v>
                </c:pt>
                <c:pt idx="3579">
                  <c:v>-27.01865748355263</c:v>
                </c:pt>
                <c:pt idx="3580">
                  <c:v>-26.96083470394737</c:v>
                </c:pt>
                <c:pt idx="3581">
                  <c:v>-26.947985197368421</c:v>
                </c:pt>
                <c:pt idx="3582">
                  <c:v>-26.912649054276315</c:v>
                </c:pt>
                <c:pt idx="3583">
                  <c:v>-26.996170847039473</c:v>
                </c:pt>
                <c:pt idx="3584">
                  <c:v>-26.931923314144736</c:v>
                </c:pt>
                <c:pt idx="3585">
                  <c:v>-26.874100534539473</c:v>
                </c:pt>
                <c:pt idx="3586">
                  <c:v>-26.809853001644736</c:v>
                </c:pt>
                <c:pt idx="3587">
                  <c:v>-26.768092105263158</c:v>
                </c:pt>
                <c:pt idx="3588">
                  <c:v>-26.719906455592106</c:v>
                </c:pt>
                <c:pt idx="3589">
                  <c:v>-26.65565892269737</c:v>
                </c:pt>
                <c:pt idx="3590">
                  <c:v>-26.726331208881579</c:v>
                </c:pt>
                <c:pt idx="3591">
                  <c:v>-26.671720805921051</c:v>
                </c:pt>
                <c:pt idx="3592">
                  <c:v>-26.633172286184209</c:v>
                </c:pt>
                <c:pt idx="3593">
                  <c:v>-26.581774259868421</c:v>
                </c:pt>
                <c:pt idx="3594">
                  <c:v>-26.556075246710527</c:v>
                </c:pt>
                <c:pt idx="3595">
                  <c:v>-26.536800986842106</c:v>
                </c:pt>
                <c:pt idx="3596">
                  <c:v>-26.507889597039473</c:v>
                </c:pt>
                <c:pt idx="3597">
                  <c:v>-26.556075246710527</c:v>
                </c:pt>
                <c:pt idx="3598">
                  <c:v>-26.520739103618421</c:v>
                </c:pt>
                <c:pt idx="3599">
                  <c:v>-26.504677220394736</c:v>
                </c:pt>
                <c:pt idx="3600">
                  <c:v>-26.46934107730263</c:v>
                </c:pt>
                <c:pt idx="3601">
                  <c:v>-26.443642064144736</c:v>
                </c:pt>
                <c:pt idx="3602">
                  <c:v>-26.424367804276315</c:v>
                </c:pt>
                <c:pt idx="3603">
                  <c:v>-26.392244037828949</c:v>
                </c:pt>
                <c:pt idx="3604">
                  <c:v>-26.360120271381579</c:v>
                </c:pt>
                <c:pt idx="3605">
                  <c:v>-26.302297491776315</c:v>
                </c:pt>
                <c:pt idx="3606">
                  <c:v>-26.266961348684209</c:v>
                </c:pt>
                <c:pt idx="3607">
                  <c:v>-26.231625205592106</c:v>
                </c:pt>
                <c:pt idx="3608">
                  <c:v>-26.193076685855264</c:v>
                </c:pt>
                <c:pt idx="3609">
                  <c:v>-26.173802425986842</c:v>
                </c:pt>
                <c:pt idx="3610">
                  <c:v>-26.141678659539473</c:v>
                </c:pt>
                <c:pt idx="3611">
                  <c:v>-26.119192023026315</c:v>
                </c:pt>
                <c:pt idx="3612">
                  <c:v>-26.093493009868421</c:v>
                </c:pt>
                <c:pt idx="3613">
                  <c:v>-26.087068256578949</c:v>
                </c:pt>
                <c:pt idx="3614">
                  <c:v>-26.083855879934209</c:v>
                </c:pt>
                <c:pt idx="3615">
                  <c:v>-26.071006373355264</c:v>
                </c:pt>
                <c:pt idx="3616">
                  <c:v>-26.061369243421051</c:v>
                </c:pt>
                <c:pt idx="3617">
                  <c:v>-26.058156866776315</c:v>
                </c:pt>
                <c:pt idx="3618">
                  <c:v>-26.058156866776315</c:v>
                </c:pt>
                <c:pt idx="3619">
                  <c:v>-26.01318359375</c:v>
                </c:pt>
                <c:pt idx="3620">
                  <c:v>-26.000334087171051</c:v>
                </c:pt>
                <c:pt idx="3621">
                  <c:v>-25.86220189144737</c:v>
                </c:pt>
                <c:pt idx="3622">
                  <c:v>-25.865414268092106</c:v>
                </c:pt>
                <c:pt idx="3623">
                  <c:v>-25.865414268092106</c:v>
                </c:pt>
                <c:pt idx="3624">
                  <c:v>-25.871839021381579</c:v>
                </c:pt>
                <c:pt idx="3625">
                  <c:v>-25.871839021381579</c:v>
                </c:pt>
                <c:pt idx="3626">
                  <c:v>-25.868626644736842</c:v>
                </c:pt>
                <c:pt idx="3627">
                  <c:v>-25.932874177631579</c:v>
                </c:pt>
                <c:pt idx="3628">
                  <c:v>-25.814016241776315</c:v>
                </c:pt>
                <c:pt idx="3629">
                  <c:v>-25.820440995065791</c:v>
                </c:pt>
                <c:pt idx="3630">
                  <c:v>-25.814016241776315</c:v>
                </c:pt>
                <c:pt idx="3631">
                  <c:v>-25.817228618421051</c:v>
                </c:pt>
                <c:pt idx="3632">
                  <c:v>-25.814016241776315</c:v>
                </c:pt>
                <c:pt idx="3633">
                  <c:v>-25.807591488486842</c:v>
                </c:pt>
                <c:pt idx="3634">
                  <c:v>-25.807591488486842</c:v>
                </c:pt>
                <c:pt idx="3635">
                  <c:v>-25.7080078125</c:v>
                </c:pt>
                <c:pt idx="3636">
                  <c:v>-25.704795435855264</c:v>
                </c:pt>
                <c:pt idx="3637">
                  <c:v>-25.807591488486842</c:v>
                </c:pt>
                <c:pt idx="3638">
                  <c:v>-25.810803865131579</c:v>
                </c:pt>
                <c:pt idx="3639">
                  <c:v>-25.810803865131579</c:v>
                </c:pt>
                <c:pt idx="3640">
                  <c:v>-25.804379111842106</c:v>
                </c:pt>
                <c:pt idx="3641">
                  <c:v>-25.807591488486842</c:v>
                </c:pt>
                <c:pt idx="3642">
                  <c:v>-25.810803865131579</c:v>
                </c:pt>
                <c:pt idx="3643">
                  <c:v>-25.810803865131579</c:v>
                </c:pt>
                <c:pt idx="3644">
                  <c:v>-25.814016241776315</c:v>
                </c:pt>
                <c:pt idx="3645">
                  <c:v>-25.826865748355264</c:v>
                </c:pt>
                <c:pt idx="3646">
                  <c:v>-25.839715254934209</c:v>
                </c:pt>
                <c:pt idx="3647">
                  <c:v>-25.846140008223685</c:v>
                </c:pt>
                <c:pt idx="3648">
                  <c:v>-25.85898951480263</c:v>
                </c:pt>
                <c:pt idx="3649">
                  <c:v>-25.98105982730263</c:v>
                </c:pt>
                <c:pt idx="3650">
                  <c:v>-25.990696957236842</c:v>
                </c:pt>
                <c:pt idx="3651">
                  <c:v>-25.987484580592106</c:v>
                </c:pt>
                <c:pt idx="3652">
                  <c:v>-25.987484580592106</c:v>
                </c:pt>
                <c:pt idx="3653">
                  <c:v>-26.029245476973685</c:v>
                </c:pt>
                <c:pt idx="3654">
                  <c:v>-26.048519736842106</c:v>
                </c:pt>
                <c:pt idx="3655">
                  <c:v>-26.054944490131579</c:v>
                </c:pt>
                <c:pt idx="3656">
                  <c:v>-26.064581620065791</c:v>
                </c:pt>
                <c:pt idx="3657">
                  <c:v>-26.080643503289473</c:v>
                </c:pt>
                <c:pt idx="3658">
                  <c:v>-26.093493009868421</c:v>
                </c:pt>
                <c:pt idx="3659">
                  <c:v>-26.112767269736842</c:v>
                </c:pt>
                <c:pt idx="3660">
                  <c:v>-26.160952919407894</c:v>
                </c:pt>
                <c:pt idx="3661">
                  <c:v>-26.186651932565791</c:v>
                </c:pt>
                <c:pt idx="3662">
                  <c:v>-26.205926192434209</c:v>
                </c:pt>
                <c:pt idx="3663">
                  <c:v>-26.22520045230263</c:v>
                </c:pt>
                <c:pt idx="3664">
                  <c:v>-26.247687088815791</c:v>
                </c:pt>
                <c:pt idx="3665">
                  <c:v>-26.215563322368421</c:v>
                </c:pt>
                <c:pt idx="3666">
                  <c:v>-26.234837582236842</c:v>
                </c:pt>
                <c:pt idx="3667">
                  <c:v>-26.244474712171051</c:v>
                </c:pt>
                <c:pt idx="3668">
                  <c:v>-26.37939453125</c:v>
                </c:pt>
                <c:pt idx="3669">
                  <c:v>-26.414730674342106</c:v>
                </c:pt>
                <c:pt idx="3670">
                  <c:v>-26.4404296875</c:v>
                </c:pt>
                <c:pt idx="3671">
                  <c:v>-26.462916324013158</c:v>
                </c:pt>
                <c:pt idx="3672">
                  <c:v>-26.488615337171051</c:v>
                </c:pt>
                <c:pt idx="3673">
                  <c:v>-26.581774259868421</c:v>
                </c:pt>
                <c:pt idx="3674">
                  <c:v>-26.613898026315791</c:v>
                </c:pt>
                <c:pt idx="3675">
                  <c:v>-26.552862870065791</c:v>
                </c:pt>
                <c:pt idx="3676">
                  <c:v>-26.581774259868421</c:v>
                </c:pt>
                <c:pt idx="3677">
                  <c:v>-26.617110402960527</c:v>
                </c:pt>
                <c:pt idx="3678">
                  <c:v>-26.649234169407894</c:v>
                </c:pt>
                <c:pt idx="3679">
                  <c:v>-26.681357935855264</c:v>
                </c:pt>
                <c:pt idx="3680">
                  <c:v>-26.719906455592106</c:v>
                </c:pt>
                <c:pt idx="3681">
                  <c:v>-26.742393092105264</c:v>
                </c:pt>
                <c:pt idx="3682">
                  <c:v>-26.790578741776315</c:v>
                </c:pt>
                <c:pt idx="3683">
                  <c:v>-26.841976768092106</c:v>
                </c:pt>
                <c:pt idx="3684">
                  <c:v>-26.870888157894736</c:v>
                </c:pt>
                <c:pt idx="3685">
                  <c:v>-26.906224300986842</c:v>
                </c:pt>
                <c:pt idx="3686">
                  <c:v>-26.922286184210527</c:v>
                </c:pt>
                <c:pt idx="3687">
                  <c:v>-26.858038651315791</c:v>
                </c:pt>
                <c:pt idx="3688">
                  <c:v>-26.89979954769737</c:v>
                </c:pt>
                <c:pt idx="3689">
                  <c:v>-26.938348067434209</c:v>
                </c:pt>
                <c:pt idx="3690">
                  <c:v>-26.95762232730263</c:v>
                </c:pt>
                <c:pt idx="3691">
                  <c:v>-26.951197574013158</c:v>
                </c:pt>
                <c:pt idx="3692">
                  <c:v>-26.967259457236842</c:v>
                </c:pt>
                <c:pt idx="3693">
                  <c:v>-26.98974609375</c:v>
                </c:pt>
                <c:pt idx="3694">
                  <c:v>-27.115028782894736</c:v>
                </c:pt>
                <c:pt idx="3695">
                  <c:v>-27.124665912828949</c:v>
                </c:pt>
                <c:pt idx="3696">
                  <c:v>-27.137515419407894</c:v>
                </c:pt>
                <c:pt idx="3697">
                  <c:v>-27.14072779605263</c:v>
                </c:pt>
                <c:pt idx="3698">
                  <c:v>-27.14394017269737</c:v>
                </c:pt>
                <c:pt idx="3699">
                  <c:v>-27.1728515625</c:v>
                </c:pt>
                <c:pt idx="3700">
                  <c:v>-27.224249588815791</c:v>
                </c:pt>
                <c:pt idx="3701">
                  <c:v>-27.349532277960527</c:v>
                </c:pt>
                <c:pt idx="3702">
                  <c:v>-27.343107524671051</c:v>
                </c:pt>
                <c:pt idx="3703">
                  <c:v>-27.336682771381579</c:v>
                </c:pt>
                <c:pt idx="3704">
                  <c:v>-27.320620888157894</c:v>
                </c:pt>
                <c:pt idx="3705">
                  <c:v>-27.317408511513158</c:v>
                </c:pt>
                <c:pt idx="3706">
                  <c:v>-27.227461965460527</c:v>
                </c:pt>
                <c:pt idx="3707">
                  <c:v>-27.195338199013158</c:v>
                </c:pt>
                <c:pt idx="3708">
                  <c:v>-27.269222861842106</c:v>
                </c:pt>
                <c:pt idx="3709">
                  <c:v>-27.249948601973685</c:v>
                </c:pt>
                <c:pt idx="3710">
                  <c:v>-27.227461965460527</c:v>
                </c:pt>
                <c:pt idx="3711">
                  <c:v>-27.14394017269737</c:v>
                </c:pt>
                <c:pt idx="3712">
                  <c:v>-27.121453536184209</c:v>
                </c:pt>
                <c:pt idx="3713">
                  <c:v>-27.086117393092106</c:v>
                </c:pt>
                <c:pt idx="3714">
                  <c:v>-27.060418379934209</c:v>
                </c:pt>
                <c:pt idx="3715">
                  <c:v>-27.041144120065791</c:v>
                </c:pt>
                <c:pt idx="3716">
                  <c:v>-27.01865748355263</c:v>
                </c:pt>
                <c:pt idx="3717">
                  <c:v>-27.002595600328949</c:v>
                </c:pt>
                <c:pt idx="3718">
                  <c:v>-26.976896587171051</c:v>
                </c:pt>
                <c:pt idx="3719">
                  <c:v>-26.967259457236842</c:v>
                </c:pt>
                <c:pt idx="3720">
                  <c:v>-26.980108963815791</c:v>
                </c:pt>
                <c:pt idx="3721">
                  <c:v>-26.925498560855264</c:v>
                </c:pt>
                <c:pt idx="3722">
                  <c:v>-26.909436677631579</c:v>
                </c:pt>
                <c:pt idx="3723">
                  <c:v>-26.870888157894736</c:v>
                </c:pt>
                <c:pt idx="3724">
                  <c:v>-26.86767578125</c:v>
                </c:pt>
                <c:pt idx="3725">
                  <c:v>-26.816277754934209</c:v>
                </c:pt>
                <c:pt idx="3726">
                  <c:v>-26.77772923519737</c:v>
                </c:pt>
                <c:pt idx="3727">
                  <c:v>-26.735968338815791</c:v>
                </c:pt>
                <c:pt idx="3728">
                  <c:v>-26.700632195723685</c:v>
                </c:pt>
                <c:pt idx="3729">
                  <c:v>-26.668508429276315</c:v>
                </c:pt>
                <c:pt idx="3730">
                  <c:v>-26.646021792763158</c:v>
                </c:pt>
                <c:pt idx="3731">
                  <c:v>-26.629959909539473</c:v>
                </c:pt>
                <c:pt idx="3732">
                  <c:v>-26.495040090460527</c:v>
                </c:pt>
                <c:pt idx="3733">
                  <c:v>-26.47255345394737</c:v>
                </c:pt>
                <c:pt idx="3734">
                  <c:v>-26.556075246710527</c:v>
                </c:pt>
                <c:pt idx="3735">
                  <c:v>-26.53358861019737</c:v>
                </c:pt>
                <c:pt idx="3736">
                  <c:v>-26.478978207236842</c:v>
                </c:pt>
                <c:pt idx="3737">
                  <c:v>-26.427580180921051</c:v>
                </c:pt>
                <c:pt idx="3738">
                  <c:v>-26.360120271381579</c:v>
                </c:pt>
                <c:pt idx="3739">
                  <c:v>-26.205926192434209</c:v>
                </c:pt>
                <c:pt idx="3740">
                  <c:v>-26.183439555921051</c:v>
                </c:pt>
                <c:pt idx="3741">
                  <c:v>-26.16416529605263</c:v>
                </c:pt>
                <c:pt idx="3742">
                  <c:v>-26.144891036184209</c:v>
                </c:pt>
                <c:pt idx="3743">
                  <c:v>-26.119192023026315</c:v>
                </c:pt>
                <c:pt idx="3744">
                  <c:v>-26.058156866776315</c:v>
                </c:pt>
                <c:pt idx="3745">
                  <c:v>-26.035670230263158</c:v>
                </c:pt>
                <c:pt idx="3746">
                  <c:v>-26.000334087171051</c:v>
                </c:pt>
                <c:pt idx="3747">
                  <c:v>-25.977847450657894</c:v>
                </c:pt>
                <c:pt idx="3748">
                  <c:v>-25.9521484375</c:v>
                </c:pt>
                <c:pt idx="3749">
                  <c:v>-25.92002467105263</c:v>
                </c:pt>
                <c:pt idx="3750">
                  <c:v>-25.897538034539473</c:v>
                </c:pt>
                <c:pt idx="3751">
                  <c:v>-25.875051398026315</c:v>
                </c:pt>
                <c:pt idx="3752">
                  <c:v>-25.897538034539473</c:v>
                </c:pt>
                <c:pt idx="3753">
                  <c:v>-25.871839021381579</c:v>
                </c:pt>
                <c:pt idx="3754">
                  <c:v>-25.842927631578949</c:v>
                </c:pt>
                <c:pt idx="3755">
                  <c:v>-25.823653371710527</c:v>
                </c:pt>
                <c:pt idx="3756">
                  <c:v>-25.79795435855263</c:v>
                </c:pt>
                <c:pt idx="3757">
                  <c:v>-25.778680098684209</c:v>
                </c:pt>
                <c:pt idx="3758">
                  <c:v>-25.804379111842106</c:v>
                </c:pt>
                <c:pt idx="3759">
                  <c:v>-25.791529605263158</c:v>
                </c:pt>
                <c:pt idx="3760">
                  <c:v>-25.76904296875</c:v>
                </c:pt>
                <c:pt idx="3761">
                  <c:v>-25.752981085526315</c:v>
                </c:pt>
                <c:pt idx="3762">
                  <c:v>-25.720857319078949</c:v>
                </c:pt>
                <c:pt idx="3763">
                  <c:v>-25.711220189144736</c:v>
                </c:pt>
                <c:pt idx="3764">
                  <c:v>-25.698370682565791</c:v>
                </c:pt>
                <c:pt idx="3765">
                  <c:v>-25.695158305921051</c:v>
                </c:pt>
                <c:pt idx="3766">
                  <c:v>-25.717644942434209</c:v>
                </c:pt>
                <c:pt idx="3767">
                  <c:v>-25.727282072368421</c:v>
                </c:pt>
                <c:pt idx="3768">
                  <c:v>-25.749768708881579</c:v>
                </c:pt>
                <c:pt idx="3769">
                  <c:v>-25.714432565789473</c:v>
                </c:pt>
                <c:pt idx="3770">
                  <c:v>-25.788317228618421</c:v>
                </c:pt>
                <c:pt idx="3771">
                  <c:v>-25.756193462171051</c:v>
                </c:pt>
                <c:pt idx="3772">
                  <c:v>-25.624486019736842</c:v>
                </c:pt>
                <c:pt idx="3773">
                  <c:v>-25.595574629934209</c:v>
                </c:pt>
                <c:pt idx="3774">
                  <c:v>-25.582725123355264</c:v>
                </c:pt>
                <c:pt idx="3775">
                  <c:v>-25.566663240131579</c:v>
                </c:pt>
                <c:pt idx="3776">
                  <c:v>-25.537751850328949</c:v>
                </c:pt>
                <c:pt idx="3777">
                  <c:v>-25.518477590460527</c:v>
                </c:pt>
                <c:pt idx="3778">
                  <c:v>-25.499203330592106</c:v>
                </c:pt>
                <c:pt idx="3779">
                  <c:v>-25.479929070723685</c:v>
                </c:pt>
                <c:pt idx="3780">
                  <c:v>-25.467079564144736</c:v>
                </c:pt>
                <c:pt idx="3781">
                  <c:v>-25.444592927631579</c:v>
                </c:pt>
                <c:pt idx="3782">
                  <c:v>-25.428531044407894</c:v>
                </c:pt>
                <c:pt idx="3783">
                  <c:v>-25.415681537828949</c:v>
                </c:pt>
                <c:pt idx="3784">
                  <c:v>-25.322522615131579</c:v>
                </c:pt>
                <c:pt idx="3785">
                  <c:v>-25.300035978618421</c:v>
                </c:pt>
                <c:pt idx="3786">
                  <c:v>-25.28076171875</c:v>
                </c:pt>
                <c:pt idx="3787">
                  <c:v>-25.261487458881579</c:v>
                </c:pt>
                <c:pt idx="3788">
                  <c:v>-25.226151315789473</c:v>
                </c:pt>
                <c:pt idx="3789">
                  <c:v>-25.18760279605263</c:v>
                </c:pt>
                <c:pt idx="3790">
                  <c:v>-25.113718133223685</c:v>
                </c:pt>
                <c:pt idx="3791">
                  <c:v>-25.071957236842106</c:v>
                </c:pt>
                <c:pt idx="3792">
                  <c:v>-25.046258223684209</c:v>
                </c:pt>
                <c:pt idx="3793">
                  <c:v>-25.00770970394737</c:v>
                </c:pt>
                <c:pt idx="3794">
                  <c:v>-24.978798314144736</c:v>
                </c:pt>
                <c:pt idx="3795">
                  <c:v>-24.94667454769737</c:v>
                </c:pt>
                <c:pt idx="3796">
                  <c:v>-24.814967105263158</c:v>
                </c:pt>
                <c:pt idx="3797">
                  <c:v>-24.795692845394736</c:v>
                </c:pt>
                <c:pt idx="3798">
                  <c:v>-24.789268092105264</c:v>
                </c:pt>
                <c:pt idx="3799">
                  <c:v>-24.76356907894737</c:v>
                </c:pt>
                <c:pt idx="3800">
                  <c:v>-24.734657689144736</c:v>
                </c:pt>
                <c:pt idx="3801">
                  <c:v>-24.795692845394736</c:v>
                </c:pt>
                <c:pt idx="3802">
                  <c:v>-24.76356907894737</c:v>
                </c:pt>
                <c:pt idx="3803">
                  <c:v>-24.7314453125</c:v>
                </c:pt>
                <c:pt idx="3804">
                  <c:v>-24.676834909539473</c:v>
                </c:pt>
                <c:pt idx="3805">
                  <c:v>-24.628649259868421</c:v>
                </c:pt>
                <c:pt idx="3806">
                  <c:v>-24.564401726973685</c:v>
                </c:pt>
                <c:pt idx="3807">
                  <c:v>-24.541915090460527</c:v>
                </c:pt>
                <c:pt idx="3808">
                  <c:v>-24.416632401315791</c:v>
                </c:pt>
                <c:pt idx="3809">
                  <c:v>-24.39735814144737</c:v>
                </c:pt>
                <c:pt idx="3810">
                  <c:v>-24.368446751644736</c:v>
                </c:pt>
                <c:pt idx="3811">
                  <c:v>-24.349172491776315</c:v>
                </c:pt>
                <c:pt idx="3812">
                  <c:v>-24.349172491776315</c:v>
                </c:pt>
                <c:pt idx="3813">
                  <c:v>-24.313836348684209</c:v>
                </c:pt>
                <c:pt idx="3814">
                  <c:v>-24.294562088815791</c:v>
                </c:pt>
                <c:pt idx="3815">
                  <c:v>-24.268863075657894</c:v>
                </c:pt>
                <c:pt idx="3816">
                  <c:v>-24.239951685855264</c:v>
                </c:pt>
                <c:pt idx="3817">
                  <c:v>-24.204615542763158</c:v>
                </c:pt>
                <c:pt idx="3818">
                  <c:v>-24.178916529605264</c:v>
                </c:pt>
                <c:pt idx="3819">
                  <c:v>-24.143580386513158</c:v>
                </c:pt>
                <c:pt idx="3820">
                  <c:v>-24.236739309210527</c:v>
                </c:pt>
                <c:pt idx="3821">
                  <c:v>-24.21104029605263</c:v>
                </c:pt>
                <c:pt idx="3822">
                  <c:v>-24.18212890625</c:v>
                </c:pt>
                <c:pt idx="3823">
                  <c:v>-24.169279399671051</c:v>
                </c:pt>
                <c:pt idx="3824">
                  <c:v>-24.178916529605264</c:v>
                </c:pt>
                <c:pt idx="3825">
                  <c:v>-24.172491776315791</c:v>
                </c:pt>
                <c:pt idx="3826">
                  <c:v>-24.166067023026315</c:v>
                </c:pt>
                <c:pt idx="3827">
                  <c:v>-24.156429893092106</c:v>
                </c:pt>
                <c:pt idx="3828">
                  <c:v>-24.140368009868421</c:v>
                </c:pt>
                <c:pt idx="3829">
                  <c:v>-24.127518503289473</c:v>
                </c:pt>
                <c:pt idx="3830">
                  <c:v>-24.111456620065791</c:v>
                </c:pt>
                <c:pt idx="3831">
                  <c:v>-24.09218236019737</c:v>
                </c:pt>
                <c:pt idx="3832">
                  <c:v>-24.072908100328949</c:v>
                </c:pt>
                <c:pt idx="3833">
                  <c:v>-24.050421463815791</c:v>
                </c:pt>
                <c:pt idx="3834">
                  <c:v>-24.02793482730263</c:v>
                </c:pt>
                <c:pt idx="3835">
                  <c:v>-24.002235814144736</c:v>
                </c:pt>
                <c:pt idx="3836">
                  <c:v>-23.950837787828949</c:v>
                </c:pt>
                <c:pt idx="3837">
                  <c:v>-23.93798828125</c:v>
                </c:pt>
                <c:pt idx="3838">
                  <c:v>-23.915501644736842</c:v>
                </c:pt>
                <c:pt idx="3839">
                  <c:v>-23.889802631578949</c:v>
                </c:pt>
                <c:pt idx="3840">
                  <c:v>-23.867315995065791</c:v>
                </c:pt>
                <c:pt idx="3841">
                  <c:v>-23.838404605263158</c:v>
                </c:pt>
                <c:pt idx="3842">
                  <c:v>-23.799856085526315</c:v>
                </c:pt>
                <c:pt idx="3843">
                  <c:v>-23.761307565789473</c:v>
                </c:pt>
                <c:pt idx="3844">
                  <c:v>-23.738820929276315</c:v>
                </c:pt>
                <c:pt idx="3845">
                  <c:v>-23.706697162828949</c:v>
                </c:pt>
                <c:pt idx="3846">
                  <c:v>-23.668148643092106</c:v>
                </c:pt>
                <c:pt idx="3847">
                  <c:v>-23.6328125</c:v>
                </c:pt>
                <c:pt idx="3848">
                  <c:v>-23.594263980263158</c:v>
                </c:pt>
                <c:pt idx="3849">
                  <c:v>-23.57177734375</c:v>
                </c:pt>
                <c:pt idx="3850">
                  <c:v>-23.491467927631579</c:v>
                </c:pt>
                <c:pt idx="3851">
                  <c:v>-23.475406044407894</c:v>
                </c:pt>
                <c:pt idx="3852">
                  <c:v>-23.424008018092106</c:v>
                </c:pt>
                <c:pt idx="3853">
                  <c:v>-23.395096628289473</c:v>
                </c:pt>
                <c:pt idx="3854">
                  <c:v>-23.35976048519737</c:v>
                </c:pt>
                <c:pt idx="3855">
                  <c:v>-23.340486225328949</c:v>
                </c:pt>
                <c:pt idx="3856">
                  <c:v>-23.311574835526315</c:v>
                </c:pt>
                <c:pt idx="3857">
                  <c:v>-23.279451069078949</c:v>
                </c:pt>
                <c:pt idx="3858">
                  <c:v>-23.170230263157894</c:v>
                </c:pt>
                <c:pt idx="3859">
                  <c:v>-23.150956003289473</c:v>
                </c:pt>
                <c:pt idx="3860">
                  <c:v>-23.125256990131579</c:v>
                </c:pt>
                <c:pt idx="3861">
                  <c:v>-23.099557976973685</c:v>
                </c:pt>
                <c:pt idx="3862">
                  <c:v>-23.025673314144736</c:v>
                </c:pt>
                <c:pt idx="3863">
                  <c:v>-23.080283717105264</c:v>
                </c:pt>
                <c:pt idx="3864">
                  <c:v>-23.05137232730263</c:v>
                </c:pt>
                <c:pt idx="3865">
                  <c:v>-23.016036184210527</c:v>
                </c:pt>
                <c:pt idx="3866">
                  <c:v>-22.999974300986842</c:v>
                </c:pt>
                <c:pt idx="3867">
                  <c:v>-22.999974300986842</c:v>
                </c:pt>
                <c:pt idx="3868">
                  <c:v>-22.974275287828949</c:v>
                </c:pt>
                <c:pt idx="3869">
                  <c:v>-22.958213404605264</c:v>
                </c:pt>
                <c:pt idx="3870">
                  <c:v>-22.942151521381579</c:v>
                </c:pt>
                <c:pt idx="3871">
                  <c:v>-22.93251439144737</c:v>
                </c:pt>
                <c:pt idx="3872">
                  <c:v>-22.926089638157894</c:v>
                </c:pt>
                <c:pt idx="3873">
                  <c:v>-22.910027754934209</c:v>
                </c:pt>
                <c:pt idx="3874">
                  <c:v>-22.897178248355264</c:v>
                </c:pt>
                <c:pt idx="3875">
                  <c:v>-22.955001027960527</c:v>
                </c:pt>
                <c:pt idx="3876">
                  <c:v>-22.945363898026315</c:v>
                </c:pt>
                <c:pt idx="3877">
                  <c:v>-22.820081208881579</c:v>
                </c:pt>
                <c:pt idx="3878">
                  <c:v>-22.781532689144736</c:v>
                </c:pt>
                <c:pt idx="3879">
                  <c:v>-22.768683182565791</c:v>
                </c:pt>
                <c:pt idx="3880">
                  <c:v>-22.74940892269737</c:v>
                </c:pt>
                <c:pt idx="3881">
                  <c:v>-22.720497532894736</c:v>
                </c:pt>
                <c:pt idx="3882">
                  <c:v>-22.68837376644737</c:v>
                </c:pt>
                <c:pt idx="3883">
                  <c:v>-22.704435649671051</c:v>
                </c:pt>
                <c:pt idx="3884">
                  <c:v>-22.701223273026315</c:v>
                </c:pt>
                <c:pt idx="3885">
                  <c:v>-22.68837376644737</c:v>
                </c:pt>
                <c:pt idx="3886">
                  <c:v>-22.68837376644737</c:v>
                </c:pt>
                <c:pt idx="3887">
                  <c:v>-22.726922286184209</c:v>
                </c:pt>
                <c:pt idx="3888">
                  <c:v>-22.733347039473685</c:v>
                </c:pt>
                <c:pt idx="3889">
                  <c:v>-22.707648026315791</c:v>
                </c:pt>
                <c:pt idx="3890">
                  <c:v>-22.694798519736842</c:v>
                </c:pt>
                <c:pt idx="3891">
                  <c:v>-22.68516138980263</c:v>
                </c:pt>
                <c:pt idx="3892">
                  <c:v>-22.68516138980263</c:v>
                </c:pt>
                <c:pt idx="3893">
                  <c:v>-22.665887129934209</c:v>
                </c:pt>
                <c:pt idx="3894">
                  <c:v>-22.726922286184209</c:v>
                </c:pt>
                <c:pt idx="3895">
                  <c:v>-22.723709909539473</c:v>
                </c:pt>
                <c:pt idx="3896">
                  <c:v>-22.691586143092106</c:v>
                </c:pt>
                <c:pt idx="3897">
                  <c:v>-22.691586143092106</c:v>
                </c:pt>
                <c:pt idx="3898">
                  <c:v>-22.659462376644736</c:v>
                </c:pt>
                <c:pt idx="3899">
                  <c:v>-22.665887129934209</c:v>
                </c:pt>
                <c:pt idx="3900">
                  <c:v>-22.662674753289473</c:v>
                </c:pt>
                <c:pt idx="3901">
                  <c:v>-22.56309107730263</c:v>
                </c:pt>
                <c:pt idx="3902">
                  <c:v>-22.559878700657894</c:v>
                </c:pt>
                <c:pt idx="3903">
                  <c:v>-22.547029194078949</c:v>
                </c:pt>
                <c:pt idx="3904">
                  <c:v>-22.559878700657894</c:v>
                </c:pt>
                <c:pt idx="3905">
                  <c:v>-22.495631167763158</c:v>
                </c:pt>
                <c:pt idx="3906">
                  <c:v>-22.579152960526315</c:v>
                </c:pt>
                <c:pt idx="3907">
                  <c:v>-22.5341796875</c:v>
                </c:pt>
                <c:pt idx="3908">
                  <c:v>-22.482781661184209</c:v>
                </c:pt>
                <c:pt idx="3909">
                  <c:v>-22.431383634868421</c:v>
                </c:pt>
                <c:pt idx="3910">
                  <c:v>-22.38319798519737</c:v>
                </c:pt>
                <c:pt idx="3911">
                  <c:v>-22.341437088815791</c:v>
                </c:pt>
                <c:pt idx="3912">
                  <c:v>-22.293251439144736</c:v>
                </c:pt>
                <c:pt idx="3913">
                  <c:v>-22.161543996710527</c:v>
                </c:pt>
                <c:pt idx="3914">
                  <c:v>-22.116570723684209</c:v>
                </c:pt>
                <c:pt idx="3915">
                  <c:v>-22.087659333881579</c:v>
                </c:pt>
                <c:pt idx="3916">
                  <c:v>-22.068385074013158</c:v>
                </c:pt>
                <c:pt idx="3917">
                  <c:v>-22.020199424342106</c:v>
                </c:pt>
                <c:pt idx="3918">
                  <c:v>-22.071597450657894</c:v>
                </c:pt>
                <c:pt idx="3919">
                  <c:v>-22.042686060855264</c:v>
                </c:pt>
                <c:pt idx="3920">
                  <c:v>-21.997712787828949</c:v>
                </c:pt>
                <c:pt idx="3921">
                  <c:v>-21.933465254934209</c:v>
                </c:pt>
                <c:pt idx="3922">
                  <c:v>-21.901341488486842</c:v>
                </c:pt>
                <c:pt idx="3923">
                  <c:v>-21.875642475328949</c:v>
                </c:pt>
                <c:pt idx="3924">
                  <c:v>-21.837093955592106</c:v>
                </c:pt>
                <c:pt idx="3925">
                  <c:v>-21.743935032894736</c:v>
                </c:pt>
                <c:pt idx="3926">
                  <c:v>-21.705386513157894</c:v>
                </c:pt>
                <c:pt idx="3927">
                  <c:v>-21.673262746710527</c:v>
                </c:pt>
                <c:pt idx="3928">
                  <c:v>-21.657200863486842</c:v>
                </c:pt>
                <c:pt idx="3929">
                  <c:v>-21.605802837171051</c:v>
                </c:pt>
                <c:pt idx="3930">
                  <c:v>-21.5576171875</c:v>
                </c:pt>
                <c:pt idx="3931">
                  <c:v>-21.512643914473685</c:v>
                </c:pt>
                <c:pt idx="3932">
                  <c:v>-21.390573601973685</c:v>
                </c:pt>
                <c:pt idx="3933">
                  <c:v>-21.352025082236842</c:v>
                </c:pt>
                <c:pt idx="3934">
                  <c:v>-21.290989925986842</c:v>
                </c:pt>
                <c:pt idx="3935">
                  <c:v>-21.326326069078949</c:v>
                </c:pt>
                <c:pt idx="3936">
                  <c:v>-21.319901315789473</c:v>
                </c:pt>
                <c:pt idx="3937">
                  <c:v>-21.258866159539473</c:v>
                </c:pt>
                <c:pt idx="3938">
                  <c:v>-21.22031763980263</c:v>
                </c:pt>
                <c:pt idx="3939">
                  <c:v>-21.172131990131579</c:v>
                </c:pt>
                <c:pt idx="3940">
                  <c:v>-21.127158717105264</c:v>
                </c:pt>
                <c:pt idx="3941">
                  <c:v>-21.09824732730263</c:v>
                </c:pt>
                <c:pt idx="3942">
                  <c:v>-21.030787417763158</c:v>
                </c:pt>
                <c:pt idx="3943">
                  <c:v>-21.017937911184209</c:v>
                </c:pt>
                <c:pt idx="3944">
                  <c:v>-20.883018092105264</c:v>
                </c:pt>
                <c:pt idx="3945">
                  <c:v>-20.866956208881579</c:v>
                </c:pt>
                <c:pt idx="3946">
                  <c:v>-20.85410670230263</c:v>
                </c:pt>
                <c:pt idx="3947">
                  <c:v>-20.834832442434209</c:v>
                </c:pt>
                <c:pt idx="3948">
                  <c:v>-20.805921052631579</c:v>
                </c:pt>
                <c:pt idx="3949">
                  <c:v>-20.777009662828949</c:v>
                </c:pt>
                <c:pt idx="3950">
                  <c:v>-20.789859169407894</c:v>
                </c:pt>
                <c:pt idx="3951">
                  <c:v>-20.767372532894736</c:v>
                </c:pt>
                <c:pt idx="3952">
                  <c:v>-20.777009662828949</c:v>
                </c:pt>
                <c:pt idx="3953">
                  <c:v>-20.76416015625</c:v>
                </c:pt>
                <c:pt idx="3954">
                  <c:v>-20.751310649671051</c:v>
                </c:pt>
                <c:pt idx="3955">
                  <c:v>-20.741673519736842</c:v>
                </c:pt>
                <c:pt idx="3956">
                  <c:v>-20.64208984375</c:v>
                </c:pt>
                <c:pt idx="3957">
                  <c:v>-20.635665090460527</c:v>
                </c:pt>
                <c:pt idx="3958">
                  <c:v>-20.622815583881579</c:v>
                </c:pt>
                <c:pt idx="3959">
                  <c:v>-20.600328947368421</c:v>
                </c:pt>
                <c:pt idx="3960">
                  <c:v>-20.577842310855264</c:v>
                </c:pt>
                <c:pt idx="3961">
                  <c:v>-20.536081414473685</c:v>
                </c:pt>
                <c:pt idx="3962">
                  <c:v>-20.561780427631579</c:v>
                </c:pt>
                <c:pt idx="3963">
                  <c:v>-20.532869037828949</c:v>
                </c:pt>
                <c:pt idx="3964">
                  <c:v>-20.516807154605264</c:v>
                </c:pt>
                <c:pt idx="3965">
                  <c:v>-20.484683388157894</c:v>
                </c:pt>
                <c:pt idx="3966">
                  <c:v>-20.449347245065791</c:v>
                </c:pt>
                <c:pt idx="3967">
                  <c:v>-20.513594777960527</c:v>
                </c:pt>
                <c:pt idx="3968">
                  <c:v>-20.494320518092106</c:v>
                </c:pt>
                <c:pt idx="3969">
                  <c:v>-20.497532894736842</c:v>
                </c:pt>
                <c:pt idx="3970">
                  <c:v>-20.49110814144737</c:v>
                </c:pt>
                <c:pt idx="3971">
                  <c:v>-20.516807154605264</c:v>
                </c:pt>
                <c:pt idx="3972">
                  <c:v>-20.597116570723685</c:v>
                </c:pt>
                <c:pt idx="3973">
                  <c:v>-20.48789576480263</c:v>
                </c:pt>
                <c:pt idx="3974">
                  <c:v>-20.465409128289473</c:v>
                </c:pt>
                <c:pt idx="3975">
                  <c:v>-20.446134868421051</c:v>
                </c:pt>
                <c:pt idx="3976">
                  <c:v>-20.455771998355264</c:v>
                </c:pt>
                <c:pt idx="3977">
                  <c:v>-20.455771998355264</c:v>
                </c:pt>
                <c:pt idx="3978">
                  <c:v>-20.458984375</c:v>
                </c:pt>
                <c:pt idx="3979">
                  <c:v>-20.458984375</c:v>
                </c:pt>
                <c:pt idx="3980">
                  <c:v>-20.458984375</c:v>
                </c:pt>
                <c:pt idx="3981">
                  <c:v>-20.468621504934209</c:v>
                </c:pt>
                <c:pt idx="3982">
                  <c:v>-20.471833881578949</c:v>
                </c:pt>
                <c:pt idx="3983">
                  <c:v>-20.475046258223685</c:v>
                </c:pt>
                <c:pt idx="3984">
                  <c:v>-20.478258634868421</c:v>
                </c:pt>
                <c:pt idx="3985">
                  <c:v>-20.48789576480263</c:v>
                </c:pt>
                <c:pt idx="3986">
                  <c:v>-20.503957648026315</c:v>
                </c:pt>
                <c:pt idx="3987">
                  <c:v>-20.52001953125</c:v>
                </c:pt>
                <c:pt idx="3988">
                  <c:v>-20.494320518092106</c:v>
                </c:pt>
                <c:pt idx="3989">
                  <c:v>-20.532869037828949</c:v>
                </c:pt>
                <c:pt idx="3990">
                  <c:v>-20.526444284539473</c:v>
                </c:pt>
                <c:pt idx="3991">
                  <c:v>-20.529656661184209</c:v>
                </c:pt>
                <c:pt idx="3992">
                  <c:v>-20.539293791118421</c:v>
                </c:pt>
                <c:pt idx="3993">
                  <c:v>-20.54893092105263</c:v>
                </c:pt>
                <c:pt idx="3994">
                  <c:v>-20.542506167763158</c:v>
                </c:pt>
                <c:pt idx="3995">
                  <c:v>-20.536081414473685</c:v>
                </c:pt>
                <c:pt idx="3996">
                  <c:v>-20.54893092105263</c:v>
                </c:pt>
                <c:pt idx="3997">
                  <c:v>-20.61317845394737</c:v>
                </c:pt>
                <c:pt idx="3998">
                  <c:v>-20.626027960526315</c:v>
                </c:pt>
                <c:pt idx="3999">
                  <c:v>-20.645302220394736</c:v>
                </c:pt>
                <c:pt idx="4000">
                  <c:v>-20.597116570723685</c:v>
                </c:pt>
                <c:pt idx="4001">
                  <c:v>-20.61317845394737</c:v>
                </c:pt>
                <c:pt idx="4002">
                  <c:v>-20.622815583881579</c:v>
                </c:pt>
                <c:pt idx="4003">
                  <c:v>-20.632452713815791</c:v>
                </c:pt>
                <c:pt idx="4004">
                  <c:v>-20.67421361019737</c:v>
                </c:pt>
                <c:pt idx="4005">
                  <c:v>-20.606753700657894</c:v>
                </c:pt>
                <c:pt idx="4006">
                  <c:v>-20.648514597039473</c:v>
                </c:pt>
                <c:pt idx="4007">
                  <c:v>-20.648514597039473</c:v>
                </c:pt>
                <c:pt idx="4008">
                  <c:v>-20.687063116776315</c:v>
                </c:pt>
                <c:pt idx="4009">
                  <c:v>-20.664576480263158</c:v>
                </c:pt>
                <c:pt idx="4010">
                  <c:v>-20.600328947368421</c:v>
                </c:pt>
                <c:pt idx="4011">
                  <c:v>-20.622815583881579</c:v>
                </c:pt>
                <c:pt idx="4012">
                  <c:v>-20.635665090460527</c:v>
                </c:pt>
                <c:pt idx="4013">
                  <c:v>-20.67100123355263</c:v>
                </c:pt>
                <c:pt idx="4014">
                  <c:v>-20.667788856907894</c:v>
                </c:pt>
                <c:pt idx="4015">
                  <c:v>-20.703125</c:v>
                </c:pt>
                <c:pt idx="4016">
                  <c:v>-20.709549753289473</c:v>
                </c:pt>
                <c:pt idx="4017">
                  <c:v>-20.715974506578949</c:v>
                </c:pt>
                <c:pt idx="4018">
                  <c:v>-20.744885896381579</c:v>
                </c:pt>
                <c:pt idx="4019">
                  <c:v>-20.751310649671051</c:v>
                </c:pt>
                <c:pt idx="4020">
                  <c:v>-20.760947779605264</c:v>
                </c:pt>
                <c:pt idx="4021">
                  <c:v>-20.760947779605264</c:v>
                </c:pt>
                <c:pt idx="4022">
                  <c:v>-20.754523026315791</c:v>
                </c:pt>
                <c:pt idx="4023">
                  <c:v>-20.767372532894736</c:v>
                </c:pt>
                <c:pt idx="4024">
                  <c:v>-20.754523026315791</c:v>
                </c:pt>
                <c:pt idx="4025">
                  <c:v>-20.760947779605264</c:v>
                </c:pt>
                <c:pt idx="4026">
                  <c:v>-20.767372532894736</c:v>
                </c:pt>
                <c:pt idx="4027">
                  <c:v>-20.741673519736842</c:v>
                </c:pt>
                <c:pt idx="4028">
                  <c:v>-20.738461143092106</c:v>
                </c:pt>
                <c:pt idx="4029">
                  <c:v>-20.725611636513158</c:v>
                </c:pt>
                <c:pt idx="4030">
                  <c:v>-20.690275493421051</c:v>
                </c:pt>
                <c:pt idx="4031">
                  <c:v>-20.677425986842106</c:v>
                </c:pt>
                <c:pt idx="4032">
                  <c:v>-20.67100123355263</c:v>
                </c:pt>
                <c:pt idx="4033">
                  <c:v>-20.667788856907894</c:v>
                </c:pt>
                <c:pt idx="4034">
                  <c:v>-20.648514597039473</c:v>
                </c:pt>
                <c:pt idx="4035">
                  <c:v>-20.606753700657894</c:v>
                </c:pt>
                <c:pt idx="4036">
                  <c:v>-20.587479440789473</c:v>
                </c:pt>
                <c:pt idx="4037">
                  <c:v>-20.574629934210527</c:v>
                </c:pt>
                <c:pt idx="4038">
                  <c:v>-20.55214329769737</c:v>
                </c:pt>
                <c:pt idx="4039">
                  <c:v>-20.523231907894736</c:v>
                </c:pt>
                <c:pt idx="4040">
                  <c:v>-20.494320518092106</c:v>
                </c:pt>
                <c:pt idx="4041">
                  <c:v>-20.465409128289473</c:v>
                </c:pt>
                <c:pt idx="4042">
                  <c:v>-20.436497738486842</c:v>
                </c:pt>
                <c:pt idx="4043">
                  <c:v>-20.436497738486842</c:v>
                </c:pt>
                <c:pt idx="4044">
                  <c:v>-20.471833881578949</c:v>
                </c:pt>
                <c:pt idx="4045">
                  <c:v>-20.455771998355264</c:v>
                </c:pt>
                <c:pt idx="4046">
                  <c:v>-20.385099712171051</c:v>
                </c:pt>
                <c:pt idx="4047">
                  <c:v>-20.378674958881579</c:v>
                </c:pt>
                <c:pt idx="4048">
                  <c:v>-20.349763569078949</c:v>
                </c:pt>
                <c:pt idx="4049">
                  <c:v>-20.420435855263158</c:v>
                </c:pt>
                <c:pt idx="4050">
                  <c:v>-20.391524465460527</c:v>
                </c:pt>
                <c:pt idx="4051">
                  <c:v>-20.330489309210527</c:v>
                </c:pt>
                <c:pt idx="4052">
                  <c:v>-20.285516036184209</c:v>
                </c:pt>
                <c:pt idx="4053">
                  <c:v>-20.21484375</c:v>
                </c:pt>
                <c:pt idx="4054">
                  <c:v>-20.253392269736842</c:v>
                </c:pt>
                <c:pt idx="4055">
                  <c:v>-20.195569490131579</c:v>
                </c:pt>
                <c:pt idx="4056">
                  <c:v>-20.160233347039473</c:v>
                </c:pt>
                <c:pt idx="4057">
                  <c:v>-20.150596217105264</c:v>
                </c:pt>
                <c:pt idx="4058">
                  <c:v>-20.131321957236842</c:v>
                </c:pt>
                <c:pt idx="4059">
                  <c:v>-20.198781866776315</c:v>
                </c:pt>
                <c:pt idx="4060">
                  <c:v>-20.224480879934209</c:v>
                </c:pt>
                <c:pt idx="4061">
                  <c:v>-20.230905633223685</c:v>
                </c:pt>
                <c:pt idx="4062">
                  <c:v>-20.295153166118421</c:v>
                </c:pt>
                <c:pt idx="4063">
                  <c:v>-20.343338815789473</c:v>
                </c:pt>
                <c:pt idx="4064">
                  <c:v>-20.510382401315791</c:v>
                </c:pt>
                <c:pt idx="4065">
                  <c:v>-20.584267064144736</c:v>
                </c:pt>
                <c:pt idx="4066">
                  <c:v>-20.67421361019737</c:v>
                </c:pt>
                <c:pt idx="4067">
                  <c:v>-20.818770559210527</c:v>
                </c:pt>
                <c:pt idx="4068">
                  <c:v>-21.030787417763158</c:v>
                </c:pt>
                <c:pt idx="4069">
                  <c:v>-21.274928042763158</c:v>
                </c:pt>
                <c:pt idx="4070">
                  <c:v>-21.432334498355264</c:v>
                </c:pt>
                <c:pt idx="4071">
                  <c:v>-21.612227590460527</c:v>
                </c:pt>
                <c:pt idx="4072">
                  <c:v>-21.785695929276315</c:v>
                </c:pt>
                <c:pt idx="4073">
                  <c:v>-22.000925164473685</c:v>
                </c:pt>
                <c:pt idx="4074">
                  <c:v>-22.396047491776315</c:v>
                </c:pt>
              </c:numCache>
            </c:numRef>
          </c:xVal>
          <c:yVal>
            <c:numRef>
              <c:f>Exterior!$A$1:$A$4075</c:f>
              <c:numCache>
                <c:formatCode>General</c:formatCode>
                <c:ptCount val="4075"/>
                <c:pt idx="0">
                  <c:v>2227.3572844899027</c:v>
                </c:pt>
                <c:pt idx="1">
                  <c:v>2236.8661901941341</c:v>
                </c:pt>
                <c:pt idx="2">
                  <c:v>2246.4040745071311</c:v>
                </c:pt>
                <c:pt idx="3">
                  <c:v>2255.9708491720089</c:v>
                </c:pt>
                <c:pt idx="4">
                  <c:v>2265.5664260971052</c:v>
                </c:pt>
                <c:pt idx="5">
                  <c:v>2275.1907173558106</c:v>
                </c:pt>
                <c:pt idx="6">
                  <c:v>2284.8436351863993</c:v>
                </c:pt>
                <c:pt idx="7">
                  <c:v>2294.5250919918576</c:v>
                </c:pt>
                <c:pt idx="8">
                  <c:v>2304.2350003397141</c:v>
                </c:pt>
                <c:pt idx="9">
                  <c:v>2313.9732729618727</c:v>
                </c:pt>
                <c:pt idx="10">
                  <c:v>2323.739822754439</c:v>
                </c:pt>
                <c:pt idx="11">
                  <c:v>2333.5345627775546</c:v>
                </c:pt>
                <c:pt idx="12">
                  <c:v>2343.3574062552234</c:v>
                </c:pt>
                <c:pt idx="13">
                  <c:v>2353.2082665751454</c:v>
                </c:pt>
                <c:pt idx="14">
                  <c:v>2363.0870572885469</c:v>
                </c:pt>
                <c:pt idx="15">
                  <c:v>2372.9936921100093</c:v>
                </c:pt>
                <c:pt idx="16">
                  <c:v>2382.9280849173006</c:v>
                </c:pt>
                <c:pt idx="17">
                  <c:v>2392.8901497512093</c:v>
                </c:pt>
                <c:pt idx="18">
                  <c:v>2402.8798008153694</c:v>
                </c:pt>
                <c:pt idx="19">
                  <c:v>2412.8969524760973</c:v>
                </c:pt>
                <c:pt idx="20">
                  <c:v>2422.94151926222</c:v>
                </c:pt>
                <c:pt idx="21">
                  <c:v>2433.0134158649043</c:v>
                </c:pt>
                <c:pt idx="22">
                  <c:v>2443.1125571374932</c:v>
                </c:pt>
                <c:pt idx="23">
                  <c:v>2453.2388580953325</c:v>
                </c:pt>
                <c:pt idx="24">
                  <c:v>2463.3922339156043</c:v>
                </c:pt>
                <c:pt idx="25">
                  <c:v>2473.5725999371584</c:v>
                </c:pt>
                <c:pt idx="26">
                  <c:v>2483.7798716603425</c:v>
                </c:pt>
                <c:pt idx="27">
                  <c:v>2494.0139647468363</c:v>
                </c:pt>
                <c:pt idx="28">
                  <c:v>2504.2747950194807</c:v>
                </c:pt>
                <c:pt idx="29">
                  <c:v>2514.56227846211</c:v>
                </c:pt>
                <c:pt idx="30">
                  <c:v>2524.8763312193855</c:v>
                </c:pt>
                <c:pt idx="31">
                  <c:v>2535.2168695966261</c:v>
                </c:pt>
                <c:pt idx="32">
                  <c:v>2545.5838100596388</c:v>
                </c:pt>
                <c:pt idx="33">
                  <c:v>2555.9770692345542</c:v>
                </c:pt>
                <c:pt idx="34">
                  <c:v>2566.396563907655</c:v>
                </c:pt>
                <c:pt idx="35">
                  <c:v>2576.8422110252113</c:v>
                </c:pt>
                <c:pt idx="36">
                  <c:v>2587.3139276933102</c:v>
                </c:pt>
                <c:pt idx="37">
                  <c:v>2597.8116311776907</c:v>
                </c:pt>
                <c:pt idx="38">
                  <c:v>2608.3352389035745</c:v>
                </c:pt>
                <c:pt idx="39">
                  <c:v>2618.8846684554978</c:v>
                </c:pt>
                <c:pt idx="40">
                  <c:v>2629.4598375771461</c:v>
                </c:pt>
                <c:pt idx="41">
                  <c:v>2640.0606641711861</c:v>
                </c:pt>
                <c:pt idx="42">
                  <c:v>2650.6870662990968</c:v>
                </c:pt>
                <c:pt idx="43">
                  <c:v>2661.3389621810043</c:v>
                </c:pt>
                <c:pt idx="44">
                  <c:v>2672.0162701955142</c:v>
                </c:pt>
                <c:pt idx="45">
                  <c:v>2682.7189088795435</c:v>
                </c:pt>
                <c:pt idx="46">
                  <c:v>2693.446796928155</c:v>
                </c:pt>
                <c:pt idx="47">
                  <c:v>2704.1998531943896</c:v>
                </c:pt>
                <c:pt idx="48">
                  <c:v>2714.9779966891001</c:v>
                </c:pt>
                <c:pt idx="49">
                  <c:v>2725.781146580784</c:v>
                </c:pt>
                <c:pt idx="50">
                  <c:v>2736.6092221954168</c:v>
                </c:pt>
                <c:pt idx="51">
                  <c:v>2747.4621430162856</c:v>
                </c:pt>
                <c:pt idx="52">
                  <c:v>2758.3398286838224</c:v>
                </c:pt>
                <c:pt idx="53">
                  <c:v>2769.2421989954382</c:v>
                </c:pt>
                <c:pt idx="54">
                  <c:v>2780.1691739053563</c:v>
                </c:pt>
                <c:pt idx="55">
                  <c:v>2791.1206735244455</c:v>
                </c:pt>
                <c:pt idx="56">
                  <c:v>2802.0966181200552</c:v>
                </c:pt>
                <c:pt idx="57">
                  <c:v>2813.0969281158468</c:v>
                </c:pt>
                <c:pt idx="58">
                  <c:v>2824.1215240916317</c:v>
                </c:pt>
                <c:pt idx="59">
                  <c:v>2835.1703267832004</c:v>
                </c:pt>
                <c:pt idx="60">
                  <c:v>2846.2432570821616</c:v>
                </c:pt>
                <c:pt idx="61">
                  <c:v>2857.3402360357718</c:v>
                </c:pt>
                <c:pt idx="62">
                  <c:v>2868.4611848467725</c:v>
                </c:pt>
                <c:pt idx="63">
                  <c:v>2879.6060248732247</c:v>
                </c:pt>
                <c:pt idx="64">
                  <c:v>2890.7746776283398</c:v>
                </c:pt>
                <c:pt idx="65">
                  <c:v>2901.9670647803187</c:v>
                </c:pt>
                <c:pt idx="66">
                  <c:v>2913.1831081521832</c:v>
                </c:pt>
                <c:pt idx="67">
                  <c:v>2924.4227297216121</c:v>
                </c:pt>
                <c:pt idx="68">
                  <c:v>2935.6858516207749</c:v>
                </c:pt>
                <c:pt idx="69">
                  <c:v>2946.9723961361669</c:v>
                </c:pt>
                <c:pt idx="70">
                  <c:v>2958.2822857084457</c:v>
                </c:pt>
                <c:pt idx="71">
                  <c:v>2969.6154429322628</c:v>
                </c:pt>
                <c:pt idx="72">
                  <c:v>2980.971790556102</c:v>
                </c:pt>
                <c:pt idx="73">
                  <c:v>2992.3512514821118</c:v>
                </c:pt>
                <c:pt idx="74">
                  <c:v>3003.7537487659429</c:v>
                </c:pt>
                <c:pt idx="75">
                  <c:v>3015.1792056165805</c:v>
                </c:pt>
                <c:pt idx="76">
                  <c:v>3026.6275453961839</c:v>
                </c:pt>
                <c:pt idx="77">
                  <c:v>3038.0986916199167</c:v>
                </c:pt>
                <c:pt idx="78">
                  <c:v>3049.5925679557868</c:v>
                </c:pt>
                <c:pt idx="79">
                  <c:v>3061.1090982244791</c:v>
                </c:pt>
                <c:pt idx="80">
                  <c:v>3072.6482063991921</c:v>
                </c:pt>
                <c:pt idx="81">
                  <c:v>3084.2098166054739</c:v>
                </c:pt>
                <c:pt idx="82">
                  <c:v>3095.7938531210575</c:v>
                </c:pt>
                <c:pt idx="83">
                  <c:v>3107.4002403756972</c:v>
                </c:pt>
                <c:pt idx="84">
                  <c:v>3119.0289029510022</c:v>
                </c:pt>
                <c:pt idx="85">
                  <c:v>3130.679765580277</c:v>
                </c:pt>
                <c:pt idx="86">
                  <c:v>3142.3527531483533</c:v>
                </c:pt>
                <c:pt idx="87">
                  <c:v>3154.0477906914275</c:v>
                </c:pt>
                <c:pt idx="88">
                  <c:v>3165.764803396899</c:v>
                </c:pt>
                <c:pt idx="89">
                  <c:v>3177.503716603203</c:v>
                </c:pt>
                <c:pt idx="90">
                  <c:v>3189.2644557996477</c:v>
                </c:pt>
                <c:pt idx="91">
                  <c:v>3201.0469466262543</c:v>
                </c:pt>
                <c:pt idx="92">
                  <c:v>3212.8511148735893</c:v>
                </c:pt>
                <c:pt idx="93">
                  <c:v>3224.6768864826026</c:v>
                </c:pt>
                <c:pt idx="94">
                  <c:v>3236.5241875444631</c:v>
                </c:pt>
                <c:pt idx="95">
                  <c:v>3248.3929443003985</c:v>
                </c:pt>
                <c:pt idx="96">
                  <c:v>3260.283083141529</c:v>
                </c:pt>
                <c:pt idx="97">
                  <c:v>3272.1945306087055</c:v>
                </c:pt>
                <c:pt idx="98">
                  <c:v>3284.1272133923462</c:v>
                </c:pt>
                <c:pt idx="99">
                  <c:v>3296.081058332275</c:v>
                </c:pt>
                <c:pt idx="100">
                  <c:v>3308.055992417555</c:v>
                </c:pt>
                <c:pt idx="101">
                  <c:v>3320.051942786331</c:v>
                </c:pt>
                <c:pt idx="102">
                  <c:v>3332.0688367256621</c:v>
                </c:pt>
                <c:pt idx="103">
                  <c:v>3344.1066016713607</c:v>
                </c:pt>
                <c:pt idx="104">
                  <c:v>3356.1651652078322</c:v>
                </c:pt>
                <c:pt idx="105">
                  <c:v>3368.2444550679088</c:v>
                </c:pt>
                <c:pt idx="106">
                  <c:v>3380.3443991326876</c:v>
                </c:pt>
                <c:pt idx="107">
                  <c:v>3392.4649254313726</c:v>
                </c:pt>
                <c:pt idx="108">
                  <c:v>3404.6059621411064</c:v>
                </c:pt>
                <c:pt idx="109">
                  <c:v>3416.7674375868128</c:v>
                </c:pt>
                <c:pt idx="110">
                  <c:v>3428.94928024103</c:v>
                </c:pt>
                <c:pt idx="111">
                  <c:v>3441.151418723754</c:v>
                </c:pt>
                <c:pt idx="112">
                  <c:v>3453.3737818022723</c:v>
                </c:pt>
                <c:pt idx="113">
                  <c:v>3465.6162983910044</c:v>
                </c:pt>
                <c:pt idx="114">
                  <c:v>3477.878897551338</c:v>
                </c:pt>
                <c:pt idx="115">
                  <c:v>3490.1615084914711</c:v>
                </c:pt>
                <c:pt idx="116">
                  <c:v>3502.4640605662439</c:v>
                </c:pt>
                <c:pt idx="117">
                  <c:v>3514.7864832769842</c:v>
                </c:pt>
                <c:pt idx="118">
                  <c:v>3527.1287062713413</c:v>
                </c:pt>
                <c:pt idx="119">
                  <c:v>3539.4906593431247</c:v>
                </c:pt>
                <c:pt idx="120">
                  <c:v>3551.872272432146</c:v>
                </c:pt>
                <c:pt idx="121">
                  <c:v>3564.2734756240548</c:v>
                </c:pt>
                <c:pt idx="122">
                  <c:v>3576.694199150179</c:v>
                </c:pt>
                <c:pt idx="123">
                  <c:v>3589.1343733873623</c:v>
                </c:pt>
                <c:pt idx="124">
                  <c:v>3601.5939288578024</c:v>
                </c:pt>
                <c:pt idx="125">
                  <c:v>3614.0727962288938</c:v>
                </c:pt>
                <c:pt idx="126">
                  <c:v>3626.5709063130635</c:v>
                </c:pt>
                <c:pt idx="127">
                  <c:v>3639.0881900676113</c:v>
                </c:pt>
                <c:pt idx="128">
                  <c:v>3651.6245785945471</c:v>
                </c:pt>
                <c:pt idx="129">
                  <c:v>3664.1800031404359</c:v>
                </c:pt>
                <c:pt idx="130">
                  <c:v>3676.7543950962299</c:v>
                </c:pt>
                <c:pt idx="131">
                  <c:v>3689.3476859971124</c:v>
                </c:pt>
                <c:pt idx="132">
                  <c:v>3701.9598075223371</c:v>
                </c:pt>
                <c:pt idx="133">
                  <c:v>3714.5906914950669</c:v>
                </c:pt>
                <c:pt idx="134">
                  <c:v>3727.2402698822111</c:v>
                </c:pt>
                <c:pt idx="135">
                  <c:v>3739.9084747942725</c:v>
                </c:pt>
                <c:pt idx="136">
                  <c:v>3752.5952384851785</c:v>
                </c:pt>
                <c:pt idx="137">
                  <c:v>3765.3004933521256</c:v>
                </c:pt>
                <c:pt idx="138">
                  <c:v>3778.0241719354199</c:v>
                </c:pt>
                <c:pt idx="139">
                  <c:v>3790.766206918317</c:v>
                </c:pt>
                <c:pt idx="140">
                  <c:v>3803.5265311268595</c:v>
                </c:pt>
                <c:pt idx="141">
                  <c:v>3816.3050775297188</c:v>
                </c:pt>
                <c:pt idx="142">
                  <c:v>3829.1017792380362</c:v>
                </c:pt>
                <c:pt idx="143">
                  <c:v>3841.9165695052639</c:v>
                </c:pt>
                <c:pt idx="144">
                  <c:v>3854.7493817270024</c:v>
                </c:pt>
                <c:pt idx="145">
                  <c:v>3867.6001494408424</c:v>
                </c:pt>
                <c:pt idx="146">
                  <c:v>3880.4688063262088</c:v>
                </c:pt>
                <c:pt idx="147">
                  <c:v>3893.3552862041961</c:v>
                </c:pt>
                <c:pt idx="148">
                  <c:v>3906.2595230374127</c:v>
                </c:pt>
                <c:pt idx="149">
                  <c:v>3919.1814509298179</c:v>
                </c:pt>
                <c:pt idx="150">
                  <c:v>3932.1210041265695</c:v>
                </c:pt>
                <c:pt idx="151">
                  <c:v>3945.0781170138571</c:v>
                </c:pt>
                <c:pt idx="152">
                  <c:v>3958.0527241187501</c:v>
                </c:pt>
                <c:pt idx="153">
                  <c:v>3971.0447601090314</c:v>
                </c:pt>
                <c:pt idx="154">
                  <c:v>3984.0541597930478</c:v>
                </c:pt>
                <c:pt idx="155">
                  <c:v>3997.0808581195424</c:v>
                </c:pt>
                <c:pt idx="156">
                  <c:v>4010.1247901775005</c:v>
                </c:pt>
                <c:pt idx="157">
                  <c:v>4023.1858911959916</c:v>
                </c:pt>
                <c:pt idx="158">
                  <c:v>4036.2640965440087</c:v>
                </c:pt>
                <c:pt idx="159">
                  <c:v>4049.3593417303109</c:v>
                </c:pt>
                <c:pt idx="160">
                  <c:v>4062.4715624032665</c:v>
                </c:pt>
                <c:pt idx="161">
                  <c:v>4075.6006943506895</c:v>
                </c:pt>
                <c:pt idx="162">
                  <c:v>4088.7466734996892</c:v>
                </c:pt>
                <c:pt idx="163">
                  <c:v>4101.9094359165074</c:v>
                </c:pt>
                <c:pt idx="164">
                  <c:v>4115.088917806358</c:v>
                </c:pt>
                <c:pt idx="165">
                  <c:v>4128.2850555132754</c:v>
                </c:pt>
                <c:pt idx="166">
                  <c:v>4141.4977855199513</c:v>
                </c:pt>
                <c:pt idx="167">
                  <c:v>4154.7270444475826</c:v>
                </c:pt>
                <c:pt idx="168">
                  <c:v>4167.9727690557038</c:v>
                </c:pt>
                <c:pt idx="169">
                  <c:v>4181.234896242041</c:v>
                </c:pt>
                <c:pt idx="170">
                  <c:v>4194.5133630423461</c:v>
                </c:pt>
                <c:pt idx="171">
                  <c:v>4207.808106630242</c:v>
                </c:pt>
                <c:pt idx="172">
                  <c:v>4221.1190643170667</c:v>
                </c:pt>
                <c:pt idx="173">
                  <c:v>4234.4461735517134</c:v>
                </c:pt>
                <c:pt idx="174">
                  <c:v>4247.7893719204758</c:v>
                </c:pt>
                <c:pt idx="175">
                  <c:v>4261.1485971468874</c:v>
                </c:pt>
                <c:pt idx="176">
                  <c:v>4274.5237870915662</c:v>
                </c:pt>
                <c:pt idx="177">
                  <c:v>4287.9148797520611</c:v>
                </c:pt>
                <c:pt idx="178">
                  <c:v>4301.321813262688</c:v>
                </c:pt>
                <c:pt idx="179">
                  <c:v>4314.744525894379</c:v>
                </c:pt>
                <c:pt idx="180">
                  <c:v>4328.1829560545229</c:v>
                </c:pt>
                <c:pt idx="181">
                  <c:v>4341.6370422868049</c:v>
                </c:pt>
                <c:pt idx="182">
                  <c:v>4355.1067232710611</c:v>
                </c:pt>
                <c:pt idx="183">
                  <c:v>4368.5919378231074</c:v>
                </c:pt>
                <c:pt idx="184">
                  <c:v>4382.0926248945952</c:v>
                </c:pt>
                <c:pt idx="185">
                  <c:v>4395.6087235728446</c:v>
                </c:pt>
                <c:pt idx="186">
                  <c:v>4409.1401730807011</c:v>
                </c:pt>
                <c:pt idx="187">
                  <c:v>4422.6869127763648</c:v>
                </c:pt>
                <c:pt idx="188">
                  <c:v>4436.2488821532424</c:v>
                </c:pt>
                <c:pt idx="189">
                  <c:v>4449.8260208397933</c:v>
                </c:pt>
                <c:pt idx="190">
                  <c:v>4463.4182685993637</c:v>
                </c:pt>
                <c:pt idx="191">
                  <c:v>4477.0255653300428</c:v>
                </c:pt>
                <c:pt idx="192">
                  <c:v>4490.6478510644956</c:v>
                </c:pt>
                <c:pt idx="193">
                  <c:v>4504.285065969817</c:v>
                </c:pt>
                <c:pt idx="194">
                  <c:v>4517.9371503473685</c:v>
                </c:pt>
                <c:pt idx="195">
                  <c:v>4531.6040446326251</c:v>
                </c:pt>
                <c:pt idx="196">
                  <c:v>4545.2856893950238</c:v>
                </c:pt>
                <c:pt idx="197">
                  <c:v>4558.9820253377975</c:v>
                </c:pt>
                <c:pt idx="198">
                  <c:v>4572.6929932978337</c:v>
                </c:pt>
                <c:pt idx="199">
                  <c:v>4586.4185342455057</c:v>
                </c:pt>
                <c:pt idx="200">
                  <c:v>4600.1585892845278</c:v>
                </c:pt>
                <c:pt idx="201">
                  <c:v>4613.9130996517915</c:v>
                </c:pt>
                <c:pt idx="202">
                  <c:v>4627.6820067172184</c:v>
                </c:pt>
                <c:pt idx="203">
                  <c:v>4641.4652519835981</c:v>
                </c:pt>
                <c:pt idx="204">
                  <c:v>4655.2627770864374</c:v>
                </c:pt>
                <c:pt idx="205">
                  <c:v>4669.0745237938063</c:v>
                </c:pt>
                <c:pt idx="206">
                  <c:v>4682.9004340061756</c:v>
                </c:pt>
                <c:pt idx="207">
                  <c:v>4696.7404497562729</c:v>
                </c:pt>
                <c:pt idx="208">
                  <c:v>4710.5945132089209</c:v>
                </c:pt>
                <c:pt idx="209">
                  <c:v>4724.4625666608836</c:v>
                </c:pt>
                <c:pt idx="210">
                  <c:v>4738.3445525407133</c:v>
                </c:pt>
                <c:pt idx="211">
                  <c:v>4752.2404134085946</c:v>
                </c:pt>
                <c:pt idx="212">
                  <c:v>4766.1500919561931</c:v>
                </c:pt>
                <c:pt idx="213">
                  <c:v>4780.0735310064956</c:v>
                </c:pt>
                <c:pt idx="214">
                  <c:v>4794.0106735136642</c:v>
                </c:pt>
                <c:pt idx="215">
                  <c:v>4807.9614625628701</c:v>
                </c:pt>
                <c:pt idx="216">
                  <c:v>4821.9258413701518</c:v>
                </c:pt>
                <c:pt idx="217">
                  <c:v>4835.903753282254</c:v>
                </c:pt>
                <c:pt idx="218">
                  <c:v>4849.8951417764756</c:v>
                </c:pt>
                <c:pt idx="219">
                  <c:v>4863.8999504605135</c:v>
                </c:pt>
                <c:pt idx="220">
                  <c:v>4877.9181230723143</c:v>
                </c:pt>
                <c:pt idx="221">
                  <c:v>4891.9496034799158</c:v>
                </c:pt>
                <c:pt idx="222">
                  <c:v>4905.9943356812928</c:v>
                </c:pt>
                <c:pt idx="223">
                  <c:v>4920.0522638042094</c:v>
                </c:pt>
                <c:pt idx="224">
                  <c:v>4934.1233321060599</c:v>
                </c:pt>
                <c:pt idx="225">
                  <c:v>4948.2074849737146</c:v>
                </c:pt>
                <c:pt idx="226">
                  <c:v>4962.3046669233718</c:v>
                </c:pt>
                <c:pt idx="227">
                  <c:v>4976.4148226004017</c:v>
                </c:pt>
                <c:pt idx="228">
                  <c:v>4990.5378967791921</c:v>
                </c:pt>
                <c:pt idx="229">
                  <c:v>5004.6738343629977</c:v>
                </c:pt>
                <c:pt idx="230">
                  <c:v>5018.8225803837822</c:v>
                </c:pt>
                <c:pt idx="231">
                  <c:v>5032.9840800020747</c:v>
                </c:pt>
                <c:pt idx="232">
                  <c:v>5047.1582785068076</c:v>
                </c:pt>
                <c:pt idx="233">
                  <c:v>5061.3451213151666</c:v>
                </c:pt>
                <c:pt idx="234">
                  <c:v>5075.5445539724387</c:v>
                </c:pt>
                <c:pt idx="235">
                  <c:v>5089.7565221518616</c:v>
                </c:pt>
                <c:pt idx="236">
                  <c:v>5103.9809716544678</c:v>
                </c:pt>
                <c:pt idx="237">
                  <c:v>5118.2178484089336</c:v>
                </c:pt>
                <c:pt idx="238">
                  <c:v>5132.4670984714248</c:v>
                </c:pt>
                <c:pt idx="239">
                  <c:v>5146.7286680254483</c:v>
                </c:pt>
                <c:pt idx="240">
                  <c:v>5161.0025033816946</c:v>
                </c:pt>
                <c:pt idx="241">
                  <c:v>5175.2885509778916</c:v>
                </c:pt>
                <c:pt idx="242">
                  <c:v>5189.5867573786463</c:v>
                </c:pt>
                <c:pt idx="243">
                  <c:v>5203.8970692752991</c:v>
                </c:pt>
                <c:pt idx="244">
                  <c:v>5218.2194334857641</c:v>
                </c:pt>
                <c:pt idx="245">
                  <c:v>5232.5537969543839</c:v>
                </c:pt>
                <c:pt idx="246">
                  <c:v>5246.9001067517775</c:v>
                </c:pt>
                <c:pt idx="247">
                  <c:v>5261.2583100746833</c:v>
                </c:pt>
                <c:pt idx="248">
                  <c:v>5275.6283542458132</c:v>
                </c:pt>
                <c:pt idx="249">
                  <c:v>5290.0101867136946</c:v>
                </c:pt>
                <c:pt idx="250">
                  <c:v>5304.4037550525263</c:v>
                </c:pt>
                <c:pt idx="251">
                  <c:v>5318.809006962023</c:v>
                </c:pt>
                <c:pt idx="252">
                  <c:v>5333.2258902672638</c:v>
                </c:pt>
                <c:pt idx="253">
                  <c:v>5347.6543529185392</c:v>
                </c:pt>
                <c:pt idx="254">
                  <c:v>5362.0943429912077</c:v>
                </c:pt>
                <c:pt idx="255">
                  <c:v>5376.5458086855333</c:v>
                </c:pt>
                <c:pt idx="256">
                  <c:v>5391.0086983265446</c:v>
                </c:pt>
                <c:pt idx="257">
                  <c:v>5405.4829603638782</c:v>
                </c:pt>
                <c:pt idx="258">
                  <c:v>5419.9685433716268</c:v>
                </c:pt>
                <c:pt idx="259">
                  <c:v>5434.4653960481937</c:v>
                </c:pt>
                <c:pt idx="260">
                  <c:v>5448.9734672161376</c:v>
                </c:pt>
                <c:pt idx="261">
                  <c:v>5463.4927058220237</c:v>
                </c:pt>
                <c:pt idx="262">
                  <c:v>5478.0230609362734</c:v>
                </c:pt>
                <c:pt idx="263">
                  <c:v>5492.564481753011</c:v>
                </c:pt>
                <c:pt idx="264">
                  <c:v>5507.1169175899158</c:v>
                </c:pt>
                <c:pt idx="265">
                  <c:v>5521.6803178880755</c:v>
                </c:pt>
                <c:pt idx="266">
                  <c:v>5536.2546322118242</c:v>
                </c:pt>
                <c:pt idx="267">
                  <c:v>5550.8398102486062</c:v>
                </c:pt>
                <c:pt idx="268">
                  <c:v>5565.4358018088142</c:v>
                </c:pt>
                <c:pt idx="269">
                  <c:v>5580.0425568256478</c:v>
                </c:pt>
                <c:pt idx="270">
                  <c:v>5594.6600253549595</c:v>
                </c:pt>
                <c:pt idx="271">
                  <c:v>5609.2881575751026</c:v>
                </c:pt>
                <c:pt idx="272">
                  <c:v>5623.9269037867862</c:v>
                </c:pt>
                <c:pt idx="273">
                  <c:v>5638.5762144129249</c:v>
                </c:pt>
                <c:pt idx="274">
                  <c:v>5653.2360399984818</c:v>
                </c:pt>
                <c:pt idx="275">
                  <c:v>5667.9063312103299</c:v>
                </c:pt>
                <c:pt idx="276">
                  <c:v>5682.5870388370959</c:v>
                </c:pt>
                <c:pt idx="277">
                  <c:v>5697.2781137890088</c:v>
                </c:pt>
                <c:pt idx="278">
                  <c:v>5711.9795070977552</c:v>
                </c:pt>
                <c:pt idx="279">
                  <c:v>5726.6911699163338</c:v>
                </c:pt>
                <c:pt idx="280">
                  <c:v>5741.4130535188906</c:v>
                </c:pt>
                <c:pt idx="281">
                  <c:v>5756.1451093005899</c:v>
                </c:pt>
                <c:pt idx="282">
                  <c:v>5770.8872887774487</c:v>
                </c:pt>
                <c:pt idx="283">
                  <c:v>5785.6395435861941</c:v>
                </c:pt>
                <c:pt idx="284">
                  <c:v>5800.4018254841203</c:v>
                </c:pt>
                <c:pt idx="285">
                  <c:v>5815.1740863489285</c:v>
                </c:pt>
                <c:pt idx="286">
                  <c:v>5829.9562781785826</c:v>
                </c:pt>
                <c:pt idx="287">
                  <c:v>5844.7483530911668</c:v>
                </c:pt>
                <c:pt idx="288">
                  <c:v>5859.550263324727</c:v>
                </c:pt>
                <c:pt idx="289">
                  <c:v>5874.3619612371285</c:v>
                </c:pt>
                <c:pt idx="290">
                  <c:v>5889.1833993059054</c:v>
                </c:pt>
                <c:pt idx="291">
                  <c:v>5904.0145301281118</c:v>
                </c:pt>
                <c:pt idx="292">
                  <c:v>5918.8553064201769</c:v>
                </c:pt>
                <c:pt idx="293">
                  <c:v>5933.7056810177501</c:v>
                </c:pt>
                <c:pt idx="294">
                  <c:v>5948.5656068755579</c:v>
                </c:pt>
                <c:pt idx="295">
                  <c:v>5963.4350370672582</c:v>
                </c:pt>
                <c:pt idx="296">
                  <c:v>5978.3139247852832</c:v>
                </c:pt>
                <c:pt idx="297">
                  <c:v>5993.2022233407015</c:v>
                </c:pt>
                <c:pt idx="298">
                  <c:v>6008.0998861630642</c:v>
                </c:pt>
                <c:pt idx="299">
                  <c:v>6023.006866800255</c:v>
                </c:pt>
                <c:pt idx="300">
                  <c:v>6037.9231189183529</c:v>
                </c:pt>
                <c:pt idx="301">
                  <c:v>6052.8485963014709</c:v>
                </c:pt>
                <c:pt idx="302">
                  <c:v>6067.783252851621</c:v>
                </c:pt>
                <c:pt idx="303">
                  <c:v>6082.7270425885545</c:v>
                </c:pt>
                <c:pt idx="304">
                  <c:v>6097.6799196496249</c:v>
                </c:pt>
                <c:pt idx="305">
                  <c:v>6112.6418382896391</c:v>
                </c:pt>
                <c:pt idx="306">
                  <c:v>6127.6127528807028</c:v>
                </c:pt>
                <c:pt idx="307">
                  <c:v>6142.5926179120797</c:v>
                </c:pt>
                <c:pt idx="308">
                  <c:v>6157.5813879900434</c:v>
                </c:pt>
                <c:pt idx="309">
                  <c:v>6172.5790178377274</c:v>
                </c:pt>
                <c:pt idx="310">
                  <c:v>6187.5854622949855</c:v>
                </c:pt>
                <c:pt idx="311">
                  <c:v>6202.6006763182331</c:v>
                </c:pt>
                <c:pt idx="312">
                  <c:v>6217.6246149803119</c:v>
                </c:pt>
                <c:pt idx="313">
                  <c:v>6232.6572334703387</c:v>
                </c:pt>
                <c:pt idx="314">
                  <c:v>6247.6984870935557</c:v>
                </c:pt>
                <c:pt idx="315">
                  <c:v>6262.7483312711856</c:v>
                </c:pt>
                <c:pt idx="316">
                  <c:v>6277.8067215402907</c:v>
                </c:pt>
                <c:pt idx="317">
                  <c:v>6292.8736135536192</c:v>
                </c:pt>
                <c:pt idx="318">
                  <c:v>6307.9489630794596</c:v>
                </c:pt>
                <c:pt idx="319">
                  <c:v>6323.0327260014983</c:v>
                </c:pt>
                <c:pt idx="320">
                  <c:v>6338.1248583186725</c:v>
                </c:pt>
                <c:pt idx="321">
                  <c:v>6353.2253161450208</c:v>
                </c:pt>
                <c:pt idx="322">
                  <c:v>6368.3340557095398</c:v>
                </c:pt>
                <c:pt idx="323">
                  <c:v>6383.4510333560384</c:v>
                </c:pt>
                <c:pt idx="324">
                  <c:v>6398.5762055429886</c:v>
                </c:pt>
                <c:pt idx="325">
                  <c:v>6413.7095288433857</c:v>
                </c:pt>
                <c:pt idx="326">
                  <c:v>6428.8509599445952</c:v>
                </c:pt>
                <c:pt idx="327">
                  <c:v>6444.0004556482145</c:v>
                </c:pt>
                <c:pt idx="328">
                  <c:v>6459.157972869918</c:v>
                </c:pt>
                <c:pt idx="329">
                  <c:v>6474.3234686393262</c:v>
                </c:pt>
                <c:pt idx="330">
                  <c:v>6489.4969000998408</c:v>
                </c:pt>
                <c:pt idx="331">
                  <c:v>6504.6782245085187</c:v>
                </c:pt>
                <c:pt idx="332">
                  <c:v>6519.8673992359118</c:v>
                </c:pt>
                <c:pt idx="333">
                  <c:v>6535.0643817659275</c:v>
                </c:pt>
                <c:pt idx="334">
                  <c:v>6550.26912969569</c:v>
                </c:pt>
                <c:pt idx="335">
                  <c:v>6565.4816007353829</c:v>
                </c:pt>
                <c:pt idx="336">
                  <c:v>6580.7017527081116</c:v>
                </c:pt>
                <c:pt idx="337">
                  <c:v>6595.9295435497579</c:v>
                </c:pt>
                <c:pt idx="338">
                  <c:v>6611.1649313088328</c:v>
                </c:pt>
                <c:pt idx="339">
                  <c:v>6626.4078741463363</c:v>
                </c:pt>
                <c:pt idx="340">
                  <c:v>6641.6583303356056</c:v>
                </c:pt>
                <c:pt idx="341">
                  <c:v>6656.9162582621775</c:v>
                </c:pt>
                <c:pt idx="342">
                  <c:v>6672.1816164236361</c:v>
                </c:pt>
                <c:pt idx="343">
                  <c:v>6687.4543634294823</c:v>
                </c:pt>
                <c:pt idx="344">
                  <c:v>6702.7344580009685</c:v>
                </c:pt>
                <c:pt idx="345">
                  <c:v>6718.0218589709748</c:v>
                </c:pt>
                <c:pt idx="346">
                  <c:v>6733.3165252838498</c:v>
                </c:pt>
                <c:pt idx="347">
                  <c:v>6748.6184159952763</c:v>
                </c:pt>
                <c:pt idx="348">
                  <c:v>6763.9274902721245</c:v>
                </c:pt>
                <c:pt idx="349">
                  <c:v>6779.2437073923002</c:v>
                </c:pt>
                <c:pt idx="350">
                  <c:v>6794.5670267446158</c:v>
                </c:pt>
                <c:pt idx="351">
                  <c:v>6809.8974078286301</c:v>
                </c:pt>
                <c:pt idx="352">
                  <c:v>6825.2348102545184</c:v>
                </c:pt>
                <c:pt idx="353">
                  <c:v>6840.5791937429203</c:v>
                </c:pt>
                <c:pt idx="354">
                  <c:v>6855.9305181248001</c:v>
                </c:pt>
                <c:pt idx="355">
                  <c:v>6871.2887433413007</c:v>
                </c:pt>
                <c:pt idx="356">
                  <c:v>6886.6538294435995</c:v>
                </c:pt>
                <c:pt idx="357">
                  <c:v>6902.0257365927691</c:v>
                </c:pt>
                <c:pt idx="358">
                  <c:v>6917.4044250596307</c:v>
                </c:pt>
                <c:pt idx="359">
                  <c:v>6932.7898552246133</c:v>
                </c:pt>
                <c:pt idx="360">
                  <c:v>6948.1819875776055</c:v>
                </c:pt>
                <c:pt idx="361">
                  <c:v>6963.5807827178178</c:v>
                </c:pt>
                <c:pt idx="362">
                  <c:v>6978.9862013536376</c:v>
                </c:pt>
                <c:pt idx="363">
                  <c:v>6994.3982043024826</c:v>
                </c:pt>
                <c:pt idx="364">
                  <c:v>7009.8167524906703</c:v>
                </c:pt>
                <c:pt idx="365">
                  <c:v>7025.241806953255</c:v>
                </c:pt>
                <c:pt idx="366">
                  <c:v>7040.6733288339065</c:v>
                </c:pt>
                <c:pt idx="367">
                  <c:v>7056.1112793847469</c:v>
                </c:pt>
                <c:pt idx="368">
                  <c:v>7071.5556199662306</c:v>
                </c:pt>
                <c:pt idx="369">
                  <c:v>7087.0063120469795</c:v>
                </c:pt>
                <c:pt idx="370">
                  <c:v>7102.4633172036547</c:v>
                </c:pt>
                <c:pt idx="371">
                  <c:v>7117.9265971208115</c:v>
                </c:pt>
                <c:pt idx="372">
                  <c:v>7133.396113590753</c:v>
                </c:pt>
                <c:pt idx="373">
                  <c:v>7148.87182851339</c:v>
                </c:pt>
                <c:pt idx="374">
                  <c:v>7164.353703896104</c:v>
                </c:pt>
                <c:pt idx="375">
                  <c:v>7179.8417018535965</c:v>
                </c:pt>
                <c:pt idx="376">
                  <c:v>7195.3357846077524</c:v>
                </c:pt>
                <c:pt idx="377">
                  <c:v>7210.8359144875003</c:v>
                </c:pt>
                <c:pt idx="378">
                  <c:v>7226.342053928659</c:v>
                </c:pt>
                <c:pt idx="379">
                  <c:v>7241.8541654738119</c:v>
                </c:pt>
                <c:pt idx="380">
                  <c:v>7257.3722117721545</c:v>
                </c:pt>
                <c:pt idx="381">
                  <c:v>7272.8961555793549</c:v>
                </c:pt>
                <c:pt idx="382">
                  <c:v>7288.4259597574155</c:v>
                </c:pt>
                <c:pt idx="383">
                  <c:v>7303.9615872745244</c:v>
                </c:pt>
                <c:pt idx="384">
                  <c:v>7319.5030012049247</c:v>
                </c:pt>
                <c:pt idx="385">
                  <c:v>7335.0501647287629</c:v>
                </c:pt>
                <c:pt idx="386">
                  <c:v>7350.6030411319553</c:v>
                </c:pt>
                <c:pt idx="387">
                  <c:v>7366.1615938060404</c:v>
                </c:pt>
                <c:pt idx="388">
                  <c:v>7381.7257862480437</c:v>
                </c:pt>
                <c:pt idx="389">
                  <c:v>7397.295582060332</c:v>
                </c:pt>
                <c:pt idx="390">
                  <c:v>7412.870944950475</c:v>
                </c:pt>
                <c:pt idx="391">
                  <c:v>7428.4518387311055</c:v>
                </c:pt>
                <c:pt idx="392">
                  <c:v>7444.0382273197756</c:v>
                </c:pt>
                <c:pt idx="393">
                  <c:v>7459.6300747388168</c:v>
                </c:pt>
                <c:pt idx="394">
                  <c:v>7475.2273451152005</c:v>
                </c:pt>
                <c:pt idx="395">
                  <c:v>7490.8300026804018</c:v>
                </c:pt>
                <c:pt idx="396">
                  <c:v>7506.4380117702449</c:v>
                </c:pt>
                <c:pt idx="397">
                  <c:v>7522.0513368247821</c:v>
                </c:pt>
                <c:pt idx="398">
                  <c:v>7537.6699423881355</c:v>
                </c:pt>
                <c:pt idx="399">
                  <c:v>7553.2937931083688</c:v>
                </c:pt>
                <c:pt idx="400">
                  <c:v>7568.9228537373428</c:v>
                </c:pt>
                <c:pt idx="401">
                  <c:v>7584.5570891305742</c:v>
                </c:pt>
                <c:pt idx="402">
                  <c:v>7600.1964642470994</c:v>
                </c:pt>
                <c:pt idx="403">
                  <c:v>7615.8409441493277</c:v>
                </c:pt>
                <c:pt idx="404">
                  <c:v>7631.4904940029101</c:v>
                </c:pt>
                <c:pt idx="405">
                  <c:v>7647.1450790765966</c:v>
                </c:pt>
                <c:pt idx="406">
                  <c:v>7662.8046647420879</c:v>
                </c:pt>
                <c:pt idx="407">
                  <c:v>7678.4692164739099</c:v>
                </c:pt>
                <c:pt idx="408">
                  <c:v>7694.1386998492644</c:v>
                </c:pt>
                <c:pt idx="409">
                  <c:v>7709.8130805478941</c:v>
                </c:pt>
                <c:pt idx="410">
                  <c:v>7725.4923243519406</c:v>
                </c:pt>
                <c:pt idx="411">
                  <c:v>7741.176397145804</c:v>
                </c:pt>
                <c:pt idx="412">
                  <c:v>7756.8652649160122</c:v>
                </c:pt>
                <c:pt idx="413">
                  <c:v>7772.5588937510665</c:v>
                </c:pt>
                <c:pt idx="414">
                  <c:v>7788.2572498413183</c:v>
                </c:pt>
                <c:pt idx="415">
                  <c:v>7803.9602994788193</c:v>
                </c:pt>
                <c:pt idx="416">
                  <c:v>7819.6680090571863</c:v>
                </c:pt>
                <c:pt idx="417">
                  <c:v>7835.3803450714649</c:v>
                </c:pt>
                <c:pt idx="418">
                  <c:v>7851.0972741179867</c:v>
                </c:pt>
                <c:pt idx="419">
                  <c:v>7866.8187628942305</c:v>
                </c:pt>
                <c:pt idx="420">
                  <c:v>7882.5447781986877</c:v>
                </c:pt>
                <c:pt idx="421">
                  <c:v>7898.2752869307187</c:v>
                </c:pt>
                <c:pt idx="422">
                  <c:v>7914.0102560904188</c:v>
                </c:pt>
                <c:pt idx="423">
                  <c:v>7929.749652778476</c:v>
                </c:pt>
                <c:pt idx="424">
                  <c:v>7945.4934441960368</c:v>
                </c:pt>
                <c:pt idx="425">
                  <c:v>7961.2415976445645</c:v>
                </c:pt>
                <c:pt idx="426">
                  <c:v>7976.9940805257002</c:v>
                </c:pt>
                <c:pt idx="427">
                  <c:v>7992.7508603411279</c:v>
                </c:pt>
                <c:pt idx="428">
                  <c:v>8008.5119046924383</c:v>
                </c:pt>
                <c:pt idx="429">
                  <c:v>8024.2771812809824</c:v>
                </c:pt>
                <c:pt idx="430">
                  <c:v>8040.046657907742</c:v>
                </c:pt>
                <c:pt idx="431">
                  <c:v>8055.8203024731893</c:v>
                </c:pt>
                <c:pt idx="432">
                  <c:v>8071.5980829771461</c:v>
                </c:pt>
                <c:pt idx="433">
                  <c:v>8087.3799675186519</c:v>
                </c:pt>
                <c:pt idx="434">
                  <c:v>8103.1659242958203</c:v>
                </c:pt>
                <c:pt idx="435">
                  <c:v>8118.955921605706</c:v>
                </c:pt>
                <c:pt idx="436">
                  <c:v>8134.749927844161</c:v>
                </c:pt>
                <c:pt idx="437">
                  <c:v>8150.5479115057115</c:v>
                </c:pt>
                <c:pt idx="438">
                  <c:v>8166.3498411834016</c:v>
                </c:pt>
                <c:pt idx="439">
                  <c:v>8182.1556855686695</c:v>
                </c:pt>
                <c:pt idx="440">
                  <c:v>8197.9654134512093</c:v>
                </c:pt>
                <c:pt idx="441">
                  <c:v>8213.7789937188227</c:v>
                </c:pt>
                <c:pt idx="442">
                  <c:v>8229.5963953572973</c:v>
                </c:pt>
                <c:pt idx="443">
                  <c:v>8245.4175874502598</c:v>
                </c:pt>
                <c:pt idx="444">
                  <c:v>8261.2425391790457</c:v>
                </c:pt>
                <c:pt idx="445">
                  <c:v>8277.0712198225538</c:v>
                </c:pt>
                <c:pt idx="446">
                  <c:v>8292.9035987571187</c:v>
                </c:pt>
                <c:pt idx="447">
                  <c:v>8308.7396454563659</c:v>
                </c:pt>
                <c:pt idx="448">
                  <c:v>8324.5793294910836</c:v>
                </c:pt>
                <c:pt idx="449">
                  <c:v>8340.4226205290779</c:v>
                </c:pt>
                <c:pt idx="450">
                  <c:v>8356.2694883350487</c:v>
                </c:pt>
                <c:pt idx="451">
                  <c:v>8372.1199027704351</c:v>
                </c:pt>
                <c:pt idx="452">
                  <c:v>8387.973833793294</c:v>
                </c:pt>
                <c:pt idx="453">
                  <c:v>8403.831251458163</c:v>
                </c:pt>
                <c:pt idx="454">
                  <c:v>8419.6921259159153</c:v>
                </c:pt>
                <c:pt idx="455">
                  <c:v>8435.5564274136323</c:v>
                </c:pt>
                <c:pt idx="456">
                  <c:v>8451.4241262944615</c:v>
                </c:pt>
                <c:pt idx="457">
                  <c:v>8467.2951929974861</c:v>
                </c:pt>
                <c:pt idx="458">
                  <c:v>8483.169598057586</c:v>
                </c:pt>
                <c:pt idx="459">
                  <c:v>8499.0473121053037</c:v>
                </c:pt>
                <c:pt idx="460">
                  <c:v>8514.9283058667079</c:v>
                </c:pt>
                <c:pt idx="461">
                  <c:v>8530.8125501632549</c:v>
                </c:pt>
                <c:pt idx="462">
                  <c:v>8546.7000159116596</c:v>
                </c:pt>
                <c:pt idx="463">
                  <c:v>8562.5906741237541</c:v>
                </c:pt>
                <c:pt idx="464">
                  <c:v>8578.4844959063576</c:v>
                </c:pt>
                <c:pt idx="465">
                  <c:v>8594.3814524611371</c:v>
                </c:pt>
                <c:pt idx="466">
                  <c:v>8610.2815150844744</c:v>
                </c:pt>
                <c:pt idx="467">
                  <c:v>8626.1846551673261</c:v>
                </c:pt>
                <c:pt idx="468">
                  <c:v>8642.0908441951015</c:v>
                </c:pt>
                <c:pt idx="469">
                  <c:v>8658.0000537475098</c:v>
                </c:pt>
                <c:pt idx="470">
                  <c:v>8673.9122554984369</c:v>
                </c:pt>
                <c:pt idx="471">
                  <c:v>8689.8274212158103</c:v>
                </c:pt>
                <c:pt idx="472">
                  <c:v>8705.7455227614628</c:v>
                </c:pt>
                <c:pt idx="473">
                  <c:v>8721.6665320909924</c:v>
                </c:pt>
                <c:pt idx="474">
                  <c:v>8737.5904212536352</c:v>
                </c:pt>
                <c:pt idx="475">
                  <c:v>8753.5171623921342</c:v>
                </c:pt>
                <c:pt idx="476">
                  <c:v>8769.4467277425847</c:v>
                </c:pt>
                <c:pt idx="477">
                  <c:v>8785.3790896343271</c:v>
                </c:pt>
                <c:pt idx="478">
                  <c:v>8801.3142204897977</c:v>
                </c:pt>
                <c:pt idx="479">
                  <c:v>8817.2520928243885</c:v>
                </c:pt>
                <c:pt idx="480">
                  <c:v>8833.1926792463273</c:v>
                </c:pt>
                <c:pt idx="481">
                  <c:v>8849.1359524565414</c:v>
                </c:pt>
                <c:pt idx="482">
                  <c:v>8865.0818852485136</c:v>
                </c:pt>
                <c:pt idx="483">
                  <c:v>8881.0304505081549</c:v>
                </c:pt>
                <c:pt idx="484">
                  <c:v>8896.9816212136702</c:v>
                </c:pt>
                <c:pt idx="485">
                  <c:v>8912.9353704354289</c:v>
                </c:pt>
                <c:pt idx="486">
                  <c:v>8928.8916713358212</c:v>
                </c:pt>
                <c:pt idx="487">
                  <c:v>8944.8504971691364</c:v>
                </c:pt>
                <c:pt idx="488">
                  <c:v>8960.811821281417</c:v>
                </c:pt>
                <c:pt idx="489">
                  <c:v>8976.7756171103374</c:v>
                </c:pt>
                <c:pt idx="490">
                  <c:v>8992.7418581850616</c:v>
                </c:pt>
                <c:pt idx="491">
                  <c:v>9008.7105181261104</c:v>
                </c:pt>
                <c:pt idx="492">
                  <c:v>9024.6815706452362</c:v>
                </c:pt>
                <c:pt idx="493">
                  <c:v>9040.6549895452845</c:v>
                </c:pt>
                <c:pt idx="494">
                  <c:v>9056.630748720052</c:v>
                </c:pt>
                <c:pt idx="495">
                  <c:v>9072.6088221541795</c:v>
                </c:pt>
                <c:pt idx="496">
                  <c:v>9088.5891839229826</c:v>
                </c:pt>
                <c:pt idx="497">
                  <c:v>9104.5718081923496</c:v>
                </c:pt>
                <c:pt idx="498">
                  <c:v>9120.5566692185985</c:v>
                </c:pt>
                <c:pt idx="499">
                  <c:v>9136.543741348336</c:v>
                </c:pt>
                <c:pt idx="500">
                  <c:v>9152.5329990183418</c:v>
                </c:pt>
                <c:pt idx="501">
                  <c:v>9168.5244167554156</c:v>
                </c:pt>
                <c:pt idx="502">
                  <c:v>9184.5179691762642</c:v>
                </c:pt>
                <c:pt idx="503">
                  <c:v>9200.513630987356</c:v>
                </c:pt>
                <c:pt idx="504">
                  <c:v>9216.511376984794</c:v>
                </c:pt>
                <c:pt idx="505">
                  <c:v>9232.5111820541824</c:v>
                </c:pt>
                <c:pt idx="506">
                  <c:v>9248.5130211705018</c:v>
                </c:pt>
                <c:pt idx="507">
                  <c:v>9264.5168693979576</c:v>
                </c:pt>
                <c:pt idx="508">
                  <c:v>9280.5227018898695</c:v>
                </c:pt>
                <c:pt idx="509">
                  <c:v>9296.5304938885274</c:v>
                </c:pt>
                <c:pt idx="510">
                  <c:v>9312.5402207250645</c:v>
                </c:pt>
                <c:pt idx="511">
                  <c:v>9328.5518578193241</c:v>
                </c:pt>
                <c:pt idx="512">
                  <c:v>9344.5653806797254</c:v>
                </c:pt>
                <c:pt idx="513">
                  <c:v>9360.5807649031358</c:v>
                </c:pt>
                <c:pt idx="514">
                  <c:v>9376.5979861747383</c:v>
                </c:pt>
                <c:pt idx="515">
                  <c:v>9392.6170202678986</c:v>
                </c:pt>
                <c:pt idx="516">
                  <c:v>9408.6378430440345</c:v>
                </c:pt>
                <c:pt idx="517">
                  <c:v>9424.6604304524844</c:v>
                </c:pt>
                <c:pt idx="518">
                  <c:v>9440.6847585303785</c:v>
                </c:pt>
                <c:pt idx="519">
                  <c:v>9456.7108034025023</c:v>
                </c:pt>
                <c:pt idx="520">
                  <c:v>9472.7385412811727</c:v>
                </c:pt>
                <c:pt idx="521">
                  <c:v>9488.7679484661003</c:v>
                </c:pt>
                <c:pt idx="522">
                  <c:v>9504.7990013442613</c:v>
                </c:pt>
                <c:pt idx="523">
                  <c:v>9520.8316763897656</c:v>
                </c:pt>
                <c:pt idx="524">
                  <c:v>9536.8659501637303</c:v>
                </c:pt>
                <c:pt idx="525">
                  <c:v>9552.901799314146</c:v>
                </c:pt>
                <c:pt idx="526">
                  <c:v>9568.93920057574</c:v>
                </c:pt>
                <c:pt idx="527">
                  <c:v>9584.9781307698577</c:v>
                </c:pt>
                <c:pt idx="528">
                  <c:v>9601.018566804325</c:v>
                </c:pt>
                <c:pt idx="529">
                  <c:v>9617.0604856733153</c:v>
                </c:pt>
                <c:pt idx="530">
                  <c:v>9633.1038644572272</c:v>
                </c:pt>
                <c:pt idx="531">
                  <c:v>9649.1486803225471</c:v>
                </c:pt>
                <c:pt idx="532">
                  <c:v>9665.1949105217227</c:v>
                </c:pt>
                <c:pt idx="533">
                  <c:v>9681.2425323930329</c:v>
                </c:pt>
                <c:pt idx="534">
                  <c:v>9697.2915233604563</c:v>
                </c:pt>
                <c:pt idx="535">
                  <c:v>9713.3418609335422</c:v>
                </c:pt>
                <c:pt idx="536">
                  <c:v>9729.3935227072798</c:v>
                </c:pt>
                <c:pt idx="537">
                  <c:v>9745.4464863619669</c:v>
                </c:pt>
                <c:pt idx="538">
                  <c:v>9761.5007296630902</c:v>
                </c:pt>
                <c:pt idx="539">
                  <c:v>9777.556230461174</c:v>
                </c:pt>
                <c:pt idx="540">
                  <c:v>9793.6129666916804</c:v>
                </c:pt>
                <c:pt idx="541">
                  <c:v>9809.6709163748528</c:v>
                </c:pt>
                <c:pt idx="542">
                  <c:v>9825.7300576156013</c:v>
                </c:pt>
                <c:pt idx="543">
                  <c:v>9841.7903686033678</c:v>
                </c:pt>
                <c:pt idx="544">
                  <c:v>9857.8518276120012</c:v>
                </c:pt>
                <c:pt idx="545">
                  <c:v>9873.9144129996257</c:v>
                </c:pt>
                <c:pt idx="546">
                  <c:v>9889.9781032085048</c:v>
                </c:pt>
                <c:pt idx="547">
                  <c:v>9906.0428767649264</c:v>
                </c:pt>
                <c:pt idx="548">
                  <c:v>9922.1087122790686</c:v>
                </c:pt>
                <c:pt idx="549">
                  <c:v>9938.1755884448594</c:v>
                </c:pt>
                <c:pt idx="550">
                  <c:v>9954.2434840398619</c:v>
                </c:pt>
                <c:pt idx="551">
                  <c:v>9970.3123779251418</c:v>
                </c:pt>
                <c:pt idx="552">
                  <c:v>9986.3822490451366</c:v>
                </c:pt>
                <c:pt idx="553">
                  <c:v>10002.453076427531</c:v>
                </c:pt>
                <c:pt idx="554">
                  <c:v>10018.524839183117</c:v>
                </c:pt>
                <c:pt idx="555">
                  <c:v>10034.597516505684</c:v>
                </c:pt>
                <c:pt idx="556">
                  <c:v>10050.671087671877</c:v>
                </c:pt>
                <c:pt idx="557">
                  <c:v>10066.74553204107</c:v>
                </c:pt>
                <c:pt idx="558">
                  <c:v>10082.820829055237</c:v>
                </c:pt>
                <c:pt idx="559">
                  <c:v>10098.896958238838</c:v>
                </c:pt>
                <c:pt idx="560">
                  <c:v>10114.973899198667</c:v>
                </c:pt>
                <c:pt idx="561">
                  <c:v>10131.051631623741</c:v>
                </c:pt>
                <c:pt idx="562">
                  <c:v>10147.130135285166</c:v>
                </c:pt>
                <c:pt idx="563">
                  <c:v>10163.209390036018</c:v>
                </c:pt>
                <c:pt idx="564">
                  <c:v>10179.289375811197</c:v>
                </c:pt>
                <c:pt idx="565">
                  <c:v>10195.37007262732</c:v>
                </c:pt>
                <c:pt idx="566">
                  <c:v>10211.451460582579</c:v>
                </c:pt>
                <c:pt idx="567">
                  <c:v>10227.533519856614</c:v>
                </c:pt>
                <c:pt idx="568">
                  <c:v>10243.616230710399</c:v>
                </c:pt>
                <c:pt idx="569">
                  <c:v>10259.699573486099</c:v>
                </c:pt>
                <c:pt idx="570">
                  <c:v>10275.783528606951</c:v>
                </c:pt>
                <c:pt idx="571">
                  <c:v>10291.868076577133</c:v>
                </c:pt>
                <c:pt idx="572">
                  <c:v>10307.953197981646</c:v>
                </c:pt>
                <c:pt idx="573">
                  <c:v>10324.03887348617</c:v>
                </c:pt>
                <c:pt idx="574">
                  <c:v>10340.125083836954</c:v>
                </c:pt>
                <c:pt idx="575">
                  <c:v>10356.211809860673</c:v>
                </c:pt>
                <c:pt idx="576">
                  <c:v>10372.299032464321</c:v>
                </c:pt>
                <c:pt idx="577">
                  <c:v>10388.386732635066</c:v>
                </c:pt>
                <c:pt idx="578">
                  <c:v>10404.474891440132</c:v>
                </c:pt>
                <c:pt idx="579">
                  <c:v>10420.563490026669</c:v>
                </c:pt>
                <c:pt idx="580">
                  <c:v>10436.652509621636</c:v>
                </c:pt>
                <c:pt idx="581">
                  <c:v>10452.741931531657</c:v>
                </c:pt>
                <c:pt idx="582">
                  <c:v>10468.831737142908</c:v>
                </c:pt>
                <c:pt idx="583">
                  <c:v>10484.921907920991</c:v>
                </c:pt>
                <c:pt idx="584">
                  <c:v>10501.012425410798</c:v>
                </c:pt>
                <c:pt idx="585">
                  <c:v>10517.103271236398</c:v>
                </c:pt>
                <c:pt idx="586">
                  <c:v>10533.194427100894</c:v>
                </c:pt>
                <c:pt idx="587">
                  <c:v>10549.285874786317</c:v>
                </c:pt>
                <c:pt idx="588">
                  <c:v>10565.377596153483</c:v>
                </c:pt>
                <c:pt idx="589">
                  <c:v>10581.469573141876</c:v>
                </c:pt>
                <c:pt idx="590">
                  <c:v>10597.56178776952</c:v>
                </c:pt>
                <c:pt idx="591">
                  <c:v>10613.654222132853</c:v>
                </c:pt>
                <c:pt idx="592">
                  <c:v>10629.746858406601</c:v>
                </c:pt>
                <c:pt idx="593">
                  <c:v>10645.839678843657</c:v>
                </c:pt>
                <c:pt idx="594">
                  <c:v>10661.932665774948</c:v>
                </c:pt>
                <c:pt idx="595">
                  <c:v>10678.025801609314</c:v>
                </c:pt>
                <c:pt idx="596">
                  <c:v>10694.119068833385</c:v>
                </c:pt>
                <c:pt idx="597">
                  <c:v>10710.21245001145</c:v>
                </c:pt>
                <c:pt idx="598">
                  <c:v>10726.30592778533</c:v>
                </c:pt>
                <c:pt idx="599">
                  <c:v>10742.399484874271</c:v>
                </c:pt>
                <c:pt idx="600">
                  <c:v>10758.493104074792</c:v>
                </c:pt>
                <c:pt idx="601">
                  <c:v>10774.58676826058</c:v>
                </c:pt>
                <c:pt idx="602">
                  <c:v>10790.680460382358</c:v>
                </c:pt>
                <c:pt idx="603">
                  <c:v>10806.774163467762</c:v>
                </c:pt>
                <c:pt idx="604">
                  <c:v>10822.867860621211</c:v>
                </c:pt>
                <c:pt idx="605">
                  <c:v>10838.961535023789</c:v>
                </c:pt>
                <c:pt idx="606">
                  <c:v>10855.055169933119</c:v>
                </c:pt>
                <c:pt idx="607">
                  <c:v>10871.148748683237</c:v>
                </c:pt>
                <c:pt idx="608">
                  <c:v>10887.242254684466</c:v>
                </c:pt>
                <c:pt idx="609">
                  <c:v>10903.3356714233</c:v>
                </c:pt>
                <c:pt idx="610">
                  <c:v>10919.428982462263</c:v>
                </c:pt>
                <c:pt idx="611">
                  <c:v>10935.522171439807</c:v>
                </c:pt>
                <c:pt idx="612">
                  <c:v>10951.615222070166</c:v>
                </c:pt>
                <c:pt idx="613">
                  <c:v>10967.708118143248</c:v>
                </c:pt>
                <c:pt idx="614">
                  <c:v>10983.800843524503</c:v>
                </c:pt>
                <c:pt idx="615">
                  <c:v>10999.893382154805</c:v>
                </c:pt>
                <c:pt idx="616">
                  <c:v>11015.985718050315</c:v>
                </c:pt>
                <c:pt idx="617">
                  <c:v>11032.077835302382</c:v>
                </c:pt>
                <c:pt idx="618">
                  <c:v>11048.169718077388</c:v>
                </c:pt>
                <c:pt idx="619">
                  <c:v>11064.261350616653</c:v>
                </c:pt>
                <c:pt idx="620">
                  <c:v>11080.352717236286</c:v>
                </c:pt>
                <c:pt idx="621">
                  <c:v>11096.443802327094</c:v>
                </c:pt>
                <c:pt idx="622">
                  <c:v>11112.534590354417</c:v>
                </c:pt>
                <c:pt idx="623">
                  <c:v>11128.625065858043</c:v>
                </c:pt>
                <c:pt idx="624">
                  <c:v>11144.715213452062</c:v>
                </c:pt>
                <c:pt idx="625">
                  <c:v>11160.805017824749</c:v>
                </c:pt>
                <c:pt idx="626">
                  <c:v>11176.894463738445</c:v>
                </c:pt>
                <c:pt idx="627">
                  <c:v>11192.983536029429</c:v>
                </c:pt>
                <c:pt idx="628">
                  <c:v>11209.072219607795</c:v>
                </c:pt>
                <c:pt idx="629">
                  <c:v>11225.160499457337</c:v>
                </c:pt>
                <c:pt idx="630">
                  <c:v>11241.248360635409</c:v>
                </c:pt>
                <c:pt idx="631">
                  <c:v>11257.335788272823</c:v>
                </c:pt>
                <c:pt idx="632">
                  <c:v>11273.422767573713</c:v>
                </c:pt>
                <c:pt idx="633">
                  <c:v>11289.509283815418</c:v>
                </c:pt>
                <c:pt idx="634">
                  <c:v>11305.595322348358</c:v>
                </c:pt>
                <c:pt idx="635">
                  <c:v>11321.680868595906</c:v>
                </c:pt>
                <c:pt idx="636">
                  <c:v>11337.765908054276</c:v>
                </c:pt>
                <c:pt idx="637">
                  <c:v>11353.850426292402</c:v>
                </c:pt>
                <c:pt idx="638">
                  <c:v>11369.934408951796</c:v>
                </c:pt>
                <c:pt idx="639">
                  <c:v>11386.017841746449</c:v>
                </c:pt>
                <c:pt idx="640">
                  <c:v>11402.100710462697</c:v>
                </c:pt>
                <c:pt idx="641">
                  <c:v>11418.183000959105</c:v>
                </c:pt>
                <c:pt idx="642">
                  <c:v>11434.264699166339</c:v>
                </c:pt>
                <c:pt idx="643">
                  <c:v>11450.345791087042</c:v>
                </c:pt>
                <c:pt idx="644">
                  <c:v>11466.426262795731</c:v>
                </c:pt>
                <c:pt idx="645">
                  <c:v>11482.50610043865</c:v>
                </c:pt>
                <c:pt idx="646">
                  <c:v>11498.585290233666</c:v>
                </c:pt>
                <c:pt idx="647">
                  <c:v>11514.663818470141</c:v>
                </c:pt>
                <c:pt idx="648">
                  <c:v>11530.741671508806</c:v>
                </c:pt>
                <c:pt idx="649">
                  <c:v>11546.818835781658</c:v>
                </c:pt>
                <c:pt idx="650">
                  <c:v>11562.895297791811</c:v>
                </c:pt>
                <c:pt idx="651">
                  <c:v>11578.971044113401</c:v>
                </c:pt>
                <c:pt idx="652">
                  <c:v>11595.046061391449</c:v>
                </c:pt>
                <c:pt idx="653">
                  <c:v>11611.120336341744</c:v>
                </c:pt>
                <c:pt idx="654">
                  <c:v>11627.193855750727</c:v>
                </c:pt>
                <c:pt idx="655">
                  <c:v>11643.266606475359</c:v>
                </c:pt>
                <c:pt idx="656">
                  <c:v>11659.338575443016</c:v>
                </c:pt>
                <c:pt idx="657">
                  <c:v>11675.409749651351</c:v>
                </c:pt>
                <c:pt idx="658">
                  <c:v>11691.480116168186</c:v>
                </c:pt>
                <c:pt idx="659">
                  <c:v>11707.549662131389</c:v>
                </c:pt>
                <c:pt idx="660">
                  <c:v>11723.618374748748</c:v>
                </c:pt>
                <c:pt idx="661">
                  <c:v>11739.686241297855</c:v>
                </c:pt>
                <c:pt idx="662">
                  <c:v>11755.753249125988</c:v>
                </c:pt>
                <c:pt idx="663">
                  <c:v>11771.819385649987</c:v>
                </c:pt>
                <c:pt idx="664">
                  <c:v>11787.88463835613</c:v>
                </c:pt>
                <c:pt idx="665">
                  <c:v>11803.948994800019</c:v>
                </c:pt>
                <c:pt idx="666">
                  <c:v>11820.012442606469</c:v>
                </c:pt>
                <c:pt idx="667">
                  <c:v>11836.074969469359</c:v>
                </c:pt>
                <c:pt idx="668">
                  <c:v>11852.136563151549</c:v>
                </c:pt>
                <c:pt idx="669">
                  <c:v>11868.197211484729</c:v>
                </c:pt>
                <c:pt idx="670">
                  <c:v>11884.256902369316</c:v>
                </c:pt>
                <c:pt idx="671">
                  <c:v>11900.315623774333</c:v>
                </c:pt>
                <c:pt idx="672">
                  <c:v>11916.373363737286</c:v>
                </c:pt>
                <c:pt idx="673">
                  <c:v>11932.430110364039</c:v>
                </c:pt>
                <c:pt idx="674">
                  <c:v>11948.485851828715</c:v>
                </c:pt>
                <c:pt idx="675">
                  <c:v>11964.540576373549</c:v>
                </c:pt>
                <c:pt idx="676">
                  <c:v>11980.594272308788</c:v>
                </c:pt>
                <c:pt idx="677">
                  <c:v>11996.646928012569</c:v>
                </c:pt>
                <c:pt idx="678">
                  <c:v>12012.69853193079</c:v>
                </c:pt>
                <c:pt idx="679">
                  <c:v>12028.749072577006</c:v>
                </c:pt>
                <c:pt idx="680">
                  <c:v>12044.798538532294</c:v>
                </c:pt>
                <c:pt idx="681">
                  <c:v>12060.846918445148</c:v>
                </c:pt>
                <c:pt idx="682">
                  <c:v>12076.894201031355</c:v>
                </c:pt>
                <c:pt idx="683">
                  <c:v>12092.940375073869</c:v>
                </c:pt>
                <c:pt idx="684">
                  <c:v>12108.98542942271</c:v>
                </c:pt>
                <c:pt idx="685">
                  <c:v>12125.029352994819</c:v>
                </c:pt>
                <c:pt idx="686">
                  <c:v>12141.072134773969</c:v>
                </c:pt>
                <c:pt idx="687">
                  <c:v>12157.113763810628</c:v>
                </c:pt>
                <c:pt idx="688">
                  <c:v>12173.154229221844</c:v>
                </c:pt>
                <c:pt idx="689">
                  <c:v>12189.193520191126</c:v>
                </c:pt>
                <c:pt idx="690">
                  <c:v>12205.23162596833</c:v>
                </c:pt>
                <c:pt idx="691">
                  <c:v>12221.26853586954</c:v>
                </c:pt>
                <c:pt idx="692">
                  <c:v>12237.304239276946</c:v>
                </c:pt>
                <c:pt idx="693">
                  <c:v>12253.338725638729</c:v>
                </c:pt>
                <c:pt idx="694">
                  <c:v>12269.37198446894</c:v>
                </c:pt>
                <c:pt idx="695">
                  <c:v>12285.404005347391</c:v>
                </c:pt>
                <c:pt idx="696">
                  <c:v>12301.434777919525</c:v>
                </c:pt>
                <c:pt idx="697">
                  <c:v>12317.464291896309</c:v>
                </c:pt>
                <c:pt idx="698">
                  <c:v>12333.492537054106</c:v>
                </c:pt>
                <c:pt idx="699">
                  <c:v>12349.519503234571</c:v>
                </c:pt>
                <c:pt idx="700">
                  <c:v>12365.545180344516</c:v>
                </c:pt>
                <c:pt idx="701">
                  <c:v>12381.569558355808</c:v>
                </c:pt>
                <c:pt idx="702">
                  <c:v>12397.592627305248</c:v>
                </c:pt>
                <c:pt idx="703">
                  <c:v>12413.614377294449</c:v>
                </c:pt>
                <c:pt idx="704">
                  <c:v>12429.634798489722</c:v>
                </c:pt>
                <c:pt idx="705">
                  <c:v>12445.653881121958</c:v>
                </c:pt>
                <c:pt idx="706">
                  <c:v>12461.67161548651</c:v>
                </c:pt>
                <c:pt idx="707">
                  <c:v>12477.687991943079</c:v>
                </c:pt>
                <c:pt idx="708">
                  <c:v>12493.703000915602</c:v>
                </c:pt>
                <c:pt idx="709">
                  <c:v>12509.716632892121</c:v>
                </c:pt>
                <c:pt idx="710">
                  <c:v>12525.728878424674</c:v>
                </c:pt>
                <c:pt idx="711">
                  <c:v>12541.739728129187</c:v>
                </c:pt>
                <c:pt idx="712">
                  <c:v>12557.749172685337</c:v>
                </c:pt>
                <c:pt idx="713">
                  <c:v>12573.757202836463</c:v>
                </c:pt>
                <c:pt idx="714">
                  <c:v>12589.763809389418</c:v>
                </c:pt>
                <c:pt idx="715">
                  <c:v>12605.768983214484</c:v>
                </c:pt>
                <c:pt idx="716">
                  <c:v>12621.772715245228</c:v>
                </c:pt>
                <c:pt idx="717">
                  <c:v>12637.774996478403</c:v>
                </c:pt>
                <c:pt idx="718">
                  <c:v>12653.775817973838</c:v>
                </c:pt>
                <c:pt idx="719">
                  <c:v>12669.775170854295</c:v>
                </c:pt>
                <c:pt idx="720">
                  <c:v>12685.773046305378</c:v>
                </c:pt>
                <c:pt idx="721">
                  <c:v>12701.76943557541</c:v>
                </c:pt>
                <c:pt idx="722">
                  <c:v>12717.764329975311</c:v>
                </c:pt>
                <c:pt idx="723">
                  <c:v>12733.757720878491</c:v>
                </c:pt>
                <c:pt idx="724">
                  <c:v>12749.749599720732</c:v>
                </c:pt>
                <c:pt idx="725">
                  <c:v>12765.739958000064</c:v>
                </c:pt>
                <c:pt idx="726">
                  <c:v>12781.728787276665</c:v>
                </c:pt>
                <c:pt idx="727">
                  <c:v>12797.716079172729</c:v>
                </c:pt>
                <c:pt idx="728">
                  <c:v>12813.701825372365</c:v>
                </c:pt>
                <c:pt idx="729">
                  <c:v>12829.686017621478</c:v>
                </c:pt>
                <c:pt idx="730">
                  <c:v>12845.668647727638</c:v>
                </c:pt>
                <c:pt idx="731">
                  <c:v>12861.649707559996</c:v>
                </c:pt>
                <c:pt idx="732">
                  <c:v>12877.629189049139</c:v>
                </c:pt>
                <c:pt idx="733">
                  <c:v>12893.607084186988</c:v>
                </c:pt>
                <c:pt idx="734">
                  <c:v>12909.583385026688</c:v>
                </c:pt>
                <c:pt idx="735">
                  <c:v>12925.558083682487</c:v>
                </c:pt>
                <c:pt idx="736">
                  <c:v>12941.531172329614</c:v>
                </c:pt>
                <c:pt idx="737">
                  <c:v>12957.502643204187</c:v>
                </c:pt>
                <c:pt idx="738">
                  <c:v>12973.472488603062</c:v>
                </c:pt>
                <c:pt idx="739">
                  <c:v>12989.440700883764</c:v>
                </c:pt>
                <c:pt idx="740">
                  <c:v>13005.407272464332</c:v>
                </c:pt>
                <c:pt idx="741">
                  <c:v>13021.372195823227</c:v>
                </c:pt>
                <c:pt idx="742">
                  <c:v>13037.335463499217</c:v>
                </c:pt>
                <c:pt idx="743">
                  <c:v>13053.297068091248</c:v>
                </c:pt>
                <c:pt idx="744">
                  <c:v>13069.257002258344</c:v>
                </c:pt>
                <c:pt idx="745">
                  <c:v>13085.215258719494</c:v>
                </c:pt>
                <c:pt idx="746">
                  <c:v>13101.171830253526</c:v>
                </c:pt>
                <c:pt idx="747">
                  <c:v>13117.126709699001</c:v>
                </c:pt>
                <c:pt idx="748">
                  <c:v>13133.079889954102</c:v>
                </c:pt>
                <c:pt idx="749">
                  <c:v>13149.031363976514</c:v>
                </c:pt>
                <c:pt idx="750">
                  <c:v>13164.981124783311</c:v>
                </c:pt>
                <c:pt idx="751">
                  <c:v>13180.929165450845</c:v>
                </c:pt>
                <c:pt idx="752">
                  <c:v>13196.875479114635</c:v>
                </c:pt>
                <c:pt idx="753">
                  <c:v>13212.820058969242</c:v>
                </c:pt>
                <c:pt idx="754">
                  <c:v>13228.762898268178</c:v>
                </c:pt>
                <c:pt idx="755">
                  <c:v>13244.70399032376</c:v>
                </c:pt>
                <c:pt idx="756">
                  <c:v>13260.643328507029</c:v>
                </c:pt>
                <c:pt idx="757">
                  <c:v>13276.580906247618</c:v>
                </c:pt>
                <c:pt idx="758">
                  <c:v>13292.51671703365</c:v>
                </c:pt>
                <c:pt idx="759">
                  <c:v>13308.450754411608</c:v>
                </c:pt>
                <c:pt idx="760">
                  <c:v>13324.383011986241</c:v>
                </c:pt>
                <c:pt idx="761">
                  <c:v>13340.313483420443</c:v>
                </c:pt>
                <c:pt idx="762">
                  <c:v>13356.242162435139</c:v>
                </c:pt>
                <c:pt idx="763">
                  <c:v>13372.169042809173</c:v>
                </c:pt>
                <c:pt idx="764">
                  <c:v>13388.094118379204</c:v>
                </c:pt>
                <c:pt idx="765">
                  <c:v>13404.017383039571</c:v>
                </c:pt>
                <c:pt idx="766">
                  <c:v>13419.938830742205</c:v>
                </c:pt>
                <c:pt idx="767">
                  <c:v>13435.858455496511</c:v>
                </c:pt>
                <c:pt idx="768">
                  <c:v>13451.776251369241</c:v>
                </c:pt>
                <c:pt idx="769">
                  <c:v>13467.692212484404</c:v>
                </c:pt>
                <c:pt idx="770">
                  <c:v>13483.606333023126</c:v>
                </c:pt>
                <c:pt idx="771">
                  <c:v>13499.518607223576</c:v>
                </c:pt>
                <c:pt idx="772">
                  <c:v>13515.429029380815</c:v>
                </c:pt>
                <c:pt idx="773">
                  <c:v>13531.337593846707</c:v>
                </c:pt>
                <c:pt idx="774">
                  <c:v>13547.244295029799</c:v>
                </c:pt>
                <c:pt idx="775">
                  <c:v>13563.149127395214</c:v>
                </c:pt>
                <c:pt idx="776">
                  <c:v>13579.052085464542</c:v>
                </c:pt>
                <c:pt idx="777">
                  <c:v>13594.953163815713</c:v>
                </c:pt>
                <c:pt idx="778">
                  <c:v>13610.852357082906</c:v>
                </c:pt>
                <c:pt idx="779">
                  <c:v>13626.749659956417</c:v>
                </c:pt>
                <c:pt idx="780">
                  <c:v>13642.645067182568</c:v>
                </c:pt>
                <c:pt idx="781">
                  <c:v>13658.538573563575</c:v>
                </c:pt>
                <c:pt idx="782">
                  <c:v>13674.430173957457</c:v>
                </c:pt>
                <c:pt idx="783">
                  <c:v>13690.319863277915</c:v>
                </c:pt>
                <c:pt idx="784">
                  <c:v>13706.207636494211</c:v>
                </c:pt>
                <c:pt idx="785">
                  <c:v>13722.093488631077</c:v>
                </c:pt>
                <c:pt idx="786">
                  <c:v>13737.977414768589</c:v>
                </c:pt>
                <c:pt idx="787">
                  <c:v>13753.859410042067</c:v>
                </c:pt>
                <c:pt idx="788">
                  <c:v>13769.739469641947</c:v>
                </c:pt>
                <c:pt idx="789">
                  <c:v>13785.6175888137</c:v>
                </c:pt>
                <c:pt idx="790">
                  <c:v>13801.493762857681</c:v>
                </c:pt>
                <c:pt idx="791">
                  <c:v>13817.367987129062</c:v>
                </c:pt>
                <c:pt idx="792">
                  <c:v>13833.240257037683</c:v>
                </c:pt>
                <c:pt idx="793">
                  <c:v>13849.11056804797</c:v>
                </c:pt>
                <c:pt idx="794">
                  <c:v>13864.978915678808</c:v>
                </c:pt>
                <c:pt idx="795">
                  <c:v>13880.845295503439</c:v>
                </c:pt>
                <c:pt idx="796">
                  <c:v>13896.709703149349</c:v>
                </c:pt>
                <c:pt idx="797">
                  <c:v>13912.572134298147</c:v>
                </c:pt>
                <c:pt idx="798">
                  <c:v>13928.432584685484</c:v>
                </c:pt>
                <c:pt idx="799">
                  <c:v>13944.29105010091</c:v>
                </c:pt>
                <c:pt idx="800">
                  <c:v>13960.147526387789</c:v>
                </c:pt>
                <c:pt idx="801">
                  <c:v>13976.002009443175</c:v>
                </c:pt>
                <c:pt idx="802">
                  <c:v>13991.854495217702</c:v>
                </c:pt>
                <c:pt idx="803">
                  <c:v>14007.704979715485</c:v>
                </c:pt>
                <c:pt idx="804">
                  <c:v>14023.553458994003</c:v>
                </c:pt>
                <c:pt idx="805">
                  <c:v>14039.39992916399</c:v>
                </c:pt>
                <c:pt idx="806">
                  <c:v>14055.244386389328</c:v>
                </c:pt>
                <c:pt idx="807">
                  <c:v>14071.086826886927</c:v>
                </c:pt>
                <c:pt idx="808">
                  <c:v>14086.92724692664</c:v>
                </c:pt>
                <c:pt idx="809">
                  <c:v>14102.765642831124</c:v>
                </c:pt>
                <c:pt idx="810">
                  <c:v>14118.602010975754</c:v>
                </c:pt>
                <c:pt idx="811">
                  <c:v>14134.436347788504</c:v>
                </c:pt>
                <c:pt idx="812">
                  <c:v>14150.268649749834</c:v>
                </c:pt>
                <c:pt idx="813">
                  <c:v>14166.098913392596</c:v>
                </c:pt>
                <c:pt idx="814">
                  <c:v>14181.927135301903</c:v>
                </c:pt>
                <c:pt idx="815">
                  <c:v>14197.753312115045</c:v>
                </c:pt>
                <c:pt idx="816">
                  <c:v>14213.57744052136</c:v>
                </c:pt>
                <c:pt idx="817">
                  <c:v>14229.399517262138</c:v>
                </c:pt>
                <c:pt idx="818">
                  <c:v>14245.219539130507</c:v>
                </c:pt>
                <c:pt idx="819">
                  <c:v>14261.037502971323</c:v>
                </c:pt>
                <c:pt idx="820">
                  <c:v>14276.853405681069</c:v>
                </c:pt>
                <c:pt idx="821">
                  <c:v>14292.667244207738</c:v>
                </c:pt>
                <c:pt idx="822">
                  <c:v>14308.479015550729</c:v>
                </c:pt>
                <c:pt idx="823">
                  <c:v>14324.28871676074</c:v>
                </c:pt>
                <c:pt idx="824">
                  <c:v>14340.09634493966</c:v>
                </c:pt>
                <c:pt idx="825">
                  <c:v>14355.901897240456</c:v>
                </c:pt>
                <c:pt idx="826">
                  <c:v>14371.705370867074</c:v>
                </c:pt>
                <c:pt idx="827">
                  <c:v>14387.506763074316</c:v>
                </c:pt>
                <c:pt idx="828">
                  <c:v>14403.306071167752</c:v>
                </c:pt>
                <c:pt idx="829">
                  <c:v>14419.103292503598</c:v>
                </c:pt>
                <c:pt idx="830">
                  <c:v>14434.898424488614</c:v>
                </c:pt>
                <c:pt idx="831">
                  <c:v>14450.691464579997</c:v>
                </c:pt>
                <c:pt idx="832">
                  <c:v>14466.48241028526</c:v>
                </c:pt>
                <c:pt idx="833">
                  <c:v>14482.271259162155</c:v>
                </c:pt>
                <c:pt idx="834">
                  <c:v>14498.058008818538</c:v>
                </c:pt>
                <c:pt idx="835">
                  <c:v>14513.842656912266</c:v>
                </c:pt>
                <c:pt idx="836">
                  <c:v>14529.625201151095</c:v>
                </c:pt>
                <c:pt idx="837">
                  <c:v>14545.405639292585</c:v>
                </c:pt>
                <c:pt idx="838">
                  <c:v>14561.183969143975</c:v>
                </c:pt>
                <c:pt idx="839">
                  <c:v>14576.960188562069</c:v>
                </c:pt>
                <c:pt idx="840">
                  <c:v>14592.73429545316</c:v>
                </c:pt>
                <c:pt idx="841">
                  <c:v>14608.506287772892</c:v>
                </c:pt>
                <c:pt idx="842">
                  <c:v>14624.276163526172</c:v>
                </c:pt>
                <c:pt idx="843">
                  <c:v>14640.043920767064</c:v>
                </c:pt>
                <c:pt idx="844">
                  <c:v>14655.809557598661</c:v>
                </c:pt>
                <c:pt idx="845">
                  <c:v>14671.573072173005</c:v>
                </c:pt>
                <c:pt idx="846">
                  <c:v>14687.334462690966</c:v>
                </c:pt>
                <c:pt idx="847">
                  <c:v>14703.09372740214</c:v>
                </c:pt>
                <c:pt idx="848">
                  <c:v>14718.850864604743</c:v>
                </c:pt>
                <c:pt idx="849">
                  <c:v>14734.605872645494</c:v>
                </c:pt>
                <c:pt idx="850">
                  <c:v>14750.358749919536</c:v>
                </c:pt>
                <c:pt idx="851">
                  <c:v>14766.109494870294</c:v>
                </c:pt>
                <c:pt idx="852">
                  <c:v>14781.858105989402</c:v>
                </c:pt>
                <c:pt idx="853">
                  <c:v>14797.604581816573</c:v>
                </c:pt>
                <c:pt idx="854">
                  <c:v>14813.34892093951</c:v>
                </c:pt>
                <c:pt idx="855">
                  <c:v>14829.091121993784</c:v>
                </c:pt>
                <c:pt idx="856">
                  <c:v>14844.831183662745</c:v>
                </c:pt>
                <c:pt idx="857">
                  <c:v>14860.569104677415</c:v>
                </c:pt>
                <c:pt idx="858">
                  <c:v>14876.304883816361</c:v>
                </c:pt>
                <c:pt idx="859">
                  <c:v>14892.038519905609</c:v>
                </c:pt>
                <c:pt idx="860">
                  <c:v>14907.770011818546</c:v>
                </c:pt>
                <c:pt idx="861">
                  <c:v>14923.499358475794</c:v>
                </c:pt>
                <c:pt idx="862">
                  <c:v>14939.22655884511</c:v>
                </c:pt>
                <c:pt idx="863">
                  <c:v>14954.951611941297</c:v>
                </c:pt>
                <c:pt idx="864">
                  <c:v>14970.674516826082</c:v>
                </c:pt>
                <c:pt idx="865">
                  <c:v>14986.395272608006</c:v>
                </c:pt>
                <c:pt idx="866">
                  <c:v>15002.113878442351</c:v>
                </c:pt>
                <c:pt idx="867">
                  <c:v>15017.83033353099</c:v>
                </c:pt>
                <c:pt idx="868">
                  <c:v>15033.544637122324</c:v>
                </c:pt>
                <c:pt idx="869">
                  <c:v>15049.256788511153</c:v>
                </c:pt>
                <c:pt idx="870">
                  <c:v>15064.966787038567</c:v>
                </c:pt>
                <c:pt idx="871">
                  <c:v>15080.674632091868</c:v>
                </c:pt>
                <c:pt idx="872">
                  <c:v>15096.38032310444</c:v>
                </c:pt>
                <c:pt idx="873">
                  <c:v>15112.083859555663</c:v>
                </c:pt>
                <c:pt idx="874">
                  <c:v>15127.785240970783</c:v>
                </c:pt>
                <c:pt idx="875">
                  <c:v>15143.484466920845</c:v>
                </c:pt>
                <c:pt idx="876">
                  <c:v>15159.18153702255</c:v>
                </c:pt>
                <c:pt idx="877">
                  <c:v>15174.876450938191</c:v>
                </c:pt>
                <c:pt idx="878">
                  <c:v>15190.569208375504</c:v>
                </c:pt>
                <c:pt idx="879">
                  <c:v>15206.2598090876</c:v>
                </c:pt>
                <c:pt idx="880">
                  <c:v>15221.948252872853</c:v>
                </c:pt>
                <c:pt idx="881">
                  <c:v>15237.634539574783</c:v>
                </c:pt>
                <c:pt idx="882">
                  <c:v>15253.318669081968</c:v>
                </c:pt>
                <c:pt idx="883">
                  <c:v>15269.00064132793</c:v>
                </c:pt>
                <c:pt idx="884">
                  <c:v>15284.680456291031</c:v>
                </c:pt>
                <c:pt idx="885">
                  <c:v>15300.358113994387</c:v>
                </c:pt>
                <c:pt idx="886">
                  <c:v>15316.033614505739</c:v>
                </c:pt>
                <c:pt idx="887">
                  <c:v>15331.706957937367</c:v>
                </c:pt>
                <c:pt idx="888">
                  <c:v>15347.37814444598</c:v>
                </c:pt>
                <c:pt idx="889">
                  <c:v>15363.047174232624</c:v>
                </c:pt>
                <c:pt idx="890">
                  <c:v>15378.714047542557</c:v>
                </c:pt>
                <c:pt idx="891">
                  <c:v>15394.378764665164</c:v>
                </c:pt>
                <c:pt idx="892">
                  <c:v>15410.041325933846</c:v>
                </c:pt>
                <c:pt idx="893">
                  <c:v>15425.701731725929</c:v>
                </c:pt>
                <c:pt idx="894">
                  <c:v>15441.359982462545</c:v>
                </c:pt>
                <c:pt idx="895">
                  <c:v>15457.016078608531</c:v>
                </c:pt>
                <c:pt idx="896">
                  <c:v>15472.670020672347</c:v>
                </c:pt>
                <c:pt idx="897">
                  <c:v>15488.321809205947</c:v>
                </c:pt>
                <c:pt idx="898">
                  <c:v>15503.971444804691</c:v>
                </c:pt>
                <c:pt idx="899">
                  <c:v>15519.61892810724</c:v>
                </c:pt>
                <c:pt idx="900">
                  <c:v>15535.264259795455</c:v>
                </c:pt>
                <c:pt idx="901">
                  <c:v>15550.907440594287</c:v>
                </c:pt>
                <c:pt idx="902">
                  <c:v>15566.548471271686</c:v>
                </c:pt>
                <c:pt idx="903">
                  <c:v>15582.187352638495</c:v>
                </c:pt>
                <c:pt idx="904">
                  <c:v>15597.824085548342</c:v>
                </c:pt>
                <c:pt idx="905">
                  <c:v>15613.458670897544</c:v>
                </c:pt>
                <c:pt idx="906">
                  <c:v>15629.091109625013</c:v>
                </c:pt>
                <c:pt idx="907">
                  <c:v>15644.721402712124</c:v>
                </c:pt>
                <c:pt idx="908">
                  <c:v>15660.349551182664</c:v>
                </c:pt>
                <c:pt idx="909">
                  <c:v>15675.975556102672</c:v>
                </c:pt>
                <c:pt idx="910">
                  <c:v>15691.599418580385</c:v>
                </c:pt>
                <c:pt idx="911">
                  <c:v>15707.221139766109</c:v>
                </c:pt>
                <c:pt idx="912">
                  <c:v>15722.840720852133</c:v>
                </c:pt>
                <c:pt idx="913">
                  <c:v>15738.458163072615</c:v>
                </c:pt>
                <c:pt idx="914">
                  <c:v>15754.073467703489</c:v>
                </c:pt>
                <c:pt idx="915">
                  <c:v>15769.686636062366</c:v>
                </c:pt>
                <c:pt idx="916">
                  <c:v>15785.29766950842</c:v>
                </c:pt>
                <c:pt idx="917">
                  <c:v>15800.906569442304</c:v>
                </c:pt>
                <c:pt idx="918">
                  <c:v>15816.513337306042</c:v>
                </c:pt>
                <c:pt idx="919">
                  <c:v>15832.11797458291</c:v>
                </c:pt>
                <c:pt idx="920">
                  <c:v>15847.720482797373</c:v>
                </c:pt>
                <c:pt idx="921">
                  <c:v>15863.32086351494</c:v>
                </c:pt>
                <c:pt idx="922">
                  <c:v>15878.919118342124</c:v>
                </c:pt>
                <c:pt idx="923">
                  <c:v>15894.51524892626</c:v>
                </c:pt>
                <c:pt idx="924">
                  <c:v>15910.109256955482</c:v>
                </c:pt>
                <c:pt idx="925">
                  <c:v>15925.701144158571</c:v>
                </c:pt>
                <c:pt idx="926">
                  <c:v>15941.290912304878</c:v>
                </c:pt>
                <c:pt idx="927">
                  <c:v>15956.878563204224</c:v>
                </c:pt>
                <c:pt idx="928">
                  <c:v>15972.464098706776</c:v>
                </c:pt>
                <c:pt idx="929">
                  <c:v>15988.047520702992</c:v>
                </c:pt>
                <c:pt idx="930">
                  <c:v>16003.628831123477</c:v>
                </c:pt>
                <c:pt idx="931">
                  <c:v>16019.208031938901</c:v>
                </c:pt>
                <c:pt idx="932">
                  <c:v>16034.785125159902</c:v>
                </c:pt>
                <c:pt idx="933">
                  <c:v>16050.360112836977</c:v>
                </c:pt>
                <c:pt idx="934">
                  <c:v>16065.932997060403</c:v>
                </c:pt>
                <c:pt idx="935">
                  <c:v>16081.5037799601</c:v>
                </c:pt>
                <c:pt idx="936">
                  <c:v>16097.072463705572</c:v>
                </c:pt>
                <c:pt idx="937">
                  <c:v>16112.639050505783</c:v>
                </c:pt>
                <c:pt idx="938">
                  <c:v>16128.203542609057</c:v>
                </c:pt>
                <c:pt idx="939">
                  <c:v>16143.765942302998</c:v>
                </c:pt>
                <c:pt idx="940">
                  <c:v>16159.326251914361</c:v>
                </c:pt>
                <c:pt idx="941">
                  <c:v>16174.88447380899</c:v>
                </c:pt>
                <c:pt idx="942">
                  <c:v>16190.440610391683</c:v>
                </c:pt>
                <c:pt idx="943">
                  <c:v>16205.994664106114</c:v>
                </c:pt>
                <c:pt idx="944">
                  <c:v>16221.546637434729</c:v>
                </c:pt>
                <c:pt idx="945">
                  <c:v>16237.096532898646</c:v>
                </c:pt>
                <c:pt idx="946">
                  <c:v>16252.644353057556</c:v>
                </c:pt>
                <c:pt idx="947">
                  <c:v>16268.190100509624</c:v>
                </c:pt>
                <c:pt idx="948">
                  <c:v>16283.733777891402</c:v>
                </c:pt>
                <c:pt idx="949">
                  <c:v>16299.275387877708</c:v>
                </c:pt>
                <c:pt idx="950">
                  <c:v>16314.814933181538</c:v>
                </c:pt>
                <c:pt idx="951">
                  <c:v>16330.352416553977</c:v>
                </c:pt>
                <c:pt idx="952">
                  <c:v>16345.887840784084</c:v>
                </c:pt>
                <c:pt idx="953">
                  <c:v>16361.421208698819</c:v>
                </c:pt>
                <c:pt idx="954">
                  <c:v>16376.952523162903</c:v>
                </c:pt>
                <c:pt idx="955">
                  <c:v>16392.481787078767</c:v>
                </c:pt>
                <c:pt idx="956">
                  <c:v>16408.009003386422</c:v>
                </c:pt>
                <c:pt idx="957">
                  <c:v>16423.534175063367</c:v>
                </c:pt>
                <c:pt idx="958">
                  <c:v>16439.057305124505</c:v>
                </c:pt>
                <c:pt idx="959">
                  <c:v>16454.578396622026</c:v>
                </c:pt>
                <c:pt idx="960">
                  <c:v>16470.097452645321</c:v>
                </c:pt>
                <c:pt idx="961">
                  <c:v>16485.614476320887</c:v>
                </c:pt>
                <c:pt idx="962">
                  <c:v>16501.129470812215</c:v>
                </c:pt>
                <c:pt idx="963">
                  <c:v>16516.642439319705</c:v>
                </c:pt>
                <c:pt idx="964">
                  <c:v>16532.153385080572</c:v>
                </c:pt>
                <c:pt idx="965">
                  <c:v>16547.662311368724</c:v>
                </c:pt>
                <c:pt idx="966">
                  <c:v>16563.169221494703</c:v>
                </c:pt>
                <c:pt idx="967">
                  <c:v>16578.674118805557</c:v>
                </c:pt>
                <c:pt idx="968">
                  <c:v>16594.177006684753</c:v>
                </c:pt>
                <c:pt idx="969">
                  <c:v>16609.677888552069</c:v>
                </c:pt>
                <c:pt idx="970">
                  <c:v>16625.17676786353</c:v>
                </c:pt>
                <c:pt idx="971">
                  <c:v>16640.673648111275</c:v>
                </c:pt>
                <c:pt idx="972">
                  <c:v>16656.168532823474</c:v>
                </c:pt>
                <c:pt idx="973">
                  <c:v>16671.661425564245</c:v>
                </c:pt>
                <c:pt idx="974">
                  <c:v>16687.152329933513</c:v>
                </c:pt>
                <c:pt idx="975">
                  <c:v>16702.641249566979</c:v>
                </c:pt>
                <c:pt idx="976">
                  <c:v>16718.128188135968</c:v>
                </c:pt>
                <c:pt idx="977">
                  <c:v>16733.613149347344</c:v>
                </c:pt>
                <c:pt idx="978">
                  <c:v>16749.096136943459</c:v>
                </c:pt>
                <c:pt idx="979">
                  <c:v>16764.577154701979</c:v>
                </c:pt>
                <c:pt idx="980">
                  <c:v>16780.056206435846</c:v>
                </c:pt>
                <c:pt idx="981">
                  <c:v>16795.533295993177</c:v>
                </c:pt>
                <c:pt idx="982">
                  <c:v>16811.008427257129</c:v>
                </c:pt>
                <c:pt idx="983">
                  <c:v>16826.481604145851</c:v>
                </c:pt>
                <c:pt idx="984">
                  <c:v>16841.952830612365</c:v>
                </c:pt>
                <c:pt idx="985">
                  <c:v>16857.422110644453</c:v>
                </c:pt>
                <c:pt idx="986">
                  <c:v>16872.889448264606</c:v>
                </c:pt>
                <c:pt idx="987">
                  <c:v>16888.354847529881</c:v>
                </c:pt>
                <c:pt idx="988">
                  <c:v>16903.818312531836</c:v>
                </c:pt>
                <c:pt idx="989">
                  <c:v>16919.279847396429</c:v>
                </c:pt>
                <c:pt idx="990">
                  <c:v>16934.739456283907</c:v>
                </c:pt>
                <c:pt idx="991">
                  <c:v>16950.197143388723</c:v>
                </c:pt>
                <c:pt idx="992">
                  <c:v>16965.652912939458</c:v>
                </c:pt>
                <c:pt idx="993">
                  <c:v>16981.106769198683</c:v>
                </c:pt>
                <c:pt idx="994">
                  <c:v>16996.558716462911</c:v>
                </c:pt>
                <c:pt idx="995">
                  <c:v>17012.008759062453</c:v>
                </c:pt>
                <c:pt idx="996">
                  <c:v>17027.456901361373</c:v>
                </c:pt>
                <c:pt idx="997">
                  <c:v>17042.903147757355</c:v>
                </c:pt>
                <c:pt idx="998">
                  <c:v>17058.347502681627</c:v>
                </c:pt>
                <c:pt idx="999">
                  <c:v>17073.789970598871</c:v>
                </c:pt>
                <c:pt idx="1000">
                  <c:v>17089.230556007093</c:v>
                </c:pt>
                <c:pt idx="1001">
                  <c:v>17104.66926343758</c:v>
                </c:pt>
                <c:pt idx="1002">
                  <c:v>17120.106097454769</c:v>
                </c:pt>
                <c:pt idx="1003">
                  <c:v>17135.541062656153</c:v>
                </c:pt>
                <c:pt idx="1004">
                  <c:v>17150.974163672221</c:v>
                </c:pt>
                <c:pt idx="1005">
                  <c:v>17166.405405166315</c:v>
                </c:pt>
                <c:pt idx="1006">
                  <c:v>17181.834791834575</c:v>
                </c:pt>
                <c:pt idx="1007">
                  <c:v>17197.262328405821</c:v>
                </c:pt>
                <c:pt idx="1008">
                  <c:v>17212.688019641464</c:v>
                </c:pt>
                <c:pt idx="1009">
                  <c:v>17228.111870335437</c:v>
                </c:pt>
                <c:pt idx="1010">
                  <c:v>17243.533885314053</c:v>
                </c:pt>
                <c:pt idx="1011">
                  <c:v>17258.954069435949</c:v>
                </c:pt>
                <c:pt idx="1012">
                  <c:v>17274.372427591981</c:v>
                </c:pt>
                <c:pt idx="1013">
                  <c:v>17289.788964705134</c:v>
                </c:pt>
                <c:pt idx="1014">
                  <c:v>17305.203685730423</c:v>
                </c:pt>
                <c:pt idx="1015">
                  <c:v>17320.616595654781</c:v>
                </c:pt>
                <c:pt idx="1016">
                  <c:v>17336.027699497019</c:v>
                </c:pt>
                <c:pt idx="1017">
                  <c:v>17351.437002307674</c:v>
                </c:pt>
                <c:pt idx="1018">
                  <c:v>17366.844509168943</c:v>
                </c:pt>
                <c:pt idx="1019">
                  <c:v>17382.250225194599</c:v>
                </c:pt>
                <c:pt idx="1020">
                  <c:v>17397.654155529875</c:v>
                </c:pt>
                <c:pt idx="1021">
                  <c:v>17413.056305351383</c:v>
                </c:pt>
                <c:pt idx="1022">
                  <c:v>17428.45667986702</c:v>
                </c:pt>
                <c:pt idx="1023">
                  <c:v>17443.855284315887</c:v>
                </c:pt>
                <c:pt idx="1024">
                  <c:v>17459.252123968159</c:v>
                </c:pt>
                <c:pt idx="1025">
                  <c:v>17474.647204125038</c:v>
                </c:pt>
                <c:pt idx="1026">
                  <c:v>17490.040530118626</c:v>
                </c:pt>
                <c:pt idx="1027">
                  <c:v>17505.432107311859</c:v>
                </c:pt>
                <c:pt idx="1028">
                  <c:v>17520.821941098384</c:v>
                </c:pt>
                <c:pt idx="1029">
                  <c:v>17536.210036902492</c:v>
                </c:pt>
                <c:pt idx="1030">
                  <c:v>17551.59640017902</c:v>
                </c:pt>
                <c:pt idx="1031">
                  <c:v>17566.981036413257</c:v>
                </c:pt>
                <c:pt idx="1032">
                  <c:v>17582.363951120831</c:v>
                </c:pt>
                <c:pt idx="1033">
                  <c:v>17597.745149847662</c:v>
                </c:pt>
                <c:pt idx="1034">
                  <c:v>17613.124638169826</c:v>
                </c:pt>
                <c:pt idx="1035">
                  <c:v>17628.50242169348</c:v>
                </c:pt>
                <c:pt idx="1036">
                  <c:v>17643.878506054774</c:v>
                </c:pt>
                <c:pt idx="1037">
                  <c:v>17659.25289691977</c:v>
                </c:pt>
                <c:pt idx="1038">
                  <c:v>17674.625599984323</c:v>
                </c:pt>
                <c:pt idx="1039">
                  <c:v>17689.996620973991</c:v>
                </c:pt>
                <c:pt idx="1040">
                  <c:v>17705.365965643963</c:v>
                </c:pt>
                <c:pt idx="1041">
                  <c:v>17720.733639778973</c:v>
                </c:pt>
                <c:pt idx="1042">
                  <c:v>17736.099649193176</c:v>
                </c:pt>
                <c:pt idx="1043">
                  <c:v>17751.46399973008</c:v>
                </c:pt>
                <c:pt idx="1044">
                  <c:v>17766.826697262444</c:v>
                </c:pt>
                <c:pt idx="1045">
                  <c:v>17782.187747692202</c:v>
                </c:pt>
                <c:pt idx="1046">
                  <c:v>17797.547156950361</c:v>
                </c:pt>
                <c:pt idx="1047">
                  <c:v>17812.904930996905</c:v>
                </c:pt>
                <c:pt idx="1048">
                  <c:v>17828.261075820701</c:v>
                </c:pt>
                <c:pt idx="1049">
                  <c:v>17843.615597439428</c:v>
                </c:pt>
                <c:pt idx="1050">
                  <c:v>17858.968501899475</c:v>
                </c:pt>
                <c:pt idx="1051">
                  <c:v>17874.319795275846</c:v>
                </c:pt>
                <c:pt idx="1052">
                  <c:v>17889.669483672074</c:v>
                </c:pt>
                <c:pt idx="1053">
                  <c:v>17905.017573220124</c:v>
                </c:pt>
                <c:pt idx="1054">
                  <c:v>17920.364070080301</c:v>
                </c:pt>
                <c:pt idx="1055">
                  <c:v>17935.708980441195</c:v>
                </c:pt>
                <c:pt idx="1056">
                  <c:v>17951.052310519532</c:v>
                </c:pt>
                <c:pt idx="1057">
                  <c:v>17966.394066560115</c:v>
                </c:pt>
                <c:pt idx="1058">
                  <c:v>17981.734254835745</c:v>
                </c:pt>
                <c:pt idx="1059">
                  <c:v>17997.072881647106</c:v>
                </c:pt>
                <c:pt idx="1060">
                  <c:v>18012.409953322702</c:v>
                </c:pt>
                <c:pt idx="1061">
                  <c:v>18027.745476218723</c:v>
                </c:pt>
                <c:pt idx="1062">
                  <c:v>18043.079456719002</c:v>
                </c:pt>
                <c:pt idx="1063">
                  <c:v>18058.411901234915</c:v>
                </c:pt>
                <c:pt idx="1064">
                  <c:v>18073.742816205249</c:v>
                </c:pt>
                <c:pt idx="1065">
                  <c:v>18089.072208096186</c:v>
                </c:pt>
                <c:pt idx="1066">
                  <c:v>18104.400083401135</c:v>
                </c:pt>
                <c:pt idx="1067">
                  <c:v>18119.726448640711</c:v>
                </c:pt>
                <c:pt idx="1068">
                  <c:v>18135.051310362578</c:v>
                </c:pt>
                <c:pt idx="1069">
                  <c:v>18150.374675141436</c:v>
                </c:pt>
                <c:pt idx="1070">
                  <c:v>18165.696549578868</c:v>
                </c:pt>
                <c:pt idx="1071">
                  <c:v>18181.016940303267</c:v>
                </c:pt>
                <c:pt idx="1072">
                  <c:v>18196.335853969773</c:v>
                </c:pt>
                <c:pt idx="1073">
                  <c:v>18211.653297260156</c:v>
                </c:pt>
                <c:pt idx="1074">
                  <c:v>18226.96927688273</c:v>
                </c:pt>
                <c:pt idx="1075">
                  <c:v>18242.283799572269</c:v>
                </c:pt>
                <c:pt idx="1076">
                  <c:v>18257.596872089933</c:v>
                </c:pt>
                <c:pt idx="1077">
                  <c:v>18272.908501223144</c:v>
                </c:pt>
                <c:pt idx="1078">
                  <c:v>18288.218693785533</c:v>
                </c:pt>
                <c:pt idx="1079">
                  <c:v>18303.527456616826</c:v>
                </c:pt>
                <c:pt idx="1080">
                  <c:v>18318.83479658276</c:v>
                </c:pt>
                <c:pt idx="1081">
                  <c:v>18334.140720575026</c:v>
                </c:pt>
                <c:pt idx="1082">
                  <c:v>18349.44523551111</c:v>
                </c:pt>
                <c:pt idx="1083">
                  <c:v>18364.748348334298</c:v>
                </c:pt>
                <c:pt idx="1084">
                  <c:v>18380.050066013497</c:v>
                </c:pt>
                <c:pt idx="1085">
                  <c:v>18395.350395543213</c:v>
                </c:pt>
                <c:pt idx="1086">
                  <c:v>18410.64934394342</c:v>
                </c:pt>
                <c:pt idx="1087">
                  <c:v>18425.946918259495</c:v>
                </c:pt>
                <c:pt idx="1088">
                  <c:v>18441.243125562141</c:v>
                </c:pt>
                <c:pt idx="1089">
                  <c:v>18456.537972947248</c:v>
                </c:pt>
                <c:pt idx="1090">
                  <c:v>18471.831467535871</c:v>
                </c:pt>
                <c:pt idx="1091">
                  <c:v>18487.123616474102</c:v>
                </c:pt>
                <c:pt idx="1092">
                  <c:v>18502.414426932974</c:v>
                </c:pt>
                <c:pt idx="1093">
                  <c:v>18517.703906108407</c:v>
                </c:pt>
                <c:pt idx="1094">
                  <c:v>18532.992061221099</c:v>
                </c:pt>
                <c:pt idx="1095">
                  <c:v>18548.278899516441</c:v>
                </c:pt>
                <c:pt idx="1096">
                  <c:v>18563.564428264432</c:v>
                </c:pt>
                <c:pt idx="1097">
                  <c:v>18578.848654759597</c:v>
                </c:pt>
                <c:pt idx="1098">
                  <c:v>18594.13158632088</c:v>
                </c:pt>
                <c:pt idx="1099">
                  <c:v>18609.413230291586</c:v>
                </c:pt>
                <c:pt idx="1100">
                  <c:v>18624.693594039261</c:v>
                </c:pt>
                <c:pt idx="1101">
                  <c:v>18639.972684955635</c:v>
                </c:pt>
                <c:pt idx="1102">
                  <c:v>18655.250510456524</c:v>
                </c:pt>
                <c:pt idx="1103">
                  <c:v>18670.527077981726</c:v>
                </c:pt>
                <c:pt idx="1104">
                  <c:v>18685.80239499496</c:v>
                </c:pt>
                <c:pt idx="1105">
                  <c:v>18701.076468983778</c:v>
                </c:pt>
                <c:pt idx="1106">
                  <c:v>18716.349307459441</c:v>
                </c:pt>
                <c:pt idx="1107">
                  <c:v>18731.62091795688</c:v>
                </c:pt>
                <c:pt idx="1108">
                  <c:v>18746.891308034596</c:v>
                </c:pt>
                <c:pt idx="1109">
                  <c:v>18762.160485274555</c:v>
                </c:pt>
                <c:pt idx="1110">
                  <c:v>18777.428457282102</c:v>
                </c:pt>
                <c:pt idx="1111">
                  <c:v>18792.695231685913</c:v>
                </c:pt>
                <c:pt idx="1112">
                  <c:v>18807.960816137867</c:v>
                </c:pt>
                <c:pt idx="1113">
                  <c:v>18823.225218312971</c:v>
                </c:pt>
                <c:pt idx="1114">
                  <c:v>18838.488445909294</c:v>
                </c:pt>
                <c:pt idx="1115">
                  <c:v>18853.750506647841</c:v>
                </c:pt>
                <c:pt idx="1116">
                  <c:v>18869.011408272509</c:v>
                </c:pt>
                <c:pt idx="1117">
                  <c:v>18884.271158549978</c:v>
                </c:pt>
                <c:pt idx="1118">
                  <c:v>18899.529765269632</c:v>
                </c:pt>
                <c:pt idx="1119">
                  <c:v>18914.787236243465</c:v>
                </c:pt>
                <c:pt idx="1120">
                  <c:v>18930.043579306002</c:v>
                </c:pt>
                <c:pt idx="1121">
                  <c:v>18945.298802314232</c:v>
                </c:pt>
                <c:pt idx="1122">
                  <c:v>18960.552913147469</c:v>
                </c:pt>
                <c:pt idx="1123">
                  <c:v>18975.805919707331</c:v>
                </c:pt>
                <c:pt idx="1124">
                  <c:v>18991.057829917605</c:v>
                </c:pt>
                <c:pt idx="1125">
                  <c:v>19006.308651724208</c:v>
                </c:pt>
                <c:pt idx="1126">
                  <c:v>19021.558393095045</c:v>
                </c:pt>
                <c:pt idx="1127">
                  <c:v>19036.807062019965</c:v>
                </c:pt>
                <c:pt idx="1128">
                  <c:v>19052.05466651067</c:v>
                </c:pt>
                <c:pt idx="1129">
                  <c:v>19067.301214600626</c:v>
                </c:pt>
                <c:pt idx="1130">
                  <c:v>19082.546714344968</c:v>
                </c:pt>
                <c:pt idx="1131">
                  <c:v>19097.791173820435</c:v>
                </c:pt>
                <c:pt idx="1132">
                  <c:v>19113.034601125266</c:v>
                </c:pt>
                <c:pt idx="1133">
                  <c:v>19128.277004379132</c:v>
                </c:pt>
                <c:pt idx="1134">
                  <c:v>19143.518391723028</c:v>
                </c:pt>
                <c:pt idx="1135">
                  <c:v>19158.75877131923</c:v>
                </c:pt>
                <c:pt idx="1136">
                  <c:v>19173.998151351159</c:v>
                </c:pt>
                <c:pt idx="1137">
                  <c:v>19189.236540023347</c:v>
                </c:pt>
                <c:pt idx="1138">
                  <c:v>19204.473945561294</c:v>
                </c:pt>
                <c:pt idx="1139">
                  <c:v>19219.710376211446</c:v>
                </c:pt>
                <c:pt idx="1140">
                  <c:v>19234.945840241075</c:v>
                </c:pt>
                <c:pt idx="1141">
                  <c:v>19250.180345938199</c:v>
                </c:pt>
                <c:pt idx="1142">
                  <c:v>19265.413901611504</c:v>
                </c:pt>
                <c:pt idx="1143">
                  <c:v>19280.646515590252</c:v>
                </c:pt>
                <c:pt idx="1144">
                  <c:v>19295.878196224214</c:v>
                </c:pt>
                <c:pt idx="1145">
                  <c:v>19311.108951883576</c:v>
                </c:pt>
                <c:pt idx="1146">
                  <c:v>19326.338790958827</c:v>
                </c:pt>
                <c:pt idx="1147">
                  <c:v>19341.567721860738</c:v>
                </c:pt>
                <c:pt idx="1148">
                  <c:v>19356.795753020218</c:v>
                </c:pt>
                <c:pt idx="1149">
                  <c:v>19372.022892888275</c:v>
                </c:pt>
                <c:pt idx="1150">
                  <c:v>19387.249149935888</c:v>
                </c:pt>
                <c:pt idx="1151">
                  <c:v>19402.474532653974</c:v>
                </c:pt>
                <c:pt idx="1152">
                  <c:v>19417.69904955327</c:v>
                </c:pt>
                <c:pt idx="1153">
                  <c:v>19432.922709164257</c:v>
                </c:pt>
                <c:pt idx="1154">
                  <c:v>19448.145520037084</c:v>
                </c:pt>
                <c:pt idx="1155">
                  <c:v>19463.367490741479</c:v>
                </c:pt>
                <c:pt idx="1156">
                  <c:v>19478.588629866659</c:v>
                </c:pt>
                <c:pt idx="1157">
                  <c:v>19493.808946021276</c:v>
                </c:pt>
                <c:pt idx="1158">
                  <c:v>19509.028447833283</c:v>
                </c:pt>
                <c:pt idx="1159">
                  <c:v>19524.24714394992</c:v>
                </c:pt>
                <c:pt idx="1160">
                  <c:v>19539.465043037562</c:v>
                </c:pt>
                <c:pt idx="1161">
                  <c:v>19554.682153781687</c:v>
                </c:pt>
                <c:pt idx="1162">
                  <c:v>19569.898484886762</c:v>
                </c:pt>
                <c:pt idx="1163">
                  <c:v>19585.114045076174</c:v>
                </c:pt>
                <c:pt idx="1164">
                  <c:v>19600.328843092164</c:v>
                </c:pt>
                <c:pt idx="1165">
                  <c:v>19615.542887695716</c:v>
                </c:pt>
                <c:pt idx="1166">
                  <c:v>19630.756187666469</c:v>
                </c:pt>
                <c:pt idx="1167">
                  <c:v>19645.968751802684</c:v>
                </c:pt>
                <c:pt idx="1168">
                  <c:v>19661.180588921106</c:v>
                </c:pt>
                <c:pt idx="1169">
                  <c:v>19676.391707856925</c:v>
                </c:pt>
                <c:pt idx="1170">
                  <c:v>19691.602117463652</c:v>
                </c:pt>
                <c:pt idx="1171">
                  <c:v>19706.811826613095</c:v>
                </c:pt>
                <c:pt idx="1172">
                  <c:v>19722.020844195205</c:v>
                </c:pt>
                <c:pt idx="1173">
                  <c:v>19737.229179118054</c:v>
                </c:pt>
                <c:pt idx="1174">
                  <c:v>19752.436840307724</c:v>
                </c:pt>
                <c:pt idx="1175">
                  <c:v>19767.643836708252</c:v>
                </c:pt>
                <c:pt idx="1176">
                  <c:v>19782.8501772815</c:v>
                </c:pt>
                <c:pt idx="1177">
                  <c:v>19798.055871007124</c:v>
                </c:pt>
                <c:pt idx="1178">
                  <c:v>19813.260926882456</c:v>
                </c:pt>
                <c:pt idx="1179">
                  <c:v>19828.465353922475</c:v>
                </c:pt>
                <c:pt idx="1180">
                  <c:v>19843.66916115964</c:v>
                </c:pt>
                <c:pt idx="1181">
                  <c:v>19858.872357643901</c:v>
                </c:pt>
                <c:pt idx="1182">
                  <c:v>19874.074952442534</c:v>
                </c:pt>
                <c:pt idx="1183">
                  <c:v>19889.276954640154</c:v>
                </c:pt>
                <c:pt idx="1184">
                  <c:v>19904.478373338541</c:v>
                </c:pt>
                <c:pt idx="1185">
                  <c:v>19919.679217656609</c:v>
                </c:pt>
                <c:pt idx="1186">
                  <c:v>19934.879496730347</c:v>
                </c:pt>
                <c:pt idx="1187">
                  <c:v>19950.07921971265</c:v>
                </c:pt>
                <c:pt idx="1188">
                  <c:v>19965.278395773355</c:v>
                </c:pt>
                <c:pt idx="1189">
                  <c:v>19980.477034099065</c:v>
                </c:pt>
                <c:pt idx="1190">
                  <c:v>19995.675143893124</c:v>
                </c:pt>
                <c:pt idx="1191">
                  <c:v>20010.872734375513</c:v>
                </c:pt>
                <c:pt idx="1192">
                  <c:v>20026.069814782768</c:v>
                </c:pt>
                <c:pt idx="1193">
                  <c:v>20041.266394367933</c:v>
                </c:pt>
                <c:pt idx="1194">
                  <c:v>20056.46248240042</c:v>
                </c:pt>
                <c:pt idx="1195">
                  <c:v>20071.658088165987</c:v>
                </c:pt>
                <c:pt idx="1196">
                  <c:v>20086.85322096663</c:v>
                </c:pt>
                <c:pt idx="1197">
                  <c:v>20102.047890120499</c:v>
                </c:pt>
                <c:pt idx="1198">
                  <c:v>20117.242104961832</c:v>
                </c:pt>
                <c:pt idx="1199">
                  <c:v>20132.435874840874</c:v>
                </c:pt>
                <c:pt idx="1200">
                  <c:v>20147.629209123799</c:v>
                </c:pt>
                <c:pt idx="1201">
                  <c:v>20162.822117192605</c:v>
                </c:pt>
                <c:pt idx="1202">
                  <c:v>20178.014608445072</c:v>
                </c:pt>
                <c:pt idx="1203">
                  <c:v>20193.206692294651</c:v>
                </c:pt>
                <c:pt idx="1204">
                  <c:v>20208.398378170426</c:v>
                </c:pt>
                <c:pt idx="1205">
                  <c:v>20223.589675516971</c:v>
                </c:pt>
                <c:pt idx="1206">
                  <c:v>20238.780593794345</c:v>
                </c:pt>
                <c:pt idx="1207">
                  <c:v>20253.971142477945</c:v>
                </c:pt>
                <c:pt idx="1208">
                  <c:v>20269.161331058465</c:v>
                </c:pt>
                <c:pt idx="1209">
                  <c:v>20284.351169041824</c:v>
                </c:pt>
                <c:pt idx="1210">
                  <c:v>20299.540665949055</c:v>
                </c:pt>
                <c:pt idx="1211">
                  <c:v>20314.729831316257</c:v>
                </c:pt>
                <c:pt idx="1212">
                  <c:v>20329.918674694498</c:v>
                </c:pt>
                <c:pt idx="1213">
                  <c:v>20345.107205649743</c:v>
                </c:pt>
                <c:pt idx="1214">
                  <c:v>20360.295433762774</c:v>
                </c:pt>
                <c:pt idx="1215">
                  <c:v>20375.483368629102</c:v>
                </c:pt>
                <c:pt idx="1216">
                  <c:v>20390.671019858921</c:v>
                </c:pt>
                <c:pt idx="1217">
                  <c:v>20405.85839707698</c:v>
                </c:pt>
                <c:pt idx="1218">
                  <c:v>20421.045509922555</c:v>
                </c:pt>
                <c:pt idx="1219">
                  <c:v>20436.232368049339</c:v>
                </c:pt>
                <c:pt idx="1220">
                  <c:v>20451.418981125356</c:v>
                </c:pt>
                <c:pt idx="1221">
                  <c:v>20466.605358832934</c:v>
                </c:pt>
                <c:pt idx="1222">
                  <c:v>20481.791510868563</c:v>
                </c:pt>
                <c:pt idx="1223">
                  <c:v>20496.977446942856</c:v>
                </c:pt>
                <c:pt idx="1224">
                  <c:v>20512.163176780476</c:v>
                </c:pt>
                <c:pt idx="1225">
                  <c:v>20527.348710120019</c:v>
                </c:pt>
                <c:pt idx="1226">
                  <c:v>20542.534056713983</c:v>
                </c:pt>
                <c:pt idx="1227">
                  <c:v>20557.719226328656</c:v>
                </c:pt>
                <c:pt idx="1228">
                  <c:v>20572.904228744053</c:v>
                </c:pt>
                <c:pt idx="1229">
                  <c:v>20588.089073753843</c:v>
                </c:pt>
                <c:pt idx="1230">
                  <c:v>20603.273771165266</c:v>
                </c:pt>
                <c:pt idx="1231">
                  <c:v>20618.458330799054</c:v>
                </c:pt>
                <c:pt idx="1232">
                  <c:v>20633.642762489351</c:v>
                </c:pt>
                <c:pt idx="1233">
                  <c:v>20648.827076083642</c:v>
                </c:pt>
                <c:pt idx="1234">
                  <c:v>20664.011281442687</c:v>
                </c:pt>
                <c:pt idx="1235">
                  <c:v>20679.19538844041</c:v>
                </c:pt>
                <c:pt idx="1236">
                  <c:v>20694.379406963853</c:v>
                </c:pt>
                <c:pt idx="1237">
                  <c:v>20709.563346913099</c:v>
                </c:pt>
                <c:pt idx="1238">
                  <c:v>20724.74721820117</c:v>
                </c:pt>
                <c:pt idx="1239">
                  <c:v>20739.931030753974</c:v>
                </c:pt>
                <c:pt idx="1240">
                  <c:v>20755.114794510235</c:v>
                </c:pt>
                <c:pt idx="1241">
                  <c:v>20770.298519421369</c:v>
                </c:pt>
                <c:pt idx="1242">
                  <c:v>20785.482215451477</c:v>
                </c:pt>
                <c:pt idx="1243">
                  <c:v>20800.66589257721</c:v>
                </c:pt>
                <c:pt idx="1244">
                  <c:v>20815.849560787716</c:v>
                </c:pt>
                <c:pt idx="1245">
                  <c:v>20831.033230084577</c:v>
                </c:pt>
                <c:pt idx="1246">
                  <c:v>20846.2169104817</c:v>
                </c:pt>
                <c:pt idx="1247">
                  <c:v>20861.400612005276</c:v>
                </c:pt>
                <c:pt idx="1248">
                  <c:v>20876.584344693685</c:v>
                </c:pt>
                <c:pt idx="1249">
                  <c:v>20891.768118597429</c:v>
                </c:pt>
                <c:pt idx="1250">
                  <c:v>20906.951943779011</c:v>
                </c:pt>
                <c:pt idx="1251">
                  <c:v>20922.135830312967</c:v>
                </c:pt>
                <c:pt idx="1252">
                  <c:v>20937.319788285658</c:v>
                </c:pt>
                <c:pt idx="1253">
                  <c:v>20952.503827795295</c:v>
                </c:pt>
                <c:pt idx="1254">
                  <c:v>20967.687958951799</c:v>
                </c:pt>
                <c:pt idx="1255">
                  <c:v>20982.872191876806</c:v>
                </c:pt>
                <c:pt idx="1256">
                  <c:v>20998.056536703472</c:v>
                </c:pt>
                <c:pt idx="1257">
                  <c:v>21013.241003576502</c:v>
                </c:pt>
                <c:pt idx="1258">
                  <c:v>21028.425602652049</c:v>
                </c:pt>
                <c:pt idx="1259">
                  <c:v>21043.610344097589</c:v>
                </c:pt>
                <c:pt idx="1260">
                  <c:v>21058.795238091912</c:v>
                </c:pt>
                <c:pt idx="1261">
                  <c:v>21073.980294825018</c:v>
                </c:pt>
                <c:pt idx="1262">
                  <c:v>21089.165524498039</c:v>
                </c:pt>
                <c:pt idx="1263">
                  <c:v>21104.350937323161</c:v>
                </c:pt>
                <c:pt idx="1264">
                  <c:v>21119.536543523573</c:v>
                </c:pt>
                <c:pt idx="1265">
                  <c:v>21134.722353333356</c:v>
                </c:pt>
                <c:pt idx="1266">
                  <c:v>21149.908376997446</c:v>
                </c:pt>
                <c:pt idx="1267">
                  <c:v>21165.094624771536</c:v>
                </c:pt>
                <c:pt idx="1268">
                  <c:v>21180.281106922004</c:v>
                </c:pt>
                <c:pt idx="1269">
                  <c:v>21195.467833725837</c:v>
                </c:pt>
                <c:pt idx="1270">
                  <c:v>21210.654815470596</c:v>
                </c:pt>
                <c:pt idx="1271">
                  <c:v>21225.842062454256</c:v>
                </c:pt>
                <c:pt idx="1272">
                  <c:v>21241.029584985223</c:v>
                </c:pt>
                <c:pt idx="1273">
                  <c:v>21256.21739338222</c:v>
                </c:pt>
                <c:pt idx="1274">
                  <c:v>21271.405497974167</c:v>
                </c:pt>
                <c:pt idx="1275">
                  <c:v>21286.593909100218</c:v>
                </c:pt>
                <c:pt idx="1276">
                  <c:v>21301.782637109569</c:v>
                </c:pt>
                <c:pt idx="1277">
                  <c:v>21316.971692361476</c:v>
                </c:pt>
                <c:pt idx="1278">
                  <c:v>21332.161085225132</c:v>
                </c:pt>
                <c:pt idx="1279">
                  <c:v>21347.350826079586</c:v>
                </c:pt>
                <c:pt idx="1280">
                  <c:v>21362.540925313711</c:v>
                </c:pt>
                <c:pt idx="1281">
                  <c:v>21377.731393326107</c:v>
                </c:pt>
                <c:pt idx="1282">
                  <c:v>21392.922240525008</c:v>
                </c:pt>
                <c:pt idx="1283">
                  <c:v>21408.11347732825</c:v>
                </c:pt>
                <c:pt idx="1284">
                  <c:v>21423.305114163162</c:v>
                </c:pt>
                <c:pt idx="1285">
                  <c:v>21438.497161466523</c:v>
                </c:pt>
                <c:pt idx="1286">
                  <c:v>21453.689629684461</c:v>
                </c:pt>
                <c:pt idx="1287">
                  <c:v>21468.882529272403</c:v>
                </c:pt>
                <c:pt idx="1288">
                  <c:v>21484.075870694964</c:v>
                </c:pt>
                <c:pt idx="1289">
                  <c:v>21499.269664425952</c:v>
                </c:pt>
                <c:pt idx="1290">
                  <c:v>21514.46392094819</c:v>
                </c:pt>
                <c:pt idx="1291">
                  <c:v>21529.658650753536</c:v>
                </c:pt>
                <c:pt idx="1292">
                  <c:v>21544.853864342756</c:v>
                </c:pt>
                <c:pt idx="1293">
                  <c:v>21560.049572225489</c:v>
                </c:pt>
                <c:pt idx="1294">
                  <c:v>21575.245784920113</c:v>
                </c:pt>
                <c:pt idx="1295">
                  <c:v>21590.442512953741</c:v>
                </c:pt>
                <c:pt idx="1296">
                  <c:v>21605.639766862125</c:v>
                </c:pt>
                <c:pt idx="1297">
                  <c:v>21620.837557189567</c:v>
                </c:pt>
                <c:pt idx="1298">
                  <c:v>21636.035894488865</c:v>
                </c:pt>
                <c:pt idx="1299">
                  <c:v>21651.234789321225</c:v>
                </c:pt>
                <c:pt idx="1300">
                  <c:v>21666.434252256226</c:v>
                </c:pt>
                <c:pt idx="1301">
                  <c:v>21681.634293871688</c:v>
                </c:pt>
                <c:pt idx="1302">
                  <c:v>21696.834924753657</c:v>
                </c:pt>
                <c:pt idx="1303">
                  <c:v>21712.036155496291</c:v>
                </c:pt>
                <c:pt idx="1304">
                  <c:v>21727.237996701828</c:v>
                </c:pt>
                <c:pt idx="1305">
                  <c:v>21742.440458980469</c:v>
                </c:pt>
                <c:pt idx="1306">
                  <c:v>21757.643552950361</c:v>
                </c:pt>
                <c:pt idx="1307">
                  <c:v>21772.847289237478</c:v>
                </c:pt>
                <c:pt idx="1308">
                  <c:v>21788.051678475542</c:v>
                </c:pt>
                <c:pt idx="1309">
                  <c:v>21803.256731306028</c:v>
                </c:pt>
                <c:pt idx="1310">
                  <c:v>21818.462458377991</c:v>
                </c:pt>
                <c:pt idx="1311">
                  <c:v>21833.66887034809</c:v>
                </c:pt>
                <c:pt idx="1312">
                  <c:v>21848.875977880445</c:v>
                </c:pt>
                <c:pt idx="1313">
                  <c:v>21864.083791646583</c:v>
                </c:pt>
                <c:pt idx="1314">
                  <c:v>21879.292322325404</c:v>
                </c:pt>
                <c:pt idx="1315">
                  <c:v>21894.501580603071</c:v>
                </c:pt>
                <c:pt idx="1316">
                  <c:v>21909.711577172955</c:v>
                </c:pt>
                <c:pt idx="1317">
                  <c:v>21924.922322735543</c:v>
                </c:pt>
                <c:pt idx="1318">
                  <c:v>21940.133827998397</c:v>
                </c:pt>
                <c:pt idx="1319">
                  <c:v>21955.346103676082</c:v>
                </c:pt>
                <c:pt idx="1320">
                  <c:v>21970.559160490069</c:v>
                </c:pt>
                <c:pt idx="1321">
                  <c:v>21985.773009168686</c:v>
                </c:pt>
                <c:pt idx="1322">
                  <c:v>22000.987660447041</c:v>
                </c:pt>
                <c:pt idx="1323">
                  <c:v>22016.203125066961</c:v>
                </c:pt>
                <c:pt idx="1324">
                  <c:v>22031.419413776897</c:v>
                </c:pt>
                <c:pt idx="1325">
                  <c:v>22046.636537331873</c:v>
                </c:pt>
                <c:pt idx="1326">
                  <c:v>22061.854506493419</c:v>
                </c:pt>
                <c:pt idx="1327">
                  <c:v>22077.073332029497</c:v>
                </c:pt>
                <c:pt idx="1328">
                  <c:v>22092.29302471444</c:v>
                </c:pt>
                <c:pt idx="1329">
                  <c:v>22107.513595328845</c:v>
                </c:pt>
                <c:pt idx="1330">
                  <c:v>22122.735054659533</c:v>
                </c:pt>
                <c:pt idx="1331">
                  <c:v>22137.957413499509</c:v>
                </c:pt>
                <c:pt idx="1332">
                  <c:v>22153.180682647821</c:v>
                </c:pt>
                <c:pt idx="1333">
                  <c:v>22168.404872909538</c:v>
                </c:pt>
                <c:pt idx="1334">
                  <c:v>22183.629995095689</c:v>
                </c:pt>
                <c:pt idx="1335">
                  <c:v>22198.856060023158</c:v>
                </c:pt>
                <c:pt idx="1336">
                  <c:v>22214.083078514643</c:v>
                </c:pt>
                <c:pt idx="1337">
                  <c:v>22229.31106139857</c:v>
                </c:pt>
                <c:pt idx="1338">
                  <c:v>22244.540019509026</c:v>
                </c:pt>
                <c:pt idx="1339">
                  <c:v>22259.769963685714</c:v>
                </c:pt>
                <c:pt idx="1340">
                  <c:v>22275.000904773839</c:v>
                </c:pt>
                <c:pt idx="1341">
                  <c:v>22290.232853624071</c:v>
                </c:pt>
                <c:pt idx="1342">
                  <c:v>22305.465821092501</c:v>
                </c:pt>
                <c:pt idx="1343">
                  <c:v>22320.699818040492</c:v>
                </c:pt>
                <c:pt idx="1344">
                  <c:v>22335.934855334672</c:v>
                </c:pt>
                <c:pt idx="1345">
                  <c:v>22351.170943846893</c:v>
                </c:pt>
                <c:pt idx="1346">
                  <c:v>22366.408094454076</c:v>
                </c:pt>
                <c:pt idx="1347">
                  <c:v>22381.646318038191</c:v>
                </c:pt>
                <c:pt idx="1348">
                  <c:v>22396.885625486208</c:v>
                </c:pt>
                <c:pt idx="1349">
                  <c:v>22412.126027690003</c:v>
                </c:pt>
                <c:pt idx="1350">
                  <c:v>22427.367535546266</c:v>
                </c:pt>
                <c:pt idx="1351">
                  <c:v>22442.610159956515</c:v>
                </c:pt>
                <c:pt idx="1352">
                  <c:v>22457.853911826911</c:v>
                </c:pt>
                <c:pt idx="1353">
                  <c:v>22473.098802068278</c:v>
                </c:pt>
                <c:pt idx="1354">
                  <c:v>22488.344841596041</c:v>
                </c:pt>
                <c:pt idx="1355">
                  <c:v>22503.592041330066</c:v>
                </c:pt>
                <c:pt idx="1356">
                  <c:v>22518.840412194706</c:v>
                </c:pt>
                <c:pt idx="1357">
                  <c:v>22534.089965118648</c:v>
                </c:pt>
                <c:pt idx="1358">
                  <c:v>22549.340711034878</c:v>
                </c:pt>
                <c:pt idx="1359">
                  <c:v>22564.592660880626</c:v>
                </c:pt>
                <c:pt idx="1360">
                  <c:v>22579.845825597291</c:v>
                </c:pt>
                <c:pt idx="1361">
                  <c:v>22595.100216130348</c:v>
                </c:pt>
                <c:pt idx="1362">
                  <c:v>22610.355843429326</c:v>
                </c:pt>
                <c:pt idx="1363">
                  <c:v>22625.612718447672</c:v>
                </c:pt>
                <c:pt idx="1364">
                  <c:v>22640.870852142762</c:v>
                </c:pt>
                <c:pt idx="1365">
                  <c:v>22656.1302554758</c:v>
                </c:pt>
                <c:pt idx="1366">
                  <c:v>22671.39093941174</c:v>
                </c:pt>
                <c:pt idx="1367">
                  <c:v>22686.652914919225</c:v>
                </c:pt>
                <c:pt idx="1368">
                  <c:v>22701.916192970522</c:v>
                </c:pt>
                <c:pt idx="1369">
                  <c:v>22717.18078454147</c:v>
                </c:pt>
                <c:pt idx="1370">
                  <c:v>22732.446700611406</c:v>
                </c:pt>
                <c:pt idx="1371">
                  <c:v>22747.713952163063</c:v>
                </c:pt>
                <c:pt idx="1372">
                  <c:v>22762.982550182554</c:v>
                </c:pt>
                <c:pt idx="1373">
                  <c:v>22778.252505659279</c:v>
                </c:pt>
                <c:pt idx="1374">
                  <c:v>22793.523829585884</c:v>
                </c:pt>
                <c:pt idx="1375">
                  <c:v>22808.796532958149</c:v>
                </c:pt>
                <c:pt idx="1376">
                  <c:v>22824.070626774959</c:v>
                </c:pt>
                <c:pt idx="1377">
                  <c:v>22839.34612203822</c:v>
                </c:pt>
                <c:pt idx="1378">
                  <c:v>22854.623029752798</c:v>
                </c:pt>
                <c:pt idx="1379">
                  <c:v>22869.901360926477</c:v>
                </c:pt>
                <c:pt idx="1380">
                  <c:v>22885.181126569842</c:v>
                </c:pt>
                <c:pt idx="1381">
                  <c:v>22900.462337696252</c:v>
                </c:pt>
                <c:pt idx="1382">
                  <c:v>22915.745005321773</c:v>
                </c:pt>
                <c:pt idx="1383">
                  <c:v>22931.029140465089</c:v>
                </c:pt>
                <c:pt idx="1384">
                  <c:v>22946.314754147454</c:v>
                </c:pt>
                <c:pt idx="1385">
                  <c:v>22961.601857392634</c:v>
                </c:pt>
                <c:pt idx="1386">
                  <c:v>22976.890461226816</c:v>
                </c:pt>
                <c:pt idx="1387">
                  <c:v>22992.180576678555</c:v>
                </c:pt>
                <c:pt idx="1388">
                  <c:v>23007.472214778725</c:v>
                </c:pt>
                <c:pt idx="1389">
                  <c:v>23022.76538656043</c:v>
                </c:pt>
                <c:pt idx="1390">
                  <c:v>23038.060103058942</c:v>
                </c:pt>
                <c:pt idx="1391">
                  <c:v>23053.356375311647</c:v>
                </c:pt>
                <c:pt idx="1392">
                  <c:v>23068.654214358005</c:v>
                </c:pt>
                <c:pt idx="1393">
                  <c:v>23083.953631239394</c:v>
                </c:pt>
                <c:pt idx="1394">
                  <c:v>23099.25463699914</c:v>
                </c:pt>
                <c:pt idx="1395">
                  <c:v>23114.557242682418</c:v>
                </c:pt>
                <c:pt idx="1396">
                  <c:v>23129.861459336196</c:v>
                </c:pt>
                <c:pt idx="1397">
                  <c:v>23145.167298009143</c:v>
                </c:pt>
                <c:pt idx="1398">
                  <c:v>23160.474769751585</c:v>
                </c:pt>
                <c:pt idx="1399">
                  <c:v>23175.783885615467</c:v>
                </c:pt>
                <c:pt idx="1400">
                  <c:v>23191.09465665419</c:v>
                </c:pt>
                <c:pt idx="1401">
                  <c:v>23206.407093922709</c:v>
                </c:pt>
                <c:pt idx="1402">
                  <c:v>23221.721208477302</c:v>
                </c:pt>
                <c:pt idx="1403">
                  <c:v>23237.037011375629</c:v>
                </c:pt>
                <c:pt idx="1404">
                  <c:v>23252.354513676572</c:v>
                </c:pt>
                <c:pt idx="1405">
                  <c:v>23267.673726440265</c:v>
                </c:pt>
                <c:pt idx="1406">
                  <c:v>23282.994660727949</c:v>
                </c:pt>
                <c:pt idx="1407">
                  <c:v>23298.317327601955</c:v>
                </c:pt>
                <c:pt idx="1408">
                  <c:v>23313.641738125629</c:v>
                </c:pt>
                <c:pt idx="1409">
                  <c:v>23328.967903363267</c:v>
                </c:pt>
                <c:pt idx="1410">
                  <c:v>23344.295834380038</c:v>
                </c:pt>
                <c:pt idx="1411">
                  <c:v>23359.625542241956</c:v>
                </c:pt>
                <c:pt idx="1412">
                  <c:v>23374.957038015749</c:v>
                </c:pt>
                <c:pt idx="1413">
                  <c:v>23390.290332768902</c:v>
                </c:pt>
                <c:pt idx="1414">
                  <c:v>23405.625437569488</c:v>
                </c:pt>
                <c:pt idx="1415">
                  <c:v>23420.962363486145</c:v>
                </c:pt>
                <c:pt idx="1416">
                  <c:v>23436.301121588036</c:v>
                </c:pt>
                <c:pt idx="1417">
                  <c:v>23451.64172294478</c:v>
                </c:pt>
                <c:pt idx="1418">
                  <c:v>23466.984178626339</c:v>
                </c:pt>
                <c:pt idx="1419">
                  <c:v>23482.328499703006</c:v>
                </c:pt>
                <c:pt idx="1420">
                  <c:v>23497.674697245329</c:v>
                </c:pt>
                <c:pt idx="1421">
                  <c:v>23513.022782324038</c:v>
                </c:pt>
                <c:pt idx="1422">
                  <c:v>23528.37276600999</c:v>
                </c:pt>
                <c:pt idx="1423">
                  <c:v>23543.724659374118</c:v>
                </c:pt>
                <c:pt idx="1424">
                  <c:v>23559.078473487374</c:v>
                </c:pt>
                <c:pt idx="1425">
                  <c:v>23574.434219420582</c:v>
                </c:pt>
                <c:pt idx="1426">
                  <c:v>23589.79190824453</c:v>
                </c:pt>
                <c:pt idx="1427">
                  <c:v>23605.151551029736</c:v>
                </c:pt>
                <c:pt idx="1428">
                  <c:v>23620.513158846534</c:v>
                </c:pt>
                <c:pt idx="1429">
                  <c:v>23635.876742764922</c:v>
                </c:pt>
                <c:pt idx="1430">
                  <c:v>23651.242313854516</c:v>
                </c:pt>
                <c:pt idx="1431">
                  <c:v>23666.609883184519</c:v>
                </c:pt>
                <c:pt idx="1432">
                  <c:v>23681.979461823619</c:v>
                </c:pt>
                <c:pt idx="1433">
                  <c:v>23697.351060839967</c:v>
                </c:pt>
                <c:pt idx="1434">
                  <c:v>23712.724691301057</c:v>
                </c:pt>
                <c:pt idx="1435">
                  <c:v>23728.100364273734</c:v>
                </c:pt>
                <c:pt idx="1436">
                  <c:v>23743.478090824097</c:v>
                </c:pt>
                <c:pt idx="1437">
                  <c:v>23758.857882017423</c:v>
                </c:pt>
                <c:pt idx="1438">
                  <c:v>23774.239748918113</c:v>
                </c:pt>
                <c:pt idx="1439">
                  <c:v>23789.623702589673</c:v>
                </c:pt>
                <c:pt idx="1440">
                  <c:v>23805.009754094601</c:v>
                </c:pt>
                <c:pt idx="1441">
                  <c:v>23820.397914494344</c:v>
                </c:pt>
                <c:pt idx="1442">
                  <c:v>23835.788194849221</c:v>
                </c:pt>
                <c:pt idx="1443">
                  <c:v>23851.180606218397</c:v>
                </c:pt>
                <c:pt idx="1444">
                  <c:v>23866.575159659809</c:v>
                </c:pt>
                <c:pt idx="1445">
                  <c:v>23881.971866230069</c:v>
                </c:pt>
                <c:pt idx="1446">
                  <c:v>23897.370736984441</c:v>
                </c:pt>
                <c:pt idx="1447">
                  <c:v>23912.771782976801</c:v>
                </c:pt>
                <c:pt idx="1448">
                  <c:v>23928.175015259498</c:v>
                </c:pt>
                <c:pt idx="1449">
                  <c:v>23943.580444883388</c:v>
                </c:pt>
                <c:pt idx="1450">
                  <c:v>23958.988082897678</c:v>
                </c:pt>
                <c:pt idx="1451">
                  <c:v>23974.397940349969</c:v>
                </c:pt>
                <c:pt idx="1452">
                  <c:v>23989.810028286083</c:v>
                </c:pt>
                <c:pt idx="1453">
                  <c:v>24005.224357750103</c:v>
                </c:pt>
                <c:pt idx="1454">
                  <c:v>24020.640939784251</c:v>
                </c:pt>
                <c:pt idx="1455">
                  <c:v>24036.059785428861</c:v>
                </c:pt>
                <c:pt idx="1456">
                  <c:v>24051.480905722285</c:v>
                </c:pt>
                <c:pt idx="1457">
                  <c:v>24066.904311700855</c:v>
                </c:pt>
                <c:pt idx="1458">
                  <c:v>24082.330014398838</c:v>
                </c:pt>
                <c:pt idx="1459">
                  <c:v>24097.758024848335</c:v>
                </c:pt>
                <c:pt idx="1460">
                  <c:v>24113.188354079266</c:v>
                </c:pt>
                <c:pt idx="1461">
                  <c:v>24128.621013119275</c:v>
                </c:pt>
                <c:pt idx="1462">
                  <c:v>24144.056012993668</c:v>
                </c:pt>
                <c:pt idx="1463">
                  <c:v>24159.493364725404</c:v>
                </c:pt>
                <c:pt idx="1464">
                  <c:v>24174.933079334984</c:v>
                </c:pt>
                <c:pt idx="1465">
                  <c:v>24190.37516784039</c:v>
                </c:pt>
                <c:pt idx="1466">
                  <c:v>24205.819641257076</c:v>
                </c:pt>
                <c:pt idx="1467">
                  <c:v>24221.266510597856</c:v>
                </c:pt>
                <c:pt idx="1468">
                  <c:v>24236.715786872854</c:v>
                </c:pt>
                <c:pt idx="1469">
                  <c:v>24252.167481089484</c:v>
                </c:pt>
                <c:pt idx="1470">
                  <c:v>24267.621604252334</c:v>
                </c:pt>
                <c:pt idx="1471">
                  <c:v>24283.078167363165</c:v>
                </c:pt>
                <c:pt idx="1472">
                  <c:v>24298.537181420794</c:v>
                </c:pt>
                <c:pt idx="1473">
                  <c:v>24313.998657421063</c:v>
                </c:pt>
                <c:pt idx="1474">
                  <c:v>24329.462606356814</c:v>
                </c:pt>
                <c:pt idx="1475">
                  <c:v>24344.929039217768</c:v>
                </c:pt>
                <c:pt idx="1476">
                  <c:v>24360.397966990487</c:v>
                </c:pt>
                <c:pt idx="1477">
                  <c:v>24375.869400658343</c:v>
                </c:pt>
                <c:pt idx="1478">
                  <c:v>24391.343351201438</c:v>
                </c:pt>
                <c:pt idx="1479">
                  <c:v>24406.819829596538</c:v>
                </c:pt>
                <c:pt idx="1480">
                  <c:v>24422.298846817026</c:v>
                </c:pt>
                <c:pt idx="1481">
                  <c:v>24437.78041383285</c:v>
                </c:pt>
                <c:pt idx="1482">
                  <c:v>24453.26454161045</c:v>
                </c:pt>
                <c:pt idx="1483">
                  <c:v>24468.751241112695</c:v>
                </c:pt>
                <c:pt idx="1484">
                  <c:v>24484.240523298853</c:v>
                </c:pt>
                <c:pt idx="1485">
                  <c:v>24499.732399124499</c:v>
                </c:pt>
                <c:pt idx="1486">
                  <c:v>24515.226879541511</c:v>
                </c:pt>
                <c:pt idx="1487">
                  <c:v>24530.72397549792</c:v>
                </c:pt>
                <c:pt idx="1488">
                  <c:v>24546.223697937945</c:v>
                </c:pt>
                <c:pt idx="1489">
                  <c:v>24561.726057801883</c:v>
                </c:pt>
                <c:pt idx="1490">
                  <c:v>24577.231066026088</c:v>
                </c:pt>
                <c:pt idx="1491">
                  <c:v>24592.738733542865</c:v>
                </c:pt>
                <c:pt idx="1492">
                  <c:v>24608.249071280421</c:v>
                </c:pt>
                <c:pt idx="1493">
                  <c:v>24623.762090162894</c:v>
                </c:pt>
                <c:pt idx="1494">
                  <c:v>24639.277801110162</c:v>
                </c:pt>
                <c:pt idx="1495">
                  <c:v>24654.796215037863</c:v>
                </c:pt>
                <c:pt idx="1496">
                  <c:v>24670.317342857375</c:v>
                </c:pt>
                <c:pt idx="1497">
                  <c:v>24685.841195475638</c:v>
                </c:pt>
                <c:pt idx="1498">
                  <c:v>24701.367783795205</c:v>
                </c:pt>
                <c:pt idx="1499">
                  <c:v>24716.897118714147</c:v>
                </c:pt>
                <c:pt idx="1500">
                  <c:v>24732.429211126004</c:v>
                </c:pt>
                <c:pt idx="1501">
                  <c:v>24747.96407191972</c:v>
                </c:pt>
                <c:pt idx="1502">
                  <c:v>24763.501711979552</c:v>
                </c:pt>
                <c:pt idx="1503">
                  <c:v>24779.04214218511</c:v>
                </c:pt>
                <c:pt idx="1504">
                  <c:v>24794.585373411188</c:v>
                </c:pt>
                <c:pt idx="1505">
                  <c:v>24810.131416527787</c:v>
                </c:pt>
                <c:pt idx="1506">
                  <c:v>24825.680282400026</c:v>
                </c:pt>
                <c:pt idx="1507">
                  <c:v>24841.231981888093</c:v>
                </c:pt>
                <c:pt idx="1508">
                  <c:v>24856.786525847172</c:v>
                </c:pt>
                <c:pt idx="1509">
                  <c:v>24872.343925127403</c:v>
                </c:pt>
                <c:pt idx="1510">
                  <c:v>24887.904190573856</c:v>
                </c:pt>
                <c:pt idx="1511">
                  <c:v>24903.467333026398</c:v>
                </c:pt>
                <c:pt idx="1512">
                  <c:v>24919.033363319719</c:v>
                </c:pt>
                <c:pt idx="1513">
                  <c:v>24934.602292283187</c:v>
                </c:pt>
                <c:pt idx="1514">
                  <c:v>24950.174130740939</c:v>
                </c:pt>
                <c:pt idx="1515">
                  <c:v>24965.748889511615</c:v>
                </c:pt>
                <c:pt idx="1516">
                  <c:v>24981.326579408505</c:v>
                </c:pt>
                <c:pt idx="1517">
                  <c:v>24996.907211239355</c:v>
                </c:pt>
                <c:pt idx="1518">
                  <c:v>25012.490795806407</c:v>
                </c:pt>
                <c:pt idx="1519">
                  <c:v>25028.077343906254</c:v>
                </c:pt>
                <c:pt idx="1520">
                  <c:v>25043.666866329855</c:v>
                </c:pt>
                <c:pt idx="1521">
                  <c:v>25059.259373862453</c:v>
                </c:pt>
                <c:pt idx="1522">
                  <c:v>25074.854877283517</c:v>
                </c:pt>
                <c:pt idx="1523">
                  <c:v>25090.453387366691</c:v>
                </c:pt>
                <c:pt idx="1524">
                  <c:v>25106.054914879751</c:v>
                </c:pt>
                <c:pt idx="1525">
                  <c:v>25121.659470584505</c:v>
                </c:pt>
                <c:pt idx="1526">
                  <c:v>25137.267065236807</c:v>
                </c:pt>
                <c:pt idx="1527">
                  <c:v>25152.877709586464</c:v>
                </c:pt>
                <c:pt idx="1528">
                  <c:v>25168.49141437716</c:v>
                </c:pt>
                <c:pt idx="1529">
                  <c:v>25184.108190346426</c:v>
                </c:pt>
                <c:pt idx="1530">
                  <c:v>25199.728048225621</c:v>
                </c:pt>
                <c:pt idx="1531">
                  <c:v>25215.350998739803</c:v>
                </c:pt>
                <c:pt idx="1532">
                  <c:v>25230.977052607715</c:v>
                </c:pt>
                <c:pt idx="1533">
                  <c:v>25246.606220541751</c:v>
                </c:pt>
                <c:pt idx="1534">
                  <c:v>25262.238513247859</c:v>
                </c:pt>
                <c:pt idx="1535">
                  <c:v>25277.873941425532</c:v>
                </c:pt>
                <c:pt idx="1536">
                  <c:v>25293.512515767678</c:v>
                </c:pt>
                <c:pt idx="1537">
                  <c:v>25309.15424696065</c:v>
                </c:pt>
                <c:pt idx="1538">
                  <c:v>25324.799145684185</c:v>
                </c:pt>
                <c:pt idx="1539">
                  <c:v>25340.447222611263</c:v>
                </c:pt>
                <c:pt idx="1540">
                  <c:v>25356.098488408144</c:v>
                </c:pt>
                <c:pt idx="1541">
                  <c:v>25371.752953734307</c:v>
                </c:pt>
                <c:pt idx="1542">
                  <c:v>25387.410629242317</c:v>
                </c:pt>
                <c:pt idx="1543">
                  <c:v>25403.071525577889</c:v>
                </c:pt>
                <c:pt idx="1544">
                  <c:v>25418.73565337971</c:v>
                </c:pt>
                <c:pt idx="1545">
                  <c:v>25434.403023279523</c:v>
                </c:pt>
                <c:pt idx="1546">
                  <c:v>25450.073645901917</c:v>
                </c:pt>
                <c:pt idx="1547">
                  <c:v>25465.747531864403</c:v>
                </c:pt>
                <c:pt idx="1548">
                  <c:v>25481.424691777298</c:v>
                </c:pt>
                <c:pt idx="1549">
                  <c:v>25497.105136243717</c:v>
                </c:pt>
                <c:pt idx="1550">
                  <c:v>25512.78887585946</c:v>
                </c:pt>
                <c:pt idx="1551">
                  <c:v>25528.475921212987</c:v>
                </c:pt>
                <c:pt idx="1552">
                  <c:v>25544.166282885377</c:v>
                </c:pt>
                <c:pt idx="1553">
                  <c:v>25559.859971450274</c:v>
                </c:pt>
                <c:pt idx="1554">
                  <c:v>25575.556997473795</c:v>
                </c:pt>
                <c:pt idx="1555">
                  <c:v>25591.25737151453</c:v>
                </c:pt>
                <c:pt idx="1556">
                  <c:v>25606.961104123489</c:v>
                </c:pt>
                <c:pt idx="1557">
                  <c:v>25622.668205843973</c:v>
                </c:pt>
                <c:pt idx="1558">
                  <c:v>25638.378687211611</c:v>
                </c:pt>
                <c:pt idx="1559">
                  <c:v>25654.092558754284</c:v>
                </c:pt>
                <c:pt idx="1560">
                  <c:v>25669.809830992021</c:v>
                </c:pt>
                <c:pt idx="1561">
                  <c:v>25685.530514437014</c:v>
                </c:pt>
                <c:pt idx="1562">
                  <c:v>25701.254619593547</c:v>
                </c:pt>
                <c:pt idx="1563">
                  <c:v>25716.982156957922</c:v>
                </c:pt>
                <c:pt idx="1564">
                  <c:v>25732.713137018385</c:v>
                </c:pt>
                <c:pt idx="1565">
                  <c:v>25748.447570255204</c:v>
                </c:pt>
                <c:pt idx="1566">
                  <c:v>25764.185467140407</c:v>
                </c:pt>
                <c:pt idx="1567">
                  <c:v>25779.926838137941</c:v>
                </c:pt>
                <c:pt idx="1568">
                  <c:v>25795.671693703462</c:v>
                </c:pt>
                <c:pt idx="1569">
                  <c:v>25811.42004428439</c:v>
                </c:pt>
                <c:pt idx="1570">
                  <c:v>25827.17190031978</c:v>
                </c:pt>
                <c:pt idx="1571">
                  <c:v>25842.927272240322</c:v>
                </c:pt>
                <c:pt idx="1572">
                  <c:v>25858.686170468285</c:v>
                </c:pt>
                <c:pt idx="1573">
                  <c:v>25874.448605417409</c:v>
                </c:pt>
                <c:pt idx="1574">
                  <c:v>25890.214587492945</c:v>
                </c:pt>
                <c:pt idx="1575">
                  <c:v>25905.984127091528</c:v>
                </c:pt>
                <c:pt idx="1576">
                  <c:v>25921.757234601169</c:v>
                </c:pt>
                <c:pt idx="1577">
                  <c:v>25937.533920401147</c:v>
                </c:pt>
                <c:pt idx="1578">
                  <c:v>25953.314194862098</c:v>
                </c:pt>
                <c:pt idx="1579">
                  <c:v>25969.098068345727</c:v>
                </c:pt>
                <c:pt idx="1580">
                  <c:v>25984.885551205029</c:v>
                </c:pt>
                <c:pt idx="1581">
                  <c:v>26000.676653784023</c:v>
                </c:pt>
                <c:pt idx="1582">
                  <c:v>26016.471386417808</c:v>
                </c:pt>
                <c:pt idx="1583">
                  <c:v>26032.269759432489</c:v>
                </c:pt>
                <c:pt idx="1584">
                  <c:v>26048.071783145129</c:v>
                </c:pt>
                <c:pt idx="1585">
                  <c:v>26063.877467863666</c:v>
                </c:pt>
                <c:pt idx="1586">
                  <c:v>26079.686823886972</c:v>
                </c:pt>
                <c:pt idx="1587">
                  <c:v>26095.499861504602</c:v>
                </c:pt>
                <c:pt idx="1588">
                  <c:v>26111.316590996983</c:v>
                </c:pt>
                <c:pt idx="1589">
                  <c:v>26127.137022635139</c:v>
                </c:pt>
                <c:pt idx="1590">
                  <c:v>26142.961166680834</c:v>
                </c:pt>
                <c:pt idx="1591">
                  <c:v>26158.789033386391</c:v>
                </c:pt>
                <c:pt idx="1592">
                  <c:v>26174.620632994702</c:v>
                </c:pt>
                <c:pt idx="1593">
                  <c:v>26190.455975739154</c:v>
                </c:pt>
                <c:pt idx="1594">
                  <c:v>26206.29507184356</c:v>
                </c:pt>
                <c:pt idx="1595">
                  <c:v>26222.1379315222</c:v>
                </c:pt>
                <c:pt idx="1596">
                  <c:v>26237.984564979659</c:v>
                </c:pt>
                <c:pt idx="1597">
                  <c:v>26253.834982410855</c:v>
                </c:pt>
                <c:pt idx="1598">
                  <c:v>26269.689194000901</c:v>
                </c:pt>
                <c:pt idx="1599">
                  <c:v>26285.547209925204</c:v>
                </c:pt>
                <c:pt idx="1600">
                  <c:v>26301.409040349281</c:v>
                </c:pt>
                <c:pt idx="1601">
                  <c:v>26317.274695428758</c:v>
                </c:pt>
                <c:pt idx="1602">
                  <c:v>26333.144185309313</c:v>
                </c:pt>
                <c:pt idx="1603">
                  <c:v>26349.017520126647</c:v>
                </c:pt>
                <c:pt idx="1604">
                  <c:v>26364.894710006418</c:v>
                </c:pt>
                <c:pt idx="1605">
                  <c:v>26380.77576506418</c:v>
                </c:pt>
                <c:pt idx="1606">
                  <c:v>26396.66069540536</c:v>
                </c:pt>
                <c:pt idx="1607">
                  <c:v>26412.54951112522</c:v>
                </c:pt>
                <c:pt idx="1608">
                  <c:v>26428.442222308753</c:v>
                </c:pt>
                <c:pt idx="1609">
                  <c:v>26444.338839030679</c:v>
                </c:pt>
                <c:pt idx="1610">
                  <c:v>26460.23937135539</c:v>
                </c:pt>
                <c:pt idx="1611">
                  <c:v>26476.143829336896</c:v>
                </c:pt>
                <c:pt idx="1612">
                  <c:v>26492.05222301876</c:v>
                </c:pt>
                <c:pt idx="1613">
                  <c:v>26507.964562434117</c:v>
                </c:pt>
                <c:pt idx="1614">
                  <c:v>26523.880857605516</c:v>
                </c:pt>
                <c:pt idx="1615">
                  <c:v>26539.80111854495</c:v>
                </c:pt>
                <c:pt idx="1616">
                  <c:v>26555.725355253839</c:v>
                </c:pt>
                <c:pt idx="1617">
                  <c:v>26571.653577722846</c:v>
                </c:pt>
                <c:pt idx="1618">
                  <c:v>26587.585795931984</c:v>
                </c:pt>
                <c:pt idx="1619">
                  <c:v>26603.52201985049</c:v>
                </c:pt>
                <c:pt idx="1620">
                  <c:v>26619.462259436714</c:v>
                </c:pt>
                <c:pt idx="1621">
                  <c:v>26635.406524638256</c:v>
                </c:pt>
                <c:pt idx="1622">
                  <c:v>26651.354825391765</c:v>
                </c:pt>
                <c:pt idx="1623">
                  <c:v>26667.307171622884</c:v>
                </c:pt>
                <c:pt idx="1624">
                  <c:v>26683.26357324632</c:v>
                </c:pt>
                <c:pt idx="1625">
                  <c:v>26699.224040165675</c:v>
                </c:pt>
                <c:pt idx="1626">
                  <c:v>26715.188582273495</c:v>
                </c:pt>
                <c:pt idx="1627">
                  <c:v>26731.157209451139</c:v>
                </c:pt>
                <c:pt idx="1628">
                  <c:v>26747.129931568823</c:v>
                </c:pt>
                <c:pt idx="1629">
                  <c:v>26763.106758485461</c:v>
                </c:pt>
                <c:pt idx="1630">
                  <c:v>26779.087700048727</c:v>
                </c:pt>
                <c:pt idx="1631">
                  <c:v>26795.072766094941</c:v>
                </c:pt>
                <c:pt idx="1632">
                  <c:v>26811.061966449033</c:v>
                </c:pt>
                <c:pt idx="1633">
                  <c:v>26827.055310924541</c:v>
                </c:pt>
                <c:pt idx="1634">
                  <c:v>26843.052809323461</c:v>
                </c:pt>
                <c:pt idx="1635">
                  <c:v>26859.05447143636</c:v>
                </c:pt>
                <c:pt idx="1636">
                  <c:v>26875.060307042149</c:v>
                </c:pt>
                <c:pt idx="1637">
                  <c:v>26891.070325908182</c:v>
                </c:pt>
                <c:pt idx="1638">
                  <c:v>26907.084537790117</c:v>
                </c:pt>
                <c:pt idx="1639">
                  <c:v>26923.102952431898</c:v>
                </c:pt>
                <c:pt idx="1640">
                  <c:v>26939.125579565763</c:v>
                </c:pt>
                <c:pt idx="1641">
                  <c:v>26955.152428912104</c:v>
                </c:pt>
                <c:pt idx="1642">
                  <c:v>26971.183510179511</c:v>
                </c:pt>
                <c:pt idx="1643">
                  <c:v>26987.218833064609</c:v>
                </c:pt>
                <c:pt idx="1644">
                  <c:v>27003.258407252164</c:v>
                </c:pt>
                <c:pt idx="1645">
                  <c:v>27019.302242414891</c:v>
                </c:pt>
                <c:pt idx="1646">
                  <c:v>27035.350348213542</c:v>
                </c:pt>
                <c:pt idx="1647">
                  <c:v>27051.402734296724</c:v>
                </c:pt>
                <c:pt idx="1648">
                  <c:v>27067.459410300984</c:v>
                </c:pt>
                <c:pt idx="1649">
                  <c:v>27083.520385850657</c:v>
                </c:pt>
                <c:pt idx="1650">
                  <c:v>27099.585670557881</c:v>
                </c:pt>
                <c:pt idx="1651">
                  <c:v>27115.655274022552</c:v>
                </c:pt>
                <c:pt idx="1652">
                  <c:v>27131.729205832213</c:v>
                </c:pt>
                <c:pt idx="1653">
                  <c:v>27147.807475562138</c:v>
                </c:pt>
                <c:pt idx="1654">
                  <c:v>27163.890092775127</c:v>
                </c:pt>
                <c:pt idx="1655">
                  <c:v>27179.977067021555</c:v>
                </c:pt>
                <c:pt idx="1656">
                  <c:v>27196.068407839397</c:v>
                </c:pt>
                <c:pt idx="1657">
                  <c:v>27212.164124753988</c:v>
                </c:pt>
                <c:pt idx="1658">
                  <c:v>27228.264227278127</c:v>
                </c:pt>
                <c:pt idx="1659">
                  <c:v>27244.368724912023</c:v>
                </c:pt>
                <c:pt idx="1660">
                  <c:v>27260.477627143209</c:v>
                </c:pt>
                <c:pt idx="1661">
                  <c:v>27276.590943446481</c:v>
                </c:pt>
                <c:pt idx="1662">
                  <c:v>27292.708683283887</c:v>
                </c:pt>
                <c:pt idx="1663">
                  <c:v>27308.830856104698</c:v>
                </c:pt>
                <c:pt idx="1664">
                  <c:v>27324.957471345351</c:v>
                </c:pt>
                <c:pt idx="1665">
                  <c:v>27341.088538429394</c:v>
                </c:pt>
                <c:pt idx="1666">
                  <c:v>27357.224066767387</c:v>
                </c:pt>
                <c:pt idx="1667">
                  <c:v>27373.364065756996</c:v>
                </c:pt>
                <c:pt idx="1668">
                  <c:v>27389.508544782806</c:v>
                </c:pt>
                <c:pt idx="1669">
                  <c:v>27405.657513216378</c:v>
                </c:pt>
                <c:pt idx="1670">
                  <c:v>27421.810980416132</c:v>
                </c:pt>
                <c:pt idx="1671">
                  <c:v>27437.96895572737</c:v>
                </c:pt>
                <c:pt idx="1672">
                  <c:v>27454.131448482192</c:v>
                </c:pt>
                <c:pt idx="1673">
                  <c:v>27470.298467999422</c:v>
                </c:pt>
                <c:pt idx="1674">
                  <c:v>27486.470023584661</c:v>
                </c:pt>
                <c:pt idx="1675">
                  <c:v>27502.646124530129</c:v>
                </c:pt>
                <c:pt idx="1676">
                  <c:v>27518.826780114709</c:v>
                </c:pt>
                <c:pt idx="1677">
                  <c:v>27535.011999603848</c:v>
                </c:pt>
                <c:pt idx="1678">
                  <c:v>27551.201792249572</c:v>
                </c:pt>
                <c:pt idx="1679">
                  <c:v>27567.396167290368</c:v>
                </c:pt>
                <c:pt idx="1680">
                  <c:v>27583.595133951207</c:v>
                </c:pt>
                <c:pt idx="1681">
                  <c:v>27599.798701443447</c:v>
                </c:pt>
                <c:pt idx="1682">
                  <c:v>27616.006878964836</c:v>
                </c:pt>
                <c:pt idx="1683">
                  <c:v>27632.219675699424</c:v>
                </c:pt>
                <c:pt idx="1684">
                  <c:v>27648.437100817624</c:v>
                </c:pt>
                <c:pt idx="1685">
                  <c:v>27664.659163475953</c:v>
                </c:pt>
                <c:pt idx="1686">
                  <c:v>27680.885872817285</c:v>
                </c:pt>
                <c:pt idx="1687">
                  <c:v>27697.117237970517</c:v>
                </c:pt>
                <c:pt idx="1688">
                  <c:v>27713.353268050731</c:v>
                </c:pt>
                <c:pt idx="1689">
                  <c:v>27729.593972159044</c:v>
                </c:pt>
                <c:pt idx="1690">
                  <c:v>27745.83935938264</c:v>
                </c:pt>
                <c:pt idx="1691">
                  <c:v>27762.089438794661</c:v>
                </c:pt>
                <c:pt idx="1692">
                  <c:v>27778.34421945416</c:v>
                </c:pt>
                <c:pt idx="1693">
                  <c:v>27794.603710406205</c:v>
                </c:pt>
                <c:pt idx="1694">
                  <c:v>27810.86792068159</c:v>
                </c:pt>
                <c:pt idx="1695">
                  <c:v>27827.136859296999</c:v>
                </c:pt>
                <c:pt idx="1696">
                  <c:v>27843.410535254861</c:v>
                </c:pt>
                <c:pt idx="1697">
                  <c:v>27859.6889575434</c:v>
                </c:pt>
                <c:pt idx="1698">
                  <c:v>27875.972135136421</c:v>
                </c:pt>
                <c:pt idx="1699">
                  <c:v>27892.260076993462</c:v>
                </c:pt>
                <c:pt idx="1700">
                  <c:v>27908.552792059647</c:v>
                </c:pt>
                <c:pt idx="1701">
                  <c:v>27924.85028926568</c:v>
                </c:pt>
                <c:pt idx="1702">
                  <c:v>27941.152577527737</c:v>
                </c:pt>
                <c:pt idx="1703">
                  <c:v>27957.459665747527</c:v>
                </c:pt>
                <c:pt idx="1704">
                  <c:v>27973.771562812206</c:v>
                </c:pt>
                <c:pt idx="1705">
                  <c:v>27990.08827759431</c:v>
                </c:pt>
                <c:pt idx="1706">
                  <c:v>28006.409818951688</c:v>
                </c:pt>
                <c:pt idx="1707">
                  <c:v>28022.736195727604</c:v>
                </c:pt>
                <c:pt idx="1708">
                  <c:v>28039.067416750499</c:v>
                </c:pt>
                <c:pt idx="1709">
                  <c:v>28055.403490834135</c:v>
                </c:pt>
                <c:pt idx="1710">
                  <c:v>28071.744426777419</c:v>
                </c:pt>
                <c:pt idx="1711">
                  <c:v>28088.090233364375</c:v>
                </c:pt>
                <c:pt idx="1712">
                  <c:v>28104.440919364231</c:v>
                </c:pt>
                <c:pt idx="1713">
                  <c:v>28120.796493531241</c:v>
                </c:pt>
                <c:pt idx="1714">
                  <c:v>28137.156964604677</c:v>
                </c:pt>
                <c:pt idx="1715">
                  <c:v>28153.522341308813</c:v>
                </c:pt>
                <c:pt idx="1716">
                  <c:v>28169.892632352843</c:v>
                </c:pt>
                <c:pt idx="1717">
                  <c:v>28186.267846430965</c:v>
                </c:pt>
                <c:pt idx="1718">
                  <c:v>28202.64799222213</c:v>
                </c:pt>
                <c:pt idx="1719">
                  <c:v>28219.033078390174</c:v>
                </c:pt>
                <c:pt idx="1720">
                  <c:v>28235.423113583729</c:v>
                </c:pt>
                <c:pt idx="1721">
                  <c:v>28251.818106436152</c:v>
                </c:pt>
                <c:pt idx="1722">
                  <c:v>28268.21806556551</c:v>
                </c:pt>
                <c:pt idx="1723">
                  <c:v>28284.622999574563</c:v>
                </c:pt>
                <c:pt idx="1724">
                  <c:v>28301.032917050677</c:v>
                </c:pt>
                <c:pt idx="1725">
                  <c:v>28317.447826565822</c:v>
                </c:pt>
                <c:pt idx="1726">
                  <c:v>28333.867736676475</c:v>
                </c:pt>
                <c:pt idx="1727">
                  <c:v>28350.292655923662</c:v>
                </c:pt>
                <c:pt idx="1728">
                  <c:v>28366.72259283291</c:v>
                </c:pt>
                <c:pt idx="1729">
                  <c:v>28383.157555914066</c:v>
                </c:pt>
                <c:pt idx="1730">
                  <c:v>28399.597553661479</c:v>
                </c:pt>
                <c:pt idx="1731">
                  <c:v>28416.042594553794</c:v>
                </c:pt>
                <c:pt idx="1732">
                  <c:v>28432.492687053997</c:v>
                </c:pt>
                <c:pt idx="1733">
                  <c:v>28448.947839609296</c:v>
                </c:pt>
                <c:pt idx="1734">
                  <c:v>28465.408060651171</c:v>
                </c:pt>
                <c:pt idx="1735">
                  <c:v>28481.873358595298</c:v>
                </c:pt>
                <c:pt idx="1736">
                  <c:v>28498.343741841512</c:v>
                </c:pt>
                <c:pt idx="1737">
                  <c:v>28514.819218773715</c:v>
                </c:pt>
                <c:pt idx="1738">
                  <c:v>28531.299797759955</c:v>
                </c:pt>
                <c:pt idx="1739">
                  <c:v>28547.785487152258</c:v>
                </c:pt>
                <c:pt idx="1740">
                  <c:v>28564.276295286712</c:v>
                </c:pt>
                <c:pt idx="1741">
                  <c:v>28580.772230483286</c:v>
                </c:pt>
                <c:pt idx="1742">
                  <c:v>28597.27330104596</c:v>
                </c:pt>
                <c:pt idx="1743">
                  <c:v>28613.779515262522</c:v>
                </c:pt>
                <c:pt idx="1744">
                  <c:v>28630.290881404646</c:v>
                </c:pt>
                <c:pt idx="1745">
                  <c:v>28646.807407727818</c:v>
                </c:pt>
                <c:pt idx="1746">
                  <c:v>28663.329102471245</c:v>
                </c:pt>
                <c:pt idx="1747">
                  <c:v>28679.855973857932</c:v>
                </c:pt>
                <c:pt idx="1748">
                  <c:v>28696.388030094546</c:v>
                </c:pt>
                <c:pt idx="1749">
                  <c:v>28712.925279371386</c:v>
                </c:pt>
                <c:pt idx="1750">
                  <c:v>28729.467729862383</c:v>
                </c:pt>
                <c:pt idx="1751">
                  <c:v>28746.015389725078</c:v>
                </c:pt>
                <c:pt idx="1752">
                  <c:v>28762.568267100509</c:v>
                </c:pt>
                <c:pt idx="1753">
                  <c:v>28779.126370113263</c:v>
                </c:pt>
                <c:pt idx="1754">
                  <c:v>28795.689706871301</c:v>
                </c:pt>
                <c:pt idx="1755">
                  <c:v>28812.258285466149</c:v>
                </c:pt>
                <c:pt idx="1756">
                  <c:v>28828.832113972596</c:v>
                </c:pt>
                <c:pt idx="1757">
                  <c:v>28845.41120044886</c:v>
                </c:pt>
                <c:pt idx="1758">
                  <c:v>28861.995552936442</c:v>
                </c:pt>
                <c:pt idx="1759">
                  <c:v>28878.585179460159</c:v>
                </c:pt>
                <c:pt idx="1760">
                  <c:v>28895.180088028035</c:v>
                </c:pt>
                <c:pt idx="1761">
                  <c:v>28911.78028663126</c:v>
                </c:pt>
                <c:pt idx="1762">
                  <c:v>28928.385783244277</c:v>
                </c:pt>
                <c:pt idx="1763">
                  <c:v>28944.996585824581</c:v>
                </c:pt>
                <c:pt idx="1764">
                  <c:v>28961.612702312887</c:v>
                </c:pt>
                <c:pt idx="1765">
                  <c:v>28978.234140632772</c:v>
                </c:pt>
                <c:pt idx="1766">
                  <c:v>28994.860908690996</c:v>
                </c:pt>
                <c:pt idx="1767">
                  <c:v>29011.49301437724</c:v>
                </c:pt>
                <c:pt idx="1768">
                  <c:v>29028.130465564085</c:v>
                </c:pt>
                <c:pt idx="1769">
                  <c:v>29044.773270107158</c:v>
                </c:pt>
                <c:pt idx="1770">
                  <c:v>29061.421435844783</c:v>
                </c:pt>
                <c:pt idx="1771">
                  <c:v>29078.074970598253</c:v>
                </c:pt>
                <c:pt idx="1772">
                  <c:v>29094.733882171633</c:v>
                </c:pt>
                <c:pt idx="1773">
                  <c:v>29111.398178351716</c:v>
                </c:pt>
                <c:pt idx="1774">
                  <c:v>29128.067866908033</c:v>
                </c:pt>
                <c:pt idx="1775">
                  <c:v>29144.742955592865</c:v>
                </c:pt>
                <c:pt idx="1776">
                  <c:v>29161.423452141073</c:v>
                </c:pt>
                <c:pt idx="1777">
                  <c:v>29178.109364270182</c:v>
                </c:pt>
                <c:pt idx="1778">
                  <c:v>29194.800699680265</c:v>
                </c:pt>
                <c:pt idx="1779">
                  <c:v>29211.497466053988</c:v>
                </c:pt>
                <c:pt idx="1780">
                  <c:v>29228.199671056525</c:v>
                </c:pt>
                <c:pt idx="1781">
                  <c:v>29244.907322335472</c:v>
                </c:pt>
                <c:pt idx="1782">
                  <c:v>29261.620427520935</c:v>
                </c:pt>
                <c:pt idx="1783">
                  <c:v>29278.338994225403</c:v>
                </c:pt>
                <c:pt idx="1784">
                  <c:v>29295.063030043719</c:v>
                </c:pt>
                <c:pt idx="1785">
                  <c:v>29311.792542553074</c:v>
                </c:pt>
                <c:pt idx="1786">
                  <c:v>29328.527539312981</c:v>
                </c:pt>
                <c:pt idx="1787">
                  <c:v>29345.268027865182</c:v>
                </c:pt>
                <c:pt idx="1788">
                  <c:v>29362.014015733668</c:v>
                </c:pt>
                <c:pt idx="1789">
                  <c:v>29378.76551042459</c:v>
                </c:pt>
                <c:pt idx="1790">
                  <c:v>29395.522519426337</c:v>
                </c:pt>
                <c:pt idx="1791">
                  <c:v>29412.285050209375</c:v>
                </c:pt>
                <c:pt idx="1792">
                  <c:v>29429.053110226243</c:v>
                </c:pt>
                <c:pt idx="1793">
                  <c:v>29445.826706911546</c:v>
                </c:pt>
                <c:pt idx="1794">
                  <c:v>29462.605847681974</c:v>
                </c:pt>
                <c:pt idx="1795">
                  <c:v>29479.390539936085</c:v>
                </c:pt>
                <c:pt idx="1796">
                  <c:v>29496.180791054503</c:v>
                </c:pt>
                <c:pt idx="1797">
                  <c:v>29512.976608399702</c:v>
                </c:pt>
                <c:pt idx="1798">
                  <c:v>29529.777999316084</c:v>
                </c:pt>
                <c:pt idx="1799">
                  <c:v>29546.584971129843</c:v>
                </c:pt>
                <c:pt idx="1800">
                  <c:v>29563.397531149018</c:v>
                </c:pt>
                <c:pt idx="1801">
                  <c:v>29580.215686663487</c:v>
                </c:pt>
                <c:pt idx="1802">
                  <c:v>29597.039444944756</c:v>
                </c:pt>
                <c:pt idx="1803">
                  <c:v>29613.868813246143</c:v>
                </c:pt>
                <c:pt idx="1804">
                  <c:v>29630.70379880258</c:v>
                </c:pt>
                <c:pt idx="1805">
                  <c:v>29647.544408830752</c:v>
                </c:pt>
                <c:pt idx="1806">
                  <c:v>29664.3906505288</c:v>
                </c:pt>
                <c:pt idx="1807">
                  <c:v>29681.242531076554</c:v>
                </c:pt>
                <c:pt idx="1808">
                  <c:v>29698.100057635351</c:v>
                </c:pt>
                <c:pt idx="1809">
                  <c:v>29714.963237348053</c:v>
                </c:pt>
                <c:pt idx="1810">
                  <c:v>29731.832077338997</c:v>
                </c:pt>
                <c:pt idx="1811">
                  <c:v>29748.706584713931</c:v>
                </c:pt>
                <c:pt idx="1812">
                  <c:v>29765.586766560071</c:v>
                </c:pt>
                <c:pt idx="1813">
                  <c:v>29782.472629945976</c:v>
                </c:pt>
                <c:pt idx="1814">
                  <c:v>29799.364181921548</c:v>
                </c:pt>
                <c:pt idx="1815">
                  <c:v>29816.26142951801</c:v>
                </c:pt>
                <c:pt idx="1816">
                  <c:v>29833.164379747868</c:v>
                </c:pt>
                <c:pt idx="1817">
                  <c:v>29850.073039604864</c:v>
                </c:pt>
                <c:pt idx="1818">
                  <c:v>29866.987416063937</c:v>
                </c:pt>
                <c:pt idx="1819">
                  <c:v>29883.907516081286</c:v>
                </c:pt>
                <c:pt idx="1820">
                  <c:v>29900.833346594132</c:v>
                </c:pt>
                <c:pt idx="1821">
                  <c:v>29917.764914520911</c:v>
                </c:pt>
                <c:pt idx="1822">
                  <c:v>29934.702226761103</c:v>
                </c:pt>
                <c:pt idx="1823">
                  <c:v>29951.645290195233</c:v>
                </c:pt>
                <c:pt idx="1824">
                  <c:v>29968.594111684877</c:v>
                </c:pt>
                <c:pt idx="1825">
                  <c:v>29985.548698072551</c:v>
                </c:pt>
                <c:pt idx="1826">
                  <c:v>30002.509056181745</c:v>
                </c:pt>
                <c:pt idx="1827">
                  <c:v>30019.475192816892</c:v>
                </c:pt>
                <c:pt idx="1828">
                  <c:v>30036.447114763276</c:v>
                </c:pt>
                <c:pt idx="1829">
                  <c:v>30053.424828787061</c:v>
                </c:pt>
                <c:pt idx="1830">
                  <c:v>30070.408341635241</c:v>
                </c:pt>
                <c:pt idx="1831">
                  <c:v>30087.39766003556</c:v>
                </c:pt>
                <c:pt idx="1832">
                  <c:v>30104.392790696606</c:v>
                </c:pt>
                <c:pt idx="1833">
                  <c:v>30121.393740307602</c:v>
                </c:pt>
                <c:pt idx="1834">
                  <c:v>30138.400515538553</c:v>
                </c:pt>
                <c:pt idx="1835">
                  <c:v>30155.413123040082</c:v>
                </c:pt>
                <c:pt idx="1836">
                  <c:v>30172.431569443423</c:v>
                </c:pt>
                <c:pt idx="1837">
                  <c:v>30189.4558613605</c:v>
                </c:pt>
                <c:pt idx="1838">
                  <c:v>30206.486005383747</c:v>
                </c:pt>
                <c:pt idx="1839">
                  <c:v>30223.522008086136</c:v>
                </c:pt>
                <c:pt idx="1840">
                  <c:v>30240.563876021184</c:v>
                </c:pt>
                <c:pt idx="1841">
                  <c:v>30257.611615722843</c:v>
                </c:pt>
                <c:pt idx="1842">
                  <c:v>30274.665233705564</c:v>
                </c:pt>
                <c:pt idx="1843">
                  <c:v>30291.724736464155</c:v>
                </c:pt>
                <c:pt idx="1844">
                  <c:v>30308.790130473903</c:v>
                </c:pt>
                <c:pt idx="1845">
                  <c:v>30325.861422190363</c:v>
                </c:pt>
                <c:pt idx="1846">
                  <c:v>30342.938618049426</c:v>
                </c:pt>
                <c:pt idx="1847">
                  <c:v>30360.021724467315</c:v>
                </c:pt>
                <c:pt idx="1848">
                  <c:v>30377.110747840514</c:v>
                </c:pt>
                <c:pt idx="1849">
                  <c:v>30394.205694545715</c:v>
                </c:pt>
                <c:pt idx="1850">
                  <c:v>30411.306570939818</c:v>
                </c:pt>
                <c:pt idx="1851">
                  <c:v>30428.413383359868</c:v>
                </c:pt>
                <c:pt idx="1852">
                  <c:v>30445.526138123187</c:v>
                </c:pt>
                <c:pt idx="1853">
                  <c:v>30462.644841526995</c:v>
                </c:pt>
                <c:pt idx="1854">
                  <c:v>30479.769499848764</c:v>
                </c:pt>
                <c:pt idx="1855">
                  <c:v>30496.900119345963</c:v>
                </c:pt>
                <c:pt idx="1856">
                  <c:v>30514.036706256084</c:v>
                </c:pt>
                <c:pt idx="1857">
                  <c:v>30531.179266796578</c:v>
                </c:pt>
                <c:pt idx="1858">
                  <c:v>30548.327807164907</c:v>
                </c:pt>
                <c:pt idx="1859">
                  <c:v>30565.482333538468</c:v>
                </c:pt>
                <c:pt idx="1860">
                  <c:v>30582.642852074507</c:v>
                </c:pt>
                <c:pt idx="1861">
                  <c:v>30599.80936891025</c:v>
                </c:pt>
                <c:pt idx="1862">
                  <c:v>30616.981890162624</c:v>
                </c:pt>
                <c:pt idx="1863">
                  <c:v>30634.160421928456</c:v>
                </c:pt>
                <c:pt idx="1864">
                  <c:v>30651.344970284365</c:v>
                </c:pt>
                <c:pt idx="1865">
                  <c:v>30668.535541286692</c:v>
                </c:pt>
                <c:pt idx="1866">
                  <c:v>30685.732140971559</c:v>
                </c:pt>
                <c:pt idx="1867">
                  <c:v>30702.93477535469</c:v>
                </c:pt>
                <c:pt idx="1868">
                  <c:v>30720.143450431588</c:v>
                </c:pt>
                <c:pt idx="1869">
                  <c:v>30737.35817217733</c:v>
                </c:pt>
                <c:pt idx="1870">
                  <c:v>30754.578946546579</c:v>
                </c:pt>
                <c:pt idx="1871">
                  <c:v>30771.805779473689</c:v>
                </c:pt>
                <c:pt idx="1872">
                  <c:v>30789.038676872424</c:v>
                </c:pt>
                <c:pt idx="1873">
                  <c:v>30806.277644636197</c:v>
                </c:pt>
                <c:pt idx="1874">
                  <c:v>30823.522688637873</c:v>
                </c:pt>
                <c:pt idx="1875">
                  <c:v>30840.77381472975</c:v>
                </c:pt>
                <c:pt idx="1876">
                  <c:v>30858.031028743637</c:v>
                </c:pt>
                <c:pt idx="1877">
                  <c:v>30875.294336490653</c:v>
                </c:pt>
                <c:pt idx="1878">
                  <c:v>30892.563743761406</c:v>
                </c:pt>
                <c:pt idx="1879">
                  <c:v>30909.839256325802</c:v>
                </c:pt>
                <c:pt idx="1880">
                  <c:v>30927.120879933089</c:v>
                </c:pt>
                <c:pt idx="1881">
                  <c:v>30944.408620311795</c:v>
                </c:pt>
                <c:pt idx="1882">
                  <c:v>30961.702483169724</c:v>
                </c:pt>
                <c:pt idx="1883">
                  <c:v>30979.002474193949</c:v>
                </c:pt>
                <c:pt idx="1884">
                  <c:v>30996.308599050746</c:v>
                </c:pt>
                <c:pt idx="1885">
                  <c:v>31013.620863385608</c:v>
                </c:pt>
                <c:pt idx="1886">
                  <c:v>31030.939272823045</c:v>
                </c:pt>
                <c:pt idx="1887">
                  <c:v>31048.263832966899</c:v>
                </c:pt>
                <c:pt idx="1888">
                  <c:v>31065.594549399997</c:v>
                </c:pt>
                <c:pt idx="1889">
                  <c:v>31082.931427684256</c:v>
                </c:pt>
                <c:pt idx="1890">
                  <c:v>31100.274473360678</c:v>
                </c:pt>
                <c:pt idx="1891">
                  <c:v>31117.623691949255</c:v>
                </c:pt>
                <c:pt idx="1892">
                  <c:v>31134.97908894897</c:v>
                </c:pt>
                <c:pt idx="1893">
                  <c:v>31152.340669837817</c:v>
                </c:pt>
                <c:pt idx="1894">
                  <c:v>31169.708440072689</c:v>
                </c:pt>
                <c:pt idx="1895">
                  <c:v>31187.082405089412</c:v>
                </c:pt>
                <c:pt idx="1896">
                  <c:v>31204.462570302683</c:v>
                </c:pt>
                <c:pt idx="1897">
                  <c:v>31221.848941106069</c:v>
                </c:pt>
                <c:pt idx="1898">
                  <c:v>31239.241522871995</c:v>
                </c:pt>
                <c:pt idx="1899">
                  <c:v>31256.640320951643</c:v>
                </c:pt>
                <c:pt idx="1900">
                  <c:v>31274.045340675002</c:v>
                </c:pt>
                <c:pt idx="1901">
                  <c:v>31291.456587350869</c:v>
                </c:pt>
                <c:pt idx="1902">
                  <c:v>31308.874066266631</c:v>
                </c:pt>
                <c:pt idx="1903">
                  <c:v>31326.297782688478</c:v>
                </c:pt>
                <c:pt idx="1904">
                  <c:v>31343.727741861305</c:v>
                </c:pt>
                <c:pt idx="1905">
                  <c:v>31361.163949008558</c:v>
                </c:pt>
                <c:pt idx="1906">
                  <c:v>31378.606409332369</c:v>
                </c:pt>
                <c:pt idx="1907">
                  <c:v>31396.05512801346</c:v>
                </c:pt>
                <c:pt idx="1908">
                  <c:v>31413.510110211086</c:v>
                </c:pt>
                <c:pt idx="1909">
                  <c:v>31430.971361063097</c:v>
                </c:pt>
                <c:pt idx="1910">
                  <c:v>31448.438885685831</c:v>
                </c:pt>
                <c:pt idx="1911">
                  <c:v>31465.912689174114</c:v>
                </c:pt>
                <c:pt idx="1912">
                  <c:v>31483.392776601253</c:v>
                </c:pt>
                <c:pt idx="1913">
                  <c:v>31500.879153019021</c:v>
                </c:pt>
                <c:pt idx="1914">
                  <c:v>31518.371823457546</c:v>
                </c:pt>
                <c:pt idx="1915">
                  <c:v>31535.870792925383</c:v>
                </c:pt>
                <c:pt idx="1916">
                  <c:v>31553.376066409463</c:v>
                </c:pt>
                <c:pt idx="1917">
                  <c:v>31570.887648875025</c:v>
                </c:pt>
                <c:pt idx="1918">
                  <c:v>31588.405545265632</c:v>
                </c:pt>
                <c:pt idx="1919">
                  <c:v>31605.929760503179</c:v>
                </c:pt>
                <c:pt idx="1920">
                  <c:v>31623.460299487771</c:v>
                </c:pt>
                <c:pt idx="1921">
                  <c:v>31640.997167097772</c:v>
                </c:pt>
                <c:pt idx="1922">
                  <c:v>31658.540368189722</c:v>
                </c:pt>
                <c:pt idx="1923">
                  <c:v>31676.089907598438</c:v>
                </c:pt>
                <c:pt idx="1924">
                  <c:v>31693.64579013683</c:v>
                </c:pt>
                <c:pt idx="1925">
                  <c:v>31711.208020595986</c:v>
                </c:pt>
                <c:pt idx="1926">
                  <c:v>31728.776603745031</c:v>
                </c:pt>
                <c:pt idx="1927">
                  <c:v>31746.351544331312</c:v>
                </c:pt>
                <c:pt idx="1928">
                  <c:v>31763.932847080116</c:v>
                </c:pt>
                <c:pt idx="1929">
                  <c:v>31781.520516694894</c:v>
                </c:pt>
                <c:pt idx="1930">
                  <c:v>31799.114557856989</c:v>
                </c:pt>
                <c:pt idx="1931">
                  <c:v>31816.71497522579</c:v>
                </c:pt>
                <c:pt idx="1932">
                  <c:v>31834.321773438685</c:v>
                </c:pt>
                <c:pt idx="1933">
                  <c:v>31851.934957110963</c:v>
                </c:pt>
                <c:pt idx="1934">
                  <c:v>31869.554530835903</c:v>
                </c:pt>
                <c:pt idx="1935">
                  <c:v>31887.180499184553</c:v>
                </c:pt>
                <c:pt idx="1936">
                  <c:v>31904.812866705994</c:v>
                </c:pt>
                <c:pt idx="1937">
                  <c:v>31922.451637926981</c:v>
                </c:pt>
                <c:pt idx="1938">
                  <c:v>31940.096817352256</c:v>
                </c:pt>
                <c:pt idx="1939">
                  <c:v>31957.74840946426</c:v>
                </c:pt>
                <c:pt idx="1940">
                  <c:v>31975.406418723276</c:v>
                </c:pt>
                <c:pt idx="1941">
                  <c:v>31993.070849567259</c:v>
                </c:pt>
                <c:pt idx="1942">
                  <c:v>32010.741706412035</c:v>
                </c:pt>
                <c:pt idx="1943">
                  <c:v>32028.418993650979</c:v>
                </c:pt>
                <c:pt idx="1944">
                  <c:v>32046.102715655219</c:v>
                </c:pt>
                <c:pt idx="1945">
                  <c:v>32063.792876773561</c:v>
                </c:pt>
                <c:pt idx="1946">
                  <c:v>32081.489481332457</c:v>
                </c:pt>
                <c:pt idx="1947">
                  <c:v>32099.192533635956</c:v>
                </c:pt>
                <c:pt idx="1948">
                  <c:v>32116.902037965647</c:v>
                </c:pt>
                <c:pt idx="1949">
                  <c:v>32134.617998580823</c:v>
                </c:pt>
                <c:pt idx="1950">
                  <c:v>32152.340419718148</c:v>
                </c:pt>
                <c:pt idx="1951">
                  <c:v>32170.069305591951</c:v>
                </c:pt>
                <c:pt idx="1952">
                  <c:v>32187.804660393998</c:v>
                </c:pt>
                <c:pt idx="1953">
                  <c:v>32205.546488293552</c:v>
                </c:pt>
                <c:pt idx="1954">
                  <c:v>32223.294793437326</c:v>
                </c:pt>
                <c:pt idx="1955">
                  <c:v>32241.049579949467</c:v>
                </c:pt>
                <c:pt idx="1956">
                  <c:v>32258.810851931536</c:v>
                </c:pt>
                <c:pt idx="1957">
                  <c:v>32276.578613462483</c:v>
                </c:pt>
                <c:pt idx="1958">
                  <c:v>32294.352868598606</c:v>
                </c:pt>
                <c:pt idx="1959">
                  <c:v>32312.133621373581</c:v>
                </c:pt>
                <c:pt idx="1960">
                  <c:v>32329.920875798416</c:v>
                </c:pt>
                <c:pt idx="1961">
                  <c:v>32347.714635861372</c:v>
                </c:pt>
                <c:pt idx="1962">
                  <c:v>32365.51490552798</c:v>
                </c:pt>
                <c:pt idx="1963">
                  <c:v>32383.321688741096</c:v>
                </c:pt>
                <c:pt idx="1964">
                  <c:v>32401.134989420741</c:v>
                </c:pt>
                <c:pt idx="1965">
                  <c:v>32418.954811464235</c:v>
                </c:pt>
                <c:pt idx="1966">
                  <c:v>32436.781158746002</c:v>
                </c:pt>
                <c:pt idx="1967">
                  <c:v>32454.614035117687</c:v>
                </c:pt>
                <c:pt idx="1968">
                  <c:v>32472.453444408045</c:v>
                </c:pt>
                <c:pt idx="1969">
                  <c:v>32490.299390423002</c:v>
                </c:pt>
                <c:pt idx="1970">
                  <c:v>32508.151876945551</c:v>
                </c:pt>
                <c:pt idx="1971">
                  <c:v>32526.01090773581</c:v>
                </c:pt>
                <c:pt idx="1972">
                  <c:v>32543.876486530949</c:v>
                </c:pt>
                <c:pt idx="1973">
                  <c:v>32561.748617045105</c:v>
                </c:pt>
                <c:pt idx="1974">
                  <c:v>32579.627302969617</c:v>
                </c:pt>
                <c:pt idx="1975">
                  <c:v>32597.512547972605</c:v>
                </c:pt>
                <c:pt idx="1976">
                  <c:v>32615.404355699331</c:v>
                </c:pt>
                <c:pt idx="1977">
                  <c:v>32633.302729771964</c:v>
                </c:pt>
                <c:pt idx="1978">
                  <c:v>32651.207673789602</c:v>
                </c:pt>
                <c:pt idx="1979">
                  <c:v>32669.119191328216</c:v>
                </c:pt>
                <c:pt idx="1980">
                  <c:v>32687.03728594078</c:v>
                </c:pt>
                <c:pt idx="1981">
                  <c:v>32704.961961157071</c:v>
                </c:pt>
                <c:pt idx="1982">
                  <c:v>32722.893220483762</c:v>
                </c:pt>
                <c:pt idx="1983">
                  <c:v>32740.831067404302</c:v>
                </c:pt>
                <c:pt idx="1984">
                  <c:v>32758.775505379053</c:v>
                </c:pt>
                <c:pt idx="1985">
                  <c:v>32776.726537845032</c:v>
                </c:pt>
                <c:pt idx="1986">
                  <c:v>32794.684168216176</c:v>
                </c:pt>
                <c:pt idx="1987">
                  <c:v>32812.648399883095</c:v>
                </c:pt>
                <c:pt idx="1988">
                  <c:v>32830.619236213191</c:v>
                </c:pt>
                <c:pt idx="1989">
                  <c:v>32848.596680550523</c:v>
                </c:pt>
                <c:pt idx="1990">
                  <c:v>32866.580736215845</c:v>
                </c:pt>
                <c:pt idx="1991">
                  <c:v>32884.571406506664</c:v>
                </c:pt>
                <c:pt idx="1992">
                  <c:v>32902.568694697045</c:v>
                </c:pt>
                <c:pt idx="1993">
                  <c:v>32920.572604037741</c:v>
                </c:pt>
                <c:pt idx="1994">
                  <c:v>32938.583137756134</c:v>
                </c:pt>
                <c:pt idx="1995">
                  <c:v>32956.600299056197</c:v>
                </c:pt>
                <c:pt idx="1996">
                  <c:v>32974.624091118429</c:v>
                </c:pt>
                <c:pt idx="1997">
                  <c:v>32992.654517100011</c:v>
                </c:pt>
                <c:pt idx="1998">
                  <c:v>33010.691580134509</c:v>
                </c:pt>
                <c:pt idx="1999">
                  <c:v>33028.735283332149</c:v>
                </c:pt>
                <c:pt idx="2000">
                  <c:v>33046.785629779552</c:v>
                </c:pt>
                <c:pt idx="2001">
                  <c:v>33064.842622539887</c:v>
                </c:pt>
                <c:pt idx="2002">
                  <c:v>33082.906264652796</c:v>
                </c:pt>
                <c:pt idx="2003">
                  <c:v>33100.976559134273</c:v>
                </c:pt>
                <c:pt idx="2004">
                  <c:v>33119.053508976875</c:v>
                </c:pt>
                <c:pt idx="2005">
                  <c:v>33137.137117149461</c:v>
                </c:pt>
                <c:pt idx="2006">
                  <c:v>33155.227386597289</c:v>
                </c:pt>
                <c:pt idx="2007">
                  <c:v>33173.3243202421</c:v>
                </c:pt>
                <c:pt idx="2008">
                  <c:v>33191.427920981863</c:v>
                </c:pt>
                <c:pt idx="2009">
                  <c:v>33209.538191690881</c:v>
                </c:pt>
                <c:pt idx="2010">
                  <c:v>33227.655135219858</c:v>
                </c:pt>
                <c:pt idx="2011">
                  <c:v>33245.778754395717</c:v>
                </c:pt>
                <c:pt idx="2012">
                  <c:v>33263.909052021758</c:v>
                </c:pt>
                <c:pt idx="2013">
                  <c:v>33282.04603087742</c:v>
                </c:pt>
                <c:pt idx="2014">
                  <c:v>33300.189693718494</c:v>
                </c:pt>
                <c:pt idx="2015">
                  <c:v>33318.34004327689</c:v>
                </c:pt>
                <c:pt idx="2016">
                  <c:v>33336.497082260823</c:v>
                </c:pt>
                <c:pt idx="2017">
                  <c:v>33354.660813354676</c:v>
                </c:pt>
                <c:pt idx="2018">
                  <c:v>33372.831239218976</c:v>
                </c:pt>
                <c:pt idx="2019">
                  <c:v>33391.008362490422</c:v>
                </c:pt>
                <c:pt idx="2020">
                  <c:v>33409.192185781772</c:v>
                </c:pt>
                <c:pt idx="2021">
                  <c:v>33427.382711682112</c:v>
                </c:pt>
                <c:pt idx="2022">
                  <c:v>33445.579942756434</c:v>
                </c:pt>
                <c:pt idx="2023">
                  <c:v>33463.78388154586</c:v>
                </c:pt>
                <c:pt idx="2024">
                  <c:v>33481.994530567586</c:v>
                </c:pt>
                <c:pt idx="2025">
                  <c:v>33500.211892314976</c:v>
                </c:pt>
                <c:pt idx="2026">
                  <c:v>33518.435969257225</c:v>
                </c:pt>
                <c:pt idx="2027">
                  <c:v>33536.666763839654</c:v>
                </c:pt>
                <c:pt idx="2028">
                  <c:v>33554.904278483613</c:v>
                </c:pt>
                <c:pt idx="2029">
                  <c:v>33573.148515586377</c:v>
                </c:pt>
                <c:pt idx="2030">
                  <c:v>33591.399477521183</c:v>
                </c:pt>
                <c:pt idx="2031">
                  <c:v>33609.657166637327</c:v>
                </c:pt>
                <c:pt idx="2032">
                  <c:v>33627.921585259843</c:v>
                </c:pt>
                <c:pt idx="2033">
                  <c:v>33646.19273568986</c:v>
                </c:pt>
                <c:pt idx="2034">
                  <c:v>33664.470620204345</c:v>
                </c:pt>
                <c:pt idx="2035">
                  <c:v>33682.755241056089</c:v>
                </c:pt>
                <c:pt idx="2036">
                  <c:v>33701.046600473885</c:v>
                </c:pt>
                <c:pt idx="2037">
                  <c:v>33719.344700662252</c:v>
                </c:pt>
                <c:pt idx="2038">
                  <c:v>33737.649543801585</c:v>
                </c:pt>
                <c:pt idx="2039">
                  <c:v>33755.961132048098</c:v>
                </c:pt>
                <c:pt idx="2040">
                  <c:v>33774.279467533837</c:v>
                </c:pt>
                <c:pt idx="2041">
                  <c:v>33792.604552366582</c:v>
                </c:pt>
                <c:pt idx="2042">
                  <c:v>33810.93638862994</c:v>
                </c:pt>
                <c:pt idx="2043">
                  <c:v>33829.274978383248</c:v>
                </c:pt>
                <c:pt idx="2044">
                  <c:v>33847.620323661613</c:v>
                </c:pt>
                <c:pt idx="2045">
                  <c:v>33865.972426475761</c:v>
                </c:pt>
                <c:pt idx="2046">
                  <c:v>33884.331288812195</c:v>
                </c:pt>
                <c:pt idx="2047">
                  <c:v>33902.696912633241</c:v>
                </c:pt>
                <c:pt idx="2048">
                  <c:v>33921.069299876654</c:v>
                </c:pt>
                <c:pt idx="2049">
                  <c:v>33939.44845245601</c:v>
                </c:pt>
                <c:pt idx="2050">
                  <c:v>33957.834372260535</c:v>
                </c:pt>
                <c:pt idx="2051">
                  <c:v>33976.227061155005</c:v>
                </c:pt>
                <c:pt idx="2052">
                  <c:v>33994.62652097988</c:v>
                </c:pt>
                <c:pt idx="2053">
                  <c:v>34013.032753551233</c:v>
                </c:pt>
                <c:pt idx="2054">
                  <c:v>34031.445760660587</c:v>
                </c:pt>
                <c:pt idx="2055">
                  <c:v>34049.865544075285</c:v>
                </c:pt>
                <c:pt idx="2056">
                  <c:v>34068.29210553797</c:v>
                </c:pt>
                <c:pt idx="2057">
                  <c:v>34086.725446766992</c:v>
                </c:pt>
                <c:pt idx="2058">
                  <c:v>34105.165569456185</c:v>
                </c:pt>
                <c:pt idx="2059">
                  <c:v>34123.612475274887</c:v>
                </c:pt>
                <c:pt idx="2060">
                  <c:v>34142.066165867924</c:v>
                </c:pt>
                <c:pt idx="2061">
                  <c:v>34160.526642855613</c:v>
                </c:pt>
                <c:pt idx="2062">
                  <c:v>34178.993907833734</c:v>
                </c:pt>
                <c:pt idx="2063">
                  <c:v>34197.467962373557</c:v>
                </c:pt>
                <c:pt idx="2064">
                  <c:v>34215.948808021865</c:v>
                </c:pt>
                <c:pt idx="2065">
                  <c:v>34234.436446300628</c:v>
                </c:pt>
                <c:pt idx="2066">
                  <c:v>34252.93087870747</c:v>
                </c:pt>
                <c:pt idx="2067">
                  <c:v>34271.432106715292</c:v>
                </c:pt>
                <c:pt idx="2068">
                  <c:v>34289.940131772419</c:v>
                </c:pt>
                <c:pt idx="2069">
                  <c:v>34308.454955302535</c:v>
                </c:pt>
                <c:pt idx="2070">
                  <c:v>34326.976578704722</c:v>
                </c:pt>
                <c:pt idx="2071">
                  <c:v>34345.505003353384</c:v>
                </c:pt>
                <c:pt idx="2072">
                  <c:v>34364.04023059817</c:v>
                </c:pt>
                <c:pt idx="2073">
                  <c:v>34382.582261764175</c:v>
                </c:pt>
                <c:pt idx="2074">
                  <c:v>34401.131098151738</c:v>
                </c:pt>
                <c:pt idx="2075">
                  <c:v>34419.686741036516</c:v>
                </c:pt>
                <c:pt idx="2076">
                  <c:v>34438.249191669383</c:v>
                </c:pt>
                <c:pt idx="2077">
                  <c:v>34456.818451276522</c:v>
                </c:pt>
                <c:pt idx="2078">
                  <c:v>34475.394521059396</c:v>
                </c:pt>
                <c:pt idx="2079">
                  <c:v>34493.977402194636</c:v>
                </c:pt>
                <c:pt idx="2080">
                  <c:v>34512.567095834187</c:v>
                </c:pt>
                <c:pt idx="2081">
                  <c:v>34531.163603105095</c:v>
                </c:pt>
                <c:pt idx="2082">
                  <c:v>34549.766925109696</c:v>
                </c:pt>
                <c:pt idx="2083">
                  <c:v>34568.377062925509</c:v>
                </c:pt>
                <c:pt idx="2084">
                  <c:v>34586.994017605117</c:v>
                </c:pt>
                <c:pt idx="2085">
                  <c:v>34605.617790176424</c:v>
                </c:pt>
                <c:pt idx="2086">
                  <c:v>34624.248381642319</c:v>
                </c:pt>
                <c:pt idx="2087">
                  <c:v>34642.885792980989</c:v>
                </c:pt>
                <c:pt idx="2088">
                  <c:v>34661.530025145745</c:v>
                </c:pt>
                <c:pt idx="2089">
                  <c:v>34680.181079064743</c:v>
                </c:pt>
                <c:pt idx="2090">
                  <c:v>34698.838955641571</c:v>
                </c:pt>
                <c:pt idx="2091">
                  <c:v>34717.503655754699</c:v>
                </c:pt>
                <c:pt idx="2092">
                  <c:v>34736.17518025772</c:v>
                </c:pt>
                <c:pt idx="2093">
                  <c:v>34754.853529979373</c:v>
                </c:pt>
                <c:pt idx="2094">
                  <c:v>34773.538705723338</c:v>
                </c:pt>
                <c:pt idx="2095">
                  <c:v>34792.230708268362</c:v>
                </c:pt>
                <c:pt idx="2096">
                  <c:v>34810.929538368313</c:v>
                </c:pt>
                <c:pt idx="2097">
                  <c:v>34829.635196751908</c:v>
                </c:pt>
                <c:pt idx="2098">
                  <c:v>34848.347684123029</c:v>
                </c:pt>
                <c:pt idx="2099">
                  <c:v>34867.067001160402</c:v>
                </c:pt>
                <c:pt idx="2100">
                  <c:v>34885.793148517907</c:v>
                </c:pt>
                <c:pt idx="2101">
                  <c:v>34904.526126824239</c:v>
                </c:pt>
                <c:pt idx="2102">
                  <c:v>34923.265936683078</c:v>
                </c:pt>
                <c:pt idx="2103">
                  <c:v>34942.012578673188</c:v>
                </c:pt>
                <c:pt idx="2104">
                  <c:v>34960.766053348088</c:v>
                </c:pt>
                <c:pt idx="2105">
                  <c:v>34979.526361236298</c:v>
                </c:pt>
                <c:pt idx="2106">
                  <c:v>34998.293502841341</c:v>
                </c:pt>
                <c:pt idx="2107">
                  <c:v>35017.067478641438</c:v>
                </c:pt>
                <c:pt idx="2108">
                  <c:v>35035.848289089939</c:v>
                </c:pt>
                <c:pt idx="2109">
                  <c:v>35054.635934614875</c:v>
                </c:pt>
                <c:pt idx="2110">
                  <c:v>35073.430415619252</c:v>
                </c:pt>
                <c:pt idx="2111">
                  <c:v>35092.231732480941</c:v>
                </c:pt>
                <c:pt idx="2112">
                  <c:v>35111.039885552651</c:v>
                </c:pt>
                <c:pt idx="2113">
                  <c:v>35129.854875161873</c:v>
                </c:pt>
                <c:pt idx="2114">
                  <c:v>35148.676701610959</c:v>
                </c:pt>
                <c:pt idx="2115">
                  <c:v>35167.50536517713</c:v>
                </c:pt>
                <c:pt idx="2116">
                  <c:v>35186.34086611239</c:v>
                </c:pt>
                <c:pt idx="2117">
                  <c:v>35205.183204643501</c:v>
                </c:pt>
                <c:pt idx="2118">
                  <c:v>35224.032380972079</c:v>
                </c:pt>
                <c:pt idx="2119">
                  <c:v>35242.888395274422</c:v>
                </c:pt>
                <c:pt idx="2120">
                  <c:v>35261.751247701694</c:v>
                </c:pt>
                <c:pt idx="2121">
                  <c:v>35280.62093837974</c:v>
                </c:pt>
                <c:pt idx="2122">
                  <c:v>35299.497467409259</c:v>
                </c:pt>
                <c:pt idx="2123">
                  <c:v>35318.380834865544</c:v>
                </c:pt>
                <c:pt idx="2124">
                  <c:v>35337.271040798754</c:v>
                </c:pt>
                <c:pt idx="2125">
                  <c:v>35356.168085233665</c:v>
                </c:pt>
                <c:pt idx="2126">
                  <c:v>35375.071968169847</c:v>
                </c:pt>
                <c:pt idx="2127">
                  <c:v>35393.982689581455</c:v>
                </c:pt>
                <c:pt idx="2128">
                  <c:v>35412.900249417486</c:v>
                </c:pt>
                <c:pt idx="2129">
                  <c:v>35431.824647601505</c:v>
                </c:pt>
                <c:pt idx="2130">
                  <c:v>35450.755884031838</c:v>
                </c:pt>
                <c:pt idx="2131">
                  <c:v>35469.693958581374</c:v>
                </c:pt>
                <c:pt idx="2132">
                  <c:v>35488.638871097668</c:v>
                </c:pt>
                <c:pt idx="2133">
                  <c:v>35507.590621402982</c:v>
                </c:pt>
                <c:pt idx="2134">
                  <c:v>35526.549209294295</c:v>
                </c:pt>
                <c:pt idx="2135">
                  <c:v>35545.514634542968</c:v>
                </c:pt>
                <c:pt idx="2136">
                  <c:v>35564.486896895214</c:v>
                </c:pt>
                <c:pt idx="2137">
                  <c:v>35583.465996071776</c:v>
                </c:pt>
                <c:pt idx="2138">
                  <c:v>35602.451931767915</c:v>
                </c:pt>
                <c:pt idx="2139">
                  <c:v>35621.4447036536</c:v>
                </c:pt>
                <c:pt idx="2140">
                  <c:v>35640.444311373351</c:v>
                </c:pt>
                <c:pt idx="2141">
                  <c:v>35659.450754546255</c:v>
                </c:pt>
                <c:pt idx="2142">
                  <c:v>35678.464032765951</c:v>
                </c:pt>
                <c:pt idx="2143">
                  <c:v>35697.484145600691</c:v>
                </c:pt>
                <c:pt idx="2144">
                  <c:v>35716.511092593231</c:v>
                </c:pt>
                <c:pt idx="2145">
                  <c:v>35735.544873260871</c:v>
                </c:pt>
                <c:pt idx="2146">
                  <c:v>35754.585487095479</c:v>
                </c:pt>
                <c:pt idx="2147">
                  <c:v>35773.632933563495</c:v>
                </c:pt>
                <c:pt idx="2148">
                  <c:v>35792.687212105724</c:v>
                </c:pt>
                <c:pt idx="2149">
                  <c:v>35811.748322137588</c:v>
                </c:pt>
                <c:pt idx="2150">
                  <c:v>35830.816263049092</c:v>
                </c:pt>
                <c:pt idx="2151">
                  <c:v>35849.891034204549</c:v>
                </c:pt>
                <c:pt idx="2152">
                  <c:v>35868.972634942904</c:v>
                </c:pt>
                <c:pt idx="2153">
                  <c:v>35888.06106457756</c:v>
                </c:pt>
                <c:pt idx="2154">
                  <c:v>35907.156322396353</c:v>
                </c:pt>
                <c:pt idx="2155">
                  <c:v>35926.25840766164</c:v>
                </c:pt>
                <c:pt idx="2156">
                  <c:v>35945.367319610181</c:v>
                </c:pt>
                <c:pt idx="2157">
                  <c:v>35964.483057453283</c:v>
                </c:pt>
                <c:pt idx="2158">
                  <c:v>35983.605620376555</c:v>
                </c:pt>
                <c:pt idx="2159">
                  <c:v>36002.73500754017</c:v>
                </c:pt>
                <c:pt idx="2160">
                  <c:v>36021.871218078675</c:v>
                </c:pt>
                <c:pt idx="2161">
                  <c:v>36041.014251101042</c:v>
                </c:pt>
                <c:pt idx="2162">
                  <c:v>36060.164105690768</c:v>
                </c:pt>
                <c:pt idx="2163">
                  <c:v>36079.320780905538</c:v>
                </c:pt>
                <c:pt idx="2164">
                  <c:v>36098.484275777686</c:v>
                </c:pt>
                <c:pt idx="2165">
                  <c:v>36117.654589313715</c:v>
                </c:pt>
                <c:pt idx="2166">
                  <c:v>36136.831720494803</c:v>
                </c:pt>
                <c:pt idx="2167">
                  <c:v>36156.015668276181</c:v>
                </c:pt>
                <c:pt idx="2168">
                  <c:v>36175.206431587758</c:v>
                </c:pt>
                <c:pt idx="2169">
                  <c:v>36194.404009333593</c:v>
                </c:pt>
                <c:pt idx="2170">
                  <c:v>36213.608400392273</c:v>
                </c:pt>
                <c:pt idx="2171">
                  <c:v>36232.819603616641</c:v>
                </c:pt>
                <c:pt idx="2172">
                  <c:v>36252.037617833994</c:v>
                </c:pt>
                <c:pt idx="2173">
                  <c:v>36271.262441845829</c:v>
                </c:pt>
                <c:pt idx="2174">
                  <c:v>36290.494074428127</c:v>
                </c:pt>
                <c:pt idx="2175">
                  <c:v>36309.732514331197</c:v>
                </c:pt>
                <c:pt idx="2176">
                  <c:v>36328.977760279558</c:v>
                </c:pt>
                <c:pt idx="2177">
                  <c:v>36348.229810972174</c:v>
                </c:pt>
                <c:pt idx="2178">
                  <c:v>36367.488665082303</c:v>
                </c:pt>
                <c:pt idx="2179">
                  <c:v>36386.754321257475</c:v>
                </c:pt>
                <c:pt idx="2180">
                  <c:v>36406.026778119594</c:v>
                </c:pt>
                <c:pt idx="2181">
                  <c:v>36425.306034264817</c:v>
                </c:pt>
                <c:pt idx="2182">
                  <c:v>36444.59208826362</c:v>
                </c:pt>
                <c:pt idx="2183">
                  <c:v>36463.884938660762</c:v>
                </c:pt>
                <c:pt idx="2184">
                  <c:v>36483.184583975344</c:v>
                </c:pt>
                <c:pt idx="2185">
                  <c:v>36502.491022700713</c:v>
                </c:pt>
                <c:pt idx="2186">
                  <c:v>36521.804253304377</c:v>
                </c:pt>
                <c:pt idx="2187">
                  <c:v>36541.124274228372</c:v>
                </c:pt>
                <c:pt idx="2188">
                  <c:v>36560.451083888787</c:v>
                </c:pt>
                <c:pt idx="2189">
                  <c:v>36579.784680676064</c:v>
                </c:pt>
                <c:pt idx="2190">
                  <c:v>36599.125062954881</c:v>
                </c:pt>
                <c:pt idx="2191">
                  <c:v>36618.472229064253</c:v>
                </c:pt>
                <c:pt idx="2192">
                  <c:v>36637.826177317249</c:v>
                </c:pt>
                <c:pt idx="2193">
                  <c:v>36657.186906001458</c:v>
                </c:pt>
                <c:pt idx="2194">
                  <c:v>36676.554413378464</c:v>
                </c:pt>
                <c:pt idx="2195">
                  <c:v>36695.928697684176</c:v>
                </c:pt>
                <c:pt idx="2196">
                  <c:v>36715.309757128853</c:v>
                </c:pt>
                <c:pt idx="2197">
                  <c:v>36734.697589896794</c:v>
                </c:pt>
                <c:pt idx="2198">
                  <c:v>36754.092194146651</c:v>
                </c:pt>
                <c:pt idx="2199">
                  <c:v>36773.493568011225</c:v>
                </c:pt>
                <c:pt idx="2200">
                  <c:v>36792.901709597572</c:v>
                </c:pt>
                <c:pt idx="2201">
                  <c:v>36812.316616986966</c:v>
                </c:pt>
                <c:pt idx="2202">
                  <c:v>36831.738288234927</c:v>
                </c:pt>
                <c:pt idx="2203">
                  <c:v>36851.166721371032</c:v>
                </c:pt>
                <c:pt idx="2204">
                  <c:v>36870.60191439926</c:v>
                </c:pt>
                <c:pt idx="2205">
                  <c:v>36890.043865297652</c:v>
                </c:pt>
                <c:pt idx="2206">
                  <c:v>36909.492572018455</c:v>
                </c:pt>
                <c:pt idx="2207">
                  <c:v>36928.948032488239</c:v>
                </c:pt>
                <c:pt idx="2208">
                  <c:v>36948.410244607541</c:v>
                </c:pt>
                <c:pt idx="2209">
                  <c:v>36967.879206251317</c:v>
                </c:pt>
                <c:pt idx="2210">
                  <c:v>36987.354915268559</c:v>
                </c:pt>
                <c:pt idx="2211">
                  <c:v>37006.837369482397</c:v>
                </c:pt>
                <c:pt idx="2212">
                  <c:v>37026.326566690324</c:v>
                </c:pt>
                <c:pt idx="2213">
                  <c:v>37045.822504663876</c:v>
                </c:pt>
                <c:pt idx="2214">
                  <c:v>37065.325181148823</c:v>
                </c:pt>
                <c:pt idx="2215">
                  <c:v>37084.834593864922</c:v>
                </c:pt>
                <c:pt idx="2216">
                  <c:v>37104.350740506365</c:v>
                </c:pt>
                <c:pt idx="2217">
                  <c:v>37123.873618741352</c:v>
                </c:pt>
                <c:pt idx="2218">
                  <c:v>37143.403226212235</c:v>
                </c:pt>
                <c:pt idx="2219">
                  <c:v>37162.939560535626</c:v>
                </c:pt>
                <c:pt idx="2220">
                  <c:v>37182.482619302202</c:v>
                </c:pt>
                <c:pt idx="2221">
                  <c:v>37202.032400076787</c:v>
                </c:pt>
                <c:pt idx="2222">
                  <c:v>37221.588900398427</c:v>
                </c:pt>
                <c:pt idx="2223">
                  <c:v>37241.152117780279</c:v>
                </c:pt>
                <c:pt idx="2224">
                  <c:v>37260.722049709613</c:v>
                </c:pt>
                <c:pt idx="2225">
                  <c:v>37280.298693647906</c:v>
                </c:pt>
                <c:pt idx="2226">
                  <c:v>37299.88204703074</c:v>
                </c:pt>
                <c:pt idx="2227">
                  <c:v>37319.472107267866</c:v>
                </c:pt>
                <c:pt idx="2228">
                  <c:v>37339.068871743133</c:v>
                </c:pt>
                <c:pt idx="2229">
                  <c:v>37358.67233781454</c:v>
                </c:pt>
                <c:pt idx="2230">
                  <c:v>37378.282502814218</c:v>
                </c:pt>
                <c:pt idx="2231">
                  <c:v>37397.899364048593</c:v>
                </c:pt>
                <c:pt idx="2232">
                  <c:v>37417.522918797891</c:v>
                </c:pt>
                <c:pt idx="2233">
                  <c:v>37437.153164316755</c:v>
                </c:pt>
                <c:pt idx="2234">
                  <c:v>37456.790097833851</c:v>
                </c:pt>
                <c:pt idx="2235">
                  <c:v>37476.43371655199</c:v>
                </c:pt>
                <c:pt idx="2236">
                  <c:v>37496.084017648041</c:v>
                </c:pt>
                <c:pt idx="2237">
                  <c:v>37515.740998273148</c:v>
                </c:pt>
                <c:pt idx="2238">
                  <c:v>37535.404655552476</c:v>
                </c:pt>
                <c:pt idx="2239">
                  <c:v>37555.074986585299</c:v>
                </c:pt>
                <c:pt idx="2240">
                  <c:v>37574.751988445132</c:v>
                </c:pt>
                <c:pt idx="2241">
                  <c:v>37594.435658179449</c:v>
                </c:pt>
                <c:pt idx="2242">
                  <c:v>37614.125992809924</c:v>
                </c:pt>
                <c:pt idx="2243">
                  <c:v>37633.822989332439</c:v>
                </c:pt>
                <c:pt idx="2244">
                  <c:v>37653.526644716883</c:v>
                </c:pt>
                <c:pt idx="2245">
                  <c:v>37673.236955907276</c:v>
                </c:pt>
                <c:pt idx="2246">
                  <c:v>37692.953919821899</c:v>
                </c:pt>
                <c:pt idx="2247">
                  <c:v>37712.677533352849</c:v>
                </c:pt>
                <c:pt idx="2248">
                  <c:v>37732.407793366649</c:v>
                </c:pt>
                <c:pt idx="2249">
                  <c:v>37752.144696703836</c:v>
                </c:pt>
                <c:pt idx="2250">
                  <c:v>37771.888240179032</c:v>
                </c:pt>
                <c:pt idx="2251">
                  <c:v>37791.638420580981</c:v>
                </c:pt>
                <c:pt idx="2252">
                  <c:v>37811.395234672571</c:v>
                </c:pt>
                <c:pt idx="2253">
                  <c:v>37831.158679190834</c:v>
                </c:pt>
                <c:pt idx="2254">
                  <c:v>37850.928750846891</c:v>
                </c:pt>
                <c:pt idx="2255">
                  <c:v>37870.705446325999</c:v>
                </c:pt>
                <c:pt idx="2256">
                  <c:v>37890.488762287474</c:v>
                </c:pt>
                <c:pt idx="2257">
                  <c:v>37910.278695364825</c:v>
                </c:pt>
                <c:pt idx="2258">
                  <c:v>37930.075242165709</c:v>
                </c:pt>
                <c:pt idx="2259">
                  <c:v>37949.87839927186</c:v>
                </c:pt>
                <c:pt idx="2260">
                  <c:v>37969.688163238992</c:v>
                </c:pt>
                <c:pt idx="2261">
                  <c:v>37989.504530597231</c:v>
                </c:pt>
                <c:pt idx="2262">
                  <c:v>38009.327497850609</c:v>
                </c:pt>
                <c:pt idx="2263">
                  <c:v>38029.157061477366</c:v>
                </c:pt>
                <c:pt idx="2264">
                  <c:v>38048.993217929899</c:v>
                </c:pt>
                <c:pt idx="2265">
                  <c:v>38068.835963634629</c:v>
                </c:pt>
                <c:pt idx="2266">
                  <c:v>38088.685294992189</c:v>
                </c:pt>
                <c:pt idx="2267">
                  <c:v>38108.541208377283</c:v>
                </c:pt>
                <c:pt idx="2268">
                  <c:v>38128.403700138864</c:v>
                </c:pt>
                <c:pt idx="2269">
                  <c:v>38148.272766599832</c:v>
                </c:pt>
                <c:pt idx="2270">
                  <c:v>38168.14840405737</c:v>
                </c:pt>
                <c:pt idx="2271">
                  <c:v>38188.030608782756</c:v>
                </c:pt>
                <c:pt idx="2272">
                  <c:v>38207.919377021411</c:v>
                </c:pt>
                <c:pt idx="2273">
                  <c:v>38227.814704992779</c:v>
                </c:pt>
                <c:pt idx="2274">
                  <c:v>38247.71658889066</c:v>
                </c:pt>
                <c:pt idx="2275">
                  <c:v>38267.625024882836</c:v>
                </c:pt>
                <c:pt idx="2276">
                  <c:v>38287.540009111253</c:v>
                </c:pt>
                <c:pt idx="2277">
                  <c:v>38307.461537692056</c:v>
                </c:pt>
                <c:pt idx="2278">
                  <c:v>38327.389606715522</c:v>
                </c:pt>
                <c:pt idx="2279">
                  <c:v>38347.324212245927</c:v>
                </c:pt>
                <c:pt idx="2280">
                  <c:v>38367.265350322028</c:v>
                </c:pt>
                <c:pt idx="2281">
                  <c:v>38387.213016956477</c:v>
                </c:pt>
                <c:pt idx="2282">
                  <c:v>38407.167208136081</c:v>
                </c:pt>
                <c:pt idx="2283">
                  <c:v>38427.127919821985</c:v>
                </c:pt>
                <c:pt idx="2284">
                  <c:v>38447.095147949214</c:v>
                </c:pt>
                <c:pt idx="2285">
                  <c:v>38467.068888427297</c:v>
                </c:pt>
                <c:pt idx="2286">
                  <c:v>38487.049137139657</c:v>
                </c:pt>
                <c:pt idx="2287">
                  <c:v>38507.035889944011</c:v>
                </c:pt>
                <c:pt idx="2288">
                  <c:v>38527.029142672232</c:v>
                </c:pt>
                <c:pt idx="2289">
                  <c:v>38547.028891130329</c:v>
                </c:pt>
                <c:pt idx="2290">
                  <c:v>38567.035131098564</c:v>
                </c:pt>
                <c:pt idx="2291">
                  <c:v>38587.047858331272</c:v>
                </c:pt>
                <c:pt idx="2292">
                  <c:v>38607.067068557095</c:v>
                </c:pt>
                <c:pt idx="2293">
                  <c:v>38627.092757478742</c:v>
                </c:pt>
                <c:pt idx="2294">
                  <c:v>38647.124920773254</c:v>
                </c:pt>
                <c:pt idx="2295">
                  <c:v>38667.163554091698</c:v>
                </c:pt>
                <c:pt idx="2296">
                  <c:v>38687.208653059468</c:v>
                </c:pt>
                <c:pt idx="2297">
                  <c:v>38707.260213276066</c:v>
                </c:pt>
                <c:pt idx="2298">
                  <c:v>38727.318230315272</c:v>
                </c:pt>
                <c:pt idx="2299">
                  <c:v>38747.382699725022</c:v>
                </c:pt>
                <c:pt idx="2300">
                  <c:v>38767.453617027561</c:v>
                </c:pt>
                <c:pt idx="2301">
                  <c:v>38787.530977719165</c:v>
                </c:pt>
                <c:pt idx="2302">
                  <c:v>38807.614777270523</c:v>
                </c:pt>
                <c:pt idx="2303">
                  <c:v>38827.705011126425</c:v>
                </c:pt>
                <c:pt idx="2304">
                  <c:v>38847.801674705879</c:v>
                </c:pt>
                <c:pt idx="2305">
                  <c:v>38867.904763402228</c:v>
                </c:pt>
                <c:pt idx="2306">
                  <c:v>38888.014272582972</c:v>
                </c:pt>
                <c:pt idx="2307">
                  <c:v>38908.130197589839</c:v>
                </c:pt>
                <c:pt idx="2308">
                  <c:v>38928.252533738829</c:v>
                </c:pt>
                <c:pt idx="2309">
                  <c:v>38948.381276320215</c:v>
                </c:pt>
                <c:pt idx="2310">
                  <c:v>38968.516420598513</c:v>
                </c:pt>
                <c:pt idx="2311">
                  <c:v>38988.65796181246</c:v>
                </c:pt>
                <c:pt idx="2312">
                  <c:v>39008.805895174999</c:v>
                </c:pt>
                <c:pt idx="2313">
                  <c:v>39028.960215873507</c:v>
                </c:pt>
                <c:pt idx="2314">
                  <c:v>39049.120919069494</c:v>
                </c:pt>
                <c:pt idx="2315">
                  <c:v>39069.287999898719</c:v>
                </c:pt>
                <c:pt idx="2316">
                  <c:v>39089.461453471456</c:v>
                </c:pt>
                <c:pt idx="2317">
                  <c:v>39109.641274871981</c:v>
                </c:pt>
                <c:pt idx="2318">
                  <c:v>39129.827459158958</c:v>
                </c:pt>
                <c:pt idx="2319">
                  <c:v>39150.020001365345</c:v>
                </c:pt>
                <c:pt idx="2320">
                  <c:v>39170.218896498554</c:v>
                </c:pt>
                <c:pt idx="2321">
                  <c:v>39190.424139540053</c:v>
                </c:pt>
                <c:pt idx="2322">
                  <c:v>39210.635725445805</c:v>
                </c:pt>
                <c:pt idx="2323">
                  <c:v>39230.853649145953</c:v>
                </c:pt>
                <c:pt idx="2324">
                  <c:v>39251.077905545055</c:v>
                </c:pt>
                <c:pt idx="2325">
                  <c:v>39271.308489521951</c:v>
                </c:pt>
                <c:pt idx="2326">
                  <c:v>39291.545395929861</c:v>
                </c:pt>
                <c:pt idx="2327">
                  <c:v>39311.788619596358</c:v>
                </c:pt>
                <c:pt idx="2328">
                  <c:v>39332.038155323258</c:v>
                </c:pt>
                <c:pt idx="2329">
                  <c:v>39352.29399788678</c:v>
                </c:pt>
                <c:pt idx="2330">
                  <c:v>39372.556142037509</c:v>
                </c:pt>
                <c:pt idx="2331">
                  <c:v>39392.824582500463</c:v>
                </c:pt>
                <c:pt idx="2332">
                  <c:v>39413.099313974846</c:v>
                </c:pt>
                <c:pt idx="2333">
                  <c:v>39433.380331134475</c:v>
                </c:pt>
                <c:pt idx="2334">
                  <c:v>39453.667628627292</c:v>
                </c:pt>
                <c:pt idx="2335">
                  <c:v>39473.961201075886</c:v>
                </c:pt>
                <c:pt idx="2336">
                  <c:v>39494.261043077</c:v>
                </c:pt>
                <c:pt idx="2337">
                  <c:v>39514.56714920191</c:v>
                </c:pt>
                <c:pt idx="2338">
                  <c:v>39534.879513996311</c:v>
                </c:pt>
                <c:pt idx="2339">
                  <c:v>39555.198131980236</c:v>
                </c:pt>
                <c:pt idx="2340">
                  <c:v>39575.522997648222</c:v>
                </c:pt>
                <c:pt idx="2341">
                  <c:v>39595.854105469189</c:v>
                </c:pt>
                <c:pt idx="2342">
                  <c:v>39616.191449886428</c:v>
                </c:pt>
                <c:pt idx="2343">
                  <c:v>39636.535025317782</c:v>
                </c:pt>
                <c:pt idx="2344">
                  <c:v>39656.884826155452</c:v>
                </c:pt>
                <c:pt idx="2345">
                  <c:v>39677.240846766203</c:v>
                </c:pt>
                <c:pt idx="2346">
                  <c:v>39697.60308149115</c:v>
                </c:pt>
                <c:pt idx="2347">
                  <c:v>39717.971524645989</c:v>
                </c:pt>
                <c:pt idx="2348">
                  <c:v>39738.346170520679</c:v>
                </c:pt>
                <c:pt idx="2349">
                  <c:v>39758.727013379983</c:v>
                </c:pt>
                <c:pt idx="2350">
                  <c:v>39779.114047462848</c:v>
                </c:pt>
                <c:pt idx="2351">
                  <c:v>39799.50726698291</c:v>
                </c:pt>
                <c:pt idx="2352">
                  <c:v>39819.906666128292</c:v>
                </c:pt>
                <c:pt idx="2353">
                  <c:v>39840.312239061488</c:v>
                </c:pt>
                <c:pt idx="2354">
                  <c:v>39860.72397991969</c:v>
                </c:pt>
                <c:pt idx="2355">
                  <c:v>39881.141882814612</c:v>
                </c:pt>
                <c:pt idx="2356">
                  <c:v>39901.565941832363</c:v>
                </c:pt>
                <c:pt idx="2357">
                  <c:v>39921.996151033665</c:v>
                </c:pt>
                <c:pt idx="2358">
                  <c:v>39942.432504453842</c:v>
                </c:pt>
                <c:pt idx="2359">
                  <c:v>39962.874996102793</c:v>
                </c:pt>
                <c:pt idx="2360">
                  <c:v>39983.323619964831</c:v>
                </c:pt>
                <c:pt idx="2361">
                  <c:v>40003.778369999069</c:v>
                </c:pt>
                <c:pt idx="2362">
                  <c:v>40024.239240138988</c:v>
                </c:pt>
                <c:pt idx="2363">
                  <c:v>40044.70622429291</c:v>
                </c:pt>
                <c:pt idx="2364">
                  <c:v>40065.179316343536</c:v>
                </c:pt>
                <c:pt idx="2365">
                  <c:v>40085.658510148278</c:v>
                </c:pt>
                <c:pt idx="2366">
                  <c:v>40106.143799539088</c:v>
                </c:pt>
                <c:pt idx="2367">
                  <c:v>40126.635178322758</c:v>
                </c:pt>
                <c:pt idx="2368">
                  <c:v>40147.13264028047</c:v>
                </c:pt>
                <c:pt idx="2369">
                  <c:v>40167.636179168214</c:v>
                </c:pt>
                <c:pt idx="2370">
                  <c:v>40188.14578871656</c:v>
                </c:pt>
                <c:pt idx="2371">
                  <c:v>40208.661462630793</c:v>
                </c:pt>
                <c:pt idx="2372">
                  <c:v>40229.183194590783</c:v>
                </c:pt>
                <c:pt idx="2373">
                  <c:v>40249.7109782513</c:v>
                </c:pt>
                <c:pt idx="2374">
                  <c:v>40270.244807241521</c:v>
                </c:pt>
                <c:pt idx="2375">
                  <c:v>40290.784675165458</c:v>
                </c:pt>
                <c:pt idx="2376">
                  <c:v>40311.330575601933</c:v>
                </c:pt>
                <c:pt idx="2377">
                  <c:v>40331.882502104287</c:v>
                </c:pt>
                <c:pt idx="2378">
                  <c:v>40352.440448200825</c:v>
                </c:pt>
                <c:pt idx="2379">
                  <c:v>40373.004407394335</c:v>
                </c:pt>
                <c:pt idx="2380">
                  <c:v>40393.574373162635</c:v>
                </c:pt>
                <c:pt idx="2381">
                  <c:v>40414.150338957974</c:v>
                </c:pt>
                <c:pt idx="2382">
                  <c:v>40434.73229820776</c:v>
                </c:pt>
                <c:pt idx="2383">
                  <c:v>40455.320244313836</c:v>
                </c:pt>
                <c:pt idx="2384">
                  <c:v>40475.914170652984</c:v>
                </c:pt>
                <c:pt idx="2385">
                  <c:v>40496.51407057693</c:v>
                </c:pt>
                <c:pt idx="2386">
                  <c:v>40517.119937411837</c:v>
                </c:pt>
                <c:pt idx="2387">
                  <c:v>40537.731764458993</c:v>
                </c:pt>
                <c:pt idx="2388">
                  <c:v>40558.349544994526</c:v>
                </c:pt>
                <c:pt idx="2389">
                  <c:v>40578.973272269242</c:v>
                </c:pt>
                <c:pt idx="2390">
                  <c:v>40599.602939508921</c:v>
                </c:pt>
                <c:pt idx="2391">
                  <c:v>40620.23853991404</c:v>
                </c:pt>
                <c:pt idx="2392">
                  <c:v>40640.880066660146</c:v>
                </c:pt>
                <c:pt idx="2393">
                  <c:v>40661.527512897606</c:v>
                </c:pt>
                <c:pt idx="2394">
                  <c:v>40682.180871751632</c:v>
                </c:pt>
                <c:pt idx="2395">
                  <c:v>40702.840136322418</c:v>
                </c:pt>
                <c:pt idx="2396">
                  <c:v>40723.505299684992</c:v>
                </c:pt>
                <c:pt idx="2397">
                  <c:v>40744.176354889365</c:v>
                </c:pt>
                <c:pt idx="2398">
                  <c:v>40764.853294960434</c:v>
                </c:pt>
                <c:pt idx="2399">
                  <c:v>40785.536112898189</c:v>
                </c:pt>
                <c:pt idx="2400">
                  <c:v>40806.224801677403</c:v>
                </c:pt>
                <c:pt idx="2401">
                  <c:v>40826.919354247824</c:v>
                </c:pt>
                <c:pt idx="2402">
                  <c:v>40847.6197635344</c:v>
                </c:pt>
                <c:pt idx="2403">
                  <c:v>40868.326022436879</c:v>
                </c:pt>
                <c:pt idx="2404">
                  <c:v>40889.038123830011</c:v>
                </c:pt>
                <c:pt idx="2405">
                  <c:v>40909.756060563683</c:v>
                </c:pt>
                <c:pt idx="2406">
                  <c:v>40930.479825462768</c:v>
                </c:pt>
                <c:pt idx="2407">
                  <c:v>40951.209411327087</c:v>
                </c:pt>
                <c:pt idx="2408">
                  <c:v>40971.944810931593</c:v>
                </c:pt>
                <c:pt idx="2409">
                  <c:v>40992.686017026426</c:v>
                </c:pt>
                <c:pt idx="2410">
                  <c:v>41013.433022336561</c:v>
                </c:pt>
                <c:pt idx="2411">
                  <c:v>41034.185819562212</c:v>
                </c:pt>
                <c:pt idx="2412">
                  <c:v>41054.944401378692</c:v>
                </c:pt>
                <c:pt idx="2413">
                  <c:v>41075.70876043637</c:v>
                </c:pt>
                <c:pt idx="2414">
                  <c:v>41096.478889360806</c:v>
                </c:pt>
                <c:pt idx="2415">
                  <c:v>41117.254780752577</c:v>
                </c:pt>
                <c:pt idx="2416">
                  <c:v>41138.036427187675</c:v>
                </c:pt>
                <c:pt idx="2417">
                  <c:v>41158.823821216953</c:v>
                </c:pt>
                <c:pt idx="2418">
                  <c:v>41179.616955366626</c:v>
                </c:pt>
                <c:pt idx="2419">
                  <c:v>41200.41582213802</c:v>
                </c:pt>
                <c:pt idx="2420">
                  <c:v>41221.220414007672</c:v>
                </c:pt>
                <c:pt idx="2421">
                  <c:v>41242.030723427371</c:v>
                </c:pt>
                <c:pt idx="2422">
                  <c:v>41262.846742824098</c:v>
                </c:pt>
                <c:pt idx="2423">
                  <c:v>41283.668464600101</c:v>
                </c:pt>
                <c:pt idx="2424">
                  <c:v>41304.495881132862</c:v>
                </c:pt>
                <c:pt idx="2425">
                  <c:v>41325.328984775151</c:v>
                </c:pt>
                <c:pt idx="2426">
                  <c:v>41346.16776785504</c:v>
                </c:pt>
                <c:pt idx="2427">
                  <c:v>41367.012222675825</c:v>
                </c:pt>
                <c:pt idx="2428">
                  <c:v>41387.862341516106</c:v>
                </c:pt>
                <c:pt idx="2429">
                  <c:v>41408.71811662984</c:v>
                </c:pt>
                <c:pt idx="2430">
                  <c:v>41429.579540246435</c:v>
                </c:pt>
                <c:pt idx="2431">
                  <c:v>41450.446604570432</c:v>
                </c:pt>
                <c:pt idx="2432">
                  <c:v>41471.319301781834</c:v>
                </c:pt>
                <c:pt idx="2433">
                  <c:v>41492.197624036031</c:v>
                </c:pt>
                <c:pt idx="2434">
                  <c:v>41513.081563463835</c:v>
                </c:pt>
                <c:pt idx="2435">
                  <c:v>41533.971112171363</c:v>
                </c:pt>
                <c:pt idx="2436">
                  <c:v>41554.866262240219</c:v>
                </c:pt>
                <c:pt idx="2437">
                  <c:v>41575.767005727423</c:v>
                </c:pt>
                <c:pt idx="2438">
                  <c:v>41596.673334665349</c:v>
                </c:pt>
                <c:pt idx="2439">
                  <c:v>41617.585241062021</c:v>
                </c:pt>
                <c:pt idx="2440">
                  <c:v>41638.502716900839</c:v>
                </c:pt>
                <c:pt idx="2441">
                  <c:v>41659.425754140713</c:v>
                </c:pt>
                <c:pt idx="2442">
                  <c:v>41680.354344715859</c:v>
                </c:pt>
                <c:pt idx="2443">
                  <c:v>41701.288480536365</c:v>
                </c:pt>
                <c:pt idx="2444">
                  <c:v>41722.228153487515</c:v>
                </c:pt>
                <c:pt idx="2445">
                  <c:v>41743.173355430437</c:v>
                </c:pt>
                <c:pt idx="2446">
                  <c:v>41764.124078201545</c:v>
                </c:pt>
                <c:pt idx="2447">
                  <c:v>41785.080313612925</c:v>
                </c:pt>
                <c:pt idx="2448">
                  <c:v>41806.042053452511</c:v>
                </c:pt>
                <c:pt idx="2449">
                  <c:v>41827.009289483321</c:v>
                </c:pt>
                <c:pt idx="2450">
                  <c:v>41847.982013444467</c:v>
                </c:pt>
                <c:pt idx="2451">
                  <c:v>41868.960217050422</c:v>
                </c:pt>
                <c:pt idx="2452">
                  <c:v>41889.943891991483</c:v>
                </c:pt>
                <c:pt idx="2453">
                  <c:v>41910.933029933454</c:v>
                </c:pt>
                <c:pt idx="2454">
                  <c:v>41931.927622518007</c:v>
                </c:pt>
                <c:pt idx="2455">
                  <c:v>41952.927661362206</c:v>
                </c:pt>
                <c:pt idx="2456">
                  <c:v>41973.933138059241</c:v>
                </c:pt>
                <c:pt idx="2457">
                  <c:v>41994.944044177726</c:v>
                </c:pt>
                <c:pt idx="2458">
                  <c:v>42015.960371262074</c:v>
                </c:pt>
                <c:pt idx="2459">
                  <c:v>42036.982110832512</c:v>
                </c:pt>
                <c:pt idx="2460">
                  <c:v>42058.009254385026</c:v>
                </c:pt>
                <c:pt idx="2461">
                  <c:v>42079.0417933914</c:v>
                </c:pt>
                <c:pt idx="2462">
                  <c:v>42100.079719299159</c:v>
                </c:pt>
                <c:pt idx="2463">
                  <c:v>42121.123023531691</c:v>
                </c:pt>
                <c:pt idx="2464">
                  <c:v>42142.171697488309</c:v>
                </c:pt>
                <c:pt idx="2465">
                  <c:v>42163.225732544081</c:v>
                </c:pt>
                <c:pt idx="2466">
                  <c:v>42184.285120049863</c:v>
                </c:pt>
                <c:pt idx="2467">
                  <c:v>42205.349851332576</c:v>
                </c:pt>
                <c:pt idx="2468">
                  <c:v>42226.419917695166</c:v>
                </c:pt>
                <c:pt idx="2469">
                  <c:v>42247.495310415907</c:v>
                </c:pt>
                <c:pt idx="2470">
                  <c:v>42268.576020749795</c:v>
                </c:pt>
                <c:pt idx="2471">
                  <c:v>42289.662039927112</c:v>
                </c:pt>
                <c:pt idx="2472">
                  <c:v>42310.75335915466</c:v>
                </c:pt>
                <c:pt idx="2473">
                  <c:v>42331.849969614705</c:v>
                </c:pt>
                <c:pt idx="2474">
                  <c:v>42352.951862465889</c:v>
                </c:pt>
                <c:pt idx="2475">
                  <c:v>42374.05902884285</c:v>
                </c:pt>
                <c:pt idx="2476">
                  <c:v>42395.171459856036</c:v>
                </c:pt>
                <c:pt idx="2477">
                  <c:v>42416.289146592098</c:v>
                </c:pt>
                <c:pt idx="2478">
                  <c:v>42437.412080113798</c:v>
                </c:pt>
                <c:pt idx="2479">
                  <c:v>42458.540251459948</c:v>
                </c:pt>
                <c:pt idx="2480">
                  <c:v>42479.673651645389</c:v>
                </c:pt>
                <c:pt idx="2481">
                  <c:v>42500.812271661212</c:v>
                </c:pt>
                <c:pt idx="2482">
                  <c:v>42521.956102474527</c:v>
                </c:pt>
                <c:pt idx="2483">
                  <c:v>42543.105135028774</c:v>
                </c:pt>
                <c:pt idx="2484">
                  <c:v>42564.259360243363</c:v>
                </c:pt>
                <c:pt idx="2485">
                  <c:v>42585.41876901409</c:v>
                </c:pt>
                <c:pt idx="2486">
                  <c:v>42606.583352212692</c:v>
                </c:pt>
                <c:pt idx="2487">
                  <c:v>42627.753100687616</c:v>
                </c:pt>
                <c:pt idx="2488">
                  <c:v>42648.928005262955</c:v>
                </c:pt>
                <c:pt idx="2489">
                  <c:v>42670.108056739569</c:v>
                </c:pt>
                <c:pt idx="2490">
                  <c:v>42691.293245894296</c:v>
                </c:pt>
                <c:pt idx="2491">
                  <c:v>42712.483563480389</c:v>
                </c:pt>
                <c:pt idx="2492">
                  <c:v>42733.679000227414</c:v>
                </c:pt>
                <c:pt idx="2493">
                  <c:v>42754.879546841294</c:v>
                </c:pt>
                <c:pt idx="2494">
                  <c:v>42776.085194004372</c:v>
                </c:pt>
                <c:pt idx="2495">
                  <c:v>42797.295932375142</c:v>
                </c:pt>
                <c:pt idx="2496">
                  <c:v>42818.511752588762</c:v>
                </c:pt>
                <c:pt idx="2497">
                  <c:v>42839.732645256532</c:v>
                </c:pt>
                <c:pt idx="2498">
                  <c:v>42860.958600966478</c:v>
                </c:pt>
                <c:pt idx="2499">
                  <c:v>42882.189610282781</c:v>
                </c:pt>
                <c:pt idx="2500">
                  <c:v>42903.425663746348</c:v>
                </c:pt>
                <c:pt idx="2501">
                  <c:v>42924.666751874429</c:v>
                </c:pt>
                <c:pt idx="2502">
                  <c:v>42945.912865160797</c:v>
                </c:pt>
                <c:pt idx="2503">
                  <c:v>42967.163994075789</c:v>
                </c:pt>
                <c:pt idx="2504">
                  <c:v>42988.420129066173</c:v>
                </c:pt>
                <c:pt idx="2505">
                  <c:v>43009.68126055551</c:v>
                </c:pt>
                <c:pt idx="2506">
                  <c:v>43030.947378943703</c:v>
                </c:pt>
                <c:pt idx="2507">
                  <c:v>43052.218474607376</c:v>
                </c:pt>
                <c:pt idx="2508">
                  <c:v>43073.494537899714</c:v>
                </c:pt>
                <c:pt idx="2509">
                  <c:v>43094.775559150752</c:v>
                </c:pt>
                <c:pt idx="2510">
                  <c:v>43116.061528666905</c:v>
                </c:pt>
                <c:pt idx="2511">
                  <c:v>43137.352436731271</c:v>
                </c:pt>
                <c:pt idx="2512">
                  <c:v>43158.648273604027</c:v>
                </c:pt>
                <c:pt idx="2513">
                  <c:v>43179.949029521558</c:v>
                </c:pt>
                <c:pt idx="2514">
                  <c:v>43201.254694697447</c:v>
                </c:pt>
                <c:pt idx="2515">
                  <c:v>43222.565259321716</c:v>
                </c:pt>
                <c:pt idx="2516">
                  <c:v>43243.880713561244</c:v>
                </c:pt>
                <c:pt idx="2517">
                  <c:v>43265.201047559756</c:v>
                </c:pt>
                <c:pt idx="2518">
                  <c:v>43286.526251437819</c:v>
                </c:pt>
                <c:pt idx="2519">
                  <c:v>43307.856315292942</c:v>
                </c:pt>
                <c:pt idx="2520">
                  <c:v>43329.191229199139</c:v>
                </c:pt>
                <c:pt idx="2521">
                  <c:v>43350.530983207544</c:v>
                </c:pt>
                <c:pt idx="2522">
                  <c:v>43371.875567346375</c:v>
                </c:pt>
                <c:pt idx="2523">
                  <c:v>43393.224971620337</c:v>
                </c:pt>
                <c:pt idx="2524">
                  <c:v>43414.579186011513</c:v>
                </c:pt>
                <c:pt idx="2525">
                  <c:v>43435.93820047866</c:v>
                </c:pt>
                <c:pt idx="2526">
                  <c:v>43457.302004957615</c:v>
                </c:pt>
                <c:pt idx="2527">
                  <c:v>43478.670589361165</c:v>
                </c:pt>
                <c:pt idx="2528">
                  <c:v>43500.043943579294</c:v>
                </c:pt>
                <c:pt idx="2529">
                  <c:v>43521.422057478827</c:v>
                </c:pt>
                <c:pt idx="2530">
                  <c:v>43542.804920903807</c:v>
                </c:pt>
                <c:pt idx="2531">
                  <c:v>43564.192523675236</c:v>
                </c:pt>
                <c:pt idx="2532">
                  <c:v>43585.584855591311</c:v>
                </c:pt>
                <c:pt idx="2533">
                  <c:v>43606.981906427398</c:v>
                </c:pt>
                <c:pt idx="2534">
                  <c:v>43628.383665935915</c:v>
                </c:pt>
                <c:pt idx="2535">
                  <c:v>43649.790123846557</c:v>
                </c:pt>
                <c:pt idx="2536">
                  <c:v>43671.201269866091</c:v>
                </c:pt>
                <c:pt idx="2537">
                  <c:v>43692.617093678651</c:v>
                </c:pt>
                <c:pt idx="2538">
                  <c:v>43714.037584945516</c:v>
                </c:pt>
                <c:pt idx="2539">
                  <c:v>43735.462733305154</c:v>
                </c:pt>
                <c:pt idx="2540">
                  <c:v>43756.892528373559</c:v>
                </c:pt>
                <c:pt idx="2541">
                  <c:v>43778.326959743841</c:v>
                </c:pt>
                <c:pt idx="2542">
                  <c:v>43799.766016986418</c:v>
                </c:pt>
                <c:pt idx="2543">
                  <c:v>43821.209689649149</c:v>
                </c:pt>
                <c:pt idx="2544">
                  <c:v>43842.65796725711</c:v>
                </c:pt>
                <c:pt idx="2545">
                  <c:v>43864.110839313144</c:v>
                </c:pt>
                <c:pt idx="2546">
                  <c:v>43885.568295297147</c:v>
                </c:pt>
                <c:pt idx="2547">
                  <c:v>43907.030324666455</c:v>
                </c:pt>
                <c:pt idx="2548">
                  <c:v>43928.496916856144</c:v>
                </c:pt>
                <c:pt idx="2549">
                  <c:v>43949.968061278443</c:v>
                </c:pt>
                <c:pt idx="2550">
                  <c:v>43971.443747323494</c:v>
                </c:pt>
                <c:pt idx="2551">
                  <c:v>43992.923964358444</c:v>
                </c:pt>
                <c:pt idx="2552">
                  <c:v>44014.408701728404</c:v>
                </c:pt>
                <c:pt idx="2553">
                  <c:v>44035.897948755963</c:v>
                </c:pt>
                <c:pt idx="2554">
                  <c:v>44057.391694741236</c:v>
                </c:pt>
                <c:pt idx="2555">
                  <c:v>44078.889928962075</c:v>
                </c:pt>
                <c:pt idx="2556">
                  <c:v>44100.392640673759</c:v>
                </c:pt>
                <c:pt idx="2557">
                  <c:v>44121.899819109422</c:v>
                </c:pt>
                <c:pt idx="2558">
                  <c:v>44143.411453479886</c:v>
                </c:pt>
                <c:pt idx="2559">
                  <c:v>44164.927532973496</c:v>
                </c:pt>
                <c:pt idx="2560">
                  <c:v>44186.448046756639</c:v>
                </c:pt>
                <c:pt idx="2561">
                  <c:v>44207.972983973326</c:v>
                </c:pt>
                <c:pt idx="2562">
                  <c:v>44229.502333745142</c:v>
                </c:pt>
                <c:pt idx="2563">
                  <c:v>44251.036085171676</c:v>
                </c:pt>
                <c:pt idx="2564">
                  <c:v>44272.574227330464</c:v>
                </c:pt>
                <c:pt idx="2565">
                  <c:v>44294.116749276778</c:v>
                </c:pt>
                <c:pt idx="2566">
                  <c:v>44315.663640043669</c:v>
                </c:pt>
                <c:pt idx="2567">
                  <c:v>44337.214888642135</c:v>
                </c:pt>
                <c:pt idx="2568">
                  <c:v>44358.77048406117</c:v>
                </c:pt>
                <c:pt idx="2569">
                  <c:v>44380.330415267803</c:v>
                </c:pt>
                <c:pt idx="2570">
                  <c:v>44401.894671206857</c:v>
                </c:pt>
                <c:pt idx="2571">
                  <c:v>44423.463240801117</c:v>
                </c:pt>
                <c:pt idx="2572">
                  <c:v>44445.036112951631</c:v>
                </c:pt>
                <c:pt idx="2573">
                  <c:v>44466.613276537253</c:v>
                </c:pt>
                <c:pt idx="2574">
                  <c:v>44488.194720415057</c:v>
                </c:pt>
                <c:pt idx="2575">
                  <c:v>44509.780433420194</c:v>
                </c:pt>
                <c:pt idx="2576">
                  <c:v>44531.370404365953</c:v>
                </c:pt>
                <c:pt idx="2577">
                  <c:v>44552.964622043626</c:v>
                </c:pt>
                <c:pt idx="2578">
                  <c:v>44574.563075222788</c:v>
                </c:pt>
                <c:pt idx="2579">
                  <c:v>44596.165752651257</c:v>
                </c:pt>
                <c:pt idx="2580">
                  <c:v>44617.772643054937</c:v>
                </c:pt>
                <c:pt idx="2581">
                  <c:v>44639.383735138166</c:v>
                </c:pt>
                <c:pt idx="2582">
                  <c:v>44660.999017583323</c:v>
                </c:pt>
                <c:pt idx="2583">
                  <c:v>44682.618479051285</c:v>
                </c:pt>
                <c:pt idx="2584">
                  <c:v>44704.242108180966</c:v>
                </c:pt>
                <c:pt idx="2585">
                  <c:v>44725.869893589981</c:v>
                </c:pt>
                <c:pt idx="2586">
                  <c:v>44747.501823874241</c:v>
                </c:pt>
                <c:pt idx="2587">
                  <c:v>44769.137887607758</c:v>
                </c:pt>
                <c:pt idx="2588">
                  <c:v>44790.778073343288</c:v>
                </c:pt>
                <c:pt idx="2589">
                  <c:v>44812.422369611901</c:v>
                </c:pt>
                <c:pt idx="2590">
                  <c:v>44834.070764923126</c:v>
                </c:pt>
                <c:pt idx="2591">
                  <c:v>44855.72324776509</c:v>
                </c:pt>
                <c:pt idx="2592">
                  <c:v>44877.379806604265</c:v>
                </c:pt>
                <c:pt idx="2593">
                  <c:v>44899.040429885834</c:v>
                </c:pt>
                <c:pt idx="2594">
                  <c:v>44920.705106033609</c:v>
                </c:pt>
                <c:pt idx="2595">
                  <c:v>44942.373823449729</c:v>
                </c:pt>
                <c:pt idx="2596">
                  <c:v>44964.046570515216</c:v>
                </c:pt>
                <c:pt idx="2597">
                  <c:v>44985.723335589668</c:v>
                </c:pt>
                <c:pt idx="2598">
                  <c:v>45007.404107011316</c:v>
                </c:pt>
                <c:pt idx="2599">
                  <c:v>45029.088873097215</c:v>
                </c:pt>
                <c:pt idx="2600">
                  <c:v>45050.77762214301</c:v>
                </c:pt>
                <c:pt idx="2601">
                  <c:v>45072.470342423214</c:v>
                </c:pt>
                <c:pt idx="2602">
                  <c:v>45094.167022191046</c:v>
                </c:pt>
                <c:pt idx="2603">
                  <c:v>45115.867649678548</c:v>
                </c:pt>
                <c:pt idx="2604">
                  <c:v>45137.572213096864</c:v>
                </c:pt>
                <c:pt idx="2605">
                  <c:v>45159.280700635376</c:v>
                </c:pt>
                <c:pt idx="2606">
                  <c:v>45180.993100462991</c:v>
                </c:pt>
                <c:pt idx="2607">
                  <c:v>45202.709400727363</c:v>
                </c:pt>
                <c:pt idx="2608">
                  <c:v>45224.4295895549</c:v>
                </c:pt>
                <c:pt idx="2609">
                  <c:v>45246.153655051123</c:v>
                </c:pt>
                <c:pt idx="2610">
                  <c:v>45267.881585300704</c:v>
                </c:pt>
                <c:pt idx="2611">
                  <c:v>45289.613368366961</c:v>
                </c:pt>
                <c:pt idx="2612">
                  <c:v>45311.348992292602</c:v>
                </c:pt>
                <c:pt idx="2613">
                  <c:v>45333.088445099202</c:v>
                </c:pt>
                <c:pt idx="2614">
                  <c:v>45354.831714787753</c:v>
                </c:pt>
                <c:pt idx="2615">
                  <c:v>45376.578789338033</c:v>
                </c:pt>
                <c:pt idx="2616">
                  <c:v>45398.329656709277</c:v>
                </c:pt>
                <c:pt idx="2617">
                  <c:v>45420.08430483962</c:v>
                </c:pt>
                <c:pt idx="2618">
                  <c:v>45441.842721646535</c:v>
                </c:pt>
                <c:pt idx="2619">
                  <c:v>45463.604895026947</c:v>
                </c:pt>
                <c:pt idx="2620">
                  <c:v>45485.370812856832</c:v>
                </c:pt>
                <c:pt idx="2621">
                  <c:v>45507.14046299144</c:v>
                </c:pt>
                <c:pt idx="2622">
                  <c:v>45528.913833265593</c:v>
                </c:pt>
                <c:pt idx="2623">
                  <c:v>45550.690911493206</c:v>
                </c:pt>
                <c:pt idx="2624">
                  <c:v>45572.47168546787</c:v>
                </c:pt>
                <c:pt idx="2625">
                  <c:v>45594.256142962135</c:v>
                </c:pt>
                <c:pt idx="2626">
                  <c:v>45616.044271728599</c:v>
                </c:pt>
                <c:pt idx="2627">
                  <c:v>45637.836059498841</c:v>
                </c:pt>
                <c:pt idx="2628">
                  <c:v>45659.631493984118</c:v>
                </c:pt>
                <c:pt idx="2629">
                  <c:v>45681.430562875328</c:v>
                </c:pt>
                <c:pt idx="2630">
                  <c:v>45703.233253842773</c:v>
                </c:pt>
                <c:pt idx="2631">
                  <c:v>45725.039554536481</c:v>
                </c:pt>
                <c:pt idx="2632">
                  <c:v>45746.84945258584</c:v>
                </c:pt>
                <c:pt idx="2633">
                  <c:v>45768.662935600209</c:v>
                </c:pt>
                <c:pt idx="2634">
                  <c:v>45790.479991168453</c:v>
                </c:pt>
                <c:pt idx="2635">
                  <c:v>45812.30060685904</c:v>
                </c:pt>
                <c:pt idx="2636">
                  <c:v>45834.124770220449</c:v>
                </c:pt>
                <c:pt idx="2637">
                  <c:v>45855.952468780655</c:v>
                </c:pt>
                <c:pt idx="2638">
                  <c:v>45877.783690047741</c:v>
                </c:pt>
                <c:pt idx="2639">
                  <c:v>45899.618421509069</c:v>
                </c:pt>
                <c:pt idx="2640">
                  <c:v>45921.456650632499</c:v>
                </c:pt>
                <c:pt idx="2641">
                  <c:v>45943.29836486523</c:v>
                </c:pt>
                <c:pt idx="2642">
                  <c:v>45965.143551634887</c:v>
                </c:pt>
                <c:pt idx="2643">
                  <c:v>45986.992198348424</c:v>
                </c:pt>
                <c:pt idx="2644">
                  <c:v>46008.844292393318</c:v>
                </c:pt>
                <c:pt idx="2645">
                  <c:v>46030.699821136775</c:v>
                </c:pt>
                <c:pt idx="2646">
                  <c:v>46052.558771925949</c:v>
                </c:pt>
                <c:pt idx="2647">
                  <c:v>46074.421132088399</c:v>
                </c:pt>
                <c:pt idx="2648">
                  <c:v>46096.286888931398</c:v>
                </c:pt>
                <c:pt idx="2649">
                  <c:v>46118.156029742546</c:v>
                </c:pt>
                <c:pt idx="2650">
                  <c:v>46140.028541789456</c:v>
                </c:pt>
                <c:pt idx="2651">
                  <c:v>46161.904412320102</c:v>
                </c:pt>
                <c:pt idx="2652">
                  <c:v>46183.78362856256</c:v>
                </c:pt>
                <c:pt idx="2653">
                  <c:v>46205.666177725157</c:v>
                </c:pt>
                <c:pt idx="2654">
                  <c:v>46227.55204699633</c:v>
                </c:pt>
                <c:pt idx="2655">
                  <c:v>46249.441223545226</c:v>
                </c:pt>
                <c:pt idx="2656">
                  <c:v>46271.333694520996</c:v>
                </c:pt>
                <c:pt idx="2657">
                  <c:v>46293.229447053222</c:v>
                </c:pt>
                <c:pt idx="2658">
                  <c:v>46315.128468251765</c:v>
                </c:pt>
                <c:pt idx="2659">
                  <c:v>46337.030745207201</c:v>
                </c:pt>
                <c:pt idx="2660">
                  <c:v>46358.936264990269</c:v>
                </c:pt>
                <c:pt idx="2661">
                  <c:v>46380.845014652492</c:v>
                </c:pt>
                <c:pt idx="2662">
                  <c:v>46402.756981225524</c:v>
                </c:pt>
                <c:pt idx="2663">
                  <c:v>46424.672151722014</c:v>
                </c:pt>
                <c:pt idx="2664">
                  <c:v>46446.590513134819</c:v>
                </c:pt>
                <c:pt idx="2665">
                  <c:v>46468.512052437531</c:v>
                </c:pt>
                <c:pt idx="2666">
                  <c:v>46490.436756584451</c:v>
                </c:pt>
                <c:pt idx="2667">
                  <c:v>46512.364612510486</c:v>
                </c:pt>
                <c:pt idx="2668">
                  <c:v>46534.29560713128</c:v>
                </c:pt>
                <c:pt idx="2669">
                  <c:v>46556.229727343307</c:v>
                </c:pt>
                <c:pt idx="2670">
                  <c:v>46578.166960023518</c:v>
                </c:pt>
                <c:pt idx="2671">
                  <c:v>46600.107292029912</c:v>
                </c:pt>
                <c:pt idx="2672">
                  <c:v>46622.050710201271</c:v>
                </c:pt>
                <c:pt idx="2673">
                  <c:v>46643.997201357262</c:v>
                </c:pt>
                <c:pt idx="2674">
                  <c:v>46665.946752298398</c:v>
                </c:pt>
                <c:pt idx="2675">
                  <c:v>46687.899349806161</c:v>
                </c:pt>
                <c:pt idx="2676">
                  <c:v>46709.854980642878</c:v>
                </c:pt>
                <c:pt idx="2677">
                  <c:v>46731.813631552075</c:v>
                </c:pt>
                <c:pt idx="2678">
                  <c:v>46753.775289258032</c:v>
                </c:pt>
                <c:pt idx="2679">
                  <c:v>46775.739940466483</c:v>
                </c:pt>
                <c:pt idx="2680">
                  <c:v>46797.707571863823</c:v>
                </c:pt>
                <c:pt idx="2681">
                  <c:v>46819.678170117848</c:v>
                </c:pt>
                <c:pt idx="2682">
                  <c:v>46841.651721877293</c:v>
                </c:pt>
                <c:pt idx="2683">
                  <c:v>46863.628213772354</c:v>
                </c:pt>
                <c:pt idx="2684">
                  <c:v>46885.607632414358</c:v>
                </c:pt>
                <c:pt idx="2685">
                  <c:v>46907.589964395629</c:v>
                </c:pt>
                <c:pt idx="2686">
                  <c:v>46929.575196290061</c:v>
                </c:pt>
                <c:pt idx="2687">
                  <c:v>46951.563314652805</c:v>
                </c:pt>
                <c:pt idx="2688">
                  <c:v>46973.554306020327</c:v>
                </c:pt>
                <c:pt idx="2689">
                  <c:v>46995.548156910583</c:v>
                </c:pt>
                <c:pt idx="2690">
                  <c:v>47017.544853822714</c:v>
                </c:pt>
                <c:pt idx="2691">
                  <c:v>47039.544383237517</c:v>
                </c:pt>
                <c:pt idx="2692">
                  <c:v>47061.546731617142</c:v>
                </c:pt>
                <c:pt idx="2693">
                  <c:v>47083.551885405534</c:v>
                </c:pt>
                <c:pt idx="2694">
                  <c:v>47105.559831027756</c:v>
                </c:pt>
                <c:pt idx="2695">
                  <c:v>47127.570554890874</c:v>
                </c:pt>
                <c:pt idx="2696">
                  <c:v>47149.584043383213</c:v>
                </c:pt>
                <c:pt idx="2697">
                  <c:v>47171.60028287497</c:v>
                </c:pt>
                <c:pt idx="2698">
                  <c:v>47193.619259718151</c:v>
                </c:pt>
                <c:pt idx="2699">
                  <c:v>47215.640960246063</c:v>
                </c:pt>
                <c:pt idx="2700">
                  <c:v>47237.665370774223</c:v>
                </c:pt>
                <c:pt idx="2701">
                  <c:v>47259.692477599659</c:v>
                </c:pt>
                <c:pt idx="2702">
                  <c:v>47281.722267001162</c:v>
                </c:pt>
                <c:pt idx="2703">
                  <c:v>47303.754725239756</c:v>
                </c:pt>
                <c:pt idx="2704">
                  <c:v>47325.789838558034</c:v>
                </c:pt>
                <c:pt idx="2705">
                  <c:v>47347.827593180467</c:v>
                </c:pt>
                <c:pt idx="2706">
                  <c:v>47369.86797531374</c:v>
                </c:pt>
                <c:pt idx="2707">
                  <c:v>47391.910971146412</c:v>
                </c:pt>
                <c:pt idx="2708">
                  <c:v>47413.95656684901</c:v>
                </c:pt>
                <c:pt idx="2709">
                  <c:v>47436.004748574203</c:v>
                </c:pt>
                <c:pt idx="2710">
                  <c:v>47458.055502456751</c:v>
                </c:pt>
                <c:pt idx="2711">
                  <c:v>47480.108814613464</c:v>
                </c:pt>
                <c:pt idx="2712">
                  <c:v>47502.164671143473</c:v>
                </c:pt>
                <c:pt idx="2713">
                  <c:v>47524.223058128038</c:v>
                </c:pt>
                <c:pt idx="2714">
                  <c:v>47546.283961630616</c:v>
                </c:pt>
                <c:pt idx="2715">
                  <c:v>47568.347367696886</c:v>
                </c:pt>
                <c:pt idx="2716">
                  <c:v>47590.413262355025</c:v>
                </c:pt>
                <c:pt idx="2717">
                  <c:v>47612.481631615439</c:v>
                </c:pt>
                <c:pt idx="2718">
                  <c:v>47634.552461470899</c:v>
                </c:pt>
                <c:pt idx="2719">
                  <c:v>47656.62573789664</c:v>
                </c:pt>
                <c:pt idx="2720">
                  <c:v>47678.70144685026</c:v>
                </c:pt>
                <c:pt idx="2721">
                  <c:v>47700.779574271844</c:v>
                </c:pt>
                <c:pt idx="2722">
                  <c:v>47722.860106084263</c:v>
                </c:pt>
                <c:pt idx="2723">
                  <c:v>47744.943028192691</c:v>
                </c:pt>
                <c:pt idx="2724">
                  <c:v>47767.028326484855</c:v>
                </c:pt>
                <c:pt idx="2725">
                  <c:v>47789.115986831057</c:v>
                </c:pt>
                <c:pt idx="2726">
                  <c:v>47811.205995084631</c:v>
                </c:pt>
                <c:pt idx="2727">
                  <c:v>47833.298337081389</c:v>
                </c:pt>
                <c:pt idx="2728">
                  <c:v>47855.392998639785</c:v>
                </c:pt>
                <c:pt idx="2729">
                  <c:v>47877.489965561021</c:v>
                </c:pt>
                <c:pt idx="2730">
                  <c:v>47899.589223629453</c:v>
                </c:pt>
                <c:pt idx="2731">
                  <c:v>47921.690758611941</c:v>
                </c:pt>
                <c:pt idx="2732">
                  <c:v>47943.794556258435</c:v>
                </c:pt>
                <c:pt idx="2733">
                  <c:v>47965.900602301612</c:v>
                </c:pt>
                <c:pt idx="2734">
                  <c:v>47988.008882457034</c:v>
                </c:pt>
                <c:pt idx="2735">
                  <c:v>48010.119382423589</c:v>
                </c:pt>
                <c:pt idx="2736">
                  <c:v>48032.232087883145</c:v>
                </c:pt>
                <c:pt idx="2737">
                  <c:v>48054.346984500349</c:v>
                </c:pt>
                <c:pt idx="2738">
                  <c:v>48076.464057923098</c:v>
                </c:pt>
                <c:pt idx="2739">
                  <c:v>48098.583293782503</c:v>
                </c:pt>
                <c:pt idx="2740">
                  <c:v>48120.704677692804</c:v>
                </c:pt>
                <c:pt idx="2741">
                  <c:v>48142.828195251364</c:v>
                </c:pt>
                <c:pt idx="2742">
                  <c:v>48164.95383203894</c:v>
                </c:pt>
                <c:pt idx="2743">
                  <c:v>48187.081573619442</c:v>
                </c:pt>
                <c:pt idx="2744">
                  <c:v>48209.211405540176</c:v>
                </c:pt>
                <c:pt idx="2745">
                  <c:v>48231.343313331854</c:v>
                </c:pt>
                <c:pt idx="2746">
                  <c:v>48253.477282508349</c:v>
                </c:pt>
                <c:pt idx="2747">
                  <c:v>48275.613298567463</c:v>
                </c:pt>
                <c:pt idx="2748">
                  <c:v>48297.751346989899</c:v>
                </c:pt>
                <c:pt idx="2749">
                  <c:v>48319.89141324025</c:v>
                </c:pt>
                <c:pt idx="2750">
                  <c:v>48342.033482766667</c:v>
                </c:pt>
                <c:pt idx="2751">
                  <c:v>48364.177541000448</c:v>
                </c:pt>
                <c:pt idx="2752">
                  <c:v>48386.323573357033</c:v>
                </c:pt>
                <c:pt idx="2753">
                  <c:v>48408.471565235392</c:v>
                </c:pt>
                <c:pt idx="2754">
                  <c:v>48430.621502017893</c:v>
                </c:pt>
                <c:pt idx="2755">
                  <c:v>48452.773369071198</c:v>
                </c:pt>
                <c:pt idx="2756">
                  <c:v>48474.927151745185</c:v>
                </c:pt>
                <c:pt idx="2757">
                  <c:v>48497.082835373883</c:v>
                </c:pt>
                <c:pt idx="2758">
                  <c:v>48519.240405275057</c:v>
                </c:pt>
                <c:pt idx="2759">
                  <c:v>48541.399846750355</c:v>
                </c:pt>
                <c:pt idx="2760">
                  <c:v>48563.56114508547</c:v>
                </c:pt>
                <c:pt idx="2761">
                  <c:v>48585.724285549943</c:v>
                </c:pt>
                <c:pt idx="2762">
                  <c:v>48607.889253397414</c:v>
                </c:pt>
                <c:pt idx="2763">
                  <c:v>48630.056033865469</c:v>
                </c:pt>
                <c:pt idx="2764">
                  <c:v>48652.224612175851</c:v>
                </c:pt>
                <c:pt idx="2765">
                  <c:v>48674.394973534443</c:v>
                </c:pt>
                <c:pt idx="2766">
                  <c:v>48696.567103131092</c:v>
                </c:pt>
                <c:pt idx="2767">
                  <c:v>48718.74098614027</c:v>
                </c:pt>
                <c:pt idx="2768">
                  <c:v>48740.91660772029</c:v>
                </c:pt>
                <c:pt idx="2769">
                  <c:v>48763.093953013915</c:v>
                </c:pt>
                <c:pt idx="2770">
                  <c:v>48785.273007148237</c:v>
                </c:pt>
                <c:pt idx="2771">
                  <c:v>48807.453755234623</c:v>
                </c:pt>
                <c:pt idx="2772">
                  <c:v>48829.636182368922</c:v>
                </c:pt>
                <c:pt idx="2773">
                  <c:v>48851.820273631434</c:v>
                </c:pt>
                <c:pt idx="2774">
                  <c:v>48874.006014086764</c:v>
                </c:pt>
                <c:pt idx="2775">
                  <c:v>48896.193388784312</c:v>
                </c:pt>
                <c:pt idx="2776">
                  <c:v>48918.382382757882</c:v>
                </c:pt>
                <c:pt idx="2777">
                  <c:v>48940.572981025703</c:v>
                </c:pt>
                <c:pt idx="2778">
                  <c:v>48962.76516859101</c:v>
                </c:pt>
                <c:pt idx="2779">
                  <c:v>48984.95893044144</c:v>
                </c:pt>
                <c:pt idx="2780">
                  <c:v>49007.154251549589</c:v>
                </c:pt>
                <c:pt idx="2781">
                  <c:v>49029.351116872298</c:v>
                </c:pt>
                <c:pt idx="2782">
                  <c:v>49051.549511352023</c:v>
                </c:pt>
                <c:pt idx="2783">
                  <c:v>49073.749419915097</c:v>
                </c:pt>
                <c:pt idx="2784">
                  <c:v>49095.950827473629</c:v>
                </c:pt>
                <c:pt idx="2785">
                  <c:v>49118.15371892415</c:v>
                </c:pt>
                <c:pt idx="2786">
                  <c:v>49140.358079148165</c:v>
                </c:pt>
                <c:pt idx="2787">
                  <c:v>49162.563893012331</c:v>
                </c:pt>
                <c:pt idx="2788">
                  <c:v>49184.77114536814</c:v>
                </c:pt>
                <c:pt idx="2789">
                  <c:v>49206.979821052446</c:v>
                </c:pt>
                <c:pt idx="2790">
                  <c:v>49229.189904887091</c:v>
                </c:pt>
                <c:pt idx="2791">
                  <c:v>49251.40138167893</c:v>
                </c:pt>
                <c:pt idx="2792">
                  <c:v>49273.614236220317</c:v>
                </c:pt>
                <c:pt idx="2793">
                  <c:v>49295.828453288581</c:v>
                </c:pt>
                <c:pt idx="2794">
                  <c:v>49318.044017646542</c:v>
                </c:pt>
                <c:pt idx="2795">
                  <c:v>49340.260914042003</c:v>
                </c:pt>
                <c:pt idx="2796">
                  <c:v>49362.479127208688</c:v>
                </c:pt>
                <c:pt idx="2797">
                  <c:v>49384.69864186523</c:v>
                </c:pt>
                <c:pt idx="2798">
                  <c:v>49406.919442716004</c:v>
                </c:pt>
                <c:pt idx="2799">
                  <c:v>49429.141514450916</c:v>
                </c:pt>
                <c:pt idx="2800">
                  <c:v>49451.364841744879</c:v>
                </c:pt>
                <c:pt idx="2801">
                  <c:v>49473.589409259046</c:v>
                </c:pt>
                <c:pt idx="2802">
                  <c:v>49495.815201639889</c:v>
                </c:pt>
                <c:pt idx="2803">
                  <c:v>49518.042203519508</c:v>
                </c:pt>
                <c:pt idx="2804">
                  <c:v>49540.270399515786</c:v>
                </c:pt>
                <c:pt idx="2805">
                  <c:v>49562.499774232398</c:v>
                </c:pt>
                <c:pt idx="2806">
                  <c:v>49584.730312258391</c:v>
                </c:pt>
                <c:pt idx="2807">
                  <c:v>49606.961998169434</c:v>
                </c:pt>
                <c:pt idx="2808">
                  <c:v>49629.194816526397</c:v>
                </c:pt>
                <c:pt idx="2809">
                  <c:v>49651.428751876098</c:v>
                </c:pt>
                <c:pt idx="2810">
                  <c:v>49673.663788751757</c:v>
                </c:pt>
                <c:pt idx="2811">
                  <c:v>49695.899911672008</c:v>
                </c:pt>
                <c:pt idx="2812">
                  <c:v>49718.137105142181</c:v>
                </c:pt>
                <c:pt idx="2813">
                  <c:v>49740.375353653078</c:v>
                </c:pt>
                <c:pt idx="2814">
                  <c:v>49762.614641681859</c:v>
                </c:pt>
                <c:pt idx="2815">
                  <c:v>49784.854953691975</c:v>
                </c:pt>
                <c:pt idx="2816">
                  <c:v>49807.096274133044</c:v>
                </c:pt>
                <c:pt idx="2817">
                  <c:v>49829.338587440601</c:v>
                </c:pt>
                <c:pt idx="2818">
                  <c:v>49851.58187803693</c:v>
                </c:pt>
                <c:pt idx="2819">
                  <c:v>49873.826130330417</c:v>
                </c:pt>
                <c:pt idx="2820">
                  <c:v>49896.071328715792</c:v>
                </c:pt>
                <c:pt idx="2821">
                  <c:v>49918.317457574507</c:v>
                </c:pt>
                <c:pt idx="2822">
                  <c:v>49940.564501274079</c:v>
                </c:pt>
                <c:pt idx="2823">
                  <c:v>49962.812444168689</c:v>
                </c:pt>
                <c:pt idx="2824">
                  <c:v>49985.061270599283</c:v>
                </c:pt>
                <c:pt idx="2825">
                  <c:v>50007.310964893062</c:v>
                </c:pt>
                <c:pt idx="2826">
                  <c:v>50029.561511364045</c:v>
                </c:pt>
                <c:pt idx="2827">
                  <c:v>50051.812894312905</c:v>
                </c:pt>
                <c:pt idx="2828">
                  <c:v>50074.065098027109</c:v>
                </c:pt>
                <c:pt idx="2829">
                  <c:v>50096.318106780891</c:v>
                </c:pt>
                <c:pt idx="2830">
                  <c:v>50118.571904834949</c:v>
                </c:pt>
                <c:pt idx="2831">
                  <c:v>50140.826476437578</c:v>
                </c:pt>
                <c:pt idx="2832">
                  <c:v>50163.081805823087</c:v>
                </c:pt>
                <c:pt idx="2833">
                  <c:v>50185.337877213584</c:v>
                </c:pt>
                <c:pt idx="2834">
                  <c:v>50207.594674817454</c:v>
                </c:pt>
                <c:pt idx="2835">
                  <c:v>50229.852182830538</c:v>
                </c:pt>
                <c:pt idx="2836">
                  <c:v>50252.110385435619</c:v>
                </c:pt>
                <c:pt idx="2837">
                  <c:v>50274.369266802605</c:v>
                </c:pt>
                <c:pt idx="2838">
                  <c:v>50296.628811088631</c:v>
                </c:pt>
                <c:pt idx="2839">
                  <c:v>50318.889002438045</c:v>
                </c:pt>
                <c:pt idx="2840">
                  <c:v>50341.149824982298</c:v>
                </c:pt>
                <c:pt idx="2841">
                  <c:v>50363.41126284036</c:v>
                </c:pt>
                <c:pt idx="2842">
                  <c:v>50385.673300118542</c:v>
                </c:pt>
                <c:pt idx="2843">
                  <c:v>50407.93592091016</c:v>
                </c:pt>
                <c:pt idx="2844">
                  <c:v>50430.199109296467</c:v>
                </c:pt>
                <c:pt idx="2845">
                  <c:v>50452.462849345866</c:v>
                </c:pt>
                <c:pt idx="2846">
                  <c:v>50474.727125114478</c:v>
                </c:pt>
                <c:pt idx="2847">
                  <c:v>50496.991920645945</c:v>
                </c:pt>
                <c:pt idx="2848">
                  <c:v>50519.25721997147</c:v>
                </c:pt>
                <c:pt idx="2849">
                  <c:v>50541.523007109899</c:v>
                </c:pt>
                <c:pt idx="2850">
                  <c:v>50563.789266067899</c:v>
                </c:pt>
                <c:pt idx="2851">
                  <c:v>50586.055980839774</c:v>
                </c:pt>
                <c:pt idx="2852">
                  <c:v>50608.323135407743</c:v>
                </c:pt>
                <c:pt idx="2853">
                  <c:v>50630.590713741716</c:v>
                </c:pt>
                <c:pt idx="2854">
                  <c:v>50652.858699799559</c:v>
                </c:pt>
                <c:pt idx="2855">
                  <c:v>50675.127077527184</c:v>
                </c:pt>
                <c:pt idx="2856">
                  <c:v>50697.395830858302</c:v>
                </c:pt>
                <c:pt idx="2857">
                  <c:v>50719.664943714954</c:v>
                </c:pt>
                <c:pt idx="2858">
                  <c:v>50741.934400006583</c:v>
                </c:pt>
                <c:pt idx="2859">
                  <c:v>50764.204183631664</c:v>
                </c:pt>
                <c:pt idx="2860">
                  <c:v>50786.474278476009</c:v>
                </c:pt>
                <c:pt idx="2861">
                  <c:v>50808.744668414372</c:v>
                </c:pt>
                <c:pt idx="2862">
                  <c:v>50831.015337309203</c:v>
                </c:pt>
                <c:pt idx="2863">
                  <c:v>50853.286269011209</c:v>
                </c:pt>
                <c:pt idx="2864">
                  <c:v>50875.557447360188</c:v>
                </c:pt>
                <c:pt idx="2865">
                  <c:v>50897.828856183412</c:v>
                </c:pt>
                <c:pt idx="2866">
                  <c:v>50920.100479297253</c:v>
                </c:pt>
                <c:pt idx="2867">
                  <c:v>50942.372300506249</c:v>
                </c:pt>
                <c:pt idx="2868">
                  <c:v>50964.644303603527</c:v>
                </c:pt>
                <c:pt idx="2869">
                  <c:v>50986.916472370758</c:v>
                </c:pt>
                <c:pt idx="2870">
                  <c:v>51009.188790578482</c:v>
                </c:pt>
                <c:pt idx="2871">
                  <c:v>51031.461241985569</c:v>
                </c:pt>
                <c:pt idx="2872">
                  <c:v>51053.733810340076</c:v>
                </c:pt>
                <c:pt idx="2873">
                  <c:v>51076.006479378149</c:v>
                </c:pt>
                <c:pt idx="2874">
                  <c:v>51098.279232825364</c:v>
                </c:pt>
                <c:pt idx="2875">
                  <c:v>51120.552054395972</c:v>
                </c:pt>
                <c:pt idx="2876">
                  <c:v>51142.824927792979</c:v>
                </c:pt>
                <c:pt idx="2877">
                  <c:v>51165.097836708388</c:v>
                </c:pt>
                <c:pt idx="2878">
                  <c:v>51187.37076482363</c:v>
                </c:pt>
                <c:pt idx="2879">
                  <c:v>51209.643695808532</c:v>
                </c:pt>
                <c:pt idx="2880">
                  <c:v>51231.916613322435</c:v>
                </c:pt>
                <c:pt idx="2881">
                  <c:v>51254.189501013905</c:v>
                </c:pt>
                <c:pt idx="2882">
                  <c:v>51276.46234252031</c:v>
                </c:pt>
                <c:pt idx="2883">
                  <c:v>51298.735121468555</c:v>
                </c:pt>
                <c:pt idx="2884">
                  <c:v>51321.007821474792</c:v>
                </c:pt>
                <c:pt idx="2885">
                  <c:v>51343.280426144367</c:v>
                </c:pt>
                <c:pt idx="2886">
                  <c:v>51365.552919072397</c:v>
                </c:pt>
                <c:pt idx="2887">
                  <c:v>51387.825283843078</c:v>
                </c:pt>
                <c:pt idx="2888">
                  <c:v>51410.097504030033</c:v>
                </c:pt>
                <c:pt idx="2889">
                  <c:v>51432.369563196684</c:v>
                </c:pt>
                <c:pt idx="2890">
                  <c:v>51454.641444896006</c:v>
                </c:pt>
                <c:pt idx="2891">
                  <c:v>51476.913132670466</c:v>
                </c:pt>
                <c:pt idx="2892">
                  <c:v>51499.18461005226</c:v>
                </c:pt>
                <c:pt idx="2893">
                  <c:v>51521.455860563314</c:v>
                </c:pt>
                <c:pt idx="2894">
                  <c:v>51543.726867715261</c:v>
                </c:pt>
                <c:pt idx="2895">
                  <c:v>51565.997615009779</c:v>
                </c:pt>
                <c:pt idx="2896">
                  <c:v>51588.268085938224</c:v>
                </c:pt>
                <c:pt idx="2897">
                  <c:v>51610.538263981849</c:v>
                </c:pt>
                <c:pt idx="2898">
                  <c:v>51632.808132612059</c:v>
                </c:pt>
                <c:pt idx="2899">
                  <c:v>51655.077675290049</c:v>
                </c:pt>
                <c:pt idx="2900">
                  <c:v>51677.346875467338</c:v>
                </c:pt>
                <c:pt idx="2901">
                  <c:v>51699.6157165853</c:v>
                </c:pt>
                <c:pt idx="2902">
                  <c:v>51721.88418207573</c:v>
                </c:pt>
                <c:pt idx="2903">
                  <c:v>51744.152255360379</c:v>
                </c:pt>
                <c:pt idx="2904">
                  <c:v>51766.41991985152</c:v>
                </c:pt>
                <c:pt idx="2905">
                  <c:v>51788.687158951609</c:v>
                </c:pt>
                <c:pt idx="2906">
                  <c:v>51810.953956053469</c:v>
                </c:pt>
                <c:pt idx="2907">
                  <c:v>51833.220294540348</c:v>
                </c:pt>
                <c:pt idx="2908">
                  <c:v>51855.486157785985</c:v>
                </c:pt>
                <c:pt idx="2909">
                  <c:v>51877.751529154426</c:v>
                </c:pt>
                <c:pt idx="2910">
                  <c:v>51900.016392000725</c:v>
                </c:pt>
                <c:pt idx="2911">
                  <c:v>51922.280729670289</c:v>
                </c:pt>
                <c:pt idx="2912">
                  <c:v>51944.544525498881</c:v>
                </c:pt>
                <c:pt idx="2913">
                  <c:v>51966.807762813638</c:v>
                </c:pt>
                <c:pt idx="2914">
                  <c:v>51989.070424931888</c:v>
                </c:pt>
                <c:pt idx="2915">
                  <c:v>52011.332495162234</c:v>
                </c:pt>
                <c:pt idx="2916">
                  <c:v>52033.593956803561</c:v>
                </c:pt>
                <c:pt idx="2917">
                  <c:v>52055.854793146369</c:v>
                </c:pt>
                <c:pt idx="2918">
                  <c:v>52078.114987471439</c:v>
                </c:pt>
                <c:pt idx="2919">
                  <c:v>52100.374523051258</c:v>
                </c:pt>
                <c:pt idx="2920">
                  <c:v>52122.633383148699</c:v>
                </c:pt>
                <c:pt idx="2921">
                  <c:v>52144.891551018212</c:v>
                </c:pt>
                <c:pt idx="2922">
                  <c:v>52167.149009905319</c:v>
                </c:pt>
                <c:pt idx="2923">
                  <c:v>52189.405743046656</c:v>
                </c:pt>
                <c:pt idx="2924">
                  <c:v>52211.66173367048</c:v>
                </c:pt>
                <c:pt idx="2925">
                  <c:v>52233.916964995566</c:v>
                </c:pt>
                <c:pt idx="2926">
                  <c:v>52256.171420232895</c:v>
                </c:pt>
                <c:pt idx="2927">
                  <c:v>52278.42508258445</c:v>
                </c:pt>
                <c:pt idx="2928">
                  <c:v>52300.67793524389</c:v>
                </c:pt>
                <c:pt idx="2929">
                  <c:v>52322.929961396272</c:v>
                </c:pt>
                <c:pt idx="2930">
                  <c:v>52345.181144218361</c:v>
                </c:pt>
                <c:pt idx="2931">
                  <c:v>52367.431466878181</c:v>
                </c:pt>
                <c:pt idx="2932">
                  <c:v>52389.680912536016</c:v>
                </c:pt>
                <c:pt idx="2933">
                  <c:v>52411.929464343375</c:v>
                </c:pt>
                <c:pt idx="2934">
                  <c:v>52434.17710544393</c:v>
                </c:pt>
                <c:pt idx="2935">
                  <c:v>52456.423818972762</c:v>
                </c:pt>
                <c:pt idx="2936">
                  <c:v>52478.669588057222</c:v>
                </c:pt>
                <c:pt idx="2937">
                  <c:v>52500.914395816617</c:v>
                </c:pt>
                <c:pt idx="2938">
                  <c:v>52523.158225361767</c:v>
                </c:pt>
                <c:pt idx="2939">
                  <c:v>52545.401059796175</c:v>
                </c:pt>
                <c:pt idx="2940">
                  <c:v>52567.642882214859</c:v>
                </c:pt>
                <c:pt idx="2941">
                  <c:v>52589.883675705401</c:v>
                </c:pt>
                <c:pt idx="2942">
                  <c:v>52612.123423347461</c:v>
                </c:pt>
                <c:pt idx="2943">
                  <c:v>52634.362108212852</c:v>
                </c:pt>
                <c:pt idx="2944">
                  <c:v>52656.599713365846</c:v>
                </c:pt>
                <c:pt idx="2945">
                  <c:v>52678.836221862781</c:v>
                </c:pt>
                <c:pt idx="2946">
                  <c:v>52701.071616752852</c:v>
                </c:pt>
                <c:pt idx="2947">
                  <c:v>52723.305881077322</c:v>
                </c:pt>
                <c:pt idx="2948">
                  <c:v>52745.538997870251</c:v>
                </c:pt>
                <c:pt idx="2949">
                  <c:v>52767.770950158076</c:v>
                </c:pt>
                <c:pt idx="2950">
                  <c:v>52790.001720959815</c:v>
                </c:pt>
                <c:pt idx="2951">
                  <c:v>52812.23129328755</c:v>
                </c:pt>
                <c:pt idx="2952">
                  <c:v>52834.459650145523</c:v>
                </c:pt>
                <c:pt idx="2953">
                  <c:v>52856.686774531212</c:v>
                </c:pt>
                <c:pt idx="2954">
                  <c:v>52878.912649434445</c:v>
                </c:pt>
                <c:pt idx="2955">
                  <c:v>52901.137257838694</c:v>
                </c:pt>
                <c:pt idx="2956">
                  <c:v>52923.360582719724</c:v>
                </c:pt>
                <c:pt idx="2957">
                  <c:v>52945.582607046323</c:v>
                </c:pt>
                <c:pt idx="2958">
                  <c:v>52967.8033137807</c:v>
                </c:pt>
                <c:pt idx="2959">
                  <c:v>52990.022685877884</c:v>
                </c:pt>
                <c:pt idx="2960">
                  <c:v>53012.24070628616</c:v>
                </c:pt>
                <c:pt idx="2961">
                  <c:v>53034.457357947038</c:v>
                </c:pt>
                <c:pt idx="2962">
                  <c:v>53056.672623795064</c:v>
                </c:pt>
                <c:pt idx="2963">
                  <c:v>53078.886486758522</c:v>
                </c:pt>
                <c:pt idx="2964">
                  <c:v>53101.098929758671</c:v>
                </c:pt>
                <c:pt idx="2965">
                  <c:v>53123.309935710218</c:v>
                </c:pt>
                <c:pt idx="2966">
                  <c:v>53145.519487521728</c:v>
                </c:pt>
                <c:pt idx="2967">
                  <c:v>53167.727568094924</c:v>
                </c:pt>
                <c:pt idx="2968">
                  <c:v>53189.93416032524</c:v>
                </c:pt>
                <c:pt idx="2969">
                  <c:v>53212.139247101746</c:v>
                </c:pt>
                <c:pt idx="2970">
                  <c:v>53234.342811307186</c:v>
                </c:pt>
                <c:pt idx="2971">
                  <c:v>53256.544835818175</c:v>
                </c:pt>
                <c:pt idx="2972">
                  <c:v>53278.745303505006</c:v>
                </c:pt>
                <c:pt idx="2973">
                  <c:v>53300.944197231613</c:v>
                </c:pt>
                <c:pt idx="2974">
                  <c:v>53323.141499856385</c:v>
                </c:pt>
                <c:pt idx="2975">
                  <c:v>53345.337194231273</c:v>
                </c:pt>
                <c:pt idx="2976">
                  <c:v>53367.531263202269</c:v>
                </c:pt>
                <c:pt idx="2977">
                  <c:v>53389.723689609673</c:v>
                </c:pt>
                <c:pt idx="2978">
                  <c:v>53411.914456287588</c:v>
                </c:pt>
                <c:pt idx="2979">
                  <c:v>53434.103546064631</c:v>
                </c:pt>
                <c:pt idx="2980">
                  <c:v>53456.290941763487</c:v>
                </c:pt>
                <c:pt idx="2981">
                  <c:v>53478.476626201176</c:v>
                </c:pt>
                <c:pt idx="2982">
                  <c:v>53500.660582189004</c:v>
                </c:pt>
                <c:pt idx="2983">
                  <c:v>53522.842792532821</c:v>
                </c:pt>
                <c:pt idx="2984">
                  <c:v>53545.02324003289</c:v>
                </c:pt>
                <c:pt idx="2985">
                  <c:v>53567.201907483875</c:v>
                </c:pt>
                <c:pt idx="2986">
                  <c:v>53589.378777675236</c:v>
                </c:pt>
                <c:pt idx="2987">
                  <c:v>53611.553833390746</c:v>
                </c:pt>
                <c:pt idx="2988">
                  <c:v>53633.72705740916</c:v>
                </c:pt>
                <c:pt idx="2989">
                  <c:v>53655.898432504073</c:v>
                </c:pt>
                <c:pt idx="2990">
                  <c:v>53678.067941443311</c:v>
                </c:pt>
                <c:pt idx="2991">
                  <c:v>53700.23556699029</c:v>
                </c:pt>
                <c:pt idx="2992">
                  <c:v>53722.40129190265</c:v>
                </c:pt>
                <c:pt idx="2993">
                  <c:v>53744.565098933585</c:v>
                </c:pt>
                <c:pt idx="2994">
                  <c:v>53766.726970830809</c:v>
                </c:pt>
                <c:pt idx="2995">
                  <c:v>53788.886890337504</c:v>
                </c:pt>
                <c:pt idx="2996">
                  <c:v>53811.044840191651</c:v>
                </c:pt>
                <c:pt idx="2997">
                  <c:v>53833.20080312706</c:v>
                </c:pt>
                <c:pt idx="2998">
                  <c:v>53855.354761871618</c:v>
                </c:pt>
                <c:pt idx="2999">
                  <c:v>53877.506699150013</c:v>
                </c:pt>
                <c:pt idx="3000">
                  <c:v>53899.656597680878</c:v>
                </c:pt>
                <c:pt idx="3001">
                  <c:v>53921.804440179265</c:v>
                </c:pt>
                <c:pt idx="3002">
                  <c:v>53943.950209355178</c:v>
                </c:pt>
                <c:pt idx="3003">
                  <c:v>53966.093887914511</c:v>
                </c:pt>
                <c:pt idx="3004">
                  <c:v>53988.23545855828</c:v>
                </c:pt>
                <c:pt idx="3005">
                  <c:v>54010.374903983597</c:v>
                </c:pt>
                <c:pt idx="3006">
                  <c:v>54032.512206883104</c:v>
                </c:pt>
                <c:pt idx="3007">
                  <c:v>54054.647349945022</c:v>
                </c:pt>
                <c:pt idx="3008">
                  <c:v>54076.780315853946</c:v>
                </c:pt>
                <c:pt idx="3009">
                  <c:v>54098.911087289634</c:v>
                </c:pt>
                <c:pt idx="3010">
                  <c:v>54121.039646928191</c:v>
                </c:pt>
                <c:pt idx="3011">
                  <c:v>54143.165977441487</c:v>
                </c:pt>
                <c:pt idx="3012">
                  <c:v>54165.290061497843</c:v>
                </c:pt>
                <c:pt idx="3013">
                  <c:v>54187.411881761393</c:v>
                </c:pt>
                <c:pt idx="3014">
                  <c:v>54209.531420892265</c:v>
                </c:pt>
                <c:pt idx="3015">
                  <c:v>54231.648661547231</c:v>
                </c:pt>
                <c:pt idx="3016">
                  <c:v>54253.763586379086</c:v>
                </c:pt>
                <c:pt idx="3017">
                  <c:v>54275.876178036779</c:v>
                </c:pt>
                <c:pt idx="3018">
                  <c:v>54297.986419166009</c:v>
                </c:pt>
                <c:pt idx="3019">
                  <c:v>54320.094292408976</c:v>
                </c:pt>
                <c:pt idx="3020">
                  <c:v>54342.199780404022</c:v>
                </c:pt>
                <c:pt idx="3021">
                  <c:v>54364.302865786252</c:v>
                </c:pt>
                <c:pt idx="3022">
                  <c:v>54386.40353118744</c:v>
                </c:pt>
                <c:pt idx="3023">
                  <c:v>54408.501759235922</c:v>
                </c:pt>
                <c:pt idx="3024">
                  <c:v>54430.597532556996</c:v>
                </c:pt>
                <c:pt idx="3025">
                  <c:v>54452.690833772474</c:v>
                </c:pt>
                <c:pt idx="3026">
                  <c:v>54474.781645501193</c:v>
                </c:pt>
                <c:pt idx="3027">
                  <c:v>54496.86995035896</c:v>
                </c:pt>
                <c:pt idx="3028">
                  <c:v>54518.955730958536</c:v>
                </c:pt>
                <c:pt idx="3029">
                  <c:v>54541.038969909525</c:v>
                </c:pt>
                <c:pt idx="3030">
                  <c:v>54563.119649818866</c:v>
                </c:pt>
                <c:pt idx="3031">
                  <c:v>54585.197753290682</c:v>
                </c:pt>
                <c:pt idx="3032">
                  <c:v>54607.273262925955</c:v>
                </c:pt>
                <c:pt idx="3033">
                  <c:v>54629.346161323367</c:v>
                </c:pt>
                <c:pt idx="3034">
                  <c:v>54651.41643107884</c:v>
                </c:pt>
                <c:pt idx="3035">
                  <c:v>54673.484054785331</c:v>
                </c:pt>
                <c:pt idx="3036">
                  <c:v>54695.549015033808</c:v>
                </c:pt>
                <c:pt idx="3037">
                  <c:v>54717.611294412345</c:v>
                </c:pt>
                <c:pt idx="3038">
                  <c:v>54739.670875506461</c:v>
                </c:pt>
                <c:pt idx="3039">
                  <c:v>54761.727740900053</c:v>
                </c:pt>
                <c:pt idx="3040">
                  <c:v>54783.781873173866</c:v>
                </c:pt>
                <c:pt idx="3041">
                  <c:v>54805.833254906829</c:v>
                </c:pt>
                <c:pt idx="3042">
                  <c:v>54827.881868675686</c:v>
                </c:pt>
                <c:pt idx="3043">
                  <c:v>54849.927697054663</c:v>
                </c:pt>
                <c:pt idx="3044">
                  <c:v>54871.970722616468</c:v>
                </c:pt>
                <c:pt idx="3045">
                  <c:v>54894.010927931493</c:v>
                </c:pt>
                <c:pt idx="3046">
                  <c:v>54916.048295568253</c:v>
                </c:pt>
                <c:pt idx="3047">
                  <c:v>54938.082808093379</c:v>
                </c:pt>
                <c:pt idx="3048">
                  <c:v>54960.114448071479</c:v>
                </c:pt>
                <c:pt idx="3049">
                  <c:v>54982.143198065627</c:v>
                </c:pt>
                <c:pt idx="3050">
                  <c:v>55004.169040637178</c:v>
                </c:pt>
                <c:pt idx="3051">
                  <c:v>55026.191958345902</c:v>
                </c:pt>
                <c:pt idx="3052">
                  <c:v>55048.211933749531</c:v>
                </c:pt>
                <c:pt idx="3053">
                  <c:v>55070.228949404875</c:v>
                </c:pt>
                <c:pt idx="3054">
                  <c:v>55092.242987867008</c:v>
                </c:pt>
                <c:pt idx="3055">
                  <c:v>55114.254031689467</c:v>
                </c:pt>
                <c:pt idx="3056">
                  <c:v>55136.262063424678</c:v>
                </c:pt>
                <c:pt idx="3057">
                  <c:v>55158.267065623535</c:v>
                </c:pt>
                <c:pt idx="3058">
                  <c:v>55180.269020836087</c:v>
                </c:pt>
                <c:pt idx="3059">
                  <c:v>55202.267911610659</c:v>
                </c:pt>
                <c:pt idx="3060">
                  <c:v>55224.263720495321</c:v>
                </c:pt>
                <c:pt idx="3061">
                  <c:v>55246.256430036206</c:v>
                </c:pt>
                <c:pt idx="3062">
                  <c:v>55268.246022778781</c:v>
                </c:pt>
                <c:pt idx="3063">
                  <c:v>55290.232481267973</c:v>
                </c:pt>
                <c:pt idx="3064">
                  <c:v>55312.215788047499</c:v>
                </c:pt>
                <c:pt idx="3065">
                  <c:v>55334.195925660213</c:v>
                </c:pt>
                <c:pt idx="3066">
                  <c:v>55356.17287664859</c:v>
                </c:pt>
                <c:pt idx="3067">
                  <c:v>55378.146623553905</c:v>
                </c:pt>
                <c:pt idx="3068">
                  <c:v>55400.117148917401</c:v>
                </c:pt>
                <c:pt idx="3069">
                  <c:v>55422.084435279423</c:v>
                </c:pt>
                <c:pt idx="3070">
                  <c:v>55444.048465179978</c:v>
                </c:pt>
                <c:pt idx="3071">
                  <c:v>55466.009221158391</c:v>
                </c:pt>
                <c:pt idx="3072">
                  <c:v>55487.966685754152</c:v>
                </c:pt>
                <c:pt idx="3073">
                  <c:v>55509.920841505991</c:v>
                </c:pt>
                <c:pt idx="3074">
                  <c:v>55531.871670952431</c:v>
                </c:pt>
                <c:pt idx="3075">
                  <c:v>55553.819156632206</c:v>
                </c:pt>
                <c:pt idx="3076">
                  <c:v>55575.763281083477</c:v>
                </c:pt>
                <c:pt idx="3077">
                  <c:v>55597.704026844483</c:v>
                </c:pt>
                <c:pt idx="3078">
                  <c:v>55619.641376454027</c:v>
                </c:pt>
                <c:pt idx="3079">
                  <c:v>55641.575312449961</c:v>
                </c:pt>
                <c:pt idx="3080">
                  <c:v>55663.50581737113</c:v>
                </c:pt>
                <c:pt idx="3081">
                  <c:v>55685.432873756203</c:v>
                </c:pt>
                <c:pt idx="3082">
                  <c:v>55707.356464144272</c:v>
                </c:pt>
                <c:pt idx="3083">
                  <c:v>55729.276571074726</c:v>
                </c:pt>
                <c:pt idx="3084">
                  <c:v>55751.193177087029</c:v>
                </c:pt>
                <c:pt idx="3085">
                  <c:v>55773.106264721704</c:v>
                </c:pt>
                <c:pt idx="3086">
                  <c:v>55795.01581651927</c:v>
                </c:pt>
                <c:pt idx="3087">
                  <c:v>55816.921815021262</c:v>
                </c:pt>
                <c:pt idx="3088">
                  <c:v>55838.824242769435</c:v>
                </c:pt>
                <c:pt idx="3089">
                  <c:v>55860.723082306424</c:v>
                </c:pt>
                <c:pt idx="3090">
                  <c:v>55882.618316175765</c:v>
                </c:pt>
                <c:pt idx="3091">
                  <c:v>55904.509926921688</c:v>
                </c:pt>
                <c:pt idx="3092">
                  <c:v>55926.397897089439</c:v>
                </c:pt>
                <c:pt idx="3093">
                  <c:v>55948.282209224992</c:v>
                </c:pt>
                <c:pt idx="3094">
                  <c:v>55970.162845875624</c:v>
                </c:pt>
                <c:pt idx="3095">
                  <c:v>55992.039789589486</c:v>
                </c:pt>
                <c:pt idx="3096">
                  <c:v>56013.913022916175</c:v>
                </c:pt>
                <c:pt idx="3097">
                  <c:v>56035.782528406133</c:v>
                </c:pt>
                <c:pt idx="3098">
                  <c:v>56057.64828861125</c:v>
                </c:pt>
                <c:pt idx="3099">
                  <c:v>56079.510286084915</c:v>
                </c:pt>
                <c:pt idx="3100">
                  <c:v>56101.368503381702</c:v>
                </c:pt>
                <c:pt idx="3101">
                  <c:v>56123.222923057772</c:v>
                </c:pt>
                <c:pt idx="3102">
                  <c:v>56145.073527670793</c:v>
                </c:pt>
                <c:pt idx="3103">
                  <c:v>56166.920299780089</c:v>
                </c:pt>
                <c:pt idx="3104">
                  <c:v>56188.763221946596</c:v>
                </c:pt>
                <c:pt idx="3105">
                  <c:v>56210.602276732978</c:v>
                </c:pt>
                <c:pt idx="3106">
                  <c:v>56232.437446703858</c:v>
                </c:pt>
                <c:pt idx="3107">
                  <c:v>56254.268714425474</c:v>
                </c:pt>
                <c:pt idx="3108">
                  <c:v>56276.096062466146</c:v>
                </c:pt>
                <c:pt idx="3109">
                  <c:v>56297.919473395967</c:v>
                </c:pt>
                <c:pt idx="3110">
                  <c:v>56319.738929787592</c:v>
                </c:pt>
                <c:pt idx="3111">
                  <c:v>56341.554414215199</c:v>
                </c:pt>
                <c:pt idx="3112">
                  <c:v>56363.365909255612</c:v>
                </c:pt>
                <c:pt idx="3113">
                  <c:v>56385.17339748767</c:v>
                </c:pt>
                <c:pt idx="3114">
                  <c:v>56406.9768614926</c:v>
                </c:pt>
                <c:pt idx="3115">
                  <c:v>56428.776283853862</c:v>
                </c:pt>
                <c:pt idx="3116">
                  <c:v>56450.57164715774</c:v>
                </c:pt>
                <c:pt idx="3117">
                  <c:v>56472.362933992801</c:v>
                </c:pt>
                <c:pt idx="3118">
                  <c:v>56494.150126949964</c:v>
                </c:pt>
                <c:pt idx="3119">
                  <c:v>56515.93320862313</c:v>
                </c:pt>
                <c:pt idx="3120">
                  <c:v>56537.712161608877</c:v>
                </c:pt>
                <c:pt idx="3121">
                  <c:v>56559.48696850639</c:v>
                </c:pt>
                <c:pt idx="3122">
                  <c:v>56581.257611918001</c:v>
                </c:pt>
                <c:pt idx="3123">
                  <c:v>56603.024074448484</c:v>
                </c:pt>
                <c:pt idx="3124">
                  <c:v>56624.786338706035</c:v>
                </c:pt>
                <c:pt idx="3125">
                  <c:v>56646.544387301547</c:v>
                </c:pt>
                <c:pt idx="3126">
                  <c:v>56668.298202849459</c:v>
                </c:pt>
                <c:pt idx="3127">
                  <c:v>56690.047767966877</c:v>
                </c:pt>
                <c:pt idx="3128">
                  <c:v>56711.793065274294</c:v>
                </c:pt>
                <c:pt idx="3129">
                  <c:v>56733.534077395954</c:v>
                </c:pt>
                <c:pt idx="3130">
                  <c:v>56755.270786959059</c:v>
                </c:pt>
                <c:pt idx="3131">
                  <c:v>56777.003176594022</c:v>
                </c:pt>
                <c:pt idx="3132">
                  <c:v>56798.731228935234</c:v>
                </c:pt>
                <c:pt idx="3133">
                  <c:v>56820.454926620514</c:v>
                </c:pt>
                <c:pt idx="3134">
                  <c:v>56842.174252291268</c:v>
                </c:pt>
                <c:pt idx="3135">
                  <c:v>56863.889188592664</c:v>
                </c:pt>
                <c:pt idx="3136">
                  <c:v>56885.599718173464</c:v>
                </c:pt>
                <c:pt idx="3137">
                  <c:v>56907.305823686693</c:v>
                </c:pt>
                <c:pt idx="3138">
                  <c:v>56929.007487788789</c:v>
                </c:pt>
                <c:pt idx="3139">
                  <c:v>56950.704693140426</c:v>
                </c:pt>
                <c:pt idx="3140">
                  <c:v>56972.3974224064</c:v>
                </c:pt>
                <c:pt idx="3141">
                  <c:v>56994.085658255361</c:v>
                </c:pt>
                <c:pt idx="3142">
                  <c:v>57015.769383360574</c:v>
                </c:pt>
                <c:pt idx="3143">
                  <c:v>57037.448580398777</c:v>
                </c:pt>
                <c:pt idx="3144">
                  <c:v>57059.123232051774</c:v>
                </c:pt>
                <c:pt idx="3145">
                  <c:v>57080.793321005505</c:v>
                </c:pt>
                <c:pt idx="3146">
                  <c:v>57102.458829950352</c:v>
                </c:pt>
                <c:pt idx="3147">
                  <c:v>57124.119741581249</c:v>
                </c:pt>
                <c:pt idx="3148">
                  <c:v>57145.776038597447</c:v>
                </c:pt>
                <c:pt idx="3149">
                  <c:v>57167.427703703193</c:v>
                </c:pt>
                <c:pt idx="3150">
                  <c:v>57189.074719607161</c:v>
                </c:pt>
                <c:pt idx="3151">
                  <c:v>57210.717069023405</c:v>
                </c:pt>
                <c:pt idx="3152">
                  <c:v>57232.35473466992</c:v>
                </c:pt>
                <c:pt idx="3153">
                  <c:v>57253.987699270459</c:v>
                </c:pt>
                <c:pt idx="3154">
                  <c:v>57275.615945553276</c:v>
                </c:pt>
                <c:pt idx="3155">
                  <c:v>57297.239456251686</c:v>
                </c:pt>
                <c:pt idx="3156">
                  <c:v>57318.858214104381</c:v>
                </c:pt>
                <c:pt idx="3157">
                  <c:v>57340.472201855235</c:v>
                </c:pt>
                <c:pt idx="3158">
                  <c:v>57362.081402253527</c:v>
                </c:pt>
                <c:pt idx="3159">
                  <c:v>57383.685798053244</c:v>
                </c:pt>
                <c:pt idx="3160">
                  <c:v>57405.285372014208</c:v>
                </c:pt>
                <c:pt idx="3161">
                  <c:v>57426.880106902012</c:v>
                </c:pt>
                <c:pt idx="3162">
                  <c:v>57448.469985487318</c:v>
                </c:pt>
                <c:pt idx="3163">
                  <c:v>57470.054990546341</c:v>
                </c:pt>
                <c:pt idx="3164">
                  <c:v>57491.635104861773</c:v>
                </c:pt>
                <c:pt idx="3165">
                  <c:v>57513.210311220828</c:v>
                </c:pt>
                <c:pt idx="3166">
                  <c:v>57534.780592417337</c:v>
                </c:pt>
                <c:pt idx="3167">
                  <c:v>57556.345931251024</c:v>
                </c:pt>
                <c:pt idx="3168">
                  <c:v>57577.906310527556</c:v>
                </c:pt>
                <c:pt idx="3169">
                  <c:v>57599.46171305819</c:v>
                </c:pt>
                <c:pt idx="3170">
                  <c:v>57621.012121660613</c:v>
                </c:pt>
                <c:pt idx="3171">
                  <c:v>57642.557519158865</c:v>
                </c:pt>
                <c:pt idx="3172">
                  <c:v>57664.097888382741</c:v>
                </c:pt>
                <c:pt idx="3173">
                  <c:v>57685.633212168686</c:v>
                </c:pt>
                <c:pt idx="3174">
                  <c:v>57707.163473359302</c:v>
                </c:pt>
                <c:pt idx="3175">
                  <c:v>57728.688654804231</c:v>
                </c:pt>
                <c:pt idx="3176">
                  <c:v>57750.208739358714</c:v>
                </c:pt>
                <c:pt idx="3177">
                  <c:v>57771.723709885373</c:v>
                </c:pt>
                <c:pt idx="3178">
                  <c:v>57793.233549252822</c:v>
                </c:pt>
                <c:pt idx="3179">
                  <c:v>57814.738240336817</c:v>
                </c:pt>
                <c:pt idx="3180">
                  <c:v>57836.237766019811</c:v>
                </c:pt>
                <c:pt idx="3181">
                  <c:v>57857.732109191238</c:v>
                </c:pt>
                <c:pt idx="3182">
                  <c:v>57879.221252747368</c:v>
                </c:pt>
                <c:pt idx="3183">
                  <c:v>57900.705179591372</c:v>
                </c:pt>
                <c:pt idx="3184">
                  <c:v>57922.183872633854</c:v>
                </c:pt>
                <c:pt idx="3185">
                  <c:v>57943.65731479197</c:v>
                </c:pt>
                <c:pt idx="3186">
                  <c:v>57965.125488990445</c:v>
                </c:pt>
                <c:pt idx="3187">
                  <c:v>57986.588378161752</c:v>
                </c:pt>
                <c:pt idx="3188">
                  <c:v>58008.045965244768</c:v>
                </c:pt>
                <c:pt idx="3189">
                  <c:v>58029.498233186649</c:v>
                </c:pt>
                <c:pt idx="3190">
                  <c:v>58050.945164941419</c:v>
                </c:pt>
                <c:pt idx="3191">
                  <c:v>58072.386743471208</c:v>
                </c:pt>
                <c:pt idx="3192">
                  <c:v>58093.822951745227</c:v>
                </c:pt>
                <c:pt idx="3193">
                  <c:v>58115.253772740965</c:v>
                </c:pt>
                <c:pt idx="3194">
                  <c:v>58136.679189443676</c:v>
                </c:pt>
                <c:pt idx="3195">
                  <c:v>58158.099184845829</c:v>
                </c:pt>
                <c:pt idx="3196">
                  <c:v>58179.513741948562</c:v>
                </c:pt>
                <c:pt idx="3197">
                  <c:v>58200.922843760629</c:v>
                </c:pt>
                <c:pt idx="3198">
                  <c:v>58222.326473298774</c:v>
                </c:pt>
                <c:pt idx="3199">
                  <c:v>58243.724613588078</c:v>
                </c:pt>
                <c:pt idx="3200">
                  <c:v>58265.117247662252</c:v>
                </c:pt>
                <c:pt idx="3201">
                  <c:v>58286.504358562226</c:v>
                </c:pt>
                <c:pt idx="3202">
                  <c:v>58307.885929338401</c:v>
                </c:pt>
                <c:pt idx="3203">
                  <c:v>58329.261943049009</c:v>
                </c:pt>
                <c:pt idx="3204">
                  <c:v>58350.632382760865</c:v>
                </c:pt>
                <c:pt idx="3205">
                  <c:v>58371.997231549576</c:v>
                </c:pt>
                <c:pt idx="3206">
                  <c:v>58393.356472498883</c:v>
                </c:pt>
                <c:pt idx="3207">
                  <c:v>58414.710088701999</c:v>
                </c:pt>
                <c:pt idx="3208">
                  <c:v>58436.058063260389</c:v>
                </c:pt>
                <c:pt idx="3209">
                  <c:v>58457.400379284256</c:v>
                </c:pt>
                <c:pt idx="3210">
                  <c:v>58478.737019893641</c:v>
                </c:pt>
                <c:pt idx="3211">
                  <c:v>58500.067968216528</c:v>
                </c:pt>
                <c:pt idx="3212">
                  <c:v>58521.393207390465</c:v>
                </c:pt>
                <c:pt idx="3213">
                  <c:v>58542.712720562427</c:v>
                </c:pt>
                <c:pt idx="3214">
                  <c:v>58564.026490887976</c:v>
                </c:pt>
                <c:pt idx="3215">
                  <c:v>58585.334501532736</c:v>
                </c:pt>
                <c:pt idx="3216">
                  <c:v>58606.636735670734</c:v>
                </c:pt>
                <c:pt idx="3217">
                  <c:v>58627.933176486622</c:v>
                </c:pt>
                <c:pt idx="3218">
                  <c:v>58649.223807173723</c:v>
                </c:pt>
                <c:pt idx="3219">
                  <c:v>58670.508610935249</c:v>
                </c:pt>
                <c:pt idx="3220">
                  <c:v>58691.787570983914</c:v>
                </c:pt>
                <c:pt idx="3221">
                  <c:v>58713.060670542422</c:v>
                </c:pt>
                <c:pt idx="3222">
                  <c:v>58734.327892843045</c:v>
                </c:pt>
                <c:pt idx="3223">
                  <c:v>58755.589221128546</c:v>
                </c:pt>
                <c:pt idx="3224">
                  <c:v>58776.844638650568</c:v>
                </c:pt>
                <c:pt idx="3225">
                  <c:v>58798.094128671699</c:v>
                </c:pt>
                <c:pt idx="3226">
                  <c:v>58819.337674464565</c:v>
                </c:pt>
                <c:pt idx="3227">
                  <c:v>58840.575259311248</c:v>
                </c:pt>
                <c:pt idx="3228">
                  <c:v>58861.806866505154</c:v>
                </c:pt>
                <c:pt idx="3229">
                  <c:v>58883.032479349102</c:v>
                </c:pt>
                <c:pt idx="3230">
                  <c:v>58904.252081156948</c:v>
                </c:pt>
                <c:pt idx="3231">
                  <c:v>58925.465655252578</c:v>
                </c:pt>
                <c:pt idx="3232">
                  <c:v>58946.673184970809</c:v>
                </c:pt>
                <c:pt idx="3233">
                  <c:v>58967.87465365672</c:v>
                </c:pt>
                <c:pt idx="3234">
                  <c:v>58989.070044666521</c:v>
                </c:pt>
                <c:pt idx="3235">
                  <c:v>59010.259341366604</c:v>
                </c:pt>
                <c:pt idx="3236">
                  <c:v>59031.442527135136</c:v>
                </c:pt>
                <c:pt idx="3237">
                  <c:v>59052.619585360168</c:v>
                </c:pt>
                <c:pt idx="3238">
                  <c:v>59073.790499441478</c:v>
                </c:pt>
                <c:pt idx="3239">
                  <c:v>59094.955252789565</c:v>
                </c:pt>
                <c:pt idx="3240">
                  <c:v>59116.11382882639</c:v>
                </c:pt>
                <c:pt idx="3241">
                  <c:v>59137.266210984788</c:v>
                </c:pt>
                <c:pt idx="3242">
                  <c:v>59158.412382709197</c:v>
                </c:pt>
                <c:pt idx="3243">
                  <c:v>59179.55232745516</c:v>
                </c:pt>
                <c:pt idx="3244">
                  <c:v>59200.68602869007</c:v>
                </c:pt>
                <c:pt idx="3245">
                  <c:v>59221.813469892128</c:v>
                </c:pt>
                <c:pt idx="3246">
                  <c:v>59242.934634552184</c:v>
                </c:pt>
                <c:pt idx="3247">
                  <c:v>59264.049506171883</c:v>
                </c:pt>
                <c:pt idx="3248">
                  <c:v>59285.158068264805</c:v>
                </c:pt>
                <c:pt idx="3249">
                  <c:v>59306.260304356896</c:v>
                </c:pt>
                <c:pt idx="3250">
                  <c:v>59327.356197985173</c:v>
                </c:pt>
                <c:pt idx="3251">
                  <c:v>59348.445732699351</c:v>
                </c:pt>
                <c:pt idx="3252">
                  <c:v>59369.528892060567</c:v>
                </c:pt>
                <c:pt idx="3253">
                  <c:v>59390.605659643028</c:v>
                </c:pt>
                <c:pt idx="3254">
                  <c:v>59411.676019032071</c:v>
                </c:pt>
                <c:pt idx="3255">
                  <c:v>59432.73995382592</c:v>
                </c:pt>
                <c:pt idx="3256">
                  <c:v>59453.797447635123</c:v>
                </c:pt>
                <c:pt idx="3257">
                  <c:v>59474.84848408246</c:v>
                </c:pt>
                <c:pt idx="3258">
                  <c:v>59495.8930468037</c:v>
                </c:pt>
                <c:pt idx="3259">
                  <c:v>59516.931119446279</c:v>
                </c:pt>
                <c:pt idx="3260">
                  <c:v>59537.962685671388</c:v>
                </c:pt>
                <c:pt idx="3261">
                  <c:v>59558.98772915225</c:v>
                </c:pt>
                <c:pt idx="3262">
                  <c:v>59580.006233574961</c:v>
                </c:pt>
                <c:pt idx="3263">
                  <c:v>59601.018182639062</c:v>
                </c:pt>
                <c:pt idx="3264">
                  <c:v>59622.023560056055</c:v>
                </c:pt>
                <c:pt idx="3265">
                  <c:v>59643.022349551757</c:v>
                </c:pt>
                <c:pt idx="3266">
                  <c:v>59664.01453486408</c:v>
                </c:pt>
                <c:pt idx="3267">
                  <c:v>59685.000099744575</c:v>
                </c:pt>
                <c:pt idx="3268">
                  <c:v>59705.979027957823</c:v>
                </c:pt>
                <c:pt idx="3269">
                  <c:v>59726.951303282462</c:v>
                </c:pt>
                <c:pt idx="3270">
                  <c:v>59747.916909509477</c:v>
                </c:pt>
                <c:pt idx="3271">
                  <c:v>59768.875830444238</c:v>
                </c:pt>
                <c:pt idx="3272">
                  <c:v>59789.828049905482</c:v>
                </c:pt>
                <c:pt idx="3273">
                  <c:v>59810.773551725069</c:v>
                </c:pt>
                <c:pt idx="3274">
                  <c:v>59831.712319749757</c:v>
                </c:pt>
                <c:pt idx="3275">
                  <c:v>59852.64433783901</c:v>
                </c:pt>
                <c:pt idx="3276">
                  <c:v>59873.569589866594</c:v>
                </c:pt>
                <c:pt idx="3277">
                  <c:v>59894.488059720308</c:v>
                </c:pt>
                <c:pt idx="3278">
                  <c:v>59915.399731301957</c:v>
                </c:pt>
                <c:pt idx="3279">
                  <c:v>59936.304588527579</c:v>
                </c:pt>
                <c:pt idx="3280">
                  <c:v>59957.202615327384</c:v>
                </c:pt>
                <c:pt idx="3281">
                  <c:v>59978.093795645444</c:v>
                </c:pt>
                <c:pt idx="3282">
                  <c:v>59998.978113441124</c:v>
                </c:pt>
                <c:pt idx="3283">
                  <c:v>60019.855552687215</c:v>
                </c:pt>
                <c:pt idx="3284">
                  <c:v>60040.726097371633</c:v>
                </c:pt>
                <c:pt idx="3285">
                  <c:v>60061.589731496766</c:v>
                </c:pt>
                <c:pt idx="3286">
                  <c:v>60082.446439079897</c:v>
                </c:pt>
                <c:pt idx="3287">
                  <c:v>60103.296204152502</c:v>
                </c:pt>
                <c:pt idx="3288">
                  <c:v>60124.139010761122</c:v>
                </c:pt>
                <c:pt idx="3289">
                  <c:v>60144.974842967655</c:v>
                </c:pt>
                <c:pt idx="3290">
                  <c:v>60165.803684848492</c:v>
                </c:pt>
                <c:pt idx="3291">
                  <c:v>60186.625520495254</c:v>
                </c:pt>
                <c:pt idx="3292">
                  <c:v>60207.440334014835</c:v>
                </c:pt>
                <c:pt idx="3293">
                  <c:v>60228.248109528802</c:v>
                </c:pt>
                <c:pt idx="3294">
                  <c:v>60249.048831174834</c:v>
                </c:pt>
                <c:pt idx="3295">
                  <c:v>60269.842483105807</c:v>
                </c:pt>
                <c:pt idx="3296">
                  <c:v>60290.629049489376</c:v>
                </c:pt>
                <c:pt idx="3297">
                  <c:v>60311.408514509574</c:v>
                </c:pt>
                <c:pt idx="3298">
                  <c:v>60332.180862365552</c:v>
                </c:pt>
                <c:pt idx="3299">
                  <c:v>60352.946077272463</c:v>
                </c:pt>
                <c:pt idx="3300">
                  <c:v>60373.704143461131</c:v>
                </c:pt>
                <c:pt idx="3301">
                  <c:v>60394.455045178162</c:v>
                </c:pt>
                <c:pt idx="3302">
                  <c:v>60415.198766686102</c:v>
                </c:pt>
                <c:pt idx="3303">
                  <c:v>60435.93529226353</c:v>
                </c:pt>
                <c:pt idx="3304">
                  <c:v>60456.66460620545</c:v>
                </c:pt>
                <c:pt idx="3305">
                  <c:v>60477.386692822576</c:v>
                </c:pt>
                <c:pt idx="3306">
                  <c:v>60498.101536442227</c:v>
                </c:pt>
                <c:pt idx="3307">
                  <c:v>60518.809121407685</c:v>
                </c:pt>
                <c:pt idx="3308">
                  <c:v>60539.509432079009</c:v>
                </c:pt>
                <c:pt idx="3309">
                  <c:v>60560.202452832789</c:v>
                </c:pt>
                <c:pt idx="3310">
                  <c:v>60580.888168061676</c:v>
                </c:pt>
                <c:pt idx="3311">
                  <c:v>60601.56656217586</c:v>
                </c:pt>
                <c:pt idx="3312">
                  <c:v>60622.237619601176</c:v>
                </c:pt>
                <c:pt idx="3313">
                  <c:v>60642.901324781487</c:v>
                </c:pt>
                <c:pt idx="3314">
                  <c:v>60663.55766217631</c:v>
                </c:pt>
                <c:pt idx="3315">
                  <c:v>60684.206616263291</c:v>
                </c:pt>
                <c:pt idx="3316">
                  <c:v>60704.848171536367</c:v>
                </c:pt>
                <c:pt idx="3317">
                  <c:v>60725.482312506661</c:v>
                </c:pt>
                <c:pt idx="3318">
                  <c:v>60746.10902370335</c:v>
                </c:pt>
                <c:pt idx="3319">
                  <c:v>60766.728289671613</c:v>
                </c:pt>
                <c:pt idx="3320">
                  <c:v>60787.340094975079</c:v>
                </c:pt>
                <c:pt idx="3321">
                  <c:v>60807.944424194291</c:v>
                </c:pt>
                <c:pt idx="3322">
                  <c:v>60828.54126192788</c:v>
                </c:pt>
                <c:pt idx="3323">
                  <c:v>60849.130592791436</c:v>
                </c:pt>
                <c:pt idx="3324">
                  <c:v>60869.71240141835</c:v>
                </c:pt>
                <c:pt idx="3325">
                  <c:v>60890.286672460323</c:v>
                </c:pt>
                <c:pt idx="3326">
                  <c:v>60910.853390586512</c:v>
                </c:pt>
                <c:pt idx="3327">
                  <c:v>60931.41254048414</c:v>
                </c:pt>
                <c:pt idx="3328">
                  <c:v>60951.964106858657</c:v>
                </c:pt>
                <c:pt idx="3329">
                  <c:v>60972.508074433455</c:v>
                </c:pt>
                <c:pt idx="3330">
                  <c:v>60993.04442794955</c:v>
                </c:pt>
                <c:pt idx="3331">
                  <c:v>61013.57315216749</c:v>
                </c:pt>
                <c:pt idx="3332">
                  <c:v>61034.094231864961</c:v>
                </c:pt>
                <c:pt idx="3333">
                  <c:v>61054.607651839091</c:v>
                </c:pt>
                <c:pt idx="3334">
                  <c:v>61075.113396904926</c:v>
                </c:pt>
                <c:pt idx="3335">
                  <c:v>61095.611451895929</c:v>
                </c:pt>
                <c:pt idx="3336">
                  <c:v>61116.10180166494</c:v>
                </c:pt>
                <c:pt idx="3337">
                  <c:v>61136.584431083225</c:v>
                </c:pt>
                <c:pt idx="3338">
                  <c:v>61157.059325040776</c:v>
                </c:pt>
                <c:pt idx="3339">
                  <c:v>61177.526468446536</c:v>
                </c:pt>
                <c:pt idx="3340">
                  <c:v>61197.98584622897</c:v>
                </c:pt>
                <c:pt idx="3341">
                  <c:v>61218.437443334784</c:v>
                </c:pt>
                <c:pt idx="3342">
                  <c:v>61238.881244730721</c:v>
                </c:pt>
                <c:pt idx="3343">
                  <c:v>61259.317235402101</c:v>
                </c:pt>
                <c:pt idx="3344">
                  <c:v>61279.745400354404</c:v>
                </c:pt>
                <c:pt idx="3345">
                  <c:v>61300.165724611637</c:v>
                </c:pt>
                <c:pt idx="3346">
                  <c:v>61320.578193217858</c:v>
                </c:pt>
                <c:pt idx="3347">
                  <c:v>61340.982791236289</c:v>
                </c:pt>
                <c:pt idx="3348">
                  <c:v>61361.379503750766</c:v>
                </c:pt>
                <c:pt idx="3349">
                  <c:v>61381.768315863643</c:v>
                </c:pt>
                <c:pt idx="3350">
                  <c:v>61402.149212698198</c:v>
                </c:pt>
                <c:pt idx="3351">
                  <c:v>61422.522179396983</c:v>
                </c:pt>
                <c:pt idx="3352">
                  <c:v>61442.887201122736</c:v>
                </c:pt>
                <c:pt idx="3353">
                  <c:v>61463.244263058448</c:v>
                </c:pt>
                <c:pt idx="3354">
                  <c:v>61483.5933504071</c:v>
                </c:pt>
                <c:pt idx="3355">
                  <c:v>61503.934448392269</c:v>
                </c:pt>
                <c:pt idx="3356">
                  <c:v>61524.267542257236</c:v>
                </c:pt>
                <c:pt idx="3357">
                  <c:v>61544.592617266484</c:v>
                </c:pt>
                <c:pt idx="3358">
                  <c:v>61564.90965870423</c:v>
                </c:pt>
                <c:pt idx="3359">
                  <c:v>61585.218651875803</c:v>
                </c:pt>
                <c:pt idx="3360">
                  <c:v>61605.519582107394</c:v>
                </c:pt>
                <c:pt idx="3361">
                  <c:v>61625.812434745487</c:v>
                </c:pt>
                <c:pt idx="3362">
                  <c:v>61646.097195157243</c:v>
                </c:pt>
                <c:pt idx="3363">
                  <c:v>61666.373848731891</c:v>
                </c:pt>
                <c:pt idx="3364">
                  <c:v>61686.642380878271</c:v>
                </c:pt>
                <c:pt idx="3365">
                  <c:v>61706.902777027193</c:v>
                </c:pt>
                <c:pt idx="3366">
                  <c:v>61727.155022630548</c:v>
                </c:pt>
                <c:pt idx="3367">
                  <c:v>61747.399103161268</c:v>
                </c:pt>
                <c:pt idx="3368">
                  <c:v>61767.635004113858</c:v>
                </c:pt>
                <c:pt idx="3369">
                  <c:v>61787.862711003771</c:v>
                </c:pt>
                <c:pt idx="3370">
                  <c:v>61808.082209369124</c:v>
                </c:pt>
                <c:pt idx="3371">
                  <c:v>61828.293484768335</c:v>
                </c:pt>
                <c:pt idx="3372">
                  <c:v>61848.496522782116</c:v>
                </c:pt>
                <c:pt idx="3373">
                  <c:v>61868.691309013091</c:v>
                </c:pt>
                <c:pt idx="3374">
                  <c:v>61888.877829085672</c:v>
                </c:pt>
                <c:pt idx="3375">
                  <c:v>61909.05606864595</c:v>
                </c:pt>
                <c:pt idx="3376">
                  <c:v>61929.22601336256</c:v>
                </c:pt>
                <c:pt idx="3377">
                  <c:v>61949.387648925847</c:v>
                </c:pt>
                <c:pt idx="3378">
                  <c:v>61969.540961048195</c:v>
                </c:pt>
                <c:pt idx="3379">
                  <c:v>61989.685935464717</c:v>
                </c:pt>
                <c:pt idx="3380">
                  <c:v>62009.822557932981</c:v>
                </c:pt>
                <c:pt idx="3381">
                  <c:v>62029.95081423231</c:v>
                </c:pt>
                <c:pt idx="3382">
                  <c:v>62050.070690165499</c:v>
                </c:pt>
                <c:pt idx="3383">
                  <c:v>62070.182171557339</c:v>
                </c:pt>
                <c:pt idx="3384">
                  <c:v>62090.28524425564</c:v>
                </c:pt>
                <c:pt idx="3385">
                  <c:v>62110.379894130834</c:v>
                </c:pt>
                <c:pt idx="3386">
                  <c:v>62130.466107076143</c:v>
                </c:pt>
                <c:pt idx="3387">
                  <c:v>62150.543869008194</c:v>
                </c:pt>
                <c:pt idx="3388">
                  <c:v>62170.613165866424</c:v>
                </c:pt>
                <c:pt idx="3389">
                  <c:v>62190.673983613444</c:v>
                </c:pt>
                <c:pt idx="3390">
                  <c:v>62210.726308234982</c:v>
                </c:pt>
                <c:pt idx="3391">
                  <c:v>62230.770125740251</c:v>
                </c:pt>
                <c:pt idx="3392">
                  <c:v>62250.805422161684</c:v>
                </c:pt>
                <c:pt idx="3393">
                  <c:v>62270.832183555583</c:v>
                </c:pt>
                <c:pt idx="3394">
                  <c:v>62290.850396001741</c:v>
                </c:pt>
                <c:pt idx="3395">
                  <c:v>62310.860045602836</c:v>
                </c:pt>
                <c:pt idx="3396">
                  <c:v>62330.861118486602</c:v>
                </c:pt>
                <c:pt idx="3397">
                  <c:v>62350.853600803704</c:v>
                </c:pt>
                <c:pt idx="3398">
                  <c:v>62370.837478728805</c:v>
                </c:pt>
                <c:pt idx="3399">
                  <c:v>62390.81273846094</c:v>
                </c:pt>
                <c:pt idx="3400">
                  <c:v>62410.779366223287</c:v>
                </c:pt>
                <c:pt idx="3401">
                  <c:v>62430.737348263021</c:v>
                </c:pt>
                <c:pt idx="3402">
                  <c:v>62450.686670851035</c:v>
                </c:pt>
                <c:pt idx="3403">
                  <c:v>62470.627320283667</c:v>
                </c:pt>
                <c:pt idx="3404">
                  <c:v>62490.559282880786</c:v>
                </c:pt>
                <c:pt idx="3405">
                  <c:v>62510.482544987615</c:v>
                </c:pt>
                <c:pt idx="3406">
                  <c:v>62530.397092973304</c:v>
                </c:pt>
                <c:pt idx="3407">
                  <c:v>62550.302913231862</c:v>
                </c:pt>
                <c:pt idx="3408">
                  <c:v>62570.19999218233</c:v>
                </c:pt>
                <c:pt idx="3409">
                  <c:v>62590.088316268746</c:v>
                </c:pt>
                <c:pt idx="3410">
                  <c:v>62609.967871959911</c:v>
                </c:pt>
                <c:pt idx="3411">
                  <c:v>62629.838645749369</c:v>
                </c:pt>
                <c:pt idx="3412">
                  <c:v>62649.700624156489</c:v>
                </c:pt>
                <c:pt idx="3413">
                  <c:v>62669.553793725318</c:v>
                </c:pt>
                <c:pt idx="3414">
                  <c:v>62689.398141025573</c:v>
                </c:pt>
                <c:pt idx="3415">
                  <c:v>62709.233652652045</c:v>
                </c:pt>
                <c:pt idx="3416">
                  <c:v>62729.060315225433</c:v>
                </c:pt>
                <c:pt idx="3417">
                  <c:v>62748.878115391977</c:v>
                </c:pt>
                <c:pt idx="3418">
                  <c:v>62768.6870398229</c:v>
                </c:pt>
                <c:pt idx="3419">
                  <c:v>62788.487075216392</c:v>
                </c:pt>
                <c:pt idx="3420">
                  <c:v>62808.278208295793</c:v>
                </c:pt>
                <c:pt idx="3421">
                  <c:v>62828.060425810218</c:v>
                </c:pt>
                <c:pt idx="3422">
                  <c:v>62847.833714535263</c:v>
                </c:pt>
                <c:pt idx="3423">
                  <c:v>62867.598061272372</c:v>
                </c:pt>
                <c:pt idx="3424">
                  <c:v>62887.353452849537</c:v>
                </c:pt>
                <c:pt idx="3425">
                  <c:v>62907.099876120075</c:v>
                </c:pt>
                <c:pt idx="3426">
                  <c:v>62926.837317965059</c:v>
                </c:pt>
                <c:pt idx="3427">
                  <c:v>62946.565765291474</c:v>
                </c:pt>
                <c:pt idx="3428">
                  <c:v>62966.285205032218</c:v>
                </c:pt>
                <c:pt idx="3429">
                  <c:v>62985.995624148032</c:v>
                </c:pt>
                <c:pt idx="3430">
                  <c:v>63005.697009625357</c:v>
                </c:pt>
                <c:pt idx="3431">
                  <c:v>63025.389348478391</c:v>
                </c:pt>
                <c:pt idx="3432">
                  <c:v>63045.0726277473</c:v>
                </c:pt>
                <c:pt idx="3433">
                  <c:v>63064.746834500023</c:v>
                </c:pt>
                <c:pt idx="3434">
                  <c:v>63084.411955831412</c:v>
                </c:pt>
                <c:pt idx="3435">
                  <c:v>63104.067978863284</c:v>
                </c:pt>
                <c:pt idx="3436">
                  <c:v>63123.714890744784</c:v>
                </c:pt>
                <c:pt idx="3437">
                  <c:v>63143.352678652707</c:v>
                </c:pt>
                <c:pt idx="3438">
                  <c:v>63162.981329791357</c:v>
                </c:pt>
                <c:pt idx="3439">
                  <c:v>63182.600831391785</c:v>
                </c:pt>
                <c:pt idx="3440">
                  <c:v>63202.211170713752</c:v>
                </c:pt>
                <c:pt idx="3441">
                  <c:v>63221.812335044247</c:v>
                </c:pt>
                <c:pt idx="3442">
                  <c:v>63241.404311697937</c:v>
                </c:pt>
                <c:pt idx="3443">
                  <c:v>63260.987088017828</c:v>
                </c:pt>
                <c:pt idx="3444">
                  <c:v>63280.560651374224</c:v>
                </c:pt>
                <c:pt idx="3445">
                  <c:v>63300.124989166528</c:v>
                </c:pt>
                <c:pt idx="3446">
                  <c:v>63319.680088821398</c:v>
                </c:pt>
                <c:pt idx="3447">
                  <c:v>63339.225937794472</c:v>
                </c:pt>
                <c:pt idx="3448">
                  <c:v>63358.762523569312</c:v>
                </c:pt>
                <c:pt idx="3449">
                  <c:v>63378.289833658142</c:v>
                </c:pt>
                <c:pt idx="3450">
                  <c:v>63397.80785560119</c:v>
                </c:pt>
                <c:pt idx="3451">
                  <c:v>63417.316576968216</c:v>
                </c:pt>
                <c:pt idx="3452">
                  <c:v>63436.815985357294</c:v>
                </c:pt>
                <c:pt idx="3453">
                  <c:v>63456.306068395243</c:v>
                </c:pt>
                <c:pt idx="3454">
                  <c:v>63475.786813738079</c:v>
                </c:pt>
                <c:pt idx="3455">
                  <c:v>63495.258209070162</c:v>
                </c:pt>
                <c:pt idx="3456">
                  <c:v>63514.720242105541</c:v>
                </c:pt>
                <c:pt idx="3457">
                  <c:v>63534.172900587349</c:v>
                </c:pt>
                <c:pt idx="3458">
                  <c:v>63553.616172288181</c:v>
                </c:pt>
                <c:pt idx="3459">
                  <c:v>63573.050045009251</c:v>
                </c:pt>
                <c:pt idx="3460">
                  <c:v>63592.474506582155</c:v>
                </c:pt>
                <c:pt idx="3461">
                  <c:v>63611.889544867357</c:v>
                </c:pt>
                <c:pt idx="3462">
                  <c:v>63631.295147755569</c:v>
                </c:pt>
                <c:pt idx="3463">
                  <c:v>63650.691303166554</c:v>
                </c:pt>
                <c:pt idx="3464">
                  <c:v>63670.077999050314</c:v>
                </c:pt>
                <c:pt idx="3465">
                  <c:v>63689.455223387013</c:v>
                </c:pt>
                <c:pt idx="3466">
                  <c:v>63708.822964185994</c:v>
                </c:pt>
                <c:pt idx="3467">
                  <c:v>63728.18120948779</c:v>
                </c:pt>
                <c:pt idx="3468">
                  <c:v>63747.529947362171</c:v>
                </c:pt>
                <c:pt idx="3469">
                  <c:v>63766.869165909746</c:v>
                </c:pt>
                <c:pt idx="3470">
                  <c:v>63786.19885326115</c:v>
                </c:pt>
                <c:pt idx="3471">
                  <c:v>63805.518997578205</c:v>
                </c:pt>
                <c:pt idx="3472">
                  <c:v>63824.829587052336</c:v>
                </c:pt>
                <c:pt idx="3473">
                  <c:v>63844.130609905958</c:v>
                </c:pt>
                <c:pt idx="3474">
                  <c:v>63863.422054392431</c:v>
                </c:pt>
                <c:pt idx="3475">
                  <c:v>63882.703908796182</c:v>
                </c:pt>
                <c:pt idx="3476">
                  <c:v>63901.976161431943</c:v>
                </c:pt>
                <c:pt idx="3477">
                  <c:v>63921.238800645806</c:v>
                </c:pt>
                <c:pt idx="3478">
                  <c:v>63940.491814815265</c:v>
                </c:pt>
                <c:pt idx="3479">
                  <c:v>63959.7351923483</c:v>
                </c:pt>
                <c:pt idx="3480">
                  <c:v>63978.968921684726</c:v>
                </c:pt>
                <c:pt idx="3481">
                  <c:v>63998.19299129604</c:v>
                </c:pt>
                <c:pt idx="3482">
                  <c:v>64017.407389684289</c:v>
                </c:pt>
                <c:pt idx="3483">
                  <c:v>64036.612105383661</c:v>
                </c:pt>
                <c:pt idx="3484">
                  <c:v>64055.807126960521</c:v>
                </c:pt>
                <c:pt idx="3485">
                  <c:v>64074.992443012125</c:v>
                </c:pt>
                <c:pt idx="3486">
                  <c:v>64094.168042168407</c:v>
                </c:pt>
                <c:pt idx="3487">
                  <c:v>64113.333913089977</c:v>
                </c:pt>
                <c:pt idx="3488">
                  <c:v>64132.490044471313</c:v>
                </c:pt>
                <c:pt idx="3489">
                  <c:v>64151.636425037294</c:v>
                </c:pt>
                <c:pt idx="3490">
                  <c:v>64170.773043546149</c:v>
                </c:pt>
                <c:pt idx="3491">
                  <c:v>64189.89988878827</c:v>
                </c:pt>
                <c:pt idx="3492">
                  <c:v>64209.016949586097</c:v>
                </c:pt>
                <c:pt idx="3493">
                  <c:v>64228.124214794982</c:v>
                </c:pt>
                <c:pt idx="3494">
                  <c:v>64247.221673302229</c:v>
                </c:pt>
                <c:pt idx="3495">
                  <c:v>64266.309314028971</c:v>
                </c:pt>
                <c:pt idx="3496">
                  <c:v>64285.387125928144</c:v>
                </c:pt>
                <c:pt idx="3497">
                  <c:v>64304.455097986174</c:v>
                </c:pt>
                <c:pt idx="3498">
                  <c:v>64323.513219221903</c:v>
                </c:pt>
                <c:pt idx="3499">
                  <c:v>64342.561478688207</c:v>
                </c:pt>
                <c:pt idx="3500">
                  <c:v>64361.599865469965</c:v>
                </c:pt>
                <c:pt idx="3501">
                  <c:v>64380.628368686244</c:v>
                </c:pt>
                <c:pt idx="3502">
                  <c:v>64399.646977489007</c:v>
                </c:pt>
                <c:pt idx="3503">
                  <c:v>64418.655681063981</c:v>
                </c:pt>
                <c:pt idx="3504">
                  <c:v>64437.654468630164</c:v>
                </c:pt>
                <c:pt idx="3505">
                  <c:v>64456.643329440551</c:v>
                </c:pt>
                <c:pt idx="3506">
                  <c:v>64475.622252781483</c:v>
                </c:pt>
                <c:pt idx="3507">
                  <c:v>64494.591227973382</c:v>
                </c:pt>
                <c:pt idx="3508">
                  <c:v>64513.550244370592</c:v>
                </c:pt>
                <c:pt idx="3509">
                  <c:v>64532.499291361572</c:v>
                </c:pt>
                <c:pt idx="3510">
                  <c:v>64551.438358369058</c:v>
                </c:pt>
                <c:pt idx="3511">
                  <c:v>64570.367434849184</c:v>
                </c:pt>
                <c:pt idx="3512">
                  <c:v>64589.286510293343</c:v>
                </c:pt>
                <c:pt idx="3513">
                  <c:v>64608.195574226993</c:v>
                </c:pt>
                <c:pt idx="3514">
                  <c:v>64627.094616210066</c:v>
                </c:pt>
                <c:pt idx="3515">
                  <c:v>64645.983625837172</c:v>
                </c:pt>
                <c:pt idx="3516">
                  <c:v>64664.862592737649</c:v>
                </c:pt>
                <c:pt idx="3517">
                  <c:v>64683.73150657575</c:v>
                </c:pt>
                <c:pt idx="3518">
                  <c:v>64702.590357049841</c:v>
                </c:pt>
                <c:pt idx="3519">
                  <c:v>64721.439133894688</c:v>
                </c:pt>
                <c:pt idx="3520">
                  <c:v>64740.277826878701</c:v>
                </c:pt>
                <c:pt idx="3521">
                  <c:v>64759.106425806727</c:v>
                </c:pt>
                <c:pt idx="3522">
                  <c:v>64777.924920517667</c:v>
                </c:pt>
                <c:pt idx="3523">
                  <c:v>64796.733300886917</c:v>
                </c:pt>
                <c:pt idx="3524">
                  <c:v>64815.531556824899</c:v>
                </c:pt>
                <c:pt idx="3525">
                  <c:v>64834.319678277338</c:v>
                </c:pt>
                <c:pt idx="3526">
                  <c:v>64853.09765522588</c:v>
                </c:pt>
                <c:pt idx="3527">
                  <c:v>64871.865477687927</c:v>
                </c:pt>
                <c:pt idx="3528">
                  <c:v>64890.623135716691</c:v>
                </c:pt>
                <c:pt idx="3529">
                  <c:v>64909.370619401379</c:v>
                </c:pt>
                <c:pt idx="3530">
                  <c:v>64928.107918867208</c:v>
                </c:pt>
                <c:pt idx="3531">
                  <c:v>64946.835024275817</c:v>
                </c:pt>
                <c:pt idx="3532">
                  <c:v>64965.551925824555</c:v>
                </c:pt>
                <c:pt idx="3533">
                  <c:v>64984.258613747683</c:v>
                </c:pt>
                <c:pt idx="3534">
                  <c:v>65002.955078315397</c:v>
                </c:pt>
                <c:pt idx="3535">
                  <c:v>65021.641309834529</c:v>
                </c:pt>
                <c:pt idx="3536">
                  <c:v>65040.317298649199</c:v>
                </c:pt>
                <c:pt idx="3537">
                  <c:v>65058.983035139521</c:v>
                </c:pt>
                <c:pt idx="3538">
                  <c:v>65077.63850972239</c:v>
                </c:pt>
                <c:pt idx="3539">
                  <c:v>65096.283712852273</c:v>
                </c:pt>
                <c:pt idx="3540">
                  <c:v>65114.918635019916</c:v>
                </c:pt>
                <c:pt idx="3541">
                  <c:v>65133.543266754161</c:v>
                </c:pt>
                <c:pt idx="3542">
                  <c:v>65152.15759861983</c:v>
                </c:pt>
                <c:pt idx="3543">
                  <c:v>65170.761621219834</c:v>
                </c:pt>
                <c:pt idx="3544">
                  <c:v>65189.355325194709</c:v>
                </c:pt>
                <c:pt idx="3545">
                  <c:v>65207.938701221719</c:v>
                </c:pt>
                <c:pt idx="3546">
                  <c:v>65226.511740016642</c:v>
                </c:pt>
                <c:pt idx="3547">
                  <c:v>65245.074432332258</c:v>
                </c:pt>
                <c:pt idx="3548">
                  <c:v>65263.626768959235</c:v>
                </c:pt>
                <c:pt idx="3549">
                  <c:v>65282.168740726665</c:v>
                </c:pt>
                <c:pt idx="3550">
                  <c:v>65300.700338501127</c:v>
                </c:pt>
                <c:pt idx="3551">
                  <c:v>65319.221553187599</c:v>
                </c:pt>
                <c:pt idx="3552">
                  <c:v>65337.732375729051</c:v>
                </c:pt>
                <c:pt idx="3553">
                  <c:v>65356.23279710667</c:v>
                </c:pt>
                <c:pt idx="3554">
                  <c:v>65374.722808340564</c:v>
                </c:pt>
                <c:pt idx="3555">
                  <c:v>65393.202400488663</c:v>
                </c:pt>
                <c:pt idx="3556">
                  <c:v>65411.671564647746</c:v>
                </c:pt>
                <c:pt idx="3557">
                  <c:v>65430.13029195393</c:v>
                </c:pt>
                <c:pt idx="3558">
                  <c:v>65448.57857358097</c:v>
                </c:pt>
                <c:pt idx="3559">
                  <c:v>65467.016400742636</c:v>
                </c:pt>
                <c:pt idx="3560">
                  <c:v>65485.443764690397</c:v>
                </c:pt>
                <c:pt idx="3561">
                  <c:v>65503.860656716068</c:v>
                </c:pt>
                <c:pt idx="3562">
                  <c:v>65522.267068150177</c:v>
                </c:pt>
                <c:pt idx="3563">
                  <c:v>65540.662990362427</c:v>
                </c:pt>
                <c:pt idx="3564">
                  <c:v>65559.048414761957</c:v>
                </c:pt>
                <c:pt idx="3565">
                  <c:v>65577.423332797291</c:v>
                </c:pt>
                <c:pt idx="3566">
                  <c:v>65595.787735957274</c:v>
                </c:pt>
                <c:pt idx="3567">
                  <c:v>65614.141615769142</c:v>
                </c:pt>
                <c:pt idx="3568">
                  <c:v>65632.484963801078</c:v>
                </c:pt>
                <c:pt idx="3569">
                  <c:v>65650.81777166031</c:v>
                </c:pt>
                <c:pt idx="3570">
                  <c:v>65669.140030994953</c:v>
                </c:pt>
                <c:pt idx="3571">
                  <c:v>65687.451733492446</c:v>
                </c:pt>
                <c:pt idx="3572">
                  <c:v>65705.752870880446</c:v>
                </c:pt>
                <c:pt idx="3573">
                  <c:v>65724.043434927633</c:v>
                </c:pt>
                <c:pt idx="3574">
                  <c:v>65742.32341744221</c:v>
                </c:pt>
                <c:pt idx="3575">
                  <c:v>65760.592810273156</c:v>
                </c:pt>
                <c:pt idx="3576">
                  <c:v>65778.851605310381</c:v>
                </c:pt>
                <c:pt idx="3577">
                  <c:v>65797.099794483816</c:v>
                </c:pt>
                <c:pt idx="3578">
                  <c:v>65815.337369765082</c:v>
                </c:pt>
                <c:pt idx="3579">
                  <c:v>65833.564323165614</c:v>
                </c:pt>
                <c:pt idx="3580">
                  <c:v>65851.780646738756</c:v>
                </c:pt>
                <c:pt idx="3581">
                  <c:v>65869.98633257857</c:v>
                </c:pt>
                <c:pt idx="3582">
                  <c:v>65888.181372820298</c:v>
                </c:pt>
                <c:pt idx="3583">
                  <c:v>65906.365759640248</c:v>
                </c:pt>
                <c:pt idx="3584">
                  <c:v>65924.539485256813</c:v>
                </c:pt>
                <c:pt idx="3585">
                  <c:v>65942.702541929029</c:v>
                </c:pt>
                <c:pt idx="3586">
                  <c:v>65960.854921958016</c:v>
                </c:pt>
                <c:pt idx="3587">
                  <c:v>65978.996617686993</c:v>
                </c:pt>
                <c:pt idx="3588">
                  <c:v>65997.127621499705</c:v>
                </c:pt>
                <c:pt idx="3589">
                  <c:v>66015.247925823103</c:v>
                </c:pt>
                <c:pt idx="3590">
                  <c:v>66033.357523125291</c:v>
                </c:pt>
                <c:pt idx="3591">
                  <c:v>66051.456405917153</c:v>
                </c:pt>
                <c:pt idx="3592">
                  <c:v>66069.544566751152</c:v>
                </c:pt>
                <c:pt idx="3593">
                  <c:v>66087.621998222225</c:v>
                </c:pt>
                <c:pt idx="3594">
                  <c:v>66105.688692968222</c:v>
                </c:pt>
                <c:pt idx="3595">
                  <c:v>66123.744643668979</c:v>
                </c:pt>
                <c:pt idx="3596">
                  <c:v>66141.789843046674</c:v>
                </c:pt>
                <c:pt idx="3597">
                  <c:v>66159.824283866939</c:v>
                </c:pt>
                <c:pt idx="3598">
                  <c:v>66177.847958937389</c:v>
                </c:pt>
                <c:pt idx="3599">
                  <c:v>66195.860861110035</c:v>
                </c:pt>
                <c:pt idx="3600">
                  <c:v>66213.862983277519</c:v>
                </c:pt>
                <c:pt idx="3601">
                  <c:v>66231.8543183781</c:v>
                </c:pt>
                <c:pt idx="3602">
                  <c:v>66249.834859391573</c:v>
                </c:pt>
                <c:pt idx="3603">
                  <c:v>66267.804599341835</c:v>
                </c:pt>
                <c:pt idx="3604">
                  <c:v>66285.76353129551</c:v>
                </c:pt>
                <c:pt idx="3605">
                  <c:v>66303.711648363969</c:v>
                </c:pt>
                <c:pt idx="3606">
                  <c:v>66321.648943701002</c:v>
                </c:pt>
                <c:pt idx="3607">
                  <c:v>66339.575410504782</c:v>
                </c:pt>
                <c:pt idx="3608">
                  <c:v>66357.491042016962</c:v>
                </c:pt>
                <c:pt idx="3609">
                  <c:v>66375.395831523245</c:v>
                </c:pt>
                <c:pt idx="3610">
                  <c:v>66393.289772353804</c:v>
                </c:pt>
                <c:pt idx="3611">
                  <c:v>66411.17285788244</c:v>
                </c:pt>
                <c:pt idx="3612">
                  <c:v>66429.045081527191</c:v>
                </c:pt>
                <c:pt idx="3613">
                  <c:v>66446.906436750549</c:v>
                </c:pt>
                <c:pt idx="3614">
                  <c:v>66464.756917060091</c:v>
                </c:pt>
                <c:pt idx="3615">
                  <c:v>66482.596516006568</c:v>
                </c:pt>
                <c:pt idx="3616">
                  <c:v>66500.425227187006</c:v>
                </c:pt>
                <c:pt idx="3617">
                  <c:v>66518.243044241914</c:v>
                </c:pt>
                <c:pt idx="3618">
                  <c:v>66536.049960857199</c:v>
                </c:pt>
                <c:pt idx="3619">
                  <c:v>66553.845970763592</c:v>
                </c:pt>
                <c:pt idx="3620">
                  <c:v>66571.631067737471</c:v>
                </c:pt>
                <c:pt idx="3621">
                  <c:v>66589.405245599584</c:v>
                </c:pt>
                <c:pt idx="3622">
                  <c:v>66607.168498216459</c:v>
                </c:pt>
                <c:pt idx="3623">
                  <c:v>66624.920819499283</c:v>
                </c:pt>
                <c:pt idx="3624">
                  <c:v>66642.66220340642</c:v>
                </c:pt>
                <c:pt idx="3625">
                  <c:v>66660.392643939325</c:v>
                </c:pt>
                <c:pt idx="3626">
                  <c:v>66678.112135147254</c:v>
                </c:pt>
                <c:pt idx="3627">
                  <c:v>66695.820671124806</c:v>
                </c:pt>
                <c:pt idx="3628">
                  <c:v>66713.518246011925</c:v>
                </c:pt>
                <c:pt idx="3629">
                  <c:v>66731.204853994539</c:v>
                </c:pt>
                <c:pt idx="3630">
                  <c:v>66748.880489305724</c:v>
                </c:pt>
                <c:pt idx="3631">
                  <c:v>66766.545146223536</c:v>
                </c:pt>
                <c:pt idx="3632">
                  <c:v>66784.198819073121</c:v>
                </c:pt>
                <c:pt idx="3633">
                  <c:v>66801.84150222539</c:v>
                </c:pt>
                <c:pt idx="3634">
                  <c:v>66819.473190098579</c:v>
                </c:pt>
                <c:pt idx="3635">
                  <c:v>66837.093877157706</c:v>
                </c:pt>
                <c:pt idx="3636">
                  <c:v>66854.703557913002</c:v>
                </c:pt>
                <c:pt idx="3637">
                  <c:v>66872.302226923755</c:v>
                </c:pt>
                <c:pt idx="3638">
                  <c:v>66889.889878793998</c:v>
                </c:pt>
                <c:pt idx="3639">
                  <c:v>66907.46650817577</c:v>
                </c:pt>
                <c:pt idx="3640">
                  <c:v>66925.032109769134</c:v>
                </c:pt>
                <c:pt idx="3641">
                  <c:v>66942.586678320018</c:v>
                </c:pt>
                <c:pt idx="3642">
                  <c:v>66960.130208623057</c:v>
                </c:pt>
                <c:pt idx="3643">
                  <c:v>66977.662695519</c:v>
                </c:pt>
                <c:pt idx="3644">
                  <c:v>66995.184133896808</c:v>
                </c:pt>
                <c:pt idx="3645">
                  <c:v>67012.694518693301</c:v>
                </c:pt>
                <c:pt idx="3646">
                  <c:v>67030.193844893016</c:v>
                </c:pt>
                <c:pt idx="3647">
                  <c:v>67047.682107528584</c:v>
                </c:pt>
                <c:pt idx="3648">
                  <c:v>67065.159301679829</c:v>
                </c:pt>
                <c:pt idx="3649">
                  <c:v>67082.625422475656</c:v>
                </c:pt>
                <c:pt idx="3650">
                  <c:v>67100.080465092557</c:v>
                </c:pt>
                <c:pt idx="3651">
                  <c:v>67117.524424755829</c:v>
                </c:pt>
                <c:pt idx="3652">
                  <c:v>67134.957296738372</c:v>
                </c:pt>
                <c:pt idx="3653">
                  <c:v>67152.37907636301</c:v>
                </c:pt>
                <c:pt idx="3654">
                  <c:v>67169.789758999133</c:v>
                </c:pt>
                <c:pt idx="3655">
                  <c:v>67187.189340067693</c:v>
                </c:pt>
                <c:pt idx="3656">
                  <c:v>67204.577815035591</c:v>
                </c:pt>
                <c:pt idx="3657">
                  <c:v>67221.955179420795</c:v>
                </c:pt>
                <c:pt idx="3658">
                  <c:v>67239.321428789422</c:v>
                </c:pt>
                <c:pt idx="3659">
                  <c:v>67256.676558756837</c:v>
                </c:pt>
                <c:pt idx="3660">
                  <c:v>67274.020564987586</c:v>
                </c:pt>
                <c:pt idx="3661">
                  <c:v>67291.353443196334</c:v>
                </c:pt>
                <c:pt idx="3662">
                  <c:v>67308.675189146161</c:v>
                </c:pt>
                <c:pt idx="3663">
                  <c:v>67325.985798650363</c:v>
                </c:pt>
                <c:pt idx="3664">
                  <c:v>67343.285267572093</c:v>
                </c:pt>
                <c:pt idx="3665">
                  <c:v>67360.573591824112</c:v>
                </c:pt>
                <c:pt idx="3666">
                  <c:v>67377.850767369018</c:v>
                </c:pt>
                <c:pt idx="3667">
                  <c:v>67395.116790219166</c:v>
                </c:pt>
                <c:pt idx="3668">
                  <c:v>67412.371656437594</c:v>
                </c:pt>
                <c:pt idx="3669">
                  <c:v>67429.615362137542</c:v>
                </c:pt>
                <c:pt idx="3670">
                  <c:v>67446.847903482107</c:v>
                </c:pt>
                <c:pt idx="3671">
                  <c:v>67464.069276685768</c:v>
                </c:pt>
                <c:pt idx="3672">
                  <c:v>67481.279478012191</c:v>
                </c:pt>
                <c:pt idx="3673">
                  <c:v>67498.478503777049</c:v>
                </c:pt>
                <c:pt idx="3674">
                  <c:v>67515.666350346422</c:v>
                </c:pt>
                <c:pt idx="3675">
                  <c:v>67532.843014136466</c:v>
                </c:pt>
                <c:pt idx="3676">
                  <c:v>67550.008491615241</c:v>
                </c:pt>
                <c:pt idx="3677">
                  <c:v>67567.162779301798</c:v>
                </c:pt>
                <c:pt idx="3678">
                  <c:v>67584.305873766396</c:v>
                </c:pt>
                <c:pt idx="3679">
                  <c:v>67601.437771630153</c:v>
                </c:pt>
                <c:pt idx="3680">
                  <c:v>67618.558469565745</c:v>
                </c:pt>
                <c:pt idx="3681">
                  <c:v>67635.667964297987</c:v>
                </c:pt>
                <c:pt idx="3682">
                  <c:v>67652.766252603018</c:v>
                </c:pt>
                <c:pt idx="3683">
                  <c:v>67669.85333130839</c:v>
                </c:pt>
                <c:pt idx="3684">
                  <c:v>67686.92919729375</c:v>
                </c:pt>
                <c:pt idx="3685">
                  <c:v>67703.993847490667</c:v>
                </c:pt>
                <c:pt idx="3686">
                  <c:v>67721.047278883372</c:v>
                </c:pt>
                <c:pt idx="3687">
                  <c:v>67738.089488507394</c:v>
                </c:pt>
                <c:pt idx="3688">
                  <c:v>67755.120473450515</c:v>
                </c:pt>
                <c:pt idx="3689">
                  <c:v>67772.140230854246</c:v>
                </c:pt>
                <c:pt idx="3690">
                  <c:v>67789.148757911142</c:v>
                </c:pt>
                <c:pt idx="3691">
                  <c:v>67806.146051867108</c:v>
                </c:pt>
                <c:pt idx="3692">
                  <c:v>67823.132110020728</c:v>
                </c:pt>
                <c:pt idx="3693">
                  <c:v>67840.106929723042</c:v>
                </c:pt>
                <c:pt idx="3694">
                  <c:v>67857.07050837882</c:v>
                </c:pt>
                <c:pt idx="3695">
                  <c:v>67874.0228434452</c:v>
                </c:pt>
                <c:pt idx="3696">
                  <c:v>67890.963932432147</c:v>
                </c:pt>
                <c:pt idx="3697">
                  <c:v>67907.893772904339</c:v>
                </c:pt>
                <c:pt idx="3698">
                  <c:v>67924.812362478566</c:v>
                </c:pt>
                <c:pt idx="3699">
                  <c:v>67941.719698825676</c:v>
                </c:pt>
                <c:pt idx="3700">
                  <c:v>67958.615779669693</c:v>
                </c:pt>
                <c:pt idx="3701">
                  <c:v>67975.500602788889</c:v>
                </c:pt>
                <c:pt idx="3702">
                  <c:v>67992.374166014808</c:v>
                </c:pt>
                <c:pt idx="3703">
                  <c:v>68009.236467233553</c:v>
                </c:pt>
                <c:pt idx="3704">
                  <c:v>68026.087504384588</c:v>
                </c:pt>
                <c:pt idx="3705">
                  <c:v>68042.927275462658</c:v>
                </c:pt>
                <c:pt idx="3706">
                  <c:v>68059.755778515464</c:v>
                </c:pt>
                <c:pt idx="3707">
                  <c:v>68076.573011645392</c:v>
                </c:pt>
                <c:pt idx="3708">
                  <c:v>68093.378973010098</c:v>
                </c:pt>
                <c:pt idx="3709">
                  <c:v>68110.173660820947</c:v>
                </c:pt>
                <c:pt idx="3710">
                  <c:v>68126.957073344602</c:v>
                </c:pt>
                <c:pt idx="3711">
                  <c:v>68143.7292089025</c:v>
                </c:pt>
                <c:pt idx="3712">
                  <c:v>68160.490065870516</c:v>
                </c:pt>
                <c:pt idx="3713">
                  <c:v>68177.239642679968</c:v>
                </c:pt>
                <c:pt idx="3714">
                  <c:v>68193.977937817122</c:v>
                </c:pt>
                <c:pt idx="3715">
                  <c:v>68210.70494982395</c:v>
                </c:pt>
                <c:pt idx="3716">
                  <c:v>68227.420677297094</c:v>
                </c:pt>
                <c:pt idx="3717">
                  <c:v>68244.125118889453</c:v>
                </c:pt>
                <c:pt idx="3718">
                  <c:v>68260.818273308643</c:v>
                </c:pt>
                <c:pt idx="3719">
                  <c:v>68277.500139319091</c:v>
                </c:pt>
                <c:pt idx="3720">
                  <c:v>68294.17071573982</c:v>
                </c:pt>
                <c:pt idx="3721">
                  <c:v>68310.830001446622</c:v>
                </c:pt>
                <c:pt idx="3722">
                  <c:v>68327.477995371446</c:v>
                </c:pt>
                <c:pt idx="3723">
                  <c:v>68344.114696501725</c:v>
                </c:pt>
                <c:pt idx="3724">
                  <c:v>68360.74010388134</c:v>
                </c:pt>
                <c:pt idx="3725">
                  <c:v>68377.354216611158</c:v>
                </c:pt>
                <c:pt idx="3726">
                  <c:v>68393.957033847473</c:v>
                </c:pt>
                <c:pt idx="3727">
                  <c:v>68410.548554804162</c:v>
                </c:pt>
                <c:pt idx="3728">
                  <c:v>68427.128778751081</c:v>
                </c:pt>
                <c:pt idx="3729">
                  <c:v>68443.697705015729</c:v>
                </c:pt>
                <c:pt idx="3730">
                  <c:v>68460.255332981716</c:v>
                </c:pt>
                <c:pt idx="3731">
                  <c:v>68476.801662089987</c:v>
                </c:pt>
                <c:pt idx="3732">
                  <c:v>68493.336691838835</c:v>
                </c:pt>
                <c:pt idx="3733">
                  <c:v>68509.860421783567</c:v>
                </c:pt>
                <c:pt idx="3734">
                  <c:v>68526.372851537133</c:v>
                </c:pt>
                <c:pt idx="3735">
                  <c:v>68542.873980770135</c:v>
                </c:pt>
                <c:pt idx="3736">
                  <c:v>68559.363809209914</c:v>
                </c:pt>
                <c:pt idx="3737">
                  <c:v>68575.842336642323</c:v>
                </c:pt>
                <c:pt idx="3738">
                  <c:v>68592.309562910785</c:v>
                </c:pt>
                <c:pt idx="3739">
                  <c:v>68608.765487916666</c:v>
                </c:pt>
                <c:pt idx="3740">
                  <c:v>68625.210111619759</c:v>
                </c:pt>
                <c:pt idx="3741">
                  <c:v>68641.643434037236</c:v>
                </c:pt>
                <c:pt idx="3742">
                  <c:v>68658.065455245465</c:v>
                </c:pt>
                <c:pt idx="3743">
                  <c:v>68674.476175378149</c:v>
                </c:pt>
                <c:pt idx="3744">
                  <c:v>68690.875594628902</c:v>
                </c:pt>
                <c:pt idx="3745">
                  <c:v>68707.263713248554</c:v>
                </c:pt>
                <c:pt idx="3746">
                  <c:v>68723.640531547586</c:v>
                </c:pt>
                <c:pt idx="3747">
                  <c:v>68740.006049894975</c:v>
                </c:pt>
                <c:pt idx="3748">
                  <c:v>68756.360268718418</c:v>
                </c:pt>
                <c:pt idx="3749">
                  <c:v>68772.703188505606</c:v>
                </c:pt>
                <c:pt idx="3750">
                  <c:v>68789.034809802484</c:v>
                </c:pt>
                <c:pt idx="3751">
                  <c:v>68805.355133214442</c:v>
                </c:pt>
                <c:pt idx="3752">
                  <c:v>68821.664159406515</c:v>
                </c:pt>
                <c:pt idx="3753">
                  <c:v>68837.961889103404</c:v>
                </c:pt>
                <c:pt idx="3754">
                  <c:v>68854.248323089181</c:v>
                </c:pt>
                <c:pt idx="3755">
                  <c:v>68870.523462207755</c:v>
                </c:pt>
                <c:pt idx="3756">
                  <c:v>68886.787307362756</c:v>
                </c:pt>
                <c:pt idx="3757">
                  <c:v>68903.039859518147</c:v>
                </c:pt>
                <c:pt idx="3758">
                  <c:v>68919.281119698047</c:v>
                </c:pt>
                <c:pt idx="3759">
                  <c:v>68935.511088986052</c:v>
                </c:pt>
                <c:pt idx="3760">
                  <c:v>68951.729768526595</c:v>
                </c:pt>
                <c:pt idx="3761">
                  <c:v>68967.937159525114</c:v>
                </c:pt>
                <c:pt idx="3762">
                  <c:v>68984.133263245996</c:v>
                </c:pt>
                <c:pt idx="3763">
                  <c:v>69000.318081016361</c:v>
                </c:pt>
                <c:pt idx="3764">
                  <c:v>69016.491614222425</c:v>
                </c:pt>
                <c:pt idx="3765">
                  <c:v>69032.653864312233</c:v>
                </c:pt>
                <c:pt idx="3766">
                  <c:v>69048.804832794645</c:v>
                </c:pt>
                <c:pt idx="3767">
                  <c:v>69064.944521239187</c:v>
                </c:pt>
                <c:pt idx="3768">
                  <c:v>69081.072931277173</c:v>
                </c:pt>
                <c:pt idx="3769">
                  <c:v>69097.190064601673</c:v>
                </c:pt>
                <c:pt idx="3770">
                  <c:v>69113.295922965888</c:v>
                </c:pt>
                <c:pt idx="3771">
                  <c:v>69129.390508185694</c:v>
                </c:pt>
                <c:pt idx="3772">
                  <c:v>69145.473822138199</c:v>
                </c:pt>
                <c:pt idx="3773">
                  <c:v>69161.545866762957</c:v>
                </c:pt>
                <c:pt idx="3774">
                  <c:v>69177.606644060419</c:v>
                </c:pt>
                <c:pt idx="3775">
                  <c:v>69193.656156094454</c:v>
                </c:pt>
                <c:pt idx="3776">
                  <c:v>69209.694404989408</c:v>
                </c:pt>
                <c:pt idx="3777">
                  <c:v>69225.72139293341</c:v>
                </c:pt>
                <c:pt idx="3778">
                  <c:v>69241.737122176244</c:v>
                </c:pt>
                <c:pt idx="3779">
                  <c:v>69257.741595030093</c:v>
                </c:pt>
                <c:pt idx="3780">
                  <c:v>69273.734813870615</c:v>
                </c:pt>
                <c:pt idx="3781">
                  <c:v>69289.716781135139</c:v>
                </c:pt>
                <c:pt idx="3782">
                  <c:v>69305.687499324253</c:v>
                </c:pt>
                <c:pt idx="3783">
                  <c:v>69321.646971002134</c:v>
                </c:pt>
                <c:pt idx="3784">
                  <c:v>69337.595198794705</c:v>
                </c:pt>
                <c:pt idx="3785">
                  <c:v>69353.532185393284</c:v>
                </c:pt>
                <c:pt idx="3786">
                  <c:v>69369.457933549696</c:v>
                </c:pt>
                <c:pt idx="3787">
                  <c:v>69385.37244608131</c:v>
                </c:pt>
                <c:pt idx="3788">
                  <c:v>69401.275725868021</c:v>
                </c:pt>
                <c:pt idx="3789">
                  <c:v>69417.167775854396</c:v>
                </c:pt>
                <c:pt idx="3790">
                  <c:v>69433.048599048227</c:v>
                </c:pt>
                <c:pt idx="3791">
                  <c:v>69448.918198520259</c:v>
                </c:pt>
                <c:pt idx="3792">
                  <c:v>69464.776577406607</c:v>
                </c:pt>
                <c:pt idx="3793">
                  <c:v>69480.623738907714</c:v>
                </c:pt>
                <c:pt idx="3794">
                  <c:v>69496.4596862865</c:v>
                </c:pt>
                <c:pt idx="3795">
                  <c:v>69512.284422871991</c:v>
                </c:pt>
                <c:pt idx="3796">
                  <c:v>69528.097952057069</c:v>
                </c:pt>
                <c:pt idx="3797">
                  <c:v>69543.900277299341</c:v>
                </c:pt>
                <c:pt idx="3798">
                  <c:v>69559.69140212069</c:v>
                </c:pt>
                <c:pt idx="3799">
                  <c:v>69575.471330108863</c:v>
                </c:pt>
                <c:pt idx="3800">
                  <c:v>69591.240064915284</c:v>
                </c:pt>
                <c:pt idx="3801">
                  <c:v>69606.997610257298</c:v>
                </c:pt>
                <c:pt idx="3802">
                  <c:v>69622.743969917356</c:v>
                </c:pt>
                <c:pt idx="3803">
                  <c:v>69638.479147743215</c:v>
                </c:pt>
                <c:pt idx="3804">
                  <c:v>69654.203147647277</c:v>
                </c:pt>
                <c:pt idx="3805">
                  <c:v>69669.915973608877</c:v>
                </c:pt>
                <c:pt idx="3806">
                  <c:v>69685.617629671702</c:v>
                </c:pt>
                <c:pt idx="3807">
                  <c:v>69701.308119946014</c:v>
                </c:pt>
                <c:pt idx="3808">
                  <c:v>69716.987448608124</c:v>
                </c:pt>
                <c:pt idx="3809">
                  <c:v>69732.655619899597</c:v>
                </c:pt>
                <c:pt idx="3810">
                  <c:v>69748.312638128686</c:v>
                </c:pt>
                <c:pt idx="3811">
                  <c:v>69763.958507669158</c:v>
                </c:pt>
                <c:pt idx="3812">
                  <c:v>69779.593232962652</c:v>
                </c:pt>
                <c:pt idx="3813">
                  <c:v>69795.216818516041</c:v>
                </c:pt>
                <c:pt idx="3814">
                  <c:v>69810.829268903035</c:v>
                </c:pt>
                <c:pt idx="3815">
                  <c:v>69826.430588764328</c:v>
                </c:pt>
                <c:pt idx="3816">
                  <c:v>69842.02078280694</c:v>
                </c:pt>
                <c:pt idx="3817">
                  <c:v>69857.599855805762</c:v>
                </c:pt>
                <c:pt idx="3818">
                  <c:v>69873.167812601823</c:v>
                </c:pt>
                <c:pt idx="3819">
                  <c:v>69888.724658103994</c:v>
                </c:pt>
                <c:pt idx="3820">
                  <c:v>69904.270397288099</c:v>
                </c:pt>
                <c:pt idx="3821">
                  <c:v>69919.805035197656</c:v>
                </c:pt>
                <c:pt idx="3822">
                  <c:v>69935.328576943328</c:v>
                </c:pt>
                <c:pt idx="3823">
                  <c:v>69950.841027704198</c:v>
                </c:pt>
                <c:pt idx="3824">
                  <c:v>69966.342392726219</c:v>
                </c:pt>
                <c:pt idx="3825">
                  <c:v>69981.832677324157</c:v>
                </c:pt>
                <c:pt idx="3826">
                  <c:v>69997.311886880037</c:v>
                </c:pt>
                <c:pt idx="3827">
                  <c:v>70012.780026844674</c:v>
                </c:pt>
                <c:pt idx="3828">
                  <c:v>70028.237102736457</c:v>
                </c:pt>
                <c:pt idx="3829">
                  <c:v>70043.683120143192</c:v>
                </c:pt>
                <c:pt idx="3830">
                  <c:v>70059.11808471971</c:v>
                </c:pt>
                <c:pt idx="3831">
                  <c:v>70074.542002191098</c:v>
                </c:pt>
                <c:pt idx="3832">
                  <c:v>70089.954878350487</c:v>
                </c:pt>
                <c:pt idx="3833">
                  <c:v>70105.356719059302</c:v>
                </c:pt>
                <c:pt idx="3834">
                  <c:v>70120.747530248511</c:v>
                </c:pt>
                <c:pt idx="3835">
                  <c:v>70136.127317918174</c:v>
                </c:pt>
                <c:pt idx="3836">
                  <c:v>70151.496088138258</c:v>
                </c:pt>
                <c:pt idx="3837">
                  <c:v>70166.853847046659</c:v>
                </c:pt>
                <c:pt idx="3838">
                  <c:v>70182.200600851225</c:v>
                </c:pt>
                <c:pt idx="3839">
                  <c:v>70197.536355830656</c:v>
                </c:pt>
                <c:pt idx="3840">
                  <c:v>70212.861118331493</c:v>
                </c:pt>
                <c:pt idx="3841">
                  <c:v>70228.174894771568</c:v>
                </c:pt>
                <c:pt idx="3842">
                  <c:v>70243.477691637148</c:v>
                </c:pt>
                <c:pt idx="3843">
                  <c:v>70258.769515486914</c:v>
                </c:pt>
                <c:pt idx="3844">
                  <c:v>70274.050372946731</c:v>
                </c:pt>
                <c:pt idx="3845">
                  <c:v>70289.320270715369</c:v>
                </c:pt>
                <c:pt idx="3846">
                  <c:v>70304.579215560734</c:v>
                </c:pt>
                <c:pt idx="3847">
                  <c:v>70319.827214321544</c:v>
                </c:pt>
                <c:pt idx="3848">
                  <c:v>70335.064273907177</c:v>
                </c:pt>
                <c:pt idx="3849">
                  <c:v>70350.290401298014</c:v>
                </c:pt>
                <c:pt idx="3850">
                  <c:v>70365.505603544778</c:v>
                </c:pt>
                <c:pt idx="3851">
                  <c:v>70380.709887770063</c:v>
                </c:pt>
                <c:pt idx="3852">
                  <c:v>70395.90326116723</c:v>
                </c:pt>
                <c:pt idx="3853">
                  <c:v>70411.085731000581</c:v>
                </c:pt>
                <c:pt idx="3854">
                  <c:v>70426.257304606304</c:v>
                </c:pt>
                <c:pt idx="3855">
                  <c:v>70441.417989392095</c:v>
                </c:pt>
                <c:pt idx="3856">
                  <c:v>70456.567792836664</c:v>
                </c:pt>
                <c:pt idx="3857">
                  <c:v>70471.706722491363</c:v>
                </c:pt>
                <c:pt idx="3858">
                  <c:v>70486.834785978499</c:v>
                </c:pt>
                <c:pt idx="3859">
                  <c:v>70501.951990994086</c:v>
                </c:pt>
                <c:pt idx="3860">
                  <c:v>70517.058345303405</c:v>
                </c:pt>
                <c:pt idx="3861">
                  <c:v>70532.153856746998</c:v>
                </c:pt>
                <c:pt idx="3862">
                  <c:v>70547.238533235839</c:v>
                </c:pt>
                <c:pt idx="3863">
                  <c:v>70562.312382754535</c:v>
                </c:pt>
                <c:pt idx="3864">
                  <c:v>70577.375413359186</c:v>
                </c:pt>
                <c:pt idx="3865">
                  <c:v>70592.427633179759</c:v>
                </c:pt>
                <c:pt idx="3866">
                  <c:v>70607.469050418556</c:v>
                </c:pt>
                <c:pt idx="3867">
                  <c:v>70622.499673350074</c:v>
                </c:pt>
                <c:pt idx="3868">
                  <c:v>70637.519510323778</c:v>
                </c:pt>
                <c:pt idx="3869">
                  <c:v>70652.528569761023</c:v>
                </c:pt>
                <c:pt idx="3870">
                  <c:v>70667.526860156679</c:v>
                </c:pt>
                <c:pt idx="3871">
                  <c:v>70682.514390078795</c:v>
                </c:pt>
                <c:pt idx="3872">
                  <c:v>70697.491168170382</c:v>
                </c:pt>
                <c:pt idx="3873">
                  <c:v>70712.457203146725</c:v>
                </c:pt>
                <c:pt idx="3874">
                  <c:v>70727.412503797124</c:v>
                </c:pt>
                <c:pt idx="3875">
                  <c:v>70742.357078985733</c:v>
                </c:pt>
                <c:pt idx="3876">
                  <c:v>70757.290937650032</c:v>
                </c:pt>
                <c:pt idx="3877">
                  <c:v>70772.214088802037</c:v>
                </c:pt>
                <c:pt idx="3878">
                  <c:v>70787.126541527905</c:v>
                </c:pt>
                <c:pt idx="3879">
                  <c:v>70802.02830498846</c:v>
                </c:pt>
                <c:pt idx="3880">
                  <c:v>70816.919388418813</c:v>
                </c:pt>
                <c:pt idx="3881">
                  <c:v>70831.79980112928</c:v>
                </c:pt>
                <c:pt idx="3882">
                  <c:v>70846.669552504245</c:v>
                </c:pt>
                <c:pt idx="3883">
                  <c:v>70861.528652003268</c:v>
                </c:pt>
                <c:pt idx="3884">
                  <c:v>70876.37710916216</c:v>
                </c:pt>
                <c:pt idx="3885">
                  <c:v>70891.214933590876</c:v>
                </c:pt>
                <c:pt idx="3886">
                  <c:v>70906.042134973759</c:v>
                </c:pt>
                <c:pt idx="3887">
                  <c:v>70920.858723072524</c:v>
                </c:pt>
                <c:pt idx="3888">
                  <c:v>70935.664707723103</c:v>
                </c:pt>
                <c:pt idx="3889">
                  <c:v>70950.460098837983</c:v>
                </c:pt>
                <c:pt idx="3890">
                  <c:v>70965.244906405162</c:v>
                </c:pt>
                <c:pt idx="3891">
                  <c:v>70980.019140487726</c:v>
                </c:pt>
                <c:pt idx="3892">
                  <c:v>70994.782811226585</c:v>
                </c:pt>
                <c:pt idx="3893">
                  <c:v>71009.535928837518</c:v>
                </c:pt>
                <c:pt idx="3894">
                  <c:v>71024.27850361263</c:v>
                </c:pt>
                <c:pt idx="3895">
                  <c:v>71039.010545921046</c:v>
                </c:pt>
                <c:pt idx="3896">
                  <c:v>71053.732066208424</c:v>
                </c:pt>
                <c:pt idx="3897">
                  <c:v>71068.443074996467</c:v>
                </c:pt>
                <c:pt idx="3898">
                  <c:v>71083.143582884164</c:v>
                </c:pt>
                <c:pt idx="3899">
                  <c:v>71097.833600548154</c:v>
                </c:pt>
                <c:pt idx="3900">
                  <c:v>71112.513138740906</c:v>
                </c:pt>
                <c:pt idx="3901">
                  <c:v>71127.182208292186</c:v>
                </c:pt>
                <c:pt idx="3902">
                  <c:v>71141.840820109821</c:v>
                </c:pt>
                <c:pt idx="3903">
                  <c:v>71156.488985178992</c:v>
                </c:pt>
                <c:pt idx="3904">
                  <c:v>71171.126714561586</c:v>
                </c:pt>
                <c:pt idx="3905">
                  <c:v>71185.754019397922</c:v>
                </c:pt>
                <c:pt idx="3906">
                  <c:v>71200.370910906655</c:v>
                </c:pt>
                <c:pt idx="3907">
                  <c:v>71214.977400382966</c:v>
                </c:pt>
                <c:pt idx="3908">
                  <c:v>71229.573499200735</c:v>
                </c:pt>
                <c:pt idx="3909">
                  <c:v>71244.159218812711</c:v>
                </c:pt>
                <c:pt idx="3910">
                  <c:v>71258.734570748871</c:v>
                </c:pt>
                <c:pt idx="3911">
                  <c:v>71273.29956661888</c:v>
                </c:pt>
                <c:pt idx="3912">
                  <c:v>71287.854218109322</c:v>
                </c:pt>
                <c:pt idx="3913">
                  <c:v>71302.398536986948</c:v>
                </c:pt>
                <c:pt idx="3914">
                  <c:v>71316.932535096799</c:v>
                </c:pt>
                <c:pt idx="3915">
                  <c:v>71331.456224362482</c:v>
                </c:pt>
                <c:pt idx="3916">
                  <c:v>71345.969616787057</c:v>
                </c:pt>
                <c:pt idx="3917">
                  <c:v>71360.47272445343</c:v>
                </c:pt>
                <c:pt idx="3918">
                  <c:v>71374.965559522447</c:v>
                </c:pt>
                <c:pt idx="3919">
                  <c:v>71389.448134235659</c:v>
                </c:pt>
                <c:pt idx="3920">
                  <c:v>71403.920460912908</c:v>
                </c:pt>
                <c:pt idx="3921">
                  <c:v>71418.382551954986</c:v>
                </c:pt>
                <c:pt idx="3922">
                  <c:v>71432.834419841878</c:v>
                </c:pt>
                <c:pt idx="3923">
                  <c:v>71447.276077134156</c:v>
                </c:pt>
                <c:pt idx="3924">
                  <c:v>71461.707536471236</c:v>
                </c:pt>
                <c:pt idx="3925">
                  <c:v>71476.128810573995</c:v>
                </c:pt>
                <c:pt idx="3926">
                  <c:v>71490.539912242588</c:v>
                </c:pt>
                <c:pt idx="3927">
                  <c:v>71504.940854358909</c:v>
                </c:pt>
                <c:pt idx="3928">
                  <c:v>71519.331649884261</c:v>
                </c:pt>
                <c:pt idx="3929">
                  <c:v>71533.712311860902</c:v>
                </c:pt>
                <c:pt idx="3930">
                  <c:v>71548.08285341278</c:v>
                </c:pt>
                <c:pt idx="3931">
                  <c:v>71562.443287743838</c:v>
                </c:pt>
                <c:pt idx="3932">
                  <c:v>71576.793628139334</c:v>
                </c:pt>
                <c:pt idx="3933">
                  <c:v>71591.133887966236</c:v>
                </c:pt>
                <c:pt idx="3934">
                  <c:v>71605.464080672245</c:v>
                </c:pt>
                <c:pt idx="3935">
                  <c:v>71619.784219786641</c:v>
                </c:pt>
                <c:pt idx="3936">
                  <c:v>71634.094318921372</c:v>
                </c:pt>
                <c:pt idx="3937">
                  <c:v>71648.394391768015</c:v>
                </c:pt>
                <c:pt idx="3938">
                  <c:v>71662.684452101879</c:v>
                </c:pt>
                <c:pt idx="3939">
                  <c:v>71676.964513780069</c:v>
                </c:pt>
                <c:pt idx="3940">
                  <c:v>71691.234590740161</c:v>
                </c:pt>
                <c:pt idx="3941">
                  <c:v>71705.494697004149</c:v>
                </c:pt>
                <c:pt idx="3942">
                  <c:v>71719.744846675356</c:v>
                </c:pt>
                <c:pt idx="3943">
                  <c:v>71733.985053939221</c:v>
                </c:pt>
                <c:pt idx="3944">
                  <c:v>71748.215333064654</c:v>
                </c:pt>
                <c:pt idx="3945">
                  <c:v>71762.435698402594</c:v>
                </c:pt>
                <c:pt idx="3946">
                  <c:v>71776.646164387217</c:v>
                </c:pt>
                <c:pt idx="3947">
                  <c:v>71790.846745536663</c:v>
                </c:pt>
                <c:pt idx="3948">
                  <c:v>71805.037456449689</c:v>
                </c:pt>
                <c:pt idx="3949">
                  <c:v>71819.218311811303</c:v>
                </c:pt>
                <c:pt idx="3950">
                  <c:v>71833.38932638774</c:v>
                </c:pt>
                <c:pt idx="3951">
                  <c:v>71847.550515029856</c:v>
                </c:pt>
                <c:pt idx="3952">
                  <c:v>71861.701892671612</c:v>
                </c:pt>
                <c:pt idx="3953">
                  <c:v>71875.84347433121</c:v>
                </c:pt>
                <c:pt idx="3954">
                  <c:v>71889.975275110264</c:v>
                </c:pt>
                <c:pt idx="3955">
                  <c:v>71904.097310195706</c:v>
                </c:pt>
                <c:pt idx="3956">
                  <c:v>71918.209594855973</c:v>
                </c:pt>
                <c:pt idx="3957">
                  <c:v>71932.312144447191</c:v>
                </c:pt>
                <c:pt idx="3958">
                  <c:v>71946.404974407051</c:v>
                </c:pt>
                <c:pt idx="3959">
                  <c:v>71960.488100259856</c:v>
                </c:pt>
                <c:pt idx="3960">
                  <c:v>71974.561537612914</c:v>
                </c:pt>
                <c:pt idx="3961">
                  <c:v>71988.625302159649</c:v>
                </c:pt>
                <c:pt idx="3962">
                  <c:v>72002.679409677978</c:v>
                </c:pt>
                <c:pt idx="3963">
                  <c:v>72016.723876030752</c:v>
                </c:pt>
                <c:pt idx="3964">
                  <c:v>72030.758717165736</c:v>
                </c:pt>
                <c:pt idx="3965">
                  <c:v>72044.783949117351</c:v>
                </c:pt>
                <c:pt idx="3966">
                  <c:v>72058.79958800388</c:v>
                </c:pt>
                <c:pt idx="3967">
                  <c:v>72072.805650030234</c:v>
                </c:pt>
                <c:pt idx="3968">
                  <c:v>72086.802151486903</c:v>
                </c:pt>
                <c:pt idx="3969">
                  <c:v>72100.789108749057</c:v>
                </c:pt>
                <c:pt idx="3970">
                  <c:v>72114.766538280324</c:v>
                </c:pt>
                <c:pt idx="3971">
                  <c:v>72128.734456628139</c:v>
                </c:pt>
                <c:pt idx="3972">
                  <c:v>72142.692880427727</c:v>
                </c:pt>
                <c:pt idx="3973">
                  <c:v>72156.641826398642</c:v>
                </c:pt>
                <c:pt idx="3974">
                  <c:v>72170.581311349903</c:v>
                </c:pt>
                <c:pt idx="3975">
                  <c:v>72184.511352174464</c:v>
                </c:pt>
                <c:pt idx="3976">
                  <c:v>72198.431965853117</c:v>
                </c:pt>
                <c:pt idx="3977">
                  <c:v>72212.343169455038</c:v>
                </c:pt>
                <c:pt idx="3978">
                  <c:v>72226.244980133823</c:v>
                </c:pt>
                <c:pt idx="3979">
                  <c:v>72240.137415131103</c:v>
                </c:pt>
                <c:pt idx="3980">
                  <c:v>72254.020491776886</c:v>
                </c:pt>
                <c:pt idx="3981">
                  <c:v>72267.89422748785</c:v>
                </c:pt>
                <c:pt idx="3982">
                  <c:v>72281.758639768275</c:v>
                </c:pt>
                <c:pt idx="3983">
                  <c:v>72295.613746209187</c:v>
                </c:pt>
                <c:pt idx="3984">
                  <c:v>72309.459564491292</c:v>
                </c:pt>
                <c:pt idx="3985">
                  <c:v>72323.296112381984</c:v>
                </c:pt>
                <c:pt idx="3986">
                  <c:v>72337.123407736464</c:v>
                </c:pt>
                <c:pt idx="3987">
                  <c:v>72350.941468499877</c:v>
                </c:pt>
                <c:pt idx="3988">
                  <c:v>72364.750312703414</c:v>
                </c:pt>
                <c:pt idx="3989">
                  <c:v>72378.549958468779</c:v>
                </c:pt>
                <c:pt idx="3990">
                  <c:v>72392.340424004782</c:v>
                </c:pt>
                <c:pt idx="3991">
                  <c:v>72406.121727609585</c:v>
                </c:pt>
                <c:pt idx="3992">
                  <c:v>72419.893887670507</c:v>
                </c:pt>
                <c:pt idx="3993">
                  <c:v>72433.656922663809</c:v>
                </c:pt>
                <c:pt idx="3994">
                  <c:v>72447.410851153778</c:v>
                </c:pt>
                <c:pt idx="3995">
                  <c:v>72461.15569179556</c:v>
                </c:pt>
                <c:pt idx="3996">
                  <c:v>72474.891463332897</c:v>
                </c:pt>
                <c:pt idx="3997">
                  <c:v>72488.618184598177</c:v>
                </c:pt>
                <c:pt idx="3998">
                  <c:v>72502.33587451627</c:v>
                </c:pt>
                <c:pt idx="3999">
                  <c:v>72516.044552098974</c:v>
                </c:pt>
                <c:pt idx="4000">
                  <c:v>72529.74423644843</c:v>
                </c:pt>
                <c:pt idx="4001">
                  <c:v>72543.434946758629</c:v>
                </c:pt>
                <c:pt idx="4002">
                  <c:v>72557.116702311469</c:v>
                </c:pt>
                <c:pt idx="4003">
                  <c:v>72570.789522481282</c:v>
                </c:pt>
                <c:pt idx="4004">
                  <c:v>72584.453426731066</c:v>
                </c:pt>
                <c:pt idx="4005">
                  <c:v>72598.108434615628</c:v>
                </c:pt>
                <c:pt idx="4006">
                  <c:v>72611.754565780007</c:v>
                </c:pt>
                <c:pt idx="4007">
                  <c:v>72625.391839959702</c:v>
                </c:pt>
                <c:pt idx="4008">
                  <c:v>72639.020276982919</c:v>
                </c:pt>
                <c:pt idx="4009">
                  <c:v>72652.639896766428</c:v>
                </c:pt>
                <c:pt idx="4010">
                  <c:v>72666.25071931936</c:v>
                </c:pt>
                <c:pt idx="4011">
                  <c:v>72679.852764743831</c:v>
                </c:pt>
                <c:pt idx="4012">
                  <c:v>72693.446053231004</c:v>
                </c:pt>
                <c:pt idx="4013">
                  <c:v>72707.030605065593</c:v>
                </c:pt>
                <c:pt idx="4014">
                  <c:v>72720.606440622287</c:v>
                </c:pt>
                <c:pt idx="4015">
                  <c:v>72734.173580369214</c:v>
                </c:pt>
                <c:pt idx="4016">
                  <c:v>72747.732044866512</c:v>
                </c:pt>
                <c:pt idx="4017">
                  <c:v>72761.281854764675</c:v>
                </c:pt>
                <c:pt idx="4018">
                  <c:v>72774.823030809406</c:v>
                </c:pt>
                <c:pt idx="4019">
                  <c:v>72788.355593836517</c:v>
                </c:pt>
                <c:pt idx="4020">
                  <c:v>72801.87956477511</c:v>
                </c:pt>
                <c:pt idx="4021">
                  <c:v>72815.394964647334</c:v>
                </c:pt>
                <c:pt idx="4022">
                  <c:v>72828.901814568671</c:v>
                </c:pt>
                <c:pt idx="4023">
                  <c:v>72842.400135746648</c:v>
                </c:pt>
                <c:pt idx="4024">
                  <c:v>72855.889949480945</c:v>
                </c:pt>
                <c:pt idx="4025">
                  <c:v>72869.371277166822</c:v>
                </c:pt>
                <c:pt idx="4026">
                  <c:v>72882.844140292073</c:v>
                </c:pt>
                <c:pt idx="4027">
                  <c:v>72896.308560437654</c:v>
                </c:pt>
                <c:pt idx="4028">
                  <c:v>72909.764559278119</c:v>
                </c:pt>
                <c:pt idx="4029">
                  <c:v>72923.212158582304</c:v>
                </c:pt>
                <c:pt idx="4030">
                  <c:v>72936.65138021209</c:v>
                </c:pt>
                <c:pt idx="4031">
                  <c:v>72950.082246125574</c:v>
                </c:pt>
                <c:pt idx="4032">
                  <c:v>72963.50477837192</c:v>
                </c:pt>
                <c:pt idx="4033">
                  <c:v>72976.918999096873</c:v>
                </c:pt>
                <c:pt idx="4034">
                  <c:v>72990.324930540126</c:v>
                </c:pt>
                <c:pt idx="4035">
                  <c:v>73003.722595036088</c:v>
                </c:pt>
                <c:pt idx="4036">
                  <c:v>73017.112015013001</c:v>
                </c:pt>
                <c:pt idx="4037">
                  <c:v>73030.493212996196</c:v>
                </c:pt>
                <c:pt idx="4038">
                  <c:v>73043.866211602974</c:v>
                </c:pt>
                <c:pt idx="4039">
                  <c:v>73057.231033548102</c:v>
                </c:pt>
                <c:pt idx="4040">
                  <c:v>73070.587701640427</c:v>
                </c:pt>
                <c:pt idx="4041">
                  <c:v>73083.9362387851</c:v>
                </c:pt>
                <c:pt idx="4042">
                  <c:v>73097.276667982398</c:v>
                </c:pt>
                <c:pt idx="4043">
                  <c:v>73110.60901232883</c:v>
                </c:pt>
                <c:pt idx="4044">
                  <c:v>73123.933295014562</c:v>
                </c:pt>
                <c:pt idx="4045">
                  <c:v>73137.249539328826</c:v>
                </c:pt>
                <c:pt idx="4046">
                  <c:v>73150.557768654675</c:v>
                </c:pt>
                <c:pt idx="4047">
                  <c:v>73163.858006472961</c:v>
                </c:pt>
                <c:pt idx="4048">
                  <c:v>73177.150276359389</c:v>
                </c:pt>
                <c:pt idx="4049">
                  <c:v>73190.434601987479</c:v>
                </c:pt>
                <c:pt idx="4050">
                  <c:v>73203.711007126592</c:v>
                </c:pt>
                <c:pt idx="4051">
                  <c:v>73216.979515643063</c:v>
                </c:pt>
                <c:pt idx="4052">
                  <c:v>73230.240151500955</c:v>
                </c:pt>
                <c:pt idx="4053">
                  <c:v>73243.492938759053</c:v>
                </c:pt>
                <c:pt idx="4054">
                  <c:v>73256.737901576606</c:v>
                </c:pt>
                <c:pt idx="4055">
                  <c:v>73269.975064207101</c:v>
                </c:pt>
                <c:pt idx="4056">
                  <c:v>73283.204451003956</c:v>
                </c:pt>
                <c:pt idx="4057">
                  <c:v>73296.426086416541</c:v>
                </c:pt>
                <c:pt idx="4058">
                  <c:v>73309.639994993209</c:v>
                </c:pt>
                <c:pt idx="4059">
                  <c:v>73322.846201378532</c:v>
                </c:pt>
                <c:pt idx="4060">
                  <c:v>73336.044730316746</c:v>
                </c:pt>
                <c:pt idx="4061">
                  <c:v>73349.23560664957</c:v>
                </c:pt>
                <c:pt idx="4062">
                  <c:v>73362.418855316428</c:v>
                </c:pt>
                <c:pt idx="4063">
                  <c:v>73375.594501356725</c:v>
                </c:pt>
                <c:pt idx="4064">
                  <c:v>73388.762569906859</c:v>
                </c:pt>
                <c:pt idx="4065">
                  <c:v>73401.923086201947</c:v>
                </c:pt>
                <c:pt idx="4066">
                  <c:v>73415.076075577468</c:v>
                </c:pt>
                <c:pt idx="4067">
                  <c:v>73428.221563466213</c:v>
                </c:pt>
                <c:pt idx="4068">
                  <c:v>73441.359575401089</c:v>
                </c:pt>
                <c:pt idx="4069">
                  <c:v>73454.49013701384</c:v>
                </c:pt>
                <c:pt idx="4070">
                  <c:v>73467.613274035553</c:v>
                </c:pt>
                <c:pt idx="4071">
                  <c:v>73480.729012297947</c:v>
                </c:pt>
                <c:pt idx="4072">
                  <c:v>73493.837377729724</c:v>
                </c:pt>
                <c:pt idx="4073">
                  <c:v>73506.938396362209</c:v>
                </c:pt>
                <c:pt idx="4074">
                  <c:v>73520.032094325172</c:v>
                </c:pt>
              </c:numCache>
            </c:numRef>
          </c:yVal>
          <c:smooth val="1"/>
        </c:ser>
        <c:ser>
          <c:idx val="0"/>
          <c:order val="1"/>
          <c:tx>
            <c:v>Exterior Descent Temp</c:v>
          </c:tx>
          <c:marker>
            <c:symbol val="none"/>
          </c:marker>
          <c:xVal>
            <c:numRef>
              <c:f>Exterior!$B$4075:$B$6952</c:f>
              <c:numCache>
                <c:formatCode>General</c:formatCode>
                <c:ptCount val="2878"/>
                <c:pt idx="0">
                  <c:v>-22.396047491776315</c:v>
                </c:pt>
                <c:pt idx="1">
                  <c:v>-22.614489103618421</c:v>
                </c:pt>
                <c:pt idx="2">
                  <c:v>-22.99354954769737</c:v>
                </c:pt>
                <c:pt idx="3">
                  <c:v>-23.244114925986842</c:v>
                </c:pt>
                <c:pt idx="4">
                  <c:v>-23.66493626644737</c:v>
                </c:pt>
                <c:pt idx="5">
                  <c:v>-24.011872944078949</c:v>
                </c:pt>
                <c:pt idx="6">
                  <c:v>-24.323473478618421</c:v>
                </c:pt>
                <c:pt idx="7">
                  <c:v>-24.609375</c:v>
                </c:pt>
                <c:pt idx="8">
                  <c:v>-24.850303248355264</c:v>
                </c:pt>
                <c:pt idx="9">
                  <c:v>-25.200452302631579</c:v>
                </c:pt>
                <c:pt idx="10">
                  <c:v>-25.67909642269737</c:v>
                </c:pt>
                <c:pt idx="11">
                  <c:v>-25.98427220394737</c:v>
                </c:pt>
                <c:pt idx="12">
                  <c:v>-26.344058388157894</c:v>
                </c:pt>
                <c:pt idx="13">
                  <c:v>-26.607473273026315</c:v>
                </c:pt>
                <c:pt idx="14">
                  <c:v>-26.954409950657894</c:v>
                </c:pt>
                <c:pt idx="15">
                  <c:v>-27.343107524671051</c:v>
                </c:pt>
                <c:pt idx="16">
                  <c:v>-27.702893708881579</c:v>
                </c:pt>
                <c:pt idx="17">
                  <c:v>-28.114077919407894</c:v>
                </c:pt>
                <c:pt idx="18">
                  <c:v>-28.412828947368421</c:v>
                </c:pt>
                <c:pt idx="19">
                  <c:v>-28.846499794407894</c:v>
                </c:pt>
                <c:pt idx="20">
                  <c:v>-29.238409745065791</c:v>
                </c:pt>
                <c:pt idx="21">
                  <c:v>-29.620682565789473</c:v>
                </c:pt>
                <c:pt idx="22">
                  <c:v>-29.996530633223685</c:v>
                </c:pt>
                <c:pt idx="23">
                  <c:v>-30.420564350328949</c:v>
                </c:pt>
                <c:pt idx="24">
                  <c:v>-30.789987664473685</c:v>
                </c:pt>
                <c:pt idx="25">
                  <c:v>-31.300755550986842</c:v>
                </c:pt>
                <c:pt idx="26">
                  <c:v>-31.634842722039473</c:v>
                </c:pt>
                <c:pt idx="27">
                  <c:v>-31.975354646381579</c:v>
                </c:pt>
                <c:pt idx="28">
                  <c:v>-32.20985814144737</c:v>
                </c:pt>
                <c:pt idx="29">
                  <c:v>-32.66922800164474</c:v>
                </c:pt>
                <c:pt idx="30">
                  <c:v>-33.019377055921055</c:v>
                </c:pt>
                <c:pt idx="31">
                  <c:v>-33.436986019736842</c:v>
                </c:pt>
                <c:pt idx="32">
                  <c:v>-33.684339021381582</c:v>
                </c:pt>
                <c:pt idx="33">
                  <c:v>-33.893143503289473</c:v>
                </c:pt>
                <c:pt idx="34">
                  <c:v>-34.217593544407897</c:v>
                </c:pt>
                <c:pt idx="35">
                  <c:v>-34.506707442434212</c:v>
                </c:pt>
                <c:pt idx="36">
                  <c:v>-34.89540501644737</c:v>
                </c:pt>
                <c:pt idx="37">
                  <c:v>-35.17166940789474</c:v>
                </c:pt>
                <c:pt idx="38">
                  <c:v>-35.32265111019737</c:v>
                </c:pt>
                <c:pt idx="39">
                  <c:v>-35.579641241776315</c:v>
                </c:pt>
                <c:pt idx="40">
                  <c:v>-35.733835320723685</c:v>
                </c:pt>
                <c:pt idx="41">
                  <c:v>-35.968338815789473</c:v>
                </c:pt>
                <c:pt idx="42">
                  <c:v>-36.032586348684212</c:v>
                </c:pt>
                <c:pt idx="43">
                  <c:v>-36.23817845394737</c:v>
                </c:pt>
                <c:pt idx="44">
                  <c:v>-36.495168585526315</c:v>
                </c:pt>
                <c:pt idx="45">
                  <c:v>-36.69754831414474</c:v>
                </c:pt>
                <c:pt idx="46">
                  <c:v>-37.041272615131582</c:v>
                </c:pt>
                <c:pt idx="47">
                  <c:v>-37.24686472039474</c:v>
                </c:pt>
                <c:pt idx="48">
                  <c:v>-37.30147512335526</c:v>
                </c:pt>
                <c:pt idx="49">
                  <c:v>-37.561677631578945</c:v>
                </c:pt>
                <c:pt idx="50">
                  <c:v>-37.73193359375</c:v>
                </c:pt>
                <c:pt idx="51">
                  <c:v>-37.889340049342103</c:v>
                </c:pt>
                <c:pt idx="52">
                  <c:v>-38.06923314144737</c:v>
                </c:pt>
                <c:pt idx="53">
                  <c:v>-38.21700246710526</c:v>
                </c:pt>
                <c:pt idx="54">
                  <c:v>-38.40010793585526</c:v>
                </c:pt>
                <c:pt idx="55">
                  <c:v>-38.535027754934212</c:v>
                </c:pt>
                <c:pt idx="56">
                  <c:v>-38.721345600328945</c:v>
                </c:pt>
                <c:pt idx="57">
                  <c:v>-38.843415912828945</c:v>
                </c:pt>
                <c:pt idx="58">
                  <c:v>-39.007247121710527</c:v>
                </c:pt>
                <c:pt idx="59">
                  <c:v>-39.187140213815788</c:v>
                </c:pt>
                <c:pt idx="60">
                  <c:v>-39.338121916118418</c:v>
                </c:pt>
                <c:pt idx="61">
                  <c:v>-39.415218955592103</c:v>
                </c:pt>
                <c:pt idx="62">
                  <c:v>-39.56298828125</c:v>
                </c:pt>
                <c:pt idx="63">
                  <c:v>-39.588687294407897</c:v>
                </c:pt>
                <c:pt idx="64">
                  <c:v>-39.858526932565788</c:v>
                </c:pt>
                <c:pt idx="65">
                  <c:v>-40.157277960526315</c:v>
                </c:pt>
                <c:pt idx="66">
                  <c:v>-40.29862253289474</c:v>
                </c:pt>
                <c:pt idx="67">
                  <c:v>-40.32753392269737</c:v>
                </c:pt>
                <c:pt idx="68">
                  <c:v>-40.436754728618418</c:v>
                </c:pt>
                <c:pt idx="69">
                  <c:v>-40.468878495065788</c:v>
                </c:pt>
                <c:pt idx="70">
                  <c:v>-40.610223067434212</c:v>
                </c:pt>
                <c:pt idx="71">
                  <c:v>-40.78690378289474</c:v>
                </c:pt>
                <c:pt idx="72">
                  <c:v>-40.892912212171055</c:v>
                </c:pt>
                <c:pt idx="73">
                  <c:v>-41.09207956414474</c:v>
                </c:pt>
                <c:pt idx="74">
                  <c:v>-41.15311472039474</c:v>
                </c:pt>
                <c:pt idx="75">
                  <c:v>-41.230211759868418</c:v>
                </c:pt>
                <c:pt idx="76">
                  <c:v>-41.313733552631582</c:v>
                </c:pt>
                <c:pt idx="77">
                  <c:v>-41.467927631578945</c:v>
                </c:pt>
                <c:pt idx="78">
                  <c:v>-41.589997944078945</c:v>
                </c:pt>
                <c:pt idx="79">
                  <c:v>-41.747404399671055</c:v>
                </c:pt>
                <c:pt idx="80">
                  <c:v>-41.888748972039473</c:v>
                </c:pt>
                <c:pt idx="81">
                  <c:v>-41.962633634868418</c:v>
                </c:pt>
                <c:pt idx="82">
                  <c:v>-42.116827713815788</c:v>
                </c:pt>
                <c:pt idx="83">
                  <c:v>-42.206774259868418</c:v>
                </c:pt>
                <c:pt idx="84">
                  <c:v>-42.132889597039473</c:v>
                </c:pt>
                <c:pt idx="85">
                  <c:v>-42.21962376644737</c:v>
                </c:pt>
                <c:pt idx="86">
                  <c:v>-42.386667351973685</c:v>
                </c:pt>
                <c:pt idx="87">
                  <c:v>-42.418791118421055</c:v>
                </c:pt>
                <c:pt idx="88">
                  <c:v>-42.511950041118418</c:v>
                </c:pt>
                <c:pt idx="89">
                  <c:v>-42.592259457236842</c:v>
                </c:pt>
                <c:pt idx="90">
                  <c:v>-42.711117393092103</c:v>
                </c:pt>
                <c:pt idx="91">
                  <c:v>-42.932771381578945</c:v>
                </c:pt>
                <c:pt idx="92">
                  <c:v>-43.058054070723685</c:v>
                </c:pt>
                <c:pt idx="93">
                  <c:v>-43.148000616776315</c:v>
                </c:pt>
                <c:pt idx="94">
                  <c:v>-43.25400904605263</c:v>
                </c:pt>
                <c:pt idx="95">
                  <c:v>-43.517423930921055</c:v>
                </c:pt>
                <c:pt idx="96">
                  <c:v>-43.584883840460527</c:v>
                </c:pt>
                <c:pt idx="97">
                  <c:v>-43.732653166118418</c:v>
                </c:pt>
                <c:pt idx="98">
                  <c:v>-43.98643092105263</c:v>
                </c:pt>
                <c:pt idx="99">
                  <c:v>-44.02176706414474</c:v>
                </c:pt>
                <c:pt idx="100">
                  <c:v>-44.098864103618418</c:v>
                </c:pt>
                <c:pt idx="101">
                  <c:v>-44.163111636513158</c:v>
                </c:pt>
                <c:pt idx="102">
                  <c:v>-44.156686883223685</c:v>
                </c:pt>
                <c:pt idx="103">
                  <c:v>-44.114925986842103</c:v>
                </c:pt>
                <c:pt idx="104">
                  <c:v>-44.301243832236842</c:v>
                </c:pt>
                <c:pt idx="105">
                  <c:v>-44.368703741776315</c:v>
                </c:pt>
                <c:pt idx="106">
                  <c:v>-44.468287417763158</c:v>
                </c:pt>
                <c:pt idx="107">
                  <c:v>-44.664242393092103</c:v>
                </c:pt>
                <c:pt idx="108">
                  <c:v>-44.863409745065788</c:v>
                </c:pt>
                <c:pt idx="109">
                  <c:v>-44.93729440789474</c:v>
                </c:pt>
                <c:pt idx="110">
                  <c:v>-45.142886513157897</c:v>
                </c:pt>
                <c:pt idx="111">
                  <c:v>-45.191072162828945</c:v>
                </c:pt>
                <c:pt idx="112">
                  <c:v>-45.361328125</c:v>
                </c:pt>
                <c:pt idx="113">
                  <c:v>-45.444849917763158</c:v>
                </c:pt>
                <c:pt idx="114">
                  <c:v>-45.563707853618418</c:v>
                </c:pt>
                <c:pt idx="115">
                  <c:v>-45.611893503289473</c:v>
                </c:pt>
                <c:pt idx="116">
                  <c:v>-45.647229646381582</c:v>
                </c:pt>
                <c:pt idx="117">
                  <c:v>-45.688990542763158</c:v>
                </c:pt>
                <c:pt idx="118">
                  <c:v>-45.78536184210526</c:v>
                </c:pt>
                <c:pt idx="119">
                  <c:v>-45.91064453125</c:v>
                </c:pt>
                <c:pt idx="120">
                  <c:v>-45.849609375</c:v>
                </c:pt>
                <c:pt idx="121">
                  <c:v>-46.048776726973685</c:v>
                </c:pt>
                <c:pt idx="122">
                  <c:v>-46.132298519736842</c:v>
                </c:pt>
                <c:pt idx="123">
                  <c:v>-46.167634662828945</c:v>
                </c:pt>
                <c:pt idx="124">
                  <c:v>-46.180484169407897</c:v>
                </c:pt>
                <c:pt idx="125">
                  <c:v>-46.283280222039473</c:v>
                </c:pt>
                <c:pt idx="126">
                  <c:v>-46.328253495065788</c:v>
                </c:pt>
                <c:pt idx="127">
                  <c:v>-46.51778371710526</c:v>
                </c:pt>
                <c:pt idx="128">
                  <c:v>-46.57881887335526</c:v>
                </c:pt>
                <c:pt idx="129">
                  <c:v>-46.627004523026315</c:v>
                </c:pt>
                <c:pt idx="130">
                  <c:v>-46.659128289473685</c:v>
                </c:pt>
                <c:pt idx="131">
                  <c:v>-46.752287212171055</c:v>
                </c:pt>
                <c:pt idx="132">
                  <c:v>-46.787623355263158</c:v>
                </c:pt>
                <c:pt idx="133">
                  <c:v>-46.7041015625</c:v>
                </c:pt>
                <c:pt idx="134">
                  <c:v>-46.749074835526315</c:v>
                </c:pt>
                <c:pt idx="135">
                  <c:v>-46.70731393914474</c:v>
                </c:pt>
                <c:pt idx="136">
                  <c:v>-46.601305509868418</c:v>
                </c:pt>
                <c:pt idx="137">
                  <c:v>-46.691252055921055</c:v>
                </c:pt>
                <c:pt idx="138">
                  <c:v>-46.742650082236842</c:v>
                </c:pt>
                <c:pt idx="139">
                  <c:v>-46.813322368421055</c:v>
                </c:pt>
                <c:pt idx="140">
                  <c:v>-46.839021381578945</c:v>
                </c:pt>
                <c:pt idx="141">
                  <c:v>-46.880782277960527</c:v>
                </c:pt>
                <c:pt idx="142">
                  <c:v>-46.842233758223685</c:v>
                </c:pt>
                <c:pt idx="143">
                  <c:v>-46.896844161184212</c:v>
                </c:pt>
                <c:pt idx="144">
                  <c:v>-46.922543174342103</c:v>
                </c:pt>
                <c:pt idx="145">
                  <c:v>-46.922543174342103</c:v>
                </c:pt>
                <c:pt idx="146">
                  <c:v>-46.912906044407897</c:v>
                </c:pt>
                <c:pt idx="147">
                  <c:v>-46.986790707236842</c:v>
                </c:pt>
                <c:pt idx="148">
                  <c:v>-46.896844161184212</c:v>
                </c:pt>
                <c:pt idx="149">
                  <c:v>-46.89041940789474</c:v>
                </c:pt>
                <c:pt idx="150">
                  <c:v>-46.89041940789474</c:v>
                </c:pt>
                <c:pt idx="151">
                  <c:v>-47.00927734375</c:v>
                </c:pt>
                <c:pt idx="152">
                  <c:v>-47.054250616776315</c:v>
                </c:pt>
                <c:pt idx="153">
                  <c:v>-47.173108552631582</c:v>
                </c:pt>
                <c:pt idx="154">
                  <c:v>-47.214869449013158</c:v>
                </c:pt>
                <c:pt idx="155">
                  <c:v>-47.291966488486842</c:v>
                </c:pt>
                <c:pt idx="156">
                  <c:v>-47.288754111842103</c:v>
                </c:pt>
                <c:pt idx="157">
                  <c:v>-47.330515008223685</c:v>
                </c:pt>
                <c:pt idx="158">
                  <c:v>-47.369063527960527</c:v>
                </c:pt>
                <c:pt idx="159">
                  <c:v>-47.288754111842103</c:v>
                </c:pt>
                <c:pt idx="160">
                  <c:v>-47.336939761513158</c:v>
                </c:pt>
                <c:pt idx="161">
                  <c:v>-47.37870065789474</c:v>
                </c:pt>
                <c:pt idx="162">
                  <c:v>-47.397974917763158</c:v>
                </c:pt>
                <c:pt idx="163">
                  <c:v>-47.401187294407897</c:v>
                </c:pt>
                <c:pt idx="164">
                  <c:v>-47.452585320723685</c:v>
                </c:pt>
                <c:pt idx="165">
                  <c:v>-47.391550164473685</c:v>
                </c:pt>
                <c:pt idx="166">
                  <c:v>-47.417249177631582</c:v>
                </c:pt>
                <c:pt idx="167">
                  <c:v>-47.362638774671055</c:v>
                </c:pt>
                <c:pt idx="168">
                  <c:v>-47.410824424342103</c:v>
                </c:pt>
                <c:pt idx="169">
                  <c:v>-47.481496710526315</c:v>
                </c:pt>
                <c:pt idx="170">
                  <c:v>-47.577868009868418</c:v>
                </c:pt>
                <c:pt idx="171">
                  <c:v>-47.593929893092103</c:v>
                </c:pt>
                <c:pt idx="172">
                  <c:v>-47.635690789473685</c:v>
                </c:pt>
                <c:pt idx="173">
                  <c:v>-47.674239309210527</c:v>
                </c:pt>
                <c:pt idx="174">
                  <c:v>-47.70957545230263</c:v>
                </c:pt>
                <c:pt idx="175">
                  <c:v>-47.725637335526315</c:v>
                </c:pt>
                <c:pt idx="176">
                  <c:v>-47.767398231907897</c:v>
                </c:pt>
                <c:pt idx="177">
                  <c:v>-47.780247738486842</c:v>
                </c:pt>
                <c:pt idx="178">
                  <c:v>-47.812371504934212</c:v>
                </c:pt>
                <c:pt idx="179">
                  <c:v>-47.825221011513158</c:v>
                </c:pt>
                <c:pt idx="180">
                  <c:v>-47.844495271381582</c:v>
                </c:pt>
                <c:pt idx="181">
                  <c:v>-47.873406661184212</c:v>
                </c:pt>
                <c:pt idx="182">
                  <c:v>-47.902318050986842</c:v>
                </c:pt>
                <c:pt idx="183">
                  <c:v>-47.899105674342103</c:v>
                </c:pt>
                <c:pt idx="184">
                  <c:v>-47.844495271381582</c:v>
                </c:pt>
                <c:pt idx="185">
                  <c:v>-47.847707648026315</c:v>
                </c:pt>
                <c:pt idx="186">
                  <c:v>-47.92159231085526</c:v>
                </c:pt>
                <c:pt idx="187">
                  <c:v>-47.940866570723685</c:v>
                </c:pt>
                <c:pt idx="188">
                  <c:v>-47.886256167763158</c:v>
                </c:pt>
                <c:pt idx="189">
                  <c:v>-47.83164576480263</c:v>
                </c:pt>
                <c:pt idx="190">
                  <c:v>-47.780247738486842</c:v>
                </c:pt>
                <c:pt idx="191">
                  <c:v>-47.751336348684212</c:v>
                </c:pt>
                <c:pt idx="192">
                  <c:v>-47.777035361842103</c:v>
                </c:pt>
                <c:pt idx="193">
                  <c:v>-47.77382298519737</c:v>
                </c:pt>
                <c:pt idx="194">
                  <c:v>-47.847707648026315</c:v>
                </c:pt>
                <c:pt idx="195">
                  <c:v>-47.870194284539473</c:v>
                </c:pt>
                <c:pt idx="196">
                  <c:v>-47.89589329769737</c:v>
                </c:pt>
                <c:pt idx="197">
                  <c:v>-47.937654194078945</c:v>
                </c:pt>
                <c:pt idx="198">
                  <c:v>-47.98583984375</c:v>
                </c:pt>
                <c:pt idx="199">
                  <c:v>-48.037237870065788</c:v>
                </c:pt>
                <c:pt idx="200">
                  <c:v>-48.114334909539473</c:v>
                </c:pt>
                <c:pt idx="201">
                  <c:v>-48.178582442434212</c:v>
                </c:pt>
                <c:pt idx="202">
                  <c:v>-48.22676809210526</c:v>
                </c:pt>
                <c:pt idx="203">
                  <c:v>-48.271741365131582</c:v>
                </c:pt>
                <c:pt idx="204">
                  <c:v>-48.310289884868418</c:v>
                </c:pt>
                <c:pt idx="205">
                  <c:v>-48.368112664473685</c:v>
                </c:pt>
                <c:pt idx="206">
                  <c:v>-48.41629831414474</c:v>
                </c:pt>
                <c:pt idx="207">
                  <c:v>-48.406661184210527</c:v>
                </c:pt>
                <c:pt idx="208">
                  <c:v>-48.390599300986842</c:v>
                </c:pt>
                <c:pt idx="209">
                  <c:v>-48.458059210526315</c:v>
                </c:pt>
                <c:pt idx="210">
                  <c:v>-48.509457236842103</c:v>
                </c:pt>
                <c:pt idx="211">
                  <c:v>-48.573704769736842</c:v>
                </c:pt>
                <c:pt idx="212">
                  <c:v>-48.637952302631582</c:v>
                </c:pt>
                <c:pt idx="213">
                  <c:v>-48.698987458881582</c:v>
                </c:pt>
                <c:pt idx="214">
                  <c:v>-48.766447368421055</c:v>
                </c:pt>
                <c:pt idx="215">
                  <c:v>-48.833907277960527</c:v>
                </c:pt>
                <c:pt idx="216">
                  <c:v>-48.891730057565788</c:v>
                </c:pt>
                <c:pt idx="217">
                  <c:v>-48.952765213815788</c:v>
                </c:pt>
                <c:pt idx="218">
                  <c:v>-49.013800370065788</c:v>
                </c:pt>
                <c:pt idx="219">
                  <c:v>-49.074835526315788</c:v>
                </c:pt>
                <c:pt idx="220">
                  <c:v>-49.135870682565788</c:v>
                </c:pt>
                <c:pt idx="221">
                  <c:v>-49.135870682565788</c:v>
                </c:pt>
                <c:pt idx="222">
                  <c:v>-49.20333059210526</c:v>
                </c:pt>
                <c:pt idx="223">
                  <c:v>-49.20333059210526</c:v>
                </c:pt>
                <c:pt idx="224">
                  <c:v>-49.222604851973685</c:v>
                </c:pt>
                <c:pt idx="225">
                  <c:v>-49.286852384868418</c:v>
                </c:pt>
                <c:pt idx="226">
                  <c:v>-49.341462787828945</c:v>
                </c:pt>
                <c:pt idx="227">
                  <c:v>-49.396073190789473</c:v>
                </c:pt>
                <c:pt idx="228">
                  <c:v>-49.44747121710526</c:v>
                </c:pt>
                <c:pt idx="229">
                  <c:v>-49.476382606907897</c:v>
                </c:pt>
                <c:pt idx="230">
                  <c:v>-49.527780633223685</c:v>
                </c:pt>
                <c:pt idx="231">
                  <c:v>-49.57275390625</c:v>
                </c:pt>
                <c:pt idx="232">
                  <c:v>-49.579178659539473</c:v>
                </c:pt>
                <c:pt idx="233">
                  <c:v>-49.57275390625</c:v>
                </c:pt>
                <c:pt idx="234">
                  <c:v>-49.63057668585526</c:v>
                </c:pt>
                <c:pt idx="235">
                  <c:v>-49.669125205592103</c:v>
                </c:pt>
                <c:pt idx="236">
                  <c:v>-49.69161184210526</c:v>
                </c:pt>
                <c:pt idx="237">
                  <c:v>-49.710886101973685</c:v>
                </c:pt>
                <c:pt idx="238">
                  <c:v>-49.714098478618418</c:v>
                </c:pt>
                <c:pt idx="239">
                  <c:v>-49.72373560855263</c:v>
                </c:pt>
                <c:pt idx="240">
                  <c:v>-49.746222245065788</c:v>
                </c:pt>
                <c:pt idx="241">
                  <c:v>-49.765496504934212</c:v>
                </c:pt>
                <c:pt idx="242">
                  <c:v>-49.78798314144737</c:v>
                </c:pt>
                <c:pt idx="243">
                  <c:v>-49.78798314144737</c:v>
                </c:pt>
                <c:pt idx="244">
                  <c:v>-49.807257401315788</c:v>
                </c:pt>
                <c:pt idx="245">
                  <c:v>-49.826531661184212</c:v>
                </c:pt>
                <c:pt idx="246">
                  <c:v>-49.839381167763158</c:v>
                </c:pt>
                <c:pt idx="247">
                  <c:v>-49.842593544407897</c:v>
                </c:pt>
                <c:pt idx="248">
                  <c:v>-49.861867804276315</c:v>
                </c:pt>
                <c:pt idx="249">
                  <c:v>-49.861867804276315</c:v>
                </c:pt>
                <c:pt idx="250">
                  <c:v>-49.871504934210527</c:v>
                </c:pt>
                <c:pt idx="251">
                  <c:v>-49.871504934210527</c:v>
                </c:pt>
                <c:pt idx="252">
                  <c:v>-49.871504934210527</c:v>
                </c:pt>
                <c:pt idx="253">
                  <c:v>-49.868292557565788</c:v>
                </c:pt>
                <c:pt idx="254">
                  <c:v>-49.871504934210527</c:v>
                </c:pt>
                <c:pt idx="255">
                  <c:v>-49.868292557565788</c:v>
                </c:pt>
                <c:pt idx="256">
                  <c:v>-49.871504934210527</c:v>
                </c:pt>
                <c:pt idx="257">
                  <c:v>-49.871504934210527</c:v>
                </c:pt>
                <c:pt idx="258">
                  <c:v>-49.871504934210527</c:v>
                </c:pt>
                <c:pt idx="259">
                  <c:v>-49.87471731085526</c:v>
                </c:pt>
                <c:pt idx="260">
                  <c:v>-49.87471731085526</c:v>
                </c:pt>
                <c:pt idx="261">
                  <c:v>-49.871504934210527</c:v>
                </c:pt>
                <c:pt idx="262">
                  <c:v>-49.871504934210527</c:v>
                </c:pt>
                <c:pt idx="263">
                  <c:v>-49.871504934210527</c:v>
                </c:pt>
                <c:pt idx="264">
                  <c:v>-49.871504934210527</c:v>
                </c:pt>
                <c:pt idx="265">
                  <c:v>-49.868292557565788</c:v>
                </c:pt>
                <c:pt idx="266">
                  <c:v>-49.868292557565788</c:v>
                </c:pt>
                <c:pt idx="267">
                  <c:v>-49.868292557565788</c:v>
                </c:pt>
                <c:pt idx="268">
                  <c:v>-49.868292557565788</c:v>
                </c:pt>
                <c:pt idx="269">
                  <c:v>-49.871504934210527</c:v>
                </c:pt>
                <c:pt idx="270">
                  <c:v>-49.871504934210527</c:v>
                </c:pt>
                <c:pt idx="271">
                  <c:v>-49.871504934210527</c:v>
                </c:pt>
                <c:pt idx="272">
                  <c:v>-49.871504934210527</c:v>
                </c:pt>
                <c:pt idx="273">
                  <c:v>-49.87471731085526</c:v>
                </c:pt>
                <c:pt idx="274">
                  <c:v>-49.87471731085526</c:v>
                </c:pt>
                <c:pt idx="275">
                  <c:v>-49.87471731085526</c:v>
                </c:pt>
                <c:pt idx="276">
                  <c:v>-49.87471731085526</c:v>
                </c:pt>
                <c:pt idx="277">
                  <c:v>-49.871504934210527</c:v>
                </c:pt>
                <c:pt idx="278">
                  <c:v>-49.871504934210527</c:v>
                </c:pt>
                <c:pt idx="279">
                  <c:v>-49.871504934210527</c:v>
                </c:pt>
                <c:pt idx="280">
                  <c:v>-49.871504934210527</c:v>
                </c:pt>
                <c:pt idx="281">
                  <c:v>-49.871504934210527</c:v>
                </c:pt>
                <c:pt idx="282">
                  <c:v>-49.871504934210527</c:v>
                </c:pt>
                <c:pt idx="283">
                  <c:v>-49.871504934210527</c:v>
                </c:pt>
                <c:pt idx="284">
                  <c:v>-49.87471731085526</c:v>
                </c:pt>
                <c:pt idx="285">
                  <c:v>-49.8779296875</c:v>
                </c:pt>
                <c:pt idx="286">
                  <c:v>-49.87471731085526</c:v>
                </c:pt>
                <c:pt idx="287">
                  <c:v>-49.8779296875</c:v>
                </c:pt>
                <c:pt idx="288">
                  <c:v>-49.87471731085526</c:v>
                </c:pt>
                <c:pt idx="289">
                  <c:v>-49.88114206414474</c:v>
                </c:pt>
                <c:pt idx="290">
                  <c:v>-49.88114206414474</c:v>
                </c:pt>
                <c:pt idx="291">
                  <c:v>-49.884354440789473</c:v>
                </c:pt>
                <c:pt idx="292">
                  <c:v>-49.887566817434212</c:v>
                </c:pt>
                <c:pt idx="293">
                  <c:v>-49.890779194078945</c:v>
                </c:pt>
                <c:pt idx="294">
                  <c:v>-49.887566817434212</c:v>
                </c:pt>
                <c:pt idx="295">
                  <c:v>-49.887566817434212</c:v>
                </c:pt>
                <c:pt idx="296">
                  <c:v>-49.887566817434212</c:v>
                </c:pt>
                <c:pt idx="297">
                  <c:v>-49.887566817434212</c:v>
                </c:pt>
                <c:pt idx="298">
                  <c:v>-49.890779194078945</c:v>
                </c:pt>
                <c:pt idx="299">
                  <c:v>-49.893991570723685</c:v>
                </c:pt>
                <c:pt idx="300">
                  <c:v>-49.897203947368418</c:v>
                </c:pt>
                <c:pt idx="301">
                  <c:v>-49.897203947368418</c:v>
                </c:pt>
                <c:pt idx="302">
                  <c:v>-49.900416324013158</c:v>
                </c:pt>
                <c:pt idx="303">
                  <c:v>-49.903628700657897</c:v>
                </c:pt>
                <c:pt idx="304">
                  <c:v>-49.903628700657897</c:v>
                </c:pt>
                <c:pt idx="305">
                  <c:v>-49.90684107730263</c:v>
                </c:pt>
                <c:pt idx="306">
                  <c:v>-49.90684107730263</c:v>
                </c:pt>
                <c:pt idx="307">
                  <c:v>-49.903628700657897</c:v>
                </c:pt>
                <c:pt idx="308">
                  <c:v>-49.903628700657897</c:v>
                </c:pt>
                <c:pt idx="309">
                  <c:v>-49.91005345394737</c:v>
                </c:pt>
                <c:pt idx="310">
                  <c:v>-49.91005345394737</c:v>
                </c:pt>
                <c:pt idx="311">
                  <c:v>-49.91005345394737</c:v>
                </c:pt>
                <c:pt idx="312">
                  <c:v>-49.91005345394737</c:v>
                </c:pt>
                <c:pt idx="313">
                  <c:v>-49.913265830592103</c:v>
                </c:pt>
                <c:pt idx="314">
                  <c:v>-49.916478207236842</c:v>
                </c:pt>
                <c:pt idx="315">
                  <c:v>-49.919690583881582</c:v>
                </c:pt>
                <c:pt idx="316">
                  <c:v>-49.919690583881582</c:v>
                </c:pt>
                <c:pt idx="317">
                  <c:v>-49.922902960526315</c:v>
                </c:pt>
                <c:pt idx="318">
                  <c:v>-49.919690583881582</c:v>
                </c:pt>
                <c:pt idx="319">
                  <c:v>-49.919690583881582</c:v>
                </c:pt>
                <c:pt idx="320">
                  <c:v>-49.919690583881582</c:v>
                </c:pt>
                <c:pt idx="321">
                  <c:v>-49.919690583881582</c:v>
                </c:pt>
                <c:pt idx="322">
                  <c:v>-49.916478207236842</c:v>
                </c:pt>
                <c:pt idx="323">
                  <c:v>-49.913265830592103</c:v>
                </c:pt>
                <c:pt idx="324">
                  <c:v>-49.916478207236842</c:v>
                </c:pt>
                <c:pt idx="325">
                  <c:v>-49.913265830592103</c:v>
                </c:pt>
                <c:pt idx="326">
                  <c:v>-49.916478207236842</c:v>
                </c:pt>
                <c:pt idx="327">
                  <c:v>-49.913265830592103</c:v>
                </c:pt>
                <c:pt idx="328">
                  <c:v>-49.916478207236842</c:v>
                </c:pt>
                <c:pt idx="329">
                  <c:v>-49.919690583881582</c:v>
                </c:pt>
                <c:pt idx="330">
                  <c:v>-49.916478207236842</c:v>
                </c:pt>
                <c:pt idx="331">
                  <c:v>-49.916478207236842</c:v>
                </c:pt>
                <c:pt idx="332">
                  <c:v>-49.916478207236842</c:v>
                </c:pt>
                <c:pt idx="333">
                  <c:v>-49.916478207236842</c:v>
                </c:pt>
                <c:pt idx="334">
                  <c:v>-49.916478207236842</c:v>
                </c:pt>
                <c:pt idx="335">
                  <c:v>-49.916478207236842</c:v>
                </c:pt>
                <c:pt idx="336">
                  <c:v>-49.913265830592103</c:v>
                </c:pt>
                <c:pt idx="337">
                  <c:v>-49.913265830592103</c:v>
                </c:pt>
                <c:pt idx="338">
                  <c:v>-49.91005345394737</c:v>
                </c:pt>
                <c:pt idx="339">
                  <c:v>-49.90684107730263</c:v>
                </c:pt>
                <c:pt idx="340">
                  <c:v>-49.903628700657897</c:v>
                </c:pt>
                <c:pt idx="341">
                  <c:v>-49.90684107730263</c:v>
                </c:pt>
                <c:pt idx="342">
                  <c:v>-49.90684107730263</c:v>
                </c:pt>
                <c:pt idx="343">
                  <c:v>-49.90684107730263</c:v>
                </c:pt>
                <c:pt idx="344">
                  <c:v>-49.90684107730263</c:v>
                </c:pt>
                <c:pt idx="345">
                  <c:v>-49.90684107730263</c:v>
                </c:pt>
                <c:pt idx="346">
                  <c:v>-49.90684107730263</c:v>
                </c:pt>
                <c:pt idx="347">
                  <c:v>-49.903628700657897</c:v>
                </c:pt>
                <c:pt idx="348">
                  <c:v>-49.903628700657897</c:v>
                </c:pt>
                <c:pt idx="349">
                  <c:v>-49.903628700657897</c:v>
                </c:pt>
                <c:pt idx="350">
                  <c:v>-49.90684107730263</c:v>
                </c:pt>
                <c:pt idx="351">
                  <c:v>-49.903628700657897</c:v>
                </c:pt>
                <c:pt idx="352">
                  <c:v>-49.903628700657897</c:v>
                </c:pt>
                <c:pt idx="353">
                  <c:v>-49.90684107730263</c:v>
                </c:pt>
                <c:pt idx="354">
                  <c:v>-49.90684107730263</c:v>
                </c:pt>
                <c:pt idx="355">
                  <c:v>-49.903628700657897</c:v>
                </c:pt>
                <c:pt idx="356">
                  <c:v>-49.903628700657897</c:v>
                </c:pt>
                <c:pt idx="357">
                  <c:v>-49.903628700657897</c:v>
                </c:pt>
                <c:pt idx="358">
                  <c:v>-49.900416324013158</c:v>
                </c:pt>
                <c:pt idx="359">
                  <c:v>-49.900416324013158</c:v>
                </c:pt>
                <c:pt idx="360">
                  <c:v>-49.903628700657897</c:v>
                </c:pt>
                <c:pt idx="361">
                  <c:v>-49.903628700657897</c:v>
                </c:pt>
                <c:pt idx="362">
                  <c:v>-49.900416324013158</c:v>
                </c:pt>
                <c:pt idx="363">
                  <c:v>-49.900416324013158</c:v>
                </c:pt>
                <c:pt idx="364">
                  <c:v>-49.903628700657897</c:v>
                </c:pt>
                <c:pt idx="365">
                  <c:v>-49.90684107730263</c:v>
                </c:pt>
                <c:pt idx="366">
                  <c:v>-49.903628700657897</c:v>
                </c:pt>
                <c:pt idx="367">
                  <c:v>-49.897203947368418</c:v>
                </c:pt>
                <c:pt idx="368">
                  <c:v>-49.897203947368418</c:v>
                </c:pt>
                <c:pt idx="369">
                  <c:v>-49.897203947368418</c:v>
                </c:pt>
                <c:pt idx="370">
                  <c:v>-49.897203947368418</c:v>
                </c:pt>
                <c:pt idx="371">
                  <c:v>-49.897203947368418</c:v>
                </c:pt>
                <c:pt idx="372">
                  <c:v>-49.893991570723685</c:v>
                </c:pt>
                <c:pt idx="373">
                  <c:v>-49.893991570723685</c:v>
                </c:pt>
                <c:pt idx="374">
                  <c:v>-49.897203947368418</c:v>
                </c:pt>
                <c:pt idx="375">
                  <c:v>-49.897203947368418</c:v>
                </c:pt>
                <c:pt idx="376">
                  <c:v>-49.897203947368418</c:v>
                </c:pt>
                <c:pt idx="377">
                  <c:v>-49.897203947368418</c:v>
                </c:pt>
                <c:pt idx="378">
                  <c:v>-49.897203947368418</c:v>
                </c:pt>
                <c:pt idx="379">
                  <c:v>-49.897203947368418</c:v>
                </c:pt>
                <c:pt idx="380">
                  <c:v>-49.897203947368418</c:v>
                </c:pt>
                <c:pt idx="381">
                  <c:v>-49.893991570723685</c:v>
                </c:pt>
                <c:pt idx="382">
                  <c:v>-49.897203947368418</c:v>
                </c:pt>
                <c:pt idx="383">
                  <c:v>-49.897203947368418</c:v>
                </c:pt>
                <c:pt idx="384">
                  <c:v>-49.900416324013158</c:v>
                </c:pt>
                <c:pt idx="385">
                  <c:v>-49.900416324013158</c:v>
                </c:pt>
                <c:pt idx="386">
                  <c:v>-49.900416324013158</c:v>
                </c:pt>
                <c:pt idx="387">
                  <c:v>-49.900416324013158</c:v>
                </c:pt>
                <c:pt idx="388">
                  <c:v>-49.897203947368418</c:v>
                </c:pt>
                <c:pt idx="389">
                  <c:v>-49.900416324013158</c:v>
                </c:pt>
                <c:pt idx="390">
                  <c:v>-49.897203947368418</c:v>
                </c:pt>
                <c:pt idx="391">
                  <c:v>-49.897203947368418</c:v>
                </c:pt>
                <c:pt idx="392">
                  <c:v>-49.897203947368418</c:v>
                </c:pt>
                <c:pt idx="393">
                  <c:v>-49.897203947368418</c:v>
                </c:pt>
                <c:pt idx="394">
                  <c:v>-49.900416324013158</c:v>
                </c:pt>
                <c:pt idx="395">
                  <c:v>-49.900416324013158</c:v>
                </c:pt>
                <c:pt idx="396">
                  <c:v>-49.903628700657897</c:v>
                </c:pt>
                <c:pt idx="397">
                  <c:v>-49.903628700657897</c:v>
                </c:pt>
                <c:pt idx="398">
                  <c:v>-49.90684107730263</c:v>
                </c:pt>
                <c:pt idx="399">
                  <c:v>-49.903628700657897</c:v>
                </c:pt>
                <c:pt idx="400">
                  <c:v>-49.90684107730263</c:v>
                </c:pt>
                <c:pt idx="401">
                  <c:v>-49.90684107730263</c:v>
                </c:pt>
                <c:pt idx="402">
                  <c:v>-49.903628700657897</c:v>
                </c:pt>
                <c:pt idx="403">
                  <c:v>-49.903628700657897</c:v>
                </c:pt>
                <c:pt idx="404">
                  <c:v>-49.90684107730263</c:v>
                </c:pt>
                <c:pt idx="405">
                  <c:v>-49.913265830592103</c:v>
                </c:pt>
                <c:pt idx="406">
                  <c:v>-49.913265830592103</c:v>
                </c:pt>
                <c:pt idx="407">
                  <c:v>-49.916478207236842</c:v>
                </c:pt>
                <c:pt idx="408">
                  <c:v>-49.916478207236842</c:v>
                </c:pt>
                <c:pt idx="409">
                  <c:v>-49.916478207236842</c:v>
                </c:pt>
                <c:pt idx="410">
                  <c:v>-49.919690583881582</c:v>
                </c:pt>
                <c:pt idx="411">
                  <c:v>-49.922902960526315</c:v>
                </c:pt>
                <c:pt idx="412">
                  <c:v>-49.922902960526315</c:v>
                </c:pt>
                <c:pt idx="413">
                  <c:v>-49.926115337171055</c:v>
                </c:pt>
                <c:pt idx="414">
                  <c:v>-49.929327713815788</c:v>
                </c:pt>
                <c:pt idx="415">
                  <c:v>-49.929327713815788</c:v>
                </c:pt>
                <c:pt idx="416">
                  <c:v>-49.932540090460527</c:v>
                </c:pt>
                <c:pt idx="417">
                  <c:v>-49.929327713815788</c:v>
                </c:pt>
                <c:pt idx="418">
                  <c:v>-49.932540090460527</c:v>
                </c:pt>
                <c:pt idx="419">
                  <c:v>-49.932540090460527</c:v>
                </c:pt>
                <c:pt idx="420">
                  <c:v>-49.929327713815788</c:v>
                </c:pt>
                <c:pt idx="421">
                  <c:v>-49.929327713815788</c:v>
                </c:pt>
                <c:pt idx="422">
                  <c:v>-49.929327713815788</c:v>
                </c:pt>
                <c:pt idx="423">
                  <c:v>-49.932540090460527</c:v>
                </c:pt>
                <c:pt idx="424">
                  <c:v>-49.932540090460527</c:v>
                </c:pt>
                <c:pt idx="425">
                  <c:v>-49.929327713815788</c:v>
                </c:pt>
                <c:pt idx="426">
                  <c:v>-49.929327713815788</c:v>
                </c:pt>
                <c:pt idx="427">
                  <c:v>-49.926115337171055</c:v>
                </c:pt>
                <c:pt idx="428">
                  <c:v>-49.929327713815788</c:v>
                </c:pt>
                <c:pt idx="429">
                  <c:v>-49.926115337171055</c:v>
                </c:pt>
                <c:pt idx="430">
                  <c:v>-49.926115337171055</c:v>
                </c:pt>
                <c:pt idx="431">
                  <c:v>-49.926115337171055</c:v>
                </c:pt>
                <c:pt idx="432">
                  <c:v>-49.922902960526315</c:v>
                </c:pt>
                <c:pt idx="433">
                  <c:v>-49.919690583881582</c:v>
                </c:pt>
                <c:pt idx="434">
                  <c:v>-49.922902960526315</c:v>
                </c:pt>
                <c:pt idx="435">
                  <c:v>-49.922902960526315</c:v>
                </c:pt>
                <c:pt idx="436">
                  <c:v>-49.922902960526315</c:v>
                </c:pt>
                <c:pt idx="437">
                  <c:v>-49.929327713815788</c:v>
                </c:pt>
                <c:pt idx="438">
                  <c:v>-49.926115337171055</c:v>
                </c:pt>
                <c:pt idx="439">
                  <c:v>-49.926115337171055</c:v>
                </c:pt>
                <c:pt idx="440">
                  <c:v>-49.929327713815788</c:v>
                </c:pt>
                <c:pt idx="441">
                  <c:v>-49.926115337171055</c:v>
                </c:pt>
                <c:pt idx="442">
                  <c:v>-49.926115337171055</c:v>
                </c:pt>
                <c:pt idx="443">
                  <c:v>-49.922902960526315</c:v>
                </c:pt>
                <c:pt idx="444">
                  <c:v>-49.922902960526315</c:v>
                </c:pt>
                <c:pt idx="445">
                  <c:v>-49.919690583881582</c:v>
                </c:pt>
                <c:pt idx="446">
                  <c:v>-49.919690583881582</c:v>
                </c:pt>
                <c:pt idx="447">
                  <c:v>-49.919690583881582</c:v>
                </c:pt>
                <c:pt idx="448">
                  <c:v>-49.922902960526315</c:v>
                </c:pt>
                <c:pt idx="449">
                  <c:v>-49.919690583881582</c:v>
                </c:pt>
                <c:pt idx="450">
                  <c:v>-49.919690583881582</c:v>
                </c:pt>
                <c:pt idx="451">
                  <c:v>-49.919690583881582</c:v>
                </c:pt>
                <c:pt idx="452">
                  <c:v>-49.919690583881582</c:v>
                </c:pt>
                <c:pt idx="453">
                  <c:v>-49.919690583881582</c:v>
                </c:pt>
                <c:pt idx="454">
                  <c:v>-49.919690583881582</c:v>
                </c:pt>
                <c:pt idx="455">
                  <c:v>-49.919690583881582</c:v>
                </c:pt>
                <c:pt idx="456">
                  <c:v>-49.916478207236842</c:v>
                </c:pt>
                <c:pt idx="457">
                  <c:v>-49.919690583881582</c:v>
                </c:pt>
                <c:pt idx="458">
                  <c:v>-49.919690583881582</c:v>
                </c:pt>
                <c:pt idx="459">
                  <c:v>-49.922902960526315</c:v>
                </c:pt>
                <c:pt idx="460">
                  <c:v>-49.919690583881582</c:v>
                </c:pt>
                <c:pt idx="461">
                  <c:v>-49.916478207236842</c:v>
                </c:pt>
                <c:pt idx="462">
                  <c:v>-49.916478207236842</c:v>
                </c:pt>
                <c:pt idx="463">
                  <c:v>-49.919690583881582</c:v>
                </c:pt>
                <c:pt idx="464">
                  <c:v>-49.919690583881582</c:v>
                </c:pt>
                <c:pt idx="465">
                  <c:v>-49.922902960526315</c:v>
                </c:pt>
                <c:pt idx="466">
                  <c:v>-49.916478207236842</c:v>
                </c:pt>
                <c:pt idx="467">
                  <c:v>-49.919690583881582</c:v>
                </c:pt>
                <c:pt idx="468">
                  <c:v>-49.919690583881582</c:v>
                </c:pt>
                <c:pt idx="469">
                  <c:v>-49.919690583881582</c:v>
                </c:pt>
                <c:pt idx="470">
                  <c:v>-49.919690583881582</c:v>
                </c:pt>
                <c:pt idx="471">
                  <c:v>-49.926115337171055</c:v>
                </c:pt>
                <c:pt idx="472">
                  <c:v>-49.926115337171055</c:v>
                </c:pt>
                <c:pt idx="473">
                  <c:v>-49.929327713815788</c:v>
                </c:pt>
                <c:pt idx="474">
                  <c:v>-49.926115337171055</c:v>
                </c:pt>
                <c:pt idx="475">
                  <c:v>-49.926115337171055</c:v>
                </c:pt>
                <c:pt idx="476">
                  <c:v>-49.926115337171055</c:v>
                </c:pt>
                <c:pt idx="477">
                  <c:v>-49.929327713815788</c:v>
                </c:pt>
                <c:pt idx="478">
                  <c:v>-49.926115337171055</c:v>
                </c:pt>
                <c:pt idx="479">
                  <c:v>-49.929327713815788</c:v>
                </c:pt>
                <c:pt idx="480">
                  <c:v>-49.929327713815788</c:v>
                </c:pt>
                <c:pt idx="481">
                  <c:v>-49.929327713815788</c:v>
                </c:pt>
                <c:pt idx="482">
                  <c:v>-49.929327713815788</c:v>
                </c:pt>
                <c:pt idx="483">
                  <c:v>-49.932540090460527</c:v>
                </c:pt>
                <c:pt idx="484">
                  <c:v>-49.932540090460527</c:v>
                </c:pt>
                <c:pt idx="485">
                  <c:v>-49.932540090460527</c:v>
                </c:pt>
                <c:pt idx="486">
                  <c:v>-49.929327713815788</c:v>
                </c:pt>
                <c:pt idx="487">
                  <c:v>-49.929327713815788</c:v>
                </c:pt>
                <c:pt idx="488">
                  <c:v>-49.922902960526315</c:v>
                </c:pt>
                <c:pt idx="489">
                  <c:v>-49.922902960526315</c:v>
                </c:pt>
                <c:pt idx="490">
                  <c:v>-49.922902960526315</c:v>
                </c:pt>
                <c:pt idx="491">
                  <c:v>-49.922902960526315</c:v>
                </c:pt>
                <c:pt idx="492">
                  <c:v>-49.919690583881582</c:v>
                </c:pt>
                <c:pt idx="493">
                  <c:v>-49.922902960526315</c:v>
                </c:pt>
                <c:pt idx="494">
                  <c:v>-49.922902960526315</c:v>
                </c:pt>
                <c:pt idx="495">
                  <c:v>-49.922902960526315</c:v>
                </c:pt>
                <c:pt idx="496">
                  <c:v>-49.922902960526315</c:v>
                </c:pt>
                <c:pt idx="497">
                  <c:v>-49.919690583881582</c:v>
                </c:pt>
                <c:pt idx="498">
                  <c:v>-49.922902960526315</c:v>
                </c:pt>
                <c:pt idx="499">
                  <c:v>-49.926115337171055</c:v>
                </c:pt>
                <c:pt idx="500">
                  <c:v>-49.926115337171055</c:v>
                </c:pt>
                <c:pt idx="501">
                  <c:v>-49.919690583881582</c:v>
                </c:pt>
                <c:pt idx="502">
                  <c:v>-49.922902960526315</c:v>
                </c:pt>
                <c:pt idx="503">
                  <c:v>-49.919690583881582</c:v>
                </c:pt>
                <c:pt idx="504">
                  <c:v>-49.922902960526315</c:v>
                </c:pt>
                <c:pt idx="505">
                  <c:v>-49.919690583881582</c:v>
                </c:pt>
                <c:pt idx="506">
                  <c:v>-49.919690583881582</c:v>
                </c:pt>
                <c:pt idx="507">
                  <c:v>-49.922902960526315</c:v>
                </c:pt>
                <c:pt idx="508">
                  <c:v>-49.926115337171055</c:v>
                </c:pt>
                <c:pt idx="509">
                  <c:v>-49.926115337171055</c:v>
                </c:pt>
                <c:pt idx="510">
                  <c:v>-49.926115337171055</c:v>
                </c:pt>
                <c:pt idx="511">
                  <c:v>-49.926115337171055</c:v>
                </c:pt>
                <c:pt idx="512">
                  <c:v>-49.926115337171055</c:v>
                </c:pt>
                <c:pt idx="513">
                  <c:v>-49.922902960526315</c:v>
                </c:pt>
                <c:pt idx="514">
                  <c:v>-49.922902960526315</c:v>
                </c:pt>
                <c:pt idx="515">
                  <c:v>-49.919690583881582</c:v>
                </c:pt>
                <c:pt idx="516">
                  <c:v>-49.922902960526315</c:v>
                </c:pt>
                <c:pt idx="517">
                  <c:v>-49.922902960526315</c:v>
                </c:pt>
                <c:pt idx="518">
                  <c:v>-49.919690583881582</c:v>
                </c:pt>
                <c:pt idx="519">
                  <c:v>-49.919690583881582</c:v>
                </c:pt>
                <c:pt idx="520">
                  <c:v>-49.916478207236842</c:v>
                </c:pt>
                <c:pt idx="521">
                  <c:v>-49.916478207236842</c:v>
                </c:pt>
                <c:pt idx="522">
                  <c:v>-49.916478207236842</c:v>
                </c:pt>
                <c:pt idx="523">
                  <c:v>-49.913265830592103</c:v>
                </c:pt>
                <c:pt idx="524">
                  <c:v>-49.916478207236842</c:v>
                </c:pt>
                <c:pt idx="525">
                  <c:v>-49.916478207236842</c:v>
                </c:pt>
                <c:pt idx="526">
                  <c:v>-49.922902960526315</c:v>
                </c:pt>
                <c:pt idx="527">
                  <c:v>-49.922902960526315</c:v>
                </c:pt>
                <c:pt idx="528">
                  <c:v>-49.919690583881582</c:v>
                </c:pt>
                <c:pt idx="529">
                  <c:v>-49.922902960526315</c:v>
                </c:pt>
                <c:pt idx="530">
                  <c:v>-49.922902960526315</c:v>
                </c:pt>
                <c:pt idx="531">
                  <c:v>-49.919690583881582</c:v>
                </c:pt>
                <c:pt idx="532">
                  <c:v>-49.919690583881582</c:v>
                </c:pt>
                <c:pt idx="533">
                  <c:v>-49.919690583881582</c:v>
                </c:pt>
                <c:pt idx="534">
                  <c:v>-49.919690583881582</c:v>
                </c:pt>
                <c:pt idx="535">
                  <c:v>-49.922902960526315</c:v>
                </c:pt>
                <c:pt idx="536">
                  <c:v>-49.919690583881582</c:v>
                </c:pt>
                <c:pt idx="537">
                  <c:v>-49.916478207236842</c:v>
                </c:pt>
                <c:pt idx="538">
                  <c:v>-49.919690583881582</c:v>
                </c:pt>
                <c:pt idx="539">
                  <c:v>-49.926115337171055</c:v>
                </c:pt>
                <c:pt idx="540">
                  <c:v>-49.926115337171055</c:v>
                </c:pt>
                <c:pt idx="541">
                  <c:v>-49.926115337171055</c:v>
                </c:pt>
                <c:pt idx="542">
                  <c:v>-49.929327713815788</c:v>
                </c:pt>
                <c:pt idx="543">
                  <c:v>-49.929327713815788</c:v>
                </c:pt>
                <c:pt idx="544">
                  <c:v>-49.932540090460527</c:v>
                </c:pt>
                <c:pt idx="545">
                  <c:v>-49.926115337171055</c:v>
                </c:pt>
                <c:pt idx="546">
                  <c:v>-49.926115337171055</c:v>
                </c:pt>
                <c:pt idx="547">
                  <c:v>-49.926115337171055</c:v>
                </c:pt>
                <c:pt idx="548">
                  <c:v>-49.922902960526315</c:v>
                </c:pt>
                <c:pt idx="549">
                  <c:v>-49.919690583881582</c:v>
                </c:pt>
                <c:pt idx="550">
                  <c:v>-49.919690583881582</c:v>
                </c:pt>
                <c:pt idx="551">
                  <c:v>-49.922902960526315</c:v>
                </c:pt>
                <c:pt idx="552">
                  <c:v>-49.922902960526315</c:v>
                </c:pt>
                <c:pt idx="553">
                  <c:v>-49.922902960526315</c:v>
                </c:pt>
                <c:pt idx="554">
                  <c:v>-49.922902960526315</c:v>
                </c:pt>
                <c:pt idx="555">
                  <c:v>-49.916478207236842</c:v>
                </c:pt>
                <c:pt idx="556">
                  <c:v>-49.919690583881582</c:v>
                </c:pt>
                <c:pt idx="557">
                  <c:v>-49.922902960526315</c:v>
                </c:pt>
                <c:pt idx="558">
                  <c:v>-49.929327713815788</c:v>
                </c:pt>
                <c:pt idx="559">
                  <c:v>-49.929327713815788</c:v>
                </c:pt>
                <c:pt idx="560">
                  <c:v>-49.932540090460527</c:v>
                </c:pt>
                <c:pt idx="561">
                  <c:v>-49.93896484375</c:v>
                </c:pt>
                <c:pt idx="562">
                  <c:v>-49.93575246710526</c:v>
                </c:pt>
                <c:pt idx="563">
                  <c:v>-49.93575246710526</c:v>
                </c:pt>
                <c:pt idx="564">
                  <c:v>-49.93575246710526</c:v>
                </c:pt>
                <c:pt idx="565">
                  <c:v>-49.93575246710526</c:v>
                </c:pt>
                <c:pt idx="566">
                  <c:v>-49.93575246710526</c:v>
                </c:pt>
                <c:pt idx="567">
                  <c:v>-49.93575246710526</c:v>
                </c:pt>
                <c:pt idx="568">
                  <c:v>-49.93575246710526</c:v>
                </c:pt>
                <c:pt idx="569">
                  <c:v>-49.93575246710526</c:v>
                </c:pt>
                <c:pt idx="570">
                  <c:v>-49.93896484375</c:v>
                </c:pt>
                <c:pt idx="571">
                  <c:v>-49.93896484375</c:v>
                </c:pt>
                <c:pt idx="572">
                  <c:v>-49.93896484375</c:v>
                </c:pt>
                <c:pt idx="573">
                  <c:v>-49.93575246710526</c:v>
                </c:pt>
                <c:pt idx="574">
                  <c:v>-49.93575246710526</c:v>
                </c:pt>
                <c:pt idx="575">
                  <c:v>-49.93575246710526</c:v>
                </c:pt>
                <c:pt idx="576">
                  <c:v>-49.93575246710526</c:v>
                </c:pt>
                <c:pt idx="577">
                  <c:v>-49.929327713815788</c:v>
                </c:pt>
                <c:pt idx="578">
                  <c:v>-49.926115337171055</c:v>
                </c:pt>
                <c:pt idx="579">
                  <c:v>-49.926115337171055</c:v>
                </c:pt>
                <c:pt idx="580">
                  <c:v>-49.926115337171055</c:v>
                </c:pt>
                <c:pt idx="581">
                  <c:v>-49.926115337171055</c:v>
                </c:pt>
                <c:pt idx="582">
                  <c:v>-49.922902960526315</c:v>
                </c:pt>
                <c:pt idx="583">
                  <c:v>-49.922902960526315</c:v>
                </c:pt>
                <c:pt idx="584">
                  <c:v>-49.919690583881582</c:v>
                </c:pt>
                <c:pt idx="585">
                  <c:v>-49.916478207236842</c:v>
                </c:pt>
                <c:pt idx="586">
                  <c:v>-49.919690583881582</c:v>
                </c:pt>
                <c:pt idx="587">
                  <c:v>-49.919690583881582</c:v>
                </c:pt>
                <c:pt idx="588">
                  <c:v>-49.922902960526315</c:v>
                </c:pt>
                <c:pt idx="589">
                  <c:v>-49.919690583881582</c:v>
                </c:pt>
                <c:pt idx="590">
                  <c:v>-49.919690583881582</c:v>
                </c:pt>
                <c:pt idx="591">
                  <c:v>-49.919690583881582</c:v>
                </c:pt>
                <c:pt idx="592">
                  <c:v>-49.919690583881582</c:v>
                </c:pt>
                <c:pt idx="593">
                  <c:v>-49.926115337171055</c:v>
                </c:pt>
                <c:pt idx="594">
                  <c:v>-49.922902960526315</c:v>
                </c:pt>
                <c:pt idx="595">
                  <c:v>-49.919690583881582</c:v>
                </c:pt>
                <c:pt idx="596">
                  <c:v>-49.916478207236842</c:v>
                </c:pt>
                <c:pt idx="597">
                  <c:v>-49.913265830592103</c:v>
                </c:pt>
                <c:pt idx="598">
                  <c:v>-49.91005345394737</c:v>
                </c:pt>
                <c:pt idx="599">
                  <c:v>-49.91005345394737</c:v>
                </c:pt>
                <c:pt idx="600">
                  <c:v>-49.91005345394737</c:v>
                </c:pt>
                <c:pt idx="601">
                  <c:v>-49.913265830592103</c:v>
                </c:pt>
                <c:pt idx="602">
                  <c:v>-49.913265830592103</c:v>
                </c:pt>
                <c:pt idx="603">
                  <c:v>-49.91005345394737</c:v>
                </c:pt>
                <c:pt idx="604">
                  <c:v>-49.90684107730263</c:v>
                </c:pt>
                <c:pt idx="605">
                  <c:v>-49.903628700657897</c:v>
                </c:pt>
                <c:pt idx="606">
                  <c:v>-49.903628700657897</c:v>
                </c:pt>
                <c:pt idx="607">
                  <c:v>-49.90684107730263</c:v>
                </c:pt>
                <c:pt idx="608">
                  <c:v>-49.903628700657897</c:v>
                </c:pt>
                <c:pt idx="609">
                  <c:v>-49.900416324013158</c:v>
                </c:pt>
                <c:pt idx="610">
                  <c:v>-49.900416324013158</c:v>
                </c:pt>
                <c:pt idx="611">
                  <c:v>-49.900416324013158</c:v>
                </c:pt>
                <c:pt idx="612">
                  <c:v>-49.900416324013158</c:v>
                </c:pt>
                <c:pt idx="613">
                  <c:v>-49.903628700657897</c:v>
                </c:pt>
                <c:pt idx="614">
                  <c:v>-49.900416324013158</c:v>
                </c:pt>
                <c:pt idx="615">
                  <c:v>-49.903628700657897</c:v>
                </c:pt>
                <c:pt idx="616">
                  <c:v>-49.90684107730263</c:v>
                </c:pt>
                <c:pt idx="617">
                  <c:v>-49.91005345394737</c:v>
                </c:pt>
                <c:pt idx="618">
                  <c:v>-49.90684107730263</c:v>
                </c:pt>
                <c:pt idx="619">
                  <c:v>-49.90684107730263</c:v>
                </c:pt>
                <c:pt idx="620">
                  <c:v>-49.90684107730263</c:v>
                </c:pt>
                <c:pt idx="621">
                  <c:v>-49.913265830592103</c:v>
                </c:pt>
                <c:pt idx="622">
                  <c:v>-49.913265830592103</c:v>
                </c:pt>
                <c:pt idx="623">
                  <c:v>-49.913265830592103</c:v>
                </c:pt>
                <c:pt idx="624">
                  <c:v>-49.913265830592103</c:v>
                </c:pt>
                <c:pt idx="625">
                  <c:v>-49.913265830592103</c:v>
                </c:pt>
                <c:pt idx="626">
                  <c:v>-49.91005345394737</c:v>
                </c:pt>
                <c:pt idx="627">
                  <c:v>-49.91005345394737</c:v>
                </c:pt>
                <c:pt idx="628">
                  <c:v>-49.913265830592103</c:v>
                </c:pt>
                <c:pt idx="629">
                  <c:v>-49.913265830592103</c:v>
                </c:pt>
                <c:pt idx="630">
                  <c:v>-49.913265830592103</c:v>
                </c:pt>
                <c:pt idx="631">
                  <c:v>-49.913265830592103</c:v>
                </c:pt>
                <c:pt idx="632">
                  <c:v>-49.91005345394737</c:v>
                </c:pt>
                <c:pt idx="633">
                  <c:v>-49.91005345394737</c:v>
                </c:pt>
                <c:pt idx="634">
                  <c:v>-49.91005345394737</c:v>
                </c:pt>
                <c:pt idx="635">
                  <c:v>-49.91005345394737</c:v>
                </c:pt>
                <c:pt idx="636">
                  <c:v>-49.91005345394737</c:v>
                </c:pt>
                <c:pt idx="637">
                  <c:v>-49.90684107730263</c:v>
                </c:pt>
                <c:pt idx="638">
                  <c:v>-49.90684107730263</c:v>
                </c:pt>
                <c:pt idx="639">
                  <c:v>-49.903628700657897</c:v>
                </c:pt>
                <c:pt idx="640">
                  <c:v>-49.903628700657897</c:v>
                </c:pt>
                <c:pt idx="641">
                  <c:v>-49.903628700657897</c:v>
                </c:pt>
                <c:pt idx="642">
                  <c:v>-49.91005345394737</c:v>
                </c:pt>
                <c:pt idx="643">
                  <c:v>-49.91005345394737</c:v>
                </c:pt>
                <c:pt idx="644">
                  <c:v>-49.91005345394737</c:v>
                </c:pt>
                <c:pt idx="645">
                  <c:v>-49.90684107730263</c:v>
                </c:pt>
                <c:pt idx="646">
                  <c:v>-49.90684107730263</c:v>
                </c:pt>
                <c:pt idx="647">
                  <c:v>-49.90684107730263</c:v>
                </c:pt>
                <c:pt idx="648">
                  <c:v>-49.91005345394737</c:v>
                </c:pt>
                <c:pt idx="649">
                  <c:v>-49.91005345394737</c:v>
                </c:pt>
                <c:pt idx="650">
                  <c:v>-49.91005345394737</c:v>
                </c:pt>
                <c:pt idx="651">
                  <c:v>-49.91005345394737</c:v>
                </c:pt>
                <c:pt idx="652">
                  <c:v>-49.91005345394737</c:v>
                </c:pt>
                <c:pt idx="653">
                  <c:v>-49.91005345394737</c:v>
                </c:pt>
                <c:pt idx="654">
                  <c:v>-49.90684107730263</c:v>
                </c:pt>
                <c:pt idx="655">
                  <c:v>-49.90684107730263</c:v>
                </c:pt>
                <c:pt idx="656">
                  <c:v>-49.90684107730263</c:v>
                </c:pt>
                <c:pt idx="657">
                  <c:v>-49.91005345394737</c:v>
                </c:pt>
                <c:pt idx="658">
                  <c:v>-49.91005345394737</c:v>
                </c:pt>
                <c:pt idx="659">
                  <c:v>-49.90684107730263</c:v>
                </c:pt>
                <c:pt idx="660">
                  <c:v>-49.90684107730263</c:v>
                </c:pt>
                <c:pt idx="661">
                  <c:v>-49.91005345394737</c:v>
                </c:pt>
                <c:pt idx="662">
                  <c:v>-49.90684107730263</c:v>
                </c:pt>
                <c:pt idx="663">
                  <c:v>-49.90684107730263</c:v>
                </c:pt>
                <c:pt idx="664">
                  <c:v>-49.90684107730263</c:v>
                </c:pt>
                <c:pt idx="665">
                  <c:v>-49.90684107730263</c:v>
                </c:pt>
                <c:pt idx="666">
                  <c:v>-49.90684107730263</c:v>
                </c:pt>
                <c:pt idx="667">
                  <c:v>-49.90684107730263</c:v>
                </c:pt>
                <c:pt idx="668">
                  <c:v>-49.900416324013158</c:v>
                </c:pt>
                <c:pt idx="669">
                  <c:v>-49.897203947368418</c:v>
                </c:pt>
                <c:pt idx="670">
                  <c:v>-49.900416324013158</c:v>
                </c:pt>
                <c:pt idx="671">
                  <c:v>-49.900416324013158</c:v>
                </c:pt>
                <c:pt idx="672">
                  <c:v>-49.900416324013158</c:v>
                </c:pt>
                <c:pt idx="673">
                  <c:v>-49.903628700657897</c:v>
                </c:pt>
                <c:pt idx="674">
                  <c:v>-49.903628700657897</c:v>
                </c:pt>
                <c:pt idx="675">
                  <c:v>-49.903628700657897</c:v>
                </c:pt>
                <c:pt idx="676">
                  <c:v>-49.903628700657897</c:v>
                </c:pt>
                <c:pt idx="677">
                  <c:v>-49.903628700657897</c:v>
                </c:pt>
                <c:pt idx="678">
                  <c:v>-49.900416324013158</c:v>
                </c:pt>
                <c:pt idx="679">
                  <c:v>-49.900416324013158</c:v>
                </c:pt>
                <c:pt idx="680">
                  <c:v>-49.893991570723685</c:v>
                </c:pt>
                <c:pt idx="681">
                  <c:v>-49.897203947368418</c:v>
                </c:pt>
                <c:pt idx="682">
                  <c:v>-49.897203947368418</c:v>
                </c:pt>
                <c:pt idx="683">
                  <c:v>-49.897203947368418</c:v>
                </c:pt>
                <c:pt idx="684">
                  <c:v>-49.900416324013158</c:v>
                </c:pt>
                <c:pt idx="685">
                  <c:v>-49.900416324013158</c:v>
                </c:pt>
                <c:pt idx="686">
                  <c:v>-49.900416324013158</c:v>
                </c:pt>
                <c:pt idx="687">
                  <c:v>-49.900416324013158</c:v>
                </c:pt>
                <c:pt idx="688">
                  <c:v>-49.900416324013158</c:v>
                </c:pt>
                <c:pt idx="689">
                  <c:v>-49.900416324013158</c:v>
                </c:pt>
                <c:pt idx="690">
                  <c:v>-49.900416324013158</c:v>
                </c:pt>
                <c:pt idx="691">
                  <c:v>-49.900416324013158</c:v>
                </c:pt>
                <c:pt idx="692">
                  <c:v>-49.897203947368418</c:v>
                </c:pt>
                <c:pt idx="693">
                  <c:v>-49.893991570723685</c:v>
                </c:pt>
                <c:pt idx="694">
                  <c:v>-49.893991570723685</c:v>
                </c:pt>
                <c:pt idx="695">
                  <c:v>-49.887566817434212</c:v>
                </c:pt>
                <c:pt idx="696">
                  <c:v>-49.890779194078945</c:v>
                </c:pt>
                <c:pt idx="697">
                  <c:v>-49.890779194078945</c:v>
                </c:pt>
                <c:pt idx="698">
                  <c:v>-49.890779194078945</c:v>
                </c:pt>
                <c:pt idx="699">
                  <c:v>-49.887566817434212</c:v>
                </c:pt>
                <c:pt idx="700">
                  <c:v>-49.887566817434212</c:v>
                </c:pt>
                <c:pt idx="701">
                  <c:v>-49.884354440789473</c:v>
                </c:pt>
                <c:pt idx="702">
                  <c:v>-49.88114206414474</c:v>
                </c:pt>
                <c:pt idx="703">
                  <c:v>-49.8779296875</c:v>
                </c:pt>
                <c:pt idx="704">
                  <c:v>-49.87471731085526</c:v>
                </c:pt>
                <c:pt idx="705">
                  <c:v>-49.871504934210527</c:v>
                </c:pt>
                <c:pt idx="706">
                  <c:v>-49.87471731085526</c:v>
                </c:pt>
                <c:pt idx="707">
                  <c:v>-49.87471731085526</c:v>
                </c:pt>
                <c:pt idx="708">
                  <c:v>-49.87471731085526</c:v>
                </c:pt>
                <c:pt idx="709">
                  <c:v>-49.87471731085526</c:v>
                </c:pt>
                <c:pt idx="710">
                  <c:v>-49.87471731085526</c:v>
                </c:pt>
                <c:pt idx="711">
                  <c:v>-49.868292557565788</c:v>
                </c:pt>
                <c:pt idx="712">
                  <c:v>-49.871504934210527</c:v>
                </c:pt>
                <c:pt idx="713">
                  <c:v>-49.87471731085526</c:v>
                </c:pt>
                <c:pt idx="714">
                  <c:v>-49.87471731085526</c:v>
                </c:pt>
                <c:pt idx="715">
                  <c:v>-49.8779296875</c:v>
                </c:pt>
                <c:pt idx="716">
                  <c:v>-49.8779296875</c:v>
                </c:pt>
                <c:pt idx="717">
                  <c:v>-49.88114206414474</c:v>
                </c:pt>
                <c:pt idx="718">
                  <c:v>-49.887566817434212</c:v>
                </c:pt>
                <c:pt idx="719">
                  <c:v>-49.887566817434212</c:v>
                </c:pt>
                <c:pt idx="720">
                  <c:v>-49.887566817434212</c:v>
                </c:pt>
                <c:pt idx="721">
                  <c:v>-49.887566817434212</c:v>
                </c:pt>
                <c:pt idx="722">
                  <c:v>-49.884354440789473</c:v>
                </c:pt>
                <c:pt idx="723">
                  <c:v>-49.884354440789473</c:v>
                </c:pt>
                <c:pt idx="724">
                  <c:v>-49.88114206414474</c:v>
                </c:pt>
                <c:pt idx="725">
                  <c:v>-49.88114206414474</c:v>
                </c:pt>
                <c:pt idx="726">
                  <c:v>-49.884354440789473</c:v>
                </c:pt>
                <c:pt idx="727">
                  <c:v>-49.88114206414474</c:v>
                </c:pt>
                <c:pt idx="728">
                  <c:v>-49.88114206414474</c:v>
                </c:pt>
                <c:pt idx="729">
                  <c:v>-49.88114206414474</c:v>
                </c:pt>
                <c:pt idx="730">
                  <c:v>-49.887566817434212</c:v>
                </c:pt>
                <c:pt idx="731">
                  <c:v>-49.887566817434212</c:v>
                </c:pt>
                <c:pt idx="732">
                  <c:v>-49.887566817434212</c:v>
                </c:pt>
                <c:pt idx="733">
                  <c:v>-49.890779194078945</c:v>
                </c:pt>
                <c:pt idx="734">
                  <c:v>-49.890779194078945</c:v>
                </c:pt>
                <c:pt idx="735">
                  <c:v>-49.890779194078945</c:v>
                </c:pt>
                <c:pt idx="736">
                  <c:v>-49.893991570723685</c:v>
                </c:pt>
                <c:pt idx="737">
                  <c:v>-49.897203947368418</c:v>
                </c:pt>
                <c:pt idx="738">
                  <c:v>-49.897203947368418</c:v>
                </c:pt>
                <c:pt idx="739">
                  <c:v>-49.900416324013158</c:v>
                </c:pt>
                <c:pt idx="740">
                  <c:v>-49.90684107730263</c:v>
                </c:pt>
                <c:pt idx="741">
                  <c:v>-49.91005345394737</c:v>
                </c:pt>
                <c:pt idx="742">
                  <c:v>-49.91005345394737</c:v>
                </c:pt>
                <c:pt idx="743">
                  <c:v>-49.916478207236842</c:v>
                </c:pt>
                <c:pt idx="744">
                  <c:v>-49.919690583881582</c:v>
                </c:pt>
                <c:pt idx="745">
                  <c:v>-49.919690583881582</c:v>
                </c:pt>
                <c:pt idx="746">
                  <c:v>-49.919690583881582</c:v>
                </c:pt>
                <c:pt idx="747">
                  <c:v>-49.919690583881582</c:v>
                </c:pt>
                <c:pt idx="748">
                  <c:v>-49.919690583881582</c:v>
                </c:pt>
                <c:pt idx="749">
                  <c:v>-49.922902960526315</c:v>
                </c:pt>
                <c:pt idx="750">
                  <c:v>-49.919690583881582</c:v>
                </c:pt>
                <c:pt idx="751">
                  <c:v>-49.919690583881582</c:v>
                </c:pt>
                <c:pt idx="752">
                  <c:v>-49.922902960526315</c:v>
                </c:pt>
                <c:pt idx="753">
                  <c:v>-49.919690583881582</c:v>
                </c:pt>
                <c:pt idx="754">
                  <c:v>-49.922902960526315</c:v>
                </c:pt>
                <c:pt idx="755">
                  <c:v>-49.919690583881582</c:v>
                </c:pt>
                <c:pt idx="756">
                  <c:v>-49.916478207236842</c:v>
                </c:pt>
                <c:pt idx="757">
                  <c:v>-49.913265830592103</c:v>
                </c:pt>
                <c:pt idx="758">
                  <c:v>-49.913265830592103</c:v>
                </c:pt>
                <c:pt idx="759">
                  <c:v>-49.916478207236842</c:v>
                </c:pt>
                <c:pt idx="760">
                  <c:v>-49.919690583881582</c:v>
                </c:pt>
                <c:pt idx="761">
                  <c:v>-49.922902960526315</c:v>
                </c:pt>
                <c:pt idx="762">
                  <c:v>-49.926115337171055</c:v>
                </c:pt>
                <c:pt idx="763">
                  <c:v>-49.926115337171055</c:v>
                </c:pt>
                <c:pt idx="764">
                  <c:v>-49.922902960526315</c:v>
                </c:pt>
                <c:pt idx="765">
                  <c:v>-49.919690583881582</c:v>
                </c:pt>
                <c:pt idx="766">
                  <c:v>-49.919690583881582</c:v>
                </c:pt>
                <c:pt idx="767">
                  <c:v>-49.919690583881582</c:v>
                </c:pt>
                <c:pt idx="768">
                  <c:v>-49.916478207236842</c:v>
                </c:pt>
                <c:pt idx="769">
                  <c:v>-49.916478207236842</c:v>
                </c:pt>
                <c:pt idx="770">
                  <c:v>-49.919690583881582</c:v>
                </c:pt>
                <c:pt idx="771">
                  <c:v>-49.919690583881582</c:v>
                </c:pt>
                <c:pt idx="772">
                  <c:v>-49.916478207236842</c:v>
                </c:pt>
                <c:pt idx="773">
                  <c:v>-49.919690583881582</c:v>
                </c:pt>
                <c:pt idx="774">
                  <c:v>-49.916478207236842</c:v>
                </c:pt>
                <c:pt idx="775">
                  <c:v>-49.913265830592103</c:v>
                </c:pt>
                <c:pt idx="776">
                  <c:v>-49.913265830592103</c:v>
                </c:pt>
                <c:pt idx="777">
                  <c:v>-49.913265830592103</c:v>
                </c:pt>
                <c:pt idx="778">
                  <c:v>-49.91005345394737</c:v>
                </c:pt>
                <c:pt idx="779">
                  <c:v>-49.91005345394737</c:v>
                </c:pt>
                <c:pt idx="780">
                  <c:v>-49.913265830592103</c:v>
                </c:pt>
                <c:pt idx="781">
                  <c:v>-49.913265830592103</c:v>
                </c:pt>
                <c:pt idx="782">
                  <c:v>-49.913265830592103</c:v>
                </c:pt>
                <c:pt idx="783">
                  <c:v>-49.913265830592103</c:v>
                </c:pt>
                <c:pt idx="784">
                  <c:v>-49.913265830592103</c:v>
                </c:pt>
                <c:pt idx="785">
                  <c:v>-49.916478207236842</c:v>
                </c:pt>
                <c:pt idx="786">
                  <c:v>-49.916478207236842</c:v>
                </c:pt>
                <c:pt idx="787">
                  <c:v>-49.919690583881582</c:v>
                </c:pt>
                <c:pt idx="788">
                  <c:v>-49.922902960526315</c:v>
                </c:pt>
                <c:pt idx="789">
                  <c:v>-49.916478207236842</c:v>
                </c:pt>
                <c:pt idx="790">
                  <c:v>-49.913265830592103</c:v>
                </c:pt>
                <c:pt idx="791">
                  <c:v>-49.913265830592103</c:v>
                </c:pt>
                <c:pt idx="792">
                  <c:v>-49.913265830592103</c:v>
                </c:pt>
                <c:pt idx="793">
                  <c:v>-49.913265830592103</c:v>
                </c:pt>
                <c:pt idx="794">
                  <c:v>-49.916478207236842</c:v>
                </c:pt>
                <c:pt idx="795">
                  <c:v>-49.919690583881582</c:v>
                </c:pt>
                <c:pt idx="796">
                  <c:v>-49.919690583881582</c:v>
                </c:pt>
                <c:pt idx="797">
                  <c:v>-49.916478207236842</c:v>
                </c:pt>
                <c:pt idx="798">
                  <c:v>-49.913265830592103</c:v>
                </c:pt>
                <c:pt idx="799">
                  <c:v>-49.91005345394737</c:v>
                </c:pt>
                <c:pt idx="800">
                  <c:v>-49.90684107730263</c:v>
                </c:pt>
                <c:pt idx="801">
                  <c:v>-49.90684107730263</c:v>
                </c:pt>
                <c:pt idx="802">
                  <c:v>-49.91005345394737</c:v>
                </c:pt>
                <c:pt idx="803">
                  <c:v>-49.913265830592103</c:v>
                </c:pt>
                <c:pt idx="804">
                  <c:v>-49.916478207236842</c:v>
                </c:pt>
                <c:pt idx="805">
                  <c:v>-49.919690583881582</c:v>
                </c:pt>
                <c:pt idx="806">
                  <c:v>-49.919690583881582</c:v>
                </c:pt>
                <c:pt idx="807">
                  <c:v>-49.919690583881582</c:v>
                </c:pt>
                <c:pt idx="808">
                  <c:v>-49.916478207236842</c:v>
                </c:pt>
                <c:pt idx="809">
                  <c:v>-49.916478207236842</c:v>
                </c:pt>
                <c:pt idx="810">
                  <c:v>-49.916478207236842</c:v>
                </c:pt>
                <c:pt idx="811">
                  <c:v>-49.916478207236842</c:v>
                </c:pt>
                <c:pt idx="812">
                  <c:v>-49.919690583881582</c:v>
                </c:pt>
                <c:pt idx="813">
                  <c:v>-49.922902960526315</c:v>
                </c:pt>
                <c:pt idx="814">
                  <c:v>-49.922902960526315</c:v>
                </c:pt>
                <c:pt idx="815">
                  <c:v>-49.926115337171055</c:v>
                </c:pt>
                <c:pt idx="816">
                  <c:v>-49.926115337171055</c:v>
                </c:pt>
                <c:pt idx="817">
                  <c:v>-49.922902960526315</c:v>
                </c:pt>
                <c:pt idx="818">
                  <c:v>-49.922902960526315</c:v>
                </c:pt>
                <c:pt idx="819">
                  <c:v>-49.922902960526315</c:v>
                </c:pt>
                <c:pt idx="820">
                  <c:v>-49.919690583881582</c:v>
                </c:pt>
                <c:pt idx="821">
                  <c:v>-49.922902960526315</c:v>
                </c:pt>
                <c:pt idx="822">
                  <c:v>-49.926115337171055</c:v>
                </c:pt>
                <c:pt idx="823">
                  <c:v>-49.922902960526315</c:v>
                </c:pt>
                <c:pt idx="824">
                  <c:v>-49.922902960526315</c:v>
                </c:pt>
                <c:pt idx="825">
                  <c:v>-49.919690583881582</c:v>
                </c:pt>
                <c:pt idx="826">
                  <c:v>-49.919690583881582</c:v>
                </c:pt>
                <c:pt idx="827">
                  <c:v>-49.926115337171055</c:v>
                </c:pt>
                <c:pt idx="828">
                  <c:v>-49.929327713815788</c:v>
                </c:pt>
                <c:pt idx="829">
                  <c:v>-49.929327713815788</c:v>
                </c:pt>
                <c:pt idx="830">
                  <c:v>-49.929327713815788</c:v>
                </c:pt>
                <c:pt idx="831">
                  <c:v>-49.932540090460527</c:v>
                </c:pt>
                <c:pt idx="832">
                  <c:v>-49.929327713815788</c:v>
                </c:pt>
                <c:pt idx="833">
                  <c:v>-49.926115337171055</c:v>
                </c:pt>
                <c:pt idx="834">
                  <c:v>-49.929327713815788</c:v>
                </c:pt>
                <c:pt idx="835">
                  <c:v>-49.929327713815788</c:v>
                </c:pt>
                <c:pt idx="836">
                  <c:v>-49.932540090460527</c:v>
                </c:pt>
                <c:pt idx="837">
                  <c:v>-49.93575246710526</c:v>
                </c:pt>
                <c:pt idx="838">
                  <c:v>-49.93575246710526</c:v>
                </c:pt>
                <c:pt idx="839">
                  <c:v>-49.93575246710526</c:v>
                </c:pt>
                <c:pt idx="840">
                  <c:v>-49.932540090460527</c:v>
                </c:pt>
                <c:pt idx="841">
                  <c:v>-49.93575246710526</c:v>
                </c:pt>
                <c:pt idx="842">
                  <c:v>-49.93575246710526</c:v>
                </c:pt>
                <c:pt idx="843">
                  <c:v>-49.932540090460527</c:v>
                </c:pt>
                <c:pt idx="844">
                  <c:v>-49.93575246710526</c:v>
                </c:pt>
                <c:pt idx="845">
                  <c:v>-49.93575246710526</c:v>
                </c:pt>
                <c:pt idx="846">
                  <c:v>-49.93896484375</c:v>
                </c:pt>
                <c:pt idx="847">
                  <c:v>-49.94217722039474</c:v>
                </c:pt>
                <c:pt idx="848">
                  <c:v>-49.945389597039473</c:v>
                </c:pt>
                <c:pt idx="849">
                  <c:v>-49.945389597039473</c:v>
                </c:pt>
                <c:pt idx="850">
                  <c:v>-49.945389597039473</c:v>
                </c:pt>
                <c:pt idx="851">
                  <c:v>-49.94217722039474</c:v>
                </c:pt>
                <c:pt idx="852">
                  <c:v>-49.945389597039473</c:v>
                </c:pt>
                <c:pt idx="853">
                  <c:v>-49.945389597039473</c:v>
                </c:pt>
                <c:pt idx="854">
                  <c:v>-49.948601973684212</c:v>
                </c:pt>
                <c:pt idx="855">
                  <c:v>-49.951814350328945</c:v>
                </c:pt>
                <c:pt idx="856">
                  <c:v>-49.951814350328945</c:v>
                </c:pt>
                <c:pt idx="857">
                  <c:v>-49.951814350328945</c:v>
                </c:pt>
                <c:pt idx="858">
                  <c:v>-49.955026726973685</c:v>
                </c:pt>
                <c:pt idx="859">
                  <c:v>-49.955026726973685</c:v>
                </c:pt>
                <c:pt idx="860">
                  <c:v>-49.951814350328945</c:v>
                </c:pt>
                <c:pt idx="861">
                  <c:v>-49.955026726973685</c:v>
                </c:pt>
                <c:pt idx="862">
                  <c:v>-49.958239103618418</c:v>
                </c:pt>
                <c:pt idx="863">
                  <c:v>-49.961451480263158</c:v>
                </c:pt>
                <c:pt idx="864">
                  <c:v>-49.961451480263158</c:v>
                </c:pt>
                <c:pt idx="865">
                  <c:v>-49.958239103618418</c:v>
                </c:pt>
                <c:pt idx="866">
                  <c:v>-49.955026726973685</c:v>
                </c:pt>
                <c:pt idx="867">
                  <c:v>-49.958239103618418</c:v>
                </c:pt>
                <c:pt idx="868">
                  <c:v>-49.958239103618418</c:v>
                </c:pt>
                <c:pt idx="869">
                  <c:v>-49.951814350328945</c:v>
                </c:pt>
                <c:pt idx="870">
                  <c:v>-49.955026726973685</c:v>
                </c:pt>
                <c:pt idx="871">
                  <c:v>-49.958239103618418</c:v>
                </c:pt>
                <c:pt idx="872">
                  <c:v>-49.955026726973685</c:v>
                </c:pt>
                <c:pt idx="873">
                  <c:v>-49.955026726973685</c:v>
                </c:pt>
                <c:pt idx="874">
                  <c:v>-49.951814350328945</c:v>
                </c:pt>
                <c:pt idx="875">
                  <c:v>-49.948601973684212</c:v>
                </c:pt>
                <c:pt idx="876">
                  <c:v>-49.951814350328945</c:v>
                </c:pt>
                <c:pt idx="877">
                  <c:v>-49.951814350328945</c:v>
                </c:pt>
                <c:pt idx="878">
                  <c:v>-49.955026726973685</c:v>
                </c:pt>
                <c:pt idx="879">
                  <c:v>-49.955026726973685</c:v>
                </c:pt>
                <c:pt idx="880">
                  <c:v>-49.955026726973685</c:v>
                </c:pt>
                <c:pt idx="881">
                  <c:v>-49.958239103618418</c:v>
                </c:pt>
                <c:pt idx="882">
                  <c:v>-49.958239103618418</c:v>
                </c:pt>
                <c:pt idx="883">
                  <c:v>-49.961451480263158</c:v>
                </c:pt>
                <c:pt idx="884">
                  <c:v>-49.961451480263158</c:v>
                </c:pt>
                <c:pt idx="885">
                  <c:v>-49.961451480263158</c:v>
                </c:pt>
                <c:pt idx="886">
                  <c:v>-49.961451480263158</c:v>
                </c:pt>
                <c:pt idx="887">
                  <c:v>-49.961451480263158</c:v>
                </c:pt>
                <c:pt idx="888">
                  <c:v>-49.961451480263158</c:v>
                </c:pt>
                <c:pt idx="889">
                  <c:v>-49.964663856907897</c:v>
                </c:pt>
                <c:pt idx="890">
                  <c:v>-49.961451480263158</c:v>
                </c:pt>
                <c:pt idx="891">
                  <c:v>-49.961451480263158</c:v>
                </c:pt>
                <c:pt idx="892">
                  <c:v>-49.958239103618418</c:v>
                </c:pt>
                <c:pt idx="893">
                  <c:v>-49.961451480263158</c:v>
                </c:pt>
                <c:pt idx="894">
                  <c:v>-49.961451480263158</c:v>
                </c:pt>
                <c:pt idx="895">
                  <c:v>-49.961451480263158</c:v>
                </c:pt>
                <c:pt idx="896">
                  <c:v>-49.961451480263158</c:v>
                </c:pt>
                <c:pt idx="897">
                  <c:v>-49.961451480263158</c:v>
                </c:pt>
                <c:pt idx="898">
                  <c:v>-49.964663856907897</c:v>
                </c:pt>
                <c:pt idx="899">
                  <c:v>-49.964663856907897</c:v>
                </c:pt>
                <c:pt idx="900">
                  <c:v>-49.961451480263158</c:v>
                </c:pt>
                <c:pt idx="901">
                  <c:v>-49.958239103618418</c:v>
                </c:pt>
                <c:pt idx="902">
                  <c:v>-49.958239103618418</c:v>
                </c:pt>
                <c:pt idx="903">
                  <c:v>-49.961451480263158</c:v>
                </c:pt>
                <c:pt idx="904">
                  <c:v>-49.964663856907897</c:v>
                </c:pt>
                <c:pt idx="905">
                  <c:v>-49.964663856907897</c:v>
                </c:pt>
                <c:pt idx="906">
                  <c:v>-49.964663856907897</c:v>
                </c:pt>
                <c:pt idx="907">
                  <c:v>-49.97108861019737</c:v>
                </c:pt>
                <c:pt idx="908">
                  <c:v>-49.96787623355263</c:v>
                </c:pt>
                <c:pt idx="909">
                  <c:v>-49.96787623355263</c:v>
                </c:pt>
                <c:pt idx="910">
                  <c:v>-49.97108861019737</c:v>
                </c:pt>
                <c:pt idx="911">
                  <c:v>-49.974300986842103</c:v>
                </c:pt>
                <c:pt idx="912">
                  <c:v>-49.977513363486842</c:v>
                </c:pt>
                <c:pt idx="913">
                  <c:v>-49.980725740131582</c:v>
                </c:pt>
                <c:pt idx="914">
                  <c:v>-49.980725740131582</c:v>
                </c:pt>
                <c:pt idx="915">
                  <c:v>-49.983938116776315</c:v>
                </c:pt>
                <c:pt idx="916">
                  <c:v>-49.983938116776315</c:v>
                </c:pt>
                <c:pt idx="917">
                  <c:v>-49.983938116776315</c:v>
                </c:pt>
                <c:pt idx="918">
                  <c:v>-49.983938116776315</c:v>
                </c:pt>
                <c:pt idx="919">
                  <c:v>-49.980725740131582</c:v>
                </c:pt>
                <c:pt idx="920">
                  <c:v>-49.980725740131582</c:v>
                </c:pt>
                <c:pt idx="921">
                  <c:v>-49.980725740131582</c:v>
                </c:pt>
                <c:pt idx="922">
                  <c:v>-49.980725740131582</c:v>
                </c:pt>
                <c:pt idx="923">
                  <c:v>-49.977513363486842</c:v>
                </c:pt>
                <c:pt idx="924">
                  <c:v>-49.977513363486842</c:v>
                </c:pt>
                <c:pt idx="925">
                  <c:v>-49.977513363486842</c:v>
                </c:pt>
                <c:pt idx="926">
                  <c:v>-49.977513363486842</c:v>
                </c:pt>
                <c:pt idx="927">
                  <c:v>-49.977513363486842</c:v>
                </c:pt>
                <c:pt idx="928">
                  <c:v>-49.977513363486842</c:v>
                </c:pt>
                <c:pt idx="929">
                  <c:v>-49.977513363486842</c:v>
                </c:pt>
                <c:pt idx="930">
                  <c:v>-49.980725740131582</c:v>
                </c:pt>
                <c:pt idx="931">
                  <c:v>-49.980725740131582</c:v>
                </c:pt>
                <c:pt idx="932">
                  <c:v>-49.980725740131582</c:v>
                </c:pt>
                <c:pt idx="933">
                  <c:v>-49.980725740131582</c:v>
                </c:pt>
                <c:pt idx="934">
                  <c:v>-49.980725740131582</c:v>
                </c:pt>
                <c:pt idx="935">
                  <c:v>-49.980725740131582</c:v>
                </c:pt>
                <c:pt idx="936">
                  <c:v>-49.980725740131582</c:v>
                </c:pt>
                <c:pt idx="937">
                  <c:v>-49.980725740131582</c:v>
                </c:pt>
                <c:pt idx="938">
                  <c:v>-49.983938116776315</c:v>
                </c:pt>
                <c:pt idx="939">
                  <c:v>-49.987150493421055</c:v>
                </c:pt>
                <c:pt idx="940">
                  <c:v>-49.987150493421055</c:v>
                </c:pt>
                <c:pt idx="941">
                  <c:v>-49.987150493421055</c:v>
                </c:pt>
                <c:pt idx="942">
                  <c:v>-49.987150493421055</c:v>
                </c:pt>
                <c:pt idx="943">
                  <c:v>-49.987150493421055</c:v>
                </c:pt>
                <c:pt idx="944">
                  <c:v>-49.987150493421055</c:v>
                </c:pt>
                <c:pt idx="945">
                  <c:v>-49.983938116776315</c:v>
                </c:pt>
                <c:pt idx="946">
                  <c:v>-49.987150493421055</c:v>
                </c:pt>
                <c:pt idx="947">
                  <c:v>-49.987150493421055</c:v>
                </c:pt>
                <c:pt idx="948">
                  <c:v>-49.987150493421055</c:v>
                </c:pt>
                <c:pt idx="949">
                  <c:v>-49.983938116776315</c:v>
                </c:pt>
                <c:pt idx="950">
                  <c:v>-49.980725740131582</c:v>
                </c:pt>
                <c:pt idx="951">
                  <c:v>-49.980725740131582</c:v>
                </c:pt>
                <c:pt idx="952">
                  <c:v>-49.977513363486842</c:v>
                </c:pt>
                <c:pt idx="953">
                  <c:v>-49.977513363486842</c:v>
                </c:pt>
                <c:pt idx="954">
                  <c:v>-49.974300986842103</c:v>
                </c:pt>
                <c:pt idx="955">
                  <c:v>-49.974300986842103</c:v>
                </c:pt>
                <c:pt idx="956">
                  <c:v>-49.97108861019737</c:v>
                </c:pt>
                <c:pt idx="957">
                  <c:v>-49.97108861019737</c:v>
                </c:pt>
                <c:pt idx="958">
                  <c:v>-49.97108861019737</c:v>
                </c:pt>
                <c:pt idx="959">
                  <c:v>-49.97108861019737</c:v>
                </c:pt>
                <c:pt idx="960">
                  <c:v>-49.96787623355263</c:v>
                </c:pt>
                <c:pt idx="961">
                  <c:v>-49.97108861019737</c:v>
                </c:pt>
                <c:pt idx="962">
                  <c:v>-49.97108861019737</c:v>
                </c:pt>
                <c:pt idx="963">
                  <c:v>-49.97108861019737</c:v>
                </c:pt>
                <c:pt idx="964">
                  <c:v>-49.96787623355263</c:v>
                </c:pt>
                <c:pt idx="965">
                  <c:v>-49.964663856907897</c:v>
                </c:pt>
                <c:pt idx="966">
                  <c:v>-49.964663856907897</c:v>
                </c:pt>
                <c:pt idx="967">
                  <c:v>-49.964663856907897</c:v>
                </c:pt>
                <c:pt idx="968">
                  <c:v>-49.961451480263158</c:v>
                </c:pt>
                <c:pt idx="969">
                  <c:v>-49.958239103618418</c:v>
                </c:pt>
                <c:pt idx="970">
                  <c:v>-49.955026726973685</c:v>
                </c:pt>
                <c:pt idx="971">
                  <c:v>-49.955026726973685</c:v>
                </c:pt>
                <c:pt idx="972">
                  <c:v>-49.955026726973685</c:v>
                </c:pt>
                <c:pt idx="973">
                  <c:v>-49.955026726973685</c:v>
                </c:pt>
                <c:pt idx="974">
                  <c:v>-49.951814350328945</c:v>
                </c:pt>
                <c:pt idx="975">
                  <c:v>-49.948601973684212</c:v>
                </c:pt>
                <c:pt idx="976">
                  <c:v>-49.948601973684212</c:v>
                </c:pt>
                <c:pt idx="977">
                  <c:v>-49.94217722039474</c:v>
                </c:pt>
                <c:pt idx="978">
                  <c:v>-49.94217722039474</c:v>
                </c:pt>
                <c:pt idx="979">
                  <c:v>-49.94217722039474</c:v>
                </c:pt>
                <c:pt idx="980">
                  <c:v>-49.93896484375</c:v>
                </c:pt>
                <c:pt idx="981">
                  <c:v>-49.93575246710526</c:v>
                </c:pt>
                <c:pt idx="982">
                  <c:v>-49.93575246710526</c:v>
                </c:pt>
                <c:pt idx="983">
                  <c:v>-49.93896484375</c:v>
                </c:pt>
                <c:pt idx="984">
                  <c:v>-49.93575246710526</c:v>
                </c:pt>
                <c:pt idx="985">
                  <c:v>-49.93575246710526</c:v>
                </c:pt>
                <c:pt idx="986">
                  <c:v>-49.932540090460527</c:v>
                </c:pt>
                <c:pt idx="987">
                  <c:v>-49.932540090460527</c:v>
                </c:pt>
                <c:pt idx="988">
                  <c:v>-49.93575246710526</c:v>
                </c:pt>
                <c:pt idx="989">
                  <c:v>-49.932540090460527</c:v>
                </c:pt>
                <c:pt idx="990">
                  <c:v>-49.93575246710526</c:v>
                </c:pt>
                <c:pt idx="991">
                  <c:v>-49.93575246710526</c:v>
                </c:pt>
                <c:pt idx="992">
                  <c:v>-49.93575246710526</c:v>
                </c:pt>
                <c:pt idx="993">
                  <c:v>-49.929327713815788</c:v>
                </c:pt>
                <c:pt idx="994">
                  <c:v>-49.929327713815788</c:v>
                </c:pt>
                <c:pt idx="995">
                  <c:v>-49.932540090460527</c:v>
                </c:pt>
                <c:pt idx="996">
                  <c:v>-49.932540090460527</c:v>
                </c:pt>
                <c:pt idx="997">
                  <c:v>-49.929327713815788</c:v>
                </c:pt>
                <c:pt idx="998">
                  <c:v>-49.929327713815788</c:v>
                </c:pt>
                <c:pt idx="999">
                  <c:v>-49.929327713815788</c:v>
                </c:pt>
                <c:pt idx="1000">
                  <c:v>-49.926115337171055</c:v>
                </c:pt>
                <c:pt idx="1001">
                  <c:v>-49.916478207236842</c:v>
                </c:pt>
                <c:pt idx="1002">
                  <c:v>-49.913265830592103</c:v>
                </c:pt>
                <c:pt idx="1003">
                  <c:v>-49.90684107730263</c:v>
                </c:pt>
                <c:pt idx="1004">
                  <c:v>-49.900416324013158</c:v>
                </c:pt>
                <c:pt idx="1005">
                  <c:v>-49.890779194078945</c:v>
                </c:pt>
                <c:pt idx="1006">
                  <c:v>-49.88114206414474</c:v>
                </c:pt>
                <c:pt idx="1007">
                  <c:v>-49.871504934210527</c:v>
                </c:pt>
                <c:pt idx="1008">
                  <c:v>-49.852230674342103</c:v>
                </c:pt>
                <c:pt idx="1009">
                  <c:v>-49.852230674342103</c:v>
                </c:pt>
                <c:pt idx="1010">
                  <c:v>-49.852230674342103</c:v>
                </c:pt>
                <c:pt idx="1011">
                  <c:v>-49.832956414473685</c:v>
                </c:pt>
                <c:pt idx="1012">
                  <c:v>-49.807257401315788</c:v>
                </c:pt>
                <c:pt idx="1013">
                  <c:v>-49.78477076480263</c:v>
                </c:pt>
                <c:pt idx="1014">
                  <c:v>-49.730160361842103</c:v>
                </c:pt>
                <c:pt idx="1015">
                  <c:v>-49.69482421875</c:v>
                </c:pt>
                <c:pt idx="1016">
                  <c:v>-49.688399465460527</c:v>
                </c:pt>
                <c:pt idx="1017">
                  <c:v>-49.66591282894737</c:v>
                </c:pt>
                <c:pt idx="1018">
                  <c:v>-49.640213815789473</c:v>
                </c:pt>
                <c:pt idx="1019">
                  <c:v>-49.60166529605263</c:v>
                </c:pt>
                <c:pt idx="1020">
                  <c:v>-49.566329152960527</c:v>
                </c:pt>
                <c:pt idx="1021">
                  <c:v>-49.51493112664474</c:v>
                </c:pt>
                <c:pt idx="1022">
                  <c:v>-49.476382606907897</c:v>
                </c:pt>
                <c:pt idx="1023">
                  <c:v>-49.473170230263158</c:v>
                </c:pt>
                <c:pt idx="1024">
                  <c:v>-49.45389597039474</c:v>
                </c:pt>
                <c:pt idx="1025">
                  <c:v>-49.444258840460527</c:v>
                </c:pt>
                <c:pt idx="1026">
                  <c:v>-49.402497944078945</c:v>
                </c:pt>
                <c:pt idx="1027">
                  <c:v>-49.367161800986842</c:v>
                </c:pt>
                <c:pt idx="1028">
                  <c:v>-49.318976151315788</c:v>
                </c:pt>
                <c:pt idx="1029">
                  <c:v>-49.257940995065788</c:v>
                </c:pt>
                <c:pt idx="1030">
                  <c:v>-49.261153371710527</c:v>
                </c:pt>
                <c:pt idx="1031">
                  <c:v>-49.26436574835526</c:v>
                </c:pt>
                <c:pt idx="1032">
                  <c:v>-49.254728618421055</c:v>
                </c:pt>
                <c:pt idx="1033">
                  <c:v>-49.20975534539474</c:v>
                </c:pt>
                <c:pt idx="1034">
                  <c:v>-49.151932565789473</c:v>
                </c:pt>
                <c:pt idx="1035">
                  <c:v>-49.097322162828945</c:v>
                </c:pt>
                <c:pt idx="1036">
                  <c:v>-49.039499383223685</c:v>
                </c:pt>
                <c:pt idx="1037">
                  <c:v>-48.981676603618418</c:v>
                </c:pt>
                <c:pt idx="1038">
                  <c:v>-48.923853824013158</c:v>
                </c:pt>
                <c:pt idx="1039">
                  <c:v>-48.875668174342103</c:v>
                </c:pt>
                <c:pt idx="1040">
                  <c:v>-48.821057771381582</c:v>
                </c:pt>
                <c:pt idx="1041">
                  <c:v>-48.769659745065788</c:v>
                </c:pt>
                <c:pt idx="1042">
                  <c:v>-48.71826171875</c:v>
                </c:pt>
                <c:pt idx="1043">
                  <c:v>-48.670076069078945</c:v>
                </c:pt>
                <c:pt idx="1044">
                  <c:v>-48.621890419407897</c:v>
                </c:pt>
                <c:pt idx="1045">
                  <c:v>-48.570492393092103</c:v>
                </c:pt>
                <c:pt idx="1046">
                  <c:v>-48.589766652960527</c:v>
                </c:pt>
                <c:pt idx="1047">
                  <c:v>-48.522306743421055</c:v>
                </c:pt>
                <c:pt idx="1048">
                  <c:v>-48.464483963815788</c:v>
                </c:pt>
                <c:pt idx="1049">
                  <c:v>-48.406661184210527</c:v>
                </c:pt>
                <c:pt idx="1050">
                  <c:v>-48.361687911184212</c:v>
                </c:pt>
                <c:pt idx="1051">
                  <c:v>-48.310289884868418</c:v>
                </c:pt>
                <c:pt idx="1052">
                  <c:v>-48.284590871710527</c:v>
                </c:pt>
                <c:pt idx="1053">
                  <c:v>-48.246042351973685</c:v>
                </c:pt>
                <c:pt idx="1054">
                  <c:v>-48.16573293585526</c:v>
                </c:pt>
                <c:pt idx="1055">
                  <c:v>-48.10791015625</c:v>
                </c:pt>
                <c:pt idx="1056">
                  <c:v>-48.062936883223685</c:v>
                </c:pt>
                <c:pt idx="1057">
                  <c:v>-48.024388363486842</c:v>
                </c:pt>
                <c:pt idx="1058">
                  <c:v>-47.976202713815788</c:v>
                </c:pt>
                <c:pt idx="1059">
                  <c:v>-47.944078947368418</c:v>
                </c:pt>
                <c:pt idx="1060">
                  <c:v>-47.902318050986842</c:v>
                </c:pt>
                <c:pt idx="1061">
                  <c:v>-47.812371504934212</c:v>
                </c:pt>
                <c:pt idx="1062">
                  <c:v>-47.83164576480263</c:v>
                </c:pt>
                <c:pt idx="1063">
                  <c:v>-47.789884868421055</c:v>
                </c:pt>
                <c:pt idx="1064">
                  <c:v>-47.73848684210526</c:v>
                </c:pt>
                <c:pt idx="1065">
                  <c:v>-47.671026932565788</c:v>
                </c:pt>
                <c:pt idx="1066">
                  <c:v>-47.61962890625</c:v>
                </c:pt>
                <c:pt idx="1067">
                  <c:v>-47.577868009868418</c:v>
                </c:pt>
                <c:pt idx="1068">
                  <c:v>-47.471859580592103</c:v>
                </c:pt>
                <c:pt idx="1069">
                  <c:v>-47.37227590460526</c:v>
                </c:pt>
                <c:pt idx="1070">
                  <c:v>-47.288754111842103</c:v>
                </c:pt>
                <c:pt idx="1071">
                  <c:v>-47.25020559210526</c:v>
                </c:pt>
                <c:pt idx="1072">
                  <c:v>-47.202019942434212</c:v>
                </c:pt>
                <c:pt idx="1073">
                  <c:v>-47.150621916118418</c:v>
                </c:pt>
                <c:pt idx="1074">
                  <c:v>-47.10243626644737</c:v>
                </c:pt>
                <c:pt idx="1075">
                  <c:v>-47.051038240131582</c:v>
                </c:pt>
                <c:pt idx="1076">
                  <c:v>-47.00927734375</c:v>
                </c:pt>
                <c:pt idx="1077">
                  <c:v>-46.993215460526315</c:v>
                </c:pt>
                <c:pt idx="1078">
                  <c:v>-46.973941200657897</c:v>
                </c:pt>
                <c:pt idx="1079">
                  <c:v>-46.967516447368418</c:v>
                </c:pt>
                <c:pt idx="1080">
                  <c:v>-46.912906044407897</c:v>
                </c:pt>
                <c:pt idx="1081">
                  <c:v>-46.85508326480263</c:v>
                </c:pt>
                <c:pt idx="1082">
                  <c:v>-46.79404810855263</c:v>
                </c:pt>
                <c:pt idx="1083">
                  <c:v>-46.73622532894737</c:v>
                </c:pt>
                <c:pt idx="1084">
                  <c:v>-46.607730263157897</c:v>
                </c:pt>
                <c:pt idx="1085">
                  <c:v>-46.67197779605263</c:v>
                </c:pt>
                <c:pt idx="1086">
                  <c:v>-46.601305509868418</c:v>
                </c:pt>
                <c:pt idx="1087">
                  <c:v>-46.559544613486842</c:v>
                </c:pt>
                <c:pt idx="1088">
                  <c:v>-46.511358963815788</c:v>
                </c:pt>
                <c:pt idx="1089">
                  <c:v>-46.46317331414474</c:v>
                </c:pt>
                <c:pt idx="1090">
                  <c:v>-46.411775287828945</c:v>
                </c:pt>
                <c:pt idx="1091">
                  <c:v>-46.37001439144737</c:v>
                </c:pt>
                <c:pt idx="1092">
                  <c:v>-46.328253495065788</c:v>
                </c:pt>
                <c:pt idx="1093">
                  <c:v>-46.283280222039473</c:v>
                </c:pt>
                <c:pt idx="1094">
                  <c:v>-46.24473170230263</c:v>
                </c:pt>
                <c:pt idx="1095">
                  <c:v>-46.21903268914474</c:v>
                </c:pt>
                <c:pt idx="1096">
                  <c:v>-46.174059416118418</c:v>
                </c:pt>
                <c:pt idx="1097">
                  <c:v>-46.132298519736842</c:v>
                </c:pt>
                <c:pt idx="1098">
                  <c:v>-46.087325246710527</c:v>
                </c:pt>
                <c:pt idx="1099">
                  <c:v>-46.055201480263158</c:v>
                </c:pt>
                <c:pt idx="1100">
                  <c:v>-45.929918791118418</c:v>
                </c:pt>
                <c:pt idx="1101">
                  <c:v>-45.849609375</c:v>
                </c:pt>
                <c:pt idx="1102">
                  <c:v>-45.811060855263158</c:v>
                </c:pt>
                <c:pt idx="1103">
                  <c:v>-45.778937088815788</c:v>
                </c:pt>
                <c:pt idx="1104">
                  <c:v>-45.733963815789473</c:v>
                </c:pt>
                <c:pt idx="1105">
                  <c:v>-45.682565789473685</c:v>
                </c:pt>
                <c:pt idx="1106">
                  <c:v>-45.644017269736842</c:v>
                </c:pt>
                <c:pt idx="1107">
                  <c:v>-45.582982113486842</c:v>
                </c:pt>
                <c:pt idx="1108">
                  <c:v>-45.679353412828945</c:v>
                </c:pt>
                <c:pt idx="1109">
                  <c:v>-45.660079152960527</c:v>
                </c:pt>
                <c:pt idx="1110">
                  <c:v>-45.618318256578945</c:v>
                </c:pt>
                <c:pt idx="1111">
                  <c:v>-45.57655736019737</c:v>
                </c:pt>
                <c:pt idx="1112">
                  <c:v>-45.54764597039474</c:v>
                </c:pt>
                <c:pt idx="1113">
                  <c:v>-45.505885074013158</c:v>
                </c:pt>
                <c:pt idx="1114">
                  <c:v>-45.448062294407897</c:v>
                </c:pt>
                <c:pt idx="1115">
                  <c:v>-45.361328125</c:v>
                </c:pt>
                <c:pt idx="1116">
                  <c:v>-45.277806332236842</c:v>
                </c:pt>
                <c:pt idx="1117">
                  <c:v>-45.223195929276315</c:v>
                </c:pt>
                <c:pt idx="1118">
                  <c:v>-45.197496916118418</c:v>
                </c:pt>
                <c:pt idx="1119">
                  <c:v>-45.152523643092103</c:v>
                </c:pt>
                <c:pt idx="1120">
                  <c:v>-45.110762746710527</c:v>
                </c:pt>
                <c:pt idx="1121">
                  <c:v>-45.072214226973685</c:v>
                </c:pt>
                <c:pt idx="1122">
                  <c:v>-45.030453330592103</c:v>
                </c:pt>
                <c:pt idx="1123">
                  <c:v>-44.93086965460526</c:v>
                </c:pt>
                <c:pt idx="1124">
                  <c:v>-44.914807771381582</c:v>
                </c:pt>
                <c:pt idx="1125">
                  <c:v>-44.885896381578945</c:v>
                </c:pt>
                <c:pt idx="1126">
                  <c:v>-44.850560238486842</c:v>
                </c:pt>
                <c:pt idx="1127">
                  <c:v>-44.81201171875</c:v>
                </c:pt>
                <c:pt idx="1128">
                  <c:v>-44.767038445723685</c:v>
                </c:pt>
                <c:pt idx="1129">
                  <c:v>-44.706003289473685</c:v>
                </c:pt>
                <c:pt idx="1130">
                  <c:v>-44.654605263157897</c:v>
                </c:pt>
                <c:pt idx="1131">
                  <c:v>-44.59999486019737</c:v>
                </c:pt>
                <c:pt idx="1132">
                  <c:v>-44.526110197368418</c:v>
                </c:pt>
                <c:pt idx="1133">
                  <c:v>-44.62890625</c:v>
                </c:pt>
                <c:pt idx="1134">
                  <c:v>-44.574295847039473</c:v>
                </c:pt>
                <c:pt idx="1135">
                  <c:v>-44.516473067434212</c:v>
                </c:pt>
                <c:pt idx="1136">
                  <c:v>-44.461862664473685</c:v>
                </c:pt>
                <c:pt idx="1137">
                  <c:v>-44.404039884868418</c:v>
                </c:pt>
                <c:pt idx="1138">
                  <c:v>-44.343004728618418</c:v>
                </c:pt>
                <c:pt idx="1139">
                  <c:v>-44.343004728618418</c:v>
                </c:pt>
                <c:pt idx="1140">
                  <c:v>-44.285181949013158</c:v>
                </c:pt>
                <c:pt idx="1141">
                  <c:v>-44.236996299342103</c:v>
                </c:pt>
                <c:pt idx="1142">
                  <c:v>-44.19844777960526</c:v>
                </c:pt>
                <c:pt idx="1143">
                  <c:v>-44.159899259868418</c:v>
                </c:pt>
                <c:pt idx="1144">
                  <c:v>-44.114925986842103</c:v>
                </c:pt>
                <c:pt idx="1145">
                  <c:v>-44.092439350328945</c:v>
                </c:pt>
                <c:pt idx="1146">
                  <c:v>-43.89969675164474</c:v>
                </c:pt>
                <c:pt idx="1147">
                  <c:v>-43.80332545230263</c:v>
                </c:pt>
                <c:pt idx="1148">
                  <c:v>-43.77120168585526</c:v>
                </c:pt>
                <c:pt idx="1149">
                  <c:v>-43.719803659539473</c:v>
                </c:pt>
                <c:pt idx="1150">
                  <c:v>-43.65555612664474</c:v>
                </c:pt>
                <c:pt idx="1151">
                  <c:v>-43.607370476973685</c:v>
                </c:pt>
                <c:pt idx="1152">
                  <c:v>-43.575246710526315</c:v>
                </c:pt>
                <c:pt idx="1153">
                  <c:v>-43.536698190789473</c:v>
                </c:pt>
                <c:pt idx="1154">
                  <c:v>-43.507786800986842</c:v>
                </c:pt>
                <c:pt idx="1155">
                  <c:v>-43.443539268092103</c:v>
                </c:pt>
                <c:pt idx="1156">
                  <c:v>-43.572034333881582</c:v>
                </c:pt>
                <c:pt idx="1157">
                  <c:v>-43.520636307565788</c:v>
                </c:pt>
                <c:pt idx="1158">
                  <c:v>-43.46923828125</c:v>
                </c:pt>
                <c:pt idx="1159">
                  <c:v>-43.417840254934212</c:v>
                </c:pt>
                <c:pt idx="1160">
                  <c:v>-43.37929173519737</c:v>
                </c:pt>
                <c:pt idx="1161">
                  <c:v>-43.270070929276315</c:v>
                </c:pt>
                <c:pt idx="1162">
                  <c:v>-43.19297388980263</c:v>
                </c:pt>
                <c:pt idx="1163">
                  <c:v>-43.337530838815788</c:v>
                </c:pt>
                <c:pt idx="1164">
                  <c:v>-43.31825657894737</c:v>
                </c:pt>
                <c:pt idx="1165">
                  <c:v>-43.279708059210527</c:v>
                </c:pt>
                <c:pt idx="1166">
                  <c:v>-43.234734786184212</c:v>
                </c:pt>
                <c:pt idx="1167">
                  <c:v>-43.202611019736842</c:v>
                </c:pt>
                <c:pt idx="1168">
                  <c:v>-43.154425370065788</c:v>
                </c:pt>
                <c:pt idx="1169">
                  <c:v>-43.189761513157897</c:v>
                </c:pt>
                <c:pt idx="1170">
                  <c:v>-43.151212993421055</c:v>
                </c:pt>
                <c:pt idx="1171">
                  <c:v>-42.987381784539473</c:v>
                </c:pt>
                <c:pt idx="1172">
                  <c:v>-42.955258018092103</c:v>
                </c:pt>
                <c:pt idx="1173">
                  <c:v>-42.903859991776315</c:v>
                </c:pt>
                <c:pt idx="1174">
                  <c:v>-42.86209909539474</c:v>
                </c:pt>
                <c:pt idx="1175">
                  <c:v>-42.820338199013158</c:v>
                </c:pt>
                <c:pt idx="1176">
                  <c:v>-42.775364925986842</c:v>
                </c:pt>
                <c:pt idx="1177">
                  <c:v>-42.67578125</c:v>
                </c:pt>
                <c:pt idx="1178">
                  <c:v>-42.634020353618418</c:v>
                </c:pt>
                <c:pt idx="1179">
                  <c:v>-42.58262232730263</c:v>
                </c:pt>
                <c:pt idx="1180">
                  <c:v>-42.534436677631582</c:v>
                </c:pt>
                <c:pt idx="1181">
                  <c:v>-42.48946340460526</c:v>
                </c:pt>
                <c:pt idx="1182">
                  <c:v>-42.450914884868418</c:v>
                </c:pt>
                <c:pt idx="1183">
                  <c:v>-42.396304481907897</c:v>
                </c:pt>
                <c:pt idx="1184">
                  <c:v>-42.357755962171055</c:v>
                </c:pt>
                <c:pt idx="1185">
                  <c:v>-42.30635793585526</c:v>
                </c:pt>
                <c:pt idx="1186">
                  <c:v>-42.235685649671055</c:v>
                </c:pt>
                <c:pt idx="1187">
                  <c:v>-42.203561883223685</c:v>
                </c:pt>
                <c:pt idx="1188">
                  <c:v>-42.161800986842103</c:v>
                </c:pt>
                <c:pt idx="1189">
                  <c:v>-42.107190583881582</c:v>
                </c:pt>
                <c:pt idx="1190">
                  <c:v>-42.052580180921055</c:v>
                </c:pt>
                <c:pt idx="1191">
                  <c:v>-42.020456414473685</c:v>
                </c:pt>
                <c:pt idx="1192">
                  <c:v>-41.956208881578945</c:v>
                </c:pt>
                <c:pt idx="1193">
                  <c:v>-42.020456414473685</c:v>
                </c:pt>
                <c:pt idx="1194">
                  <c:v>-41.773103412828945</c:v>
                </c:pt>
                <c:pt idx="1195">
                  <c:v>-41.72813013980263</c:v>
                </c:pt>
                <c:pt idx="1196">
                  <c:v>-41.686369243421055</c:v>
                </c:pt>
                <c:pt idx="1197">
                  <c:v>-41.63497121710526</c:v>
                </c:pt>
                <c:pt idx="1198">
                  <c:v>-41.602847450657897</c:v>
                </c:pt>
                <c:pt idx="1199">
                  <c:v>-41.54823704769737</c:v>
                </c:pt>
                <c:pt idx="1200">
                  <c:v>-41.689581620065788</c:v>
                </c:pt>
                <c:pt idx="1201">
                  <c:v>-41.474352384868418</c:v>
                </c:pt>
                <c:pt idx="1202">
                  <c:v>-41.429379111842103</c:v>
                </c:pt>
                <c:pt idx="1203">
                  <c:v>-41.36191920230263</c:v>
                </c:pt>
                <c:pt idx="1204">
                  <c:v>-41.313733552631582</c:v>
                </c:pt>
                <c:pt idx="1205">
                  <c:v>-41.26876027960526</c:v>
                </c:pt>
                <c:pt idx="1206">
                  <c:v>-41.226999383223685</c:v>
                </c:pt>
                <c:pt idx="1207">
                  <c:v>-41.291246916118418</c:v>
                </c:pt>
                <c:pt idx="1208">
                  <c:v>-41.23984888980263</c:v>
                </c:pt>
                <c:pt idx="1209">
                  <c:v>-41.137052837171055</c:v>
                </c:pt>
                <c:pt idx="1210">
                  <c:v>-41.09207956414474</c:v>
                </c:pt>
                <c:pt idx="1211">
                  <c:v>-41.050318667763158</c:v>
                </c:pt>
                <c:pt idx="1212">
                  <c:v>-41.005345394736842</c:v>
                </c:pt>
                <c:pt idx="1213">
                  <c:v>-40.953947368421055</c:v>
                </c:pt>
                <c:pt idx="1214">
                  <c:v>-40.90254934210526</c:v>
                </c:pt>
                <c:pt idx="1215">
                  <c:v>-40.915398848684212</c:v>
                </c:pt>
                <c:pt idx="1216">
                  <c:v>-40.864000822368418</c:v>
                </c:pt>
                <c:pt idx="1217">
                  <c:v>-40.81260279605263</c:v>
                </c:pt>
                <c:pt idx="1218">
                  <c:v>-40.757992393092103</c:v>
                </c:pt>
                <c:pt idx="1219">
                  <c:v>-40.696957236842103</c:v>
                </c:pt>
                <c:pt idx="1220">
                  <c:v>-40.642346833881582</c:v>
                </c:pt>
                <c:pt idx="1221">
                  <c:v>-40.6005859375</c:v>
                </c:pt>
                <c:pt idx="1222">
                  <c:v>-40.53633840460526</c:v>
                </c:pt>
                <c:pt idx="1223">
                  <c:v>-40.484940378289473</c:v>
                </c:pt>
                <c:pt idx="1224">
                  <c:v>-40.433542351973685</c:v>
                </c:pt>
                <c:pt idx="1225">
                  <c:v>-40.38535670230263</c:v>
                </c:pt>
                <c:pt idx="1226">
                  <c:v>-40.337171052631582</c:v>
                </c:pt>
                <c:pt idx="1227">
                  <c:v>-40.282560649671055</c:v>
                </c:pt>
                <c:pt idx="1228">
                  <c:v>-40.234375</c:v>
                </c:pt>
                <c:pt idx="1229">
                  <c:v>-40.166915090460527</c:v>
                </c:pt>
                <c:pt idx="1230">
                  <c:v>-40.128366570723685</c:v>
                </c:pt>
                <c:pt idx="1231">
                  <c:v>-39.951685855263158</c:v>
                </c:pt>
                <c:pt idx="1232">
                  <c:v>-39.913137335526315</c:v>
                </c:pt>
                <c:pt idx="1233">
                  <c:v>-39.874588815789473</c:v>
                </c:pt>
                <c:pt idx="1234">
                  <c:v>-39.816766036184212</c:v>
                </c:pt>
                <c:pt idx="1235">
                  <c:v>-39.77821751644737</c:v>
                </c:pt>
                <c:pt idx="1236">
                  <c:v>-39.720394736842103</c:v>
                </c:pt>
                <c:pt idx="1237">
                  <c:v>-39.68184621710526</c:v>
                </c:pt>
                <c:pt idx="1238">
                  <c:v>-39.44091796875</c:v>
                </c:pt>
                <c:pt idx="1239">
                  <c:v>-39.338121916118418</c:v>
                </c:pt>
                <c:pt idx="1240">
                  <c:v>-39.241750616776315</c:v>
                </c:pt>
                <c:pt idx="1241">
                  <c:v>-39.19356496710526</c:v>
                </c:pt>
                <c:pt idx="1242">
                  <c:v>-39.151804070723685</c:v>
                </c:pt>
                <c:pt idx="1243">
                  <c:v>-39.097193667763158</c:v>
                </c:pt>
                <c:pt idx="1244">
                  <c:v>-39.04579564144737</c:v>
                </c:pt>
                <c:pt idx="1245">
                  <c:v>-38.808079769736842</c:v>
                </c:pt>
                <c:pt idx="1246">
                  <c:v>-38.795230263157897</c:v>
                </c:pt>
                <c:pt idx="1247">
                  <c:v>-38.747044613486842</c:v>
                </c:pt>
                <c:pt idx="1248">
                  <c:v>-38.70849609375</c:v>
                </c:pt>
                <c:pt idx="1249">
                  <c:v>-38.669947574013158</c:v>
                </c:pt>
                <c:pt idx="1250">
                  <c:v>-38.61533717105263</c:v>
                </c:pt>
                <c:pt idx="1251">
                  <c:v>-38.560726768092103</c:v>
                </c:pt>
                <c:pt idx="1252">
                  <c:v>-38.512541118421055</c:v>
                </c:pt>
                <c:pt idx="1253">
                  <c:v>-38.40010793585526</c:v>
                </c:pt>
                <c:pt idx="1254">
                  <c:v>-38.509328741776315</c:v>
                </c:pt>
                <c:pt idx="1255">
                  <c:v>-38.454718338815788</c:v>
                </c:pt>
                <c:pt idx="1256">
                  <c:v>-38.419382195723685</c:v>
                </c:pt>
                <c:pt idx="1257">
                  <c:v>-38.384046052631582</c:v>
                </c:pt>
                <c:pt idx="1258">
                  <c:v>-38.329435649671055</c:v>
                </c:pt>
                <c:pt idx="1259">
                  <c:v>-38.27803762335526</c:v>
                </c:pt>
                <c:pt idx="1260">
                  <c:v>-38.21700246710526</c:v>
                </c:pt>
                <c:pt idx="1261">
                  <c:v>-38.37440892269737</c:v>
                </c:pt>
                <c:pt idx="1262">
                  <c:v>-38.396895559210527</c:v>
                </c:pt>
                <c:pt idx="1263">
                  <c:v>-38.351922286184212</c:v>
                </c:pt>
                <c:pt idx="1264">
                  <c:v>-38.294099506578945</c:v>
                </c:pt>
                <c:pt idx="1265">
                  <c:v>-38.25233861019737</c:v>
                </c:pt>
                <c:pt idx="1266">
                  <c:v>-38.194515830592103</c:v>
                </c:pt>
                <c:pt idx="1267">
                  <c:v>-38.136693050986842</c:v>
                </c:pt>
                <c:pt idx="1268">
                  <c:v>-38.082082648026315</c:v>
                </c:pt>
                <c:pt idx="1269">
                  <c:v>-38.030684621710527</c:v>
                </c:pt>
                <c:pt idx="1270">
                  <c:v>-37.982498972039473</c:v>
                </c:pt>
                <c:pt idx="1271">
                  <c:v>-37.924676192434212</c:v>
                </c:pt>
                <c:pt idx="1272">
                  <c:v>-37.88291529605263</c:v>
                </c:pt>
                <c:pt idx="1273">
                  <c:v>-37.841154399671055</c:v>
                </c:pt>
                <c:pt idx="1274">
                  <c:v>-37.770482113486842</c:v>
                </c:pt>
                <c:pt idx="1275">
                  <c:v>-37.712659333881582</c:v>
                </c:pt>
                <c:pt idx="1276">
                  <c:v>-37.6708984375</c:v>
                </c:pt>
                <c:pt idx="1277">
                  <c:v>-37.63877467105263</c:v>
                </c:pt>
                <c:pt idx="1278">
                  <c:v>-37.603438527960527</c:v>
                </c:pt>
                <c:pt idx="1279">
                  <c:v>-37.58095189144737</c:v>
                </c:pt>
                <c:pt idx="1280">
                  <c:v>-37.542403371710527</c:v>
                </c:pt>
                <c:pt idx="1281">
                  <c:v>-37.48779296875</c:v>
                </c:pt>
                <c:pt idx="1282">
                  <c:v>-37.622712787828945</c:v>
                </c:pt>
                <c:pt idx="1283">
                  <c:v>-37.571314761513158</c:v>
                </c:pt>
                <c:pt idx="1284">
                  <c:v>-37.497430098684212</c:v>
                </c:pt>
                <c:pt idx="1285">
                  <c:v>-37.446032072368418</c:v>
                </c:pt>
                <c:pt idx="1286">
                  <c:v>-37.372147409539473</c:v>
                </c:pt>
                <c:pt idx="1287">
                  <c:v>-37.320749383223685</c:v>
                </c:pt>
                <c:pt idx="1288">
                  <c:v>-37.269351356907897</c:v>
                </c:pt>
                <c:pt idx="1289">
                  <c:v>-37.346448396381582</c:v>
                </c:pt>
                <c:pt idx="1290">
                  <c:v>-37.291837993421055</c:v>
                </c:pt>
                <c:pt idx="1291">
                  <c:v>-37.24365234375</c:v>
                </c:pt>
                <c:pt idx="1292">
                  <c:v>-37.038060238486842</c:v>
                </c:pt>
                <c:pt idx="1293">
                  <c:v>-37.00272409539474</c:v>
                </c:pt>
                <c:pt idx="1294">
                  <c:v>-36.980237458881582</c:v>
                </c:pt>
                <c:pt idx="1295">
                  <c:v>-36.93526418585526</c:v>
                </c:pt>
                <c:pt idx="1296">
                  <c:v>-37.079821134868418</c:v>
                </c:pt>
                <c:pt idx="1297">
                  <c:v>-37.038060238486842</c:v>
                </c:pt>
                <c:pt idx="1298">
                  <c:v>-37.012361225328945</c:v>
                </c:pt>
                <c:pt idx="1299">
                  <c:v>-36.774645353618418</c:v>
                </c:pt>
                <c:pt idx="1300">
                  <c:v>-36.658999794407897</c:v>
                </c:pt>
                <c:pt idx="1301">
                  <c:v>-36.597964638157897</c:v>
                </c:pt>
                <c:pt idx="1302">
                  <c:v>-36.578690378289473</c:v>
                </c:pt>
                <c:pt idx="1303">
                  <c:v>-36.700760690789473</c:v>
                </c:pt>
                <c:pt idx="1304">
                  <c:v>-36.652575041118418</c:v>
                </c:pt>
                <c:pt idx="1305">
                  <c:v>-36.614026521381582</c:v>
                </c:pt>
                <c:pt idx="1306">
                  <c:v>-36.572265625</c:v>
                </c:pt>
                <c:pt idx="1307">
                  <c:v>-36.520867598684212</c:v>
                </c:pt>
                <c:pt idx="1308">
                  <c:v>-36.54014185855263</c:v>
                </c:pt>
                <c:pt idx="1309">
                  <c:v>-36.572265625</c:v>
                </c:pt>
                <c:pt idx="1310">
                  <c:v>-36.684698807565788</c:v>
                </c:pt>
                <c:pt idx="1311">
                  <c:v>-36.620451274671055</c:v>
                </c:pt>
                <c:pt idx="1312">
                  <c:v>-36.581902754934212</c:v>
                </c:pt>
                <c:pt idx="1313">
                  <c:v>-36.536929481907897</c:v>
                </c:pt>
                <c:pt idx="1314">
                  <c:v>-36.485531455592103</c:v>
                </c:pt>
                <c:pt idx="1315">
                  <c:v>-36.430921052631582</c:v>
                </c:pt>
                <c:pt idx="1316">
                  <c:v>-36.35703638980263</c:v>
                </c:pt>
                <c:pt idx="1317">
                  <c:v>-36.472681949013158</c:v>
                </c:pt>
                <c:pt idx="1318">
                  <c:v>-36.41807154605263</c:v>
                </c:pt>
                <c:pt idx="1319">
                  <c:v>-36.38916015625</c:v>
                </c:pt>
                <c:pt idx="1320">
                  <c:v>-36.167506167763158</c:v>
                </c:pt>
                <c:pt idx="1321">
                  <c:v>-36.128957648026315</c:v>
                </c:pt>
                <c:pt idx="1322">
                  <c:v>-36.151444284539473</c:v>
                </c:pt>
                <c:pt idx="1323">
                  <c:v>-36.119320518092103</c:v>
                </c:pt>
                <c:pt idx="1324">
                  <c:v>-36.167506167763158</c:v>
                </c:pt>
                <c:pt idx="1325">
                  <c:v>-36.128957648026315</c:v>
                </c:pt>
                <c:pt idx="1326">
                  <c:v>-36.093621504934212</c:v>
                </c:pt>
                <c:pt idx="1327">
                  <c:v>-35.926577919407897</c:v>
                </c:pt>
                <c:pt idx="1328">
                  <c:v>-35.89766652960526</c:v>
                </c:pt>
                <c:pt idx="1329">
                  <c:v>-35.855905633223685</c:v>
                </c:pt>
                <c:pt idx="1330">
                  <c:v>-35.794870476973685</c:v>
                </c:pt>
                <c:pt idx="1331">
                  <c:v>-35.74668482730263</c:v>
                </c:pt>
                <c:pt idx="1332">
                  <c:v>-35.663163034539473</c:v>
                </c:pt>
                <c:pt idx="1333">
                  <c:v>-35.62461451480263</c:v>
                </c:pt>
                <c:pt idx="1334">
                  <c:v>-35.386898643092103</c:v>
                </c:pt>
                <c:pt idx="1335">
                  <c:v>-35.329075863486842</c:v>
                </c:pt>
                <c:pt idx="1336">
                  <c:v>-35.284102590460527</c:v>
                </c:pt>
                <c:pt idx="1337">
                  <c:v>-35.2294921875</c:v>
                </c:pt>
                <c:pt idx="1338">
                  <c:v>-35.190943667763158</c:v>
                </c:pt>
                <c:pt idx="1339">
                  <c:v>-35.149182771381582</c:v>
                </c:pt>
                <c:pt idx="1340">
                  <c:v>-35.100997121710527</c:v>
                </c:pt>
                <c:pt idx="1341">
                  <c:v>-34.901829769736842</c:v>
                </c:pt>
                <c:pt idx="1342">
                  <c:v>-34.86328125</c:v>
                </c:pt>
                <c:pt idx="1343">
                  <c:v>-35.01426295230263</c:v>
                </c:pt>
                <c:pt idx="1344">
                  <c:v>-34.969289679276315</c:v>
                </c:pt>
                <c:pt idx="1345">
                  <c:v>-34.940378289473685</c:v>
                </c:pt>
                <c:pt idx="1346">
                  <c:v>-34.837582236842103</c:v>
                </c:pt>
                <c:pt idx="1347">
                  <c:v>-34.731573807565788</c:v>
                </c:pt>
                <c:pt idx="1348">
                  <c:v>-34.55810546875</c:v>
                </c:pt>
                <c:pt idx="1349">
                  <c:v>-34.535618832236842</c:v>
                </c:pt>
                <c:pt idx="1350">
                  <c:v>-34.506707442434212</c:v>
                </c:pt>
                <c:pt idx="1351">
                  <c:v>-34.471371299342103</c:v>
                </c:pt>
                <c:pt idx="1352">
                  <c:v>-34.452097039473685</c:v>
                </c:pt>
                <c:pt idx="1353">
                  <c:v>-34.423185649671055</c:v>
                </c:pt>
                <c:pt idx="1354">
                  <c:v>-34.481008429276315</c:v>
                </c:pt>
                <c:pt idx="1355">
                  <c:v>-34.339663856907897</c:v>
                </c:pt>
                <c:pt idx="1356">
                  <c:v>-34.31075246710526</c:v>
                </c:pt>
                <c:pt idx="1357">
                  <c:v>-34.2529296875</c:v>
                </c:pt>
                <c:pt idx="1358">
                  <c:v>-34.201531661184212</c:v>
                </c:pt>
                <c:pt idx="1359">
                  <c:v>-34.153346011513158</c:v>
                </c:pt>
                <c:pt idx="1360">
                  <c:v>-34.03770045230263</c:v>
                </c:pt>
                <c:pt idx="1361">
                  <c:v>-33.992727179276315</c:v>
                </c:pt>
                <c:pt idx="1362">
                  <c:v>-33.861019736842103</c:v>
                </c:pt>
                <c:pt idx="1363">
                  <c:v>-33.812834087171055</c:v>
                </c:pt>
                <c:pt idx="1364">
                  <c:v>-33.774285567434212</c:v>
                </c:pt>
                <c:pt idx="1365">
                  <c:v>-33.745374177631582</c:v>
                </c:pt>
                <c:pt idx="1366">
                  <c:v>-33.713250411184212</c:v>
                </c:pt>
                <c:pt idx="1367">
                  <c:v>-33.690763774671055</c:v>
                </c:pt>
                <c:pt idx="1368">
                  <c:v>-33.681126644736842</c:v>
                </c:pt>
                <c:pt idx="1369">
                  <c:v>-33.658640008223685</c:v>
                </c:pt>
                <c:pt idx="1370">
                  <c:v>-33.626516241776315</c:v>
                </c:pt>
                <c:pt idx="1371">
                  <c:v>-33.58475534539474</c:v>
                </c:pt>
                <c:pt idx="1372">
                  <c:v>-33.559056332236842</c:v>
                </c:pt>
                <c:pt idx="1373">
                  <c:v>-33.530144942434212</c:v>
                </c:pt>
                <c:pt idx="1374">
                  <c:v>-33.48838404605263</c:v>
                </c:pt>
                <c:pt idx="1375">
                  <c:v>-33.449835526315788</c:v>
                </c:pt>
                <c:pt idx="1376">
                  <c:v>-33.404862253289473</c:v>
                </c:pt>
                <c:pt idx="1377">
                  <c:v>-33.40164987664474</c:v>
                </c:pt>
                <c:pt idx="1378">
                  <c:v>-33.33418996710526</c:v>
                </c:pt>
                <c:pt idx="1379">
                  <c:v>-33.282791940789473</c:v>
                </c:pt>
                <c:pt idx="1380">
                  <c:v>-33.237818667763158</c:v>
                </c:pt>
                <c:pt idx="1381">
                  <c:v>-33.00010279605263</c:v>
                </c:pt>
                <c:pt idx="1382">
                  <c:v>-32.961554276315788</c:v>
                </c:pt>
                <c:pt idx="1383">
                  <c:v>-32.916581003289473</c:v>
                </c:pt>
                <c:pt idx="1384">
                  <c:v>-32.858758223684212</c:v>
                </c:pt>
                <c:pt idx="1385">
                  <c:v>-32.993678042763158</c:v>
                </c:pt>
                <c:pt idx="1386">
                  <c:v>-32.945492393092103</c:v>
                </c:pt>
                <c:pt idx="1387">
                  <c:v>-32.923005756578945</c:v>
                </c:pt>
                <c:pt idx="1388">
                  <c:v>-32.887669613486842</c:v>
                </c:pt>
                <c:pt idx="1389">
                  <c:v>-32.855545847039473</c:v>
                </c:pt>
                <c:pt idx="1390">
                  <c:v>-32.813784950657897</c:v>
                </c:pt>
                <c:pt idx="1391">
                  <c:v>-32.772024054276315</c:v>
                </c:pt>
                <c:pt idx="1392">
                  <c:v>-32.653166118421055</c:v>
                </c:pt>
                <c:pt idx="1393">
                  <c:v>-32.521458675986842</c:v>
                </c:pt>
                <c:pt idx="1394">
                  <c:v>-32.48291015625</c:v>
                </c:pt>
                <c:pt idx="1395">
                  <c:v>-32.457211143092103</c:v>
                </c:pt>
                <c:pt idx="1396">
                  <c:v>-32.428299753289473</c:v>
                </c:pt>
                <c:pt idx="1397">
                  <c:v>-32.396175986842103</c:v>
                </c:pt>
                <c:pt idx="1398">
                  <c:v>-32.351202713815788</c:v>
                </c:pt>
                <c:pt idx="1399">
                  <c:v>-32.30301706414474</c:v>
                </c:pt>
                <c:pt idx="1400">
                  <c:v>-32.315866570723685</c:v>
                </c:pt>
                <c:pt idx="1401">
                  <c:v>-32.26768092105263</c:v>
                </c:pt>
                <c:pt idx="1402">
                  <c:v>-32.213070518092103</c:v>
                </c:pt>
                <c:pt idx="1403">
                  <c:v>-32.152035361842103</c:v>
                </c:pt>
                <c:pt idx="1404">
                  <c:v>-32.08778782894737</c:v>
                </c:pt>
                <c:pt idx="1405">
                  <c:v>-32.02675267269737</c:v>
                </c:pt>
                <c:pt idx="1406">
                  <c:v>-31.972142269736842</c:v>
                </c:pt>
                <c:pt idx="1407">
                  <c:v>-31.920744243421051</c:v>
                </c:pt>
                <c:pt idx="1408">
                  <c:v>-31.875770970394736</c:v>
                </c:pt>
                <c:pt idx="1409">
                  <c:v>-31.830797697368421</c:v>
                </c:pt>
                <c:pt idx="1410">
                  <c:v>-31.792249177631579</c:v>
                </c:pt>
                <c:pt idx="1411">
                  <c:v>-31.731214021381579</c:v>
                </c:pt>
                <c:pt idx="1412">
                  <c:v>-31.679815995065791</c:v>
                </c:pt>
                <c:pt idx="1413">
                  <c:v>-31.638055098684209</c:v>
                </c:pt>
                <c:pt idx="1414">
                  <c:v>-31.602718955592106</c:v>
                </c:pt>
                <c:pt idx="1415">
                  <c:v>-31.512772409539473</c:v>
                </c:pt>
                <c:pt idx="1416">
                  <c:v>-31.47422388980263</c:v>
                </c:pt>
                <c:pt idx="1417">
                  <c:v>-31.429250616776315</c:v>
                </c:pt>
                <c:pt idx="1418">
                  <c:v>-31.393914473684209</c:v>
                </c:pt>
                <c:pt idx="1419">
                  <c:v>-31.342516447368421</c:v>
                </c:pt>
                <c:pt idx="1420">
                  <c:v>-31.287906044407894</c:v>
                </c:pt>
                <c:pt idx="1421">
                  <c:v>-31.23008326480263</c:v>
                </c:pt>
                <c:pt idx="1422">
                  <c:v>-31.307180304276315</c:v>
                </c:pt>
                <c:pt idx="1423">
                  <c:v>-31.066252055921051</c:v>
                </c:pt>
                <c:pt idx="1424">
                  <c:v>-30.998792146381579</c:v>
                </c:pt>
                <c:pt idx="1425">
                  <c:v>-30.92490748355263</c:v>
                </c:pt>
                <c:pt idx="1426">
                  <c:v>-30.860659950657894</c:v>
                </c:pt>
                <c:pt idx="1427">
                  <c:v>-30.80283717105263</c:v>
                </c:pt>
                <c:pt idx="1428">
                  <c:v>-30.735377261513158</c:v>
                </c:pt>
                <c:pt idx="1429">
                  <c:v>-30.8349609375</c:v>
                </c:pt>
                <c:pt idx="1430">
                  <c:v>-30.783562911184209</c:v>
                </c:pt>
                <c:pt idx="1431">
                  <c:v>-30.74501439144737</c:v>
                </c:pt>
                <c:pt idx="1432">
                  <c:v>-30.693616365131579</c:v>
                </c:pt>
                <c:pt idx="1433">
                  <c:v>-30.661492598684209</c:v>
                </c:pt>
                <c:pt idx="1434">
                  <c:v>-30.603669819078949</c:v>
                </c:pt>
                <c:pt idx="1435">
                  <c:v>-30.52978515625</c:v>
                </c:pt>
                <c:pt idx="1436">
                  <c:v>-30.674342105263158</c:v>
                </c:pt>
                <c:pt idx="1437">
                  <c:v>-30.61973170230263</c:v>
                </c:pt>
                <c:pt idx="1438">
                  <c:v>-30.552271792763158</c:v>
                </c:pt>
                <c:pt idx="1439">
                  <c:v>-30.536209909539473</c:v>
                </c:pt>
                <c:pt idx="1440">
                  <c:v>-30.478387129934209</c:v>
                </c:pt>
                <c:pt idx="1441">
                  <c:v>-30.452688116776315</c:v>
                </c:pt>
                <c:pt idx="1442">
                  <c:v>-30.43983861019737</c:v>
                </c:pt>
                <c:pt idx="1443">
                  <c:v>-30.542634662828949</c:v>
                </c:pt>
                <c:pt idx="1444">
                  <c:v>-30.481599506578949</c:v>
                </c:pt>
                <c:pt idx="1445">
                  <c:v>-30.430201480263158</c:v>
                </c:pt>
                <c:pt idx="1446">
                  <c:v>-30.446263363486842</c:v>
                </c:pt>
                <c:pt idx="1447">
                  <c:v>-30.391652960526315</c:v>
                </c:pt>
                <c:pt idx="1448">
                  <c:v>-30.365953947368421</c:v>
                </c:pt>
                <c:pt idx="1449">
                  <c:v>-30.320980674342106</c:v>
                </c:pt>
                <c:pt idx="1450">
                  <c:v>-30.282432154605264</c:v>
                </c:pt>
                <c:pt idx="1451">
                  <c:v>-30.237458881578949</c:v>
                </c:pt>
                <c:pt idx="1452">
                  <c:v>-30.214972245065791</c:v>
                </c:pt>
                <c:pt idx="1453">
                  <c:v>-30.186060855263158</c:v>
                </c:pt>
                <c:pt idx="1454">
                  <c:v>-30.176423725328949</c:v>
                </c:pt>
                <c:pt idx="1455">
                  <c:v>-30.160361842105264</c:v>
                </c:pt>
                <c:pt idx="1456">
                  <c:v>-30.115388569078949</c:v>
                </c:pt>
                <c:pt idx="1457">
                  <c:v>-30.1025390625</c:v>
                </c:pt>
                <c:pt idx="1458">
                  <c:v>-30.128238075657894</c:v>
                </c:pt>
                <c:pt idx="1459">
                  <c:v>-30.147512335526315</c:v>
                </c:pt>
                <c:pt idx="1460">
                  <c:v>-30.015804893092106</c:v>
                </c:pt>
                <c:pt idx="1461">
                  <c:v>-29.98046875</c:v>
                </c:pt>
                <c:pt idx="1462">
                  <c:v>-29.938707853618421</c:v>
                </c:pt>
                <c:pt idx="1463">
                  <c:v>-29.880885074013158</c:v>
                </c:pt>
                <c:pt idx="1464">
                  <c:v>-29.835911800986842</c:v>
                </c:pt>
                <c:pt idx="1465">
                  <c:v>-29.774876644736842</c:v>
                </c:pt>
                <c:pt idx="1466">
                  <c:v>-29.726690995065791</c:v>
                </c:pt>
                <c:pt idx="1467">
                  <c:v>-29.540373149671051</c:v>
                </c:pt>
                <c:pt idx="1468">
                  <c:v>-29.514674136513158</c:v>
                </c:pt>
                <c:pt idx="1469">
                  <c:v>-29.501824629934209</c:v>
                </c:pt>
                <c:pt idx="1470">
                  <c:v>-29.434364720394736</c:v>
                </c:pt>
                <c:pt idx="1471">
                  <c:v>-29.363692434210527</c:v>
                </c:pt>
                <c:pt idx="1472">
                  <c:v>-29.325143914473685</c:v>
                </c:pt>
                <c:pt idx="1473">
                  <c:v>-29.302657277960527</c:v>
                </c:pt>
                <c:pt idx="1474">
                  <c:v>-29.068153782894736</c:v>
                </c:pt>
                <c:pt idx="1475">
                  <c:v>-29.026392886513158</c:v>
                </c:pt>
                <c:pt idx="1476">
                  <c:v>-28.955720600328949</c:v>
                </c:pt>
                <c:pt idx="1477">
                  <c:v>-28.872198807565791</c:v>
                </c:pt>
                <c:pt idx="1478">
                  <c:v>-28.917172080592106</c:v>
                </c:pt>
                <c:pt idx="1479">
                  <c:v>-28.868986430921051</c:v>
                </c:pt>
                <c:pt idx="1480">
                  <c:v>-28.801526521381579</c:v>
                </c:pt>
                <c:pt idx="1481">
                  <c:v>-28.60878392269737</c:v>
                </c:pt>
                <c:pt idx="1482">
                  <c:v>-28.573447779605264</c:v>
                </c:pt>
                <c:pt idx="1483">
                  <c:v>-28.534899259868421</c:v>
                </c:pt>
                <c:pt idx="1484">
                  <c:v>-28.42567845394737</c:v>
                </c:pt>
                <c:pt idx="1485">
                  <c:v>-28.390342310855264</c:v>
                </c:pt>
                <c:pt idx="1486">
                  <c:v>-28.306820518092106</c:v>
                </c:pt>
                <c:pt idx="1487">
                  <c:v>-28.293971011513158</c:v>
                </c:pt>
                <c:pt idx="1488">
                  <c:v>-28.248997738486842</c:v>
                </c:pt>
                <c:pt idx="1489">
                  <c:v>-28.194387335526315</c:v>
                </c:pt>
                <c:pt idx="1490">
                  <c:v>-28.130139802631579</c:v>
                </c:pt>
                <c:pt idx="1491">
                  <c:v>-28.072317023026315</c:v>
                </c:pt>
                <c:pt idx="1492">
                  <c:v>-28.062679893092106</c:v>
                </c:pt>
                <c:pt idx="1493">
                  <c:v>-27.988795230263158</c:v>
                </c:pt>
                <c:pt idx="1494">
                  <c:v>-27.943821957236842</c:v>
                </c:pt>
                <c:pt idx="1495">
                  <c:v>-27.87314967105263</c:v>
                </c:pt>
                <c:pt idx="1496">
                  <c:v>-27.760716488486842</c:v>
                </c:pt>
                <c:pt idx="1497">
                  <c:v>-27.686831825657894</c:v>
                </c:pt>
                <c:pt idx="1498">
                  <c:v>-27.60009765625</c:v>
                </c:pt>
                <c:pt idx="1499">
                  <c:v>-27.728592722039473</c:v>
                </c:pt>
                <c:pt idx="1500">
                  <c:v>-27.680407072368421</c:v>
                </c:pt>
                <c:pt idx="1501">
                  <c:v>-27.645070929276315</c:v>
                </c:pt>
                <c:pt idx="1502">
                  <c:v>-27.625796669407894</c:v>
                </c:pt>
                <c:pt idx="1503">
                  <c:v>-27.596885279605264</c:v>
                </c:pt>
                <c:pt idx="1504">
                  <c:v>-27.574398643092106</c:v>
                </c:pt>
                <c:pt idx="1505">
                  <c:v>-27.519788240131579</c:v>
                </c:pt>
                <c:pt idx="1506">
                  <c:v>-27.465177837171051</c:v>
                </c:pt>
                <c:pt idx="1507">
                  <c:v>-27.394505550986842</c:v>
                </c:pt>
                <c:pt idx="1508">
                  <c:v>-27.372018914473685</c:v>
                </c:pt>
                <c:pt idx="1509">
                  <c:v>-27.336682771381579</c:v>
                </c:pt>
                <c:pt idx="1510">
                  <c:v>-27.298134251644736</c:v>
                </c:pt>
                <c:pt idx="1511">
                  <c:v>-27.253160978618421</c:v>
                </c:pt>
                <c:pt idx="1512">
                  <c:v>-27.214612458881579</c:v>
                </c:pt>
                <c:pt idx="1513">
                  <c:v>-27.169639185855264</c:v>
                </c:pt>
                <c:pt idx="1514">
                  <c:v>-27.118241159539473</c:v>
                </c:pt>
                <c:pt idx="1515">
                  <c:v>-27.07969263980263</c:v>
                </c:pt>
                <c:pt idx="1516">
                  <c:v>-26.95762232730263</c:v>
                </c:pt>
                <c:pt idx="1517">
                  <c:v>-26.89658717105263</c:v>
                </c:pt>
                <c:pt idx="1518">
                  <c:v>-26.848401521381579</c:v>
                </c:pt>
                <c:pt idx="1519">
                  <c:v>-26.803428248355264</c:v>
                </c:pt>
                <c:pt idx="1520">
                  <c:v>-26.764879728618421</c:v>
                </c:pt>
                <c:pt idx="1521">
                  <c:v>-26.71348170230263</c:v>
                </c:pt>
                <c:pt idx="1522">
                  <c:v>-26.668508429276315</c:v>
                </c:pt>
                <c:pt idx="1523">
                  <c:v>-26.620322779605264</c:v>
                </c:pt>
                <c:pt idx="1524">
                  <c:v>-26.568924753289473</c:v>
                </c:pt>
                <c:pt idx="1525">
                  <c:v>-26.523951480263158</c:v>
                </c:pt>
                <c:pt idx="1526">
                  <c:v>-26.488615337171051</c:v>
                </c:pt>
                <c:pt idx="1527">
                  <c:v>-26.462916324013158</c:v>
                </c:pt>
                <c:pt idx="1528">
                  <c:v>-26.41151829769737</c:v>
                </c:pt>
                <c:pt idx="1529">
                  <c:v>-26.363332648026315</c:v>
                </c:pt>
                <c:pt idx="1530">
                  <c:v>-26.250899465460527</c:v>
                </c:pt>
                <c:pt idx="1531">
                  <c:v>-26.218775699013158</c:v>
                </c:pt>
                <c:pt idx="1532">
                  <c:v>-26.180227179276315</c:v>
                </c:pt>
                <c:pt idx="1533">
                  <c:v>-26.138466282894736</c:v>
                </c:pt>
                <c:pt idx="1534">
                  <c:v>-26.096705386513158</c:v>
                </c:pt>
                <c:pt idx="1535">
                  <c:v>-26.029245476973685</c:v>
                </c:pt>
                <c:pt idx="1536">
                  <c:v>-26.000334087171051</c:v>
                </c:pt>
                <c:pt idx="1537">
                  <c:v>-25.830078125</c:v>
                </c:pt>
                <c:pt idx="1538">
                  <c:v>-25.794741981907894</c:v>
                </c:pt>
                <c:pt idx="1539">
                  <c:v>-25.765830592105264</c:v>
                </c:pt>
                <c:pt idx="1540">
                  <c:v>-25.711220189144736</c:v>
                </c:pt>
                <c:pt idx="1541">
                  <c:v>-25.666246916118421</c:v>
                </c:pt>
                <c:pt idx="1542">
                  <c:v>-25.627698396381579</c:v>
                </c:pt>
                <c:pt idx="1543">
                  <c:v>-25.582725123355264</c:v>
                </c:pt>
                <c:pt idx="1544">
                  <c:v>-25.537751850328949</c:v>
                </c:pt>
                <c:pt idx="1545">
                  <c:v>-25.49277857730263</c:v>
                </c:pt>
                <c:pt idx="1546">
                  <c:v>-25.451017680921051</c:v>
                </c:pt>
                <c:pt idx="1547">
                  <c:v>-25.418893914473685</c:v>
                </c:pt>
                <c:pt idx="1548">
                  <c:v>-25.361071134868421</c:v>
                </c:pt>
                <c:pt idx="1549">
                  <c:v>-25.476716694078949</c:v>
                </c:pt>
                <c:pt idx="1550">
                  <c:v>-25.43174342105263</c:v>
                </c:pt>
                <c:pt idx="1551">
                  <c:v>-25.40283203125</c:v>
                </c:pt>
                <c:pt idx="1552">
                  <c:v>-25.37070826480263</c:v>
                </c:pt>
                <c:pt idx="1553">
                  <c:v>-25.325734991776315</c:v>
                </c:pt>
                <c:pt idx="1554">
                  <c:v>-25.287186472039473</c:v>
                </c:pt>
                <c:pt idx="1555">
                  <c:v>-25.261487458881579</c:v>
                </c:pt>
                <c:pt idx="1556">
                  <c:v>-25.2197265625</c:v>
                </c:pt>
                <c:pt idx="1557">
                  <c:v>-25.177965666118421</c:v>
                </c:pt>
                <c:pt idx="1558">
                  <c:v>-25.139417146381579</c:v>
                </c:pt>
                <c:pt idx="1559">
                  <c:v>-25.107293379934209</c:v>
                </c:pt>
                <c:pt idx="1560">
                  <c:v>-25.059107730263158</c:v>
                </c:pt>
                <c:pt idx="1561">
                  <c:v>-25.010922080592106</c:v>
                </c:pt>
                <c:pt idx="1562">
                  <c:v>-24.972373560855264</c:v>
                </c:pt>
                <c:pt idx="1563">
                  <c:v>-24.927400287828949</c:v>
                </c:pt>
                <c:pt idx="1564">
                  <c:v>-24.872789884868421</c:v>
                </c:pt>
                <c:pt idx="1565">
                  <c:v>-24.818179481907894</c:v>
                </c:pt>
                <c:pt idx="1566">
                  <c:v>-24.776418585526315</c:v>
                </c:pt>
                <c:pt idx="1567">
                  <c:v>-24.744294819078949</c:v>
                </c:pt>
                <c:pt idx="1568">
                  <c:v>-24.705746299342106</c:v>
                </c:pt>
                <c:pt idx="1569">
                  <c:v>-24.657560649671051</c:v>
                </c:pt>
                <c:pt idx="1570">
                  <c:v>-24.644711143092106</c:v>
                </c:pt>
                <c:pt idx="1571">
                  <c:v>-24.590100740131579</c:v>
                </c:pt>
                <c:pt idx="1572">
                  <c:v>-24.590100740131579</c:v>
                </c:pt>
                <c:pt idx="1573">
                  <c:v>-24.538702713815791</c:v>
                </c:pt>
                <c:pt idx="1574">
                  <c:v>-24.490517064144736</c:v>
                </c:pt>
                <c:pt idx="1575">
                  <c:v>-24.403782894736842</c:v>
                </c:pt>
                <c:pt idx="1576">
                  <c:v>-24.358809621710527</c:v>
                </c:pt>
                <c:pt idx="1577">
                  <c:v>-24.30419921875</c:v>
                </c:pt>
                <c:pt idx="1578">
                  <c:v>-24.281712582236842</c:v>
                </c:pt>
                <c:pt idx="1579">
                  <c:v>-24.410207648026315</c:v>
                </c:pt>
                <c:pt idx="1580">
                  <c:v>-24.355597245065791</c:v>
                </c:pt>
                <c:pt idx="1581">
                  <c:v>-24.320261101973685</c:v>
                </c:pt>
                <c:pt idx="1582">
                  <c:v>-24.278500205592106</c:v>
                </c:pt>
                <c:pt idx="1583">
                  <c:v>-24.236739309210527</c:v>
                </c:pt>
                <c:pt idx="1584">
                  <c:v>-24.239951685855264</c:v>
                </c:pt>
                <c:pt idx="1585">
                  <c:v>-24.21104029605263</c:v>
                </c:pt>
                <c:pt idx="1586">
                  <c:v>-24.384508634868421</c:v>
                </c:pt>
                <c:pt idx="1587">
                  <c:v>-24.178916529605264</c:v>
                </c:pt>
                <c:pt idx="1588">
                  <c:v>-24.127518503289473</c:v>
                </c:pt>
                <c:pt idx="1589">
                  <c:v>-24.056846217105264</c:v>
                </c:pt>
                <c:pt idx="1590">
                  <c:v>-23.995811060855264</c:v>
                </c:pt>
                <c:pt idx="1591">
                  <c:v>-23.954050164473685</c:v>
                </c:pt>
                <c:pt idx="1592">
                  <c:v>-23.883377878289473</c:v>
                </c:pt>
                <c:pt idx="1593">
                  <c:v>-23.819130345394736</c:v>
                </c:pt>
                <c:pt idx="1594">
                  <c:v>-23.774157072368421</c:v>
                </c:pt>
                <c:pt idx="1595">
                  <c:v>-23.716334292763158</c:v>
                </c:pt>
                <c:pt idx="1596">
                  <c:v>-23.655299136513158</c:v>
                </c:pt>
                <c:pt idx="1597">
                  <c:v>-23.591051603618421</c:v>
                </c:pt>
                <c:pt idx="1598">
                  <c:v>-23.54286595394737</c:v>
                </c:pt>
                <c:pt idx="1599">
                  <c:v>-23.491467927631579</c:v>
                </c:pt>
                <c:pt idx="1600">
                  <c:v>-23.446494654605264</c:v>
                </c:pt>
                <c:pt idx="1601">
                  <c:v>-23.388671875</c:v>
                </c:pt>
                <c:pt idx="1602">
                  <c:v>-23.337273848684209</c:v>
                </c:pt>
                <c:pt idx="1603">
                  <c:v>-23.279451069078949</c:v>
                </c:pt>
                <c:pt idx="1604">
                  <c:v>-23.221628289473685</c:v>
                </c:pt>
                <c:pt idx="1605">
                  <c:v>-23.163805509868421</c:v>
                </c:pt>
                <c:pt idx="1606">
                  <c:v>-23.11561986019737</c:v>
                </c:pt>
                <c:pt idx="1607">
                  <c:v>-23.057797080592106</c:v>
                </c:pt>
                <c:pt idx="1608">
                  <c:v>-22.99354954769737</c:v>
                </c:pt>
                <c:pt idx="1609">
                  <c:v>-22.96142578125</c:v>
                </c:pt>
                <c:pt idx="1610">
                  <c:v>-22.861842105263158</c:v>
                </c:pt>
                <c:pt idx="1611">
                  <c:v>-22.816868832236842</c:v>
                </c:pt>
                <c:pt idx="1612">
                  <c:v>-22.768683182565791</c:v>
                </c:pt>
                <c:pt idx="1613">
                  <c:v>-22.701223273026315</c:v>
                </c:pt>
                <c:pt idx="1614">
                  <c:v>-22.636975740131579</c:v>
                </c:pt>
                <c:pt idx="1615">
                  <c:v>-22.569515830592106</c:v>
                </c:pt>
                <c:pt idx="1616">
                  <c:v>-22.65625</c:v>
                </c:pt>
                <c:pt idx="1617">
                  <c:v>-22.431383634868421</c:v>
                </c:pt>
                <c:pt idx="1618">
                  <c:v>-22.370348478618421</c:v>
                </c:pt>
                <c:pt idx="1619">
                  <c:v>-22.306100945723685</c:v>
                </c:pt>
                <c:pt idx="1620">
                  <c:v>-22.251490542763158</c:v>
                </c:pt>
                <c:pt idx="1621">
                  <c:v>-22.193667763157894</c:v>
                </c:pt>
                <c:pt idx="1622">
                  <c:v>-22.10693359375</c:v>
                </c:pt>
                <c:pt idx="1623">
                  <c:v>-22.010562294407894</c:v>
                </c:pt>
                <c:pt idx="1624">
                  <c:v>-21.8017578125</c:v>
                </c:pt>
                <c:pt idx="1625">
                  <c:v>-21.753572162828949</c:v>
                </c:pt>
                <c:pt idx="1626">
                  <c:v>-21.695749383223685</c:v>
                </c:pt>
                <c:pt idx="1627">
                  <c:v>-21.660413240131579</c:v>
                </c:pt>
                <c:pt idx="1628">
                  <c:v>-21.609015213815791</c:v>
                </c:pt>
                <c:pt idx="1629">
                  <c:v>-21.5576171875</c:v>
                </c:pt>
                <c:pt idx="1630">
                  <c:v>-21.596165707236842</c:v>
                </c:pt>
                <c:pt idx="1631">
                  <c:v>-21.560829564144736</c:v>
                </c:pt>
                <c:pt idx="1632">
                  <c:v>-21.535130550986842</c:v>
                </c:pt>
                <c:pt idx="1633">
                  <c:v>-21.499794407894736</c:v>
                </c:pt>
                <c:pt idx="1634">
                  <c:v>-21.451608758223685</c:v>
                </c:pt>
                <c:pt idx="1635">
                  <c:v>-21.400210731907894</c:v>
                </c:pt>
                <c:pt idx="1636">
                  <c:v>-21.355237458881579</c:v>
                </c:pt>
                <c:pt idx="1637">
                  <c:v>-21.316688939144736</c:v>
                </c:pt>
                <c:pt idx="1638">
                  <c:v>-21.265290912828949</c:v>
                </c:pt>
                <c:pt idx="1639">
                  <c:v>-21.213892886513158</c:v>
                </c:pt>
                <c:pt idx="1640">
                  <c:v>-21.178556743421051</c:v>
                </c:pt>
                <c:pt idx="1641">
                  <c:v>-21.152857730263158</c:v>
                </c:pt>
                <c:pt idx="1642">
                  <c:v>-21.123946340460527</c:v>
                </c:pt>
                <c:pt idx="1643">
                  <c:v>-21.088610197368421</c:v>
                </c:pt>
                <c:pt idx="1644">
                  <c:v>-21.043636924342106</c:v>
                </c:pt>
                <c:pt idx="1645">
                  <c:v>-21.00830078125</c:v>
                </c:pt>
                <c:pt idx="1646">
                  <c:v>-21.082185444078949</c:v>
                </c:pt>
                <c:pt idx="1647">
                  <c:v>-21.095034950657894</c:v>
                </c:pt>
                <c:pt idx="1648">
                  <c:v>-21.072548314144736</c:v>
                </c:pt>
                <c:pt idx="1649">
                  <c:v>-21.033999794407894</c:v>
                </c:pt>
                <c:pt idx="1650">
                  <c:v>-21.005088404605264</c:v>
                </c:pt>
                <c:pt idx="1651">
                  <c:v>-20.972964638157894</c:v>
                </c:pt>
                <c:pt idx="1652">
                  <c:v>-20.944053248355264</c:v>
                </c:pt>
                <c:pt idx="1653">
                  <c:v>-21.053274054276315</c:v>
                </c:pt>
                <c:pt idx="1654">
                  <c:v>-20.860531455592106</c:v>
                </c:pt>
                <c:pt idx="1655">
                  <c:v>-20.834832442434209</c:v>
                </c:pt>
                <c:pt idx="1656">
                  <c:v>-20.802708675986842</c:v>
                </c:pt>
                <c:pt idx="1657">
                  <c:v>-20.767372532894736</c:v>
                </c:pt>
                <c:pt idx="1658">
                  <c:v>-20.728824013157894</c:v>
                </c:pt>
                <c:pt idx="1659">
                  <c:v>-20.690275493421051</c:v>
                </c:pt>
                <c:pt idx="1660">
                  <c:v>-20.616390830592106</c:v>
                </c:pt>
                <c:pt idx="1661">
                  <c:v>-20.587479440789473</c:v>
                </c:pt>
                <c:pt idx="1662">
                  <c:v>-20.52001953125</c:v>
                </c:pt>
                <c:pt idx="1663">
                  <c:v>-20.475046258223685</c:v>
                </c:pt>
                <c:pt idx="1664">
                  <c:v>-20.458984375</c:v>
                </c:pt>
                <c:pt idx="1665">
                  <c:v>-20.414011101973685</c:v>
                </c:pt>
                <c:pt idx="1666">
                  <c:v>-20.388312088815791</c:v>
                </c:pt>
                <c:pt idx="1667">
                  <c:v>-20.343338815789473</c:v>
                </c:pt>
                <c:pt idx="1668">
                  <c:v>-20.234118009868421</c:v>
                </c:pt>
                <c:pt idx="1669">
                  <c:v>-20.192357113486842</c:v>
                </c:pt>
                <c:pt idx="1670">
                  <c:v>-20.134534333881579</c:v>
                </c:pt>
                <c:pt idx="1671">
                  <c:v>-20.102410567434209</c:v>
                </c:pt>
                <c:pt idx="1672">
                  <c:v>-20.070286800986842</c:v>
                </c:pt>
                <c:pt idx="1673">
                  <c:v>-20.054224917763158</c:v>
                </c:pt>
                <c:pt idx="1674">
                  <c:v>-20.015676398026315</c:v>
                </c:pt>
                <c:pt idx="1675">
                  <c:v>-19.977127878289473</c:v>
                </c:pt>
                <c:pt idx="1676">
                  <c:v>-20.115260074013158</c:v>
                </c:pt>
                <c:pt idx="1677">
                  <c:v>-20.070286800986842</c:v>
                </c:pt>
                <c:pt idx="1678">
                  <c:v>-20.028525904605264</c:v>
                </c:pt>
                <c:pt idx="1679">
                  <c:v>-19.996402138157894</c:v>
                </c:pt>
                <c:pt idx="1680">
                  <c:v>-19.961065995065791</c:v>
                </c:pt>
                <c:pt idx="1681">
                  <c:v>-19.922517475328949</c:v>
                </c:pt>
                <c:pt idx="1682">
                  <c:v>-19.87754420230263</c:v>
                </c:pt>
                <c:pt idx="1683">
                  <c:v>-19.989977384868421</c:v>
                </c:pt>
                <c:pt idx="1684">
                  <c:v>-19.81972142269737</c:v>
                </c:pt>
                <c:pt idx="1685">
                  <c:v>-19.729774876644736</c:v>
                </c:pt>
                <c:pt idx="1686">
                  <c:v>-19.688013980263158</c:v>
                </c:pt>
                <c:pt idx="1687">
                  <c:v>-19.655890213815791</c:v>
                </c:pt>
                <c:pt idx="1688">
                  <c:v>-19.614129317434209</c:v>
                </c:pt>
                <c:pt idx="1689">
                  <c:v>-19.569156044407894</c:v>
                </c:pt>
                <c:pt idx="1690">
                  <c:v>-19.66552734375</c:v>
                </c:pt>
                <c:pt idx="1691">
                  <c:v>-19.501696134868421</c:v>
                </c:pt>
                <c:pt idx="1692">
                  <c:v>-19.466359991776315</c:v>
                </c:pt>
                <c:pt idx="1693">
                  <c:v>-19.434236225328949</c:v>
                </c:pt>
                <c:pt idx="1694">
                  <c:v>-19.414961965460527</c:v>
                </c:pt>
                <c:pt idx="1695">
                  <c:v>-19.39247532894737</c:v>
                </c:pt>
                <c:pt idx="1696">
                  <c:v>-19.357139185855264</c:v>
                </c:pt>
                <c:pt idx="1697">
                  <c:v>-19.492059004934209</c:v>
                </c:pt>
                <c:pt idx="1698">
                  <c:v>-19.479209498355264</c:v>
                </c:pt>
                <c:pt idx="1699">
                  <c:v>-19.459935238486842</c:v>
                </c:pt>
                <c:pt idx="1700">
                  <c:v>-19.411749588815791</c:v>
                </c:pt>
                <c:pt idx="1701">
                  <c:v>-19.395687705592106</c:v>
                </c:pt>
                <c:pt idx="1702">
                  <c:v>-19.3603515625</c:v>
                </c:pt>
                <c:pt idx="1703">
                  <c:v>-19.334652549342106</c:v>
                </c:pt>
                <c:pt idx="1704">
                  <c:v>-19.32822779605263</c:v>
                </c:pt>
                <c:pt idx="1705">
                  <c:v>-19.318590666118421</c:v>
                </c:pt>
                <c:pt idx="1706">
                  <c:v>-19.302528782894736</c:v>
                </c:pt>
                <c:pt idx="1707">
                  <c:v>-19.276829769736842</c:v>
                </c:pt>
                <c:pt idx="1708">
                  <c:v>-19.257555509868421</c:v>
                </c:pt>
                <c:pt idx="1709">
                  <c:v>-19.254343133223685</c:v>
                </c:pt>
                <c:pt idx="1710">
                  <c:v>-19.260767886513158</c:v>
                </c:pt>
                <c:pt idx="1711">
                  <c:v>-19.23828125</c:v>
                </c:pt>
                <c:pt idx="1712">
                  <c:v>-19.29931640625</c:v>
                </c:pt>
                <c:pt idx="1713">
                  <c:v>-19.286466899671051</c:v>
                </c:pt>
                <c:pt idx="1714">
                  <c:v>-19.08729954769737</c:v>
                </c:pt>
                <c:pt idx="1715">
                  <c:v>-19.05517578125</c:v>
                </c:pt>
                <c:pt idx="1716">
                  <c:v>-19.039113898026315</c:v>
                </c:pt>
                <c:pt idx="1717">
                  <c:v>-19.02305201480263</c:v>
                </c:pt>
                <c:pt idx="1718">
                  <c:v>-18.994140625</c:v>
                </c:pt>
                <c:pt idx="1719">
                  <c:v>-18.968441611842106</c:v>
                </c:pt>
                <c:pt idx="1720">
                  <c:v>-18.971653988486842</c:v>
                </c:pt>
                <c:pt idx="1721">
                  <c:v>-18.794973273026315</c:v>
                </c:pt>
                <c:pt idx="1722">
                  <c:v>-18.81103515625</c:v>
                </c:pt>
                <c:pt idx="1723">
                  <c:v>-18.798185649671051</c:v>
                </c:pt>
                <c:pt idx="1724">
                  <c:v>-18.766061883223685</c:v>
                </c:pt>
                <c:pt idx="1725">
                  <c:v>-18.724300986842106</c:v>
                </c:pt>
                <c:pt idx="1726">
                  <c:v>-18.714663856907894</c:v>
                </c:pt>
                <c:pt idx="1727">
                  <c:v>-18.692177220394736</c:v>
                </c:pt>
                <c:pt idx="1728">
                  <c:v>-18.521921258223685</c:v>
                </c:pt>
                <c:pt idx="1729">
                  <c:v>-18.47694798519737</c:v>
                </c:pt>
                <c:pt idx="1730">
                  <c:v>-18.431974712171051</c:v>
                </c:pt>
                <c:pt idx="1731">
                  <c:v>-18.390213815789473</c:v>
                </c:pt>
                <c:pt idx="1732">
                  <c:v>-18.35487767269737</c:v>
                </c:pt>
                <c:pt idx="1733">
                  <c:v>-18.345240542763158</c:v>
                </c:pt>
                <c:pt idx="1734">
                  <c:v>-18.306692023026315</c:v>
                </c:pt>
                <c:pt idx="1735">
                  <c:v>-18.104312294407894</c:v>
                </c:pt>
                <c:pt idx="1736">
                  <c:v>-18.062551398026315</c:v>
                </c:pt>
                <c:pt idx="1737">
                  <c:v>-18.014365748355264</c:v>
                </c:pt>
                <c:pt idx="1738">
                  <c:v>-17.982241981907894</c:v>
                </c:pt>
                <c:pt idx="1739">
                  <c:v>-17.940481085526315</c:v>
                </c:pt>
                <c:pt idx="1740">
                  <c:v>-17.959755345394736</c:v>
                </c:pt>
                <c:pt idx="1741">
                  <c:v>-17.92441920230263</c:v>
                </c:pt>
                <c:pt idx="1742">
                  <c:v>-17.86338404605263</c:v>
                </c:pt>
                <c:pt idx="1743">
                  <c:v>-17.808773643092106</c:v>
                </c:pt>
                <c:pt idx="1744">
                  <c:v>-17.767012746710527</c:v>
                </c:pt>
                <c:pt idx="1745">
                  <c:v>-17.728464226973685</c:v>
                </c:pt>
                <c:pt idx="1746">
                  <c:v>-17.677066200657894</c:v>
                </c:pt>
                <c:pt idx="1747">
                  <c:v>-17.596756784539473</c:v>
                </c:pt>
                <c:pt idx="1748">
                  <c:v>-17.516447368421051</c:v>
                </c:pt>
                <c:pt idx="1749">
                  <c:v>-17.461836965460527</c:v>
                </c:pt>
                <c:pt idx="1750">
                  <c:v>-17.31728001644737</c:v>
                </c:pt>
                <c:pt idx="1751">
                  <c:v>-17.259457236842106</c:v>
                </c:pt>
                <c:pt idx="1752">
                  <c:v>-17.22412109375</c:v>
                </c:pt>
                <c:pt idx="1753">
                  <c:v>-17.188784950657894</c:v>
                </c:pt>
                <c:pt idx="1754">
                  <c:v>-17.153448807565791</c:v>
                </c:pt>
                <c:pt idx="1755">
                  <c:v>-17.111687911184209</c:v>
                </c:pt>
                <c:pt idx="1756">
                  <c:v>-17.060289884868421</c:v>
                </c:pt>
                <c:pt idx="1757">
                  <c:v>-17.005679481907894</c:v>
                </c:pt>
                <c:pt idx="1758">
                  <c:v>-16.935007195723685</c:v>
                </c:pt>
                <c:pt idx="1759">
                  <c:v>-16.877184416118421</c:v>
                </c:pt>
                <c:pt idx="1760">
                  <c:v>-16.787237870065791</c:v>
                </c:pt>
                <c:pt idx="1761">
                  <c:v>-16.748689350328949</c:v>
                </c:pt>
                <c:pt idx="1762">
                  <c:v>-16.700503700657894</c:v>
                </c:pt>
                <c:pt idx="1763">
                  <c:v>-16.658742804276315</c:v>
                </c:pt>
                <c:pt idx="1764">
                  <c:v>-16.678017064144736</c:v>
                </c:pt>
                <c:pt idx="1765">
                  <c:v>-16.636256167763158</c:v>
                </c:pt>
                <c:pt idx="1766">
                  <c:v>-16.658742804276315</c:v>
                </c:pt>
                <c:pt idx="1767">
                  <c:v>-16.64589329769737</c:v>
                </c:pt>
                <c:pt idx="1768">
                  <c:v>-16.629831414473685</c:v>
                </c:pt>
                <c:pt idx="1769">
                  <c:v>-16.58485814144737</c:v>
                </c:pt>
                <c:pt idx="1770">
                  <c:v>-16.549521998355264</c:v>
                </c:pt>
                <c:pt idx="1771">
                  <c:v>-16.469212582236842</c:v>
                </c:pt>
                <c:pt idx="1772">
                  <c:v>-16.421026932565791</c:v>
                </c:pt>
                <c:pt idx="1773">
                  <c:v>-16.379266036184209</c:v>
                </c:pt>
                <c:pt idx="1774">
                  <c:v>-16.318230879934209</c:v>
                </c:pt>
                <c:pt idx="1775">
                  <c:v>-16.270045230263158</c:v>
                </c:pt>
                <c:pt idx="1776">
                  <c:v>-16.202585320723685</c:v>
                </c:pt>
                <c:pt idx="1777">
                  <c:v>-16.151187294407894</c:v>
                </c:pt>
                <c:pt idx="1778">
                  <c:v>-16.038754111842106</c:v>
                </c:pt>
                <c:pt idx="1779">
                  <c:v>-15.984143708881579</c:v>
                </c:pt>
                <c:pt idx="1780">
                  <c:v>-15.913471422697368</c:v>
                </c:pt>
                <c:pt idx="1781">
                  <c:v>-15.874922902960526</c:v>
                </c:pt>
                <c:pt idx="1782">
                  <c:v>-15.810675370065789</c:v>
                </c:pt>
                <c:pt idx="1783">
                  <c:v>-15.749640213815789</c:v>
                </c:pt>
                <c:pt idx="1784">
                  <c:v>-15.701454564144736</c:v>
                </c:pt>
                <c:pt idx="1785">
                  <c:v>-15.653268914473685</c:v>
                </c:pt>
                <c:pt idx="1786">
                  <c:v>-15.617932771381579</c:v>
                </c:pt>
                <c:pt idx="1787">
                  <c:v>-15.540835731907896</c:v>
                </c:pt>
                <c:pt idx="1788">
                  <c:v>-15.678967927631579</c:v>
                </c:pt>
                <c:pt idx="1789">
                  <c:v>-15.614720394736842</c:v>
                </c:pt>
                <c:pt idx="1790">
                  <c:v>-15.553685238486842</c:v>
                </c:pt>
                <c:pt idx="1791">
                  <c:v>-15.495862458881579</c:v>
                </c:pt>
                <c:pt idx="1792">
                  <c:v>-15.425190172697368</c:v>
                </c:pt>
                <c:pt idx="1793">
                  <c:v>-15.354517886513158</c:v>
                </c:pt>
                <c:pt idx="1794">
                  <c:v>-15.283845600328947</c:v>
                </c:pt>
                <c:pt idx="1795">
                  <c:v>-15.402703536184211</c:v>
                </c:pt>
                <c:pt idx="1796">
                  <c:v>-15.351305509868421</c:v>
                </c:pt>
                <c:pt idx="1797">
                  <c:v>-15.309544613486842</c:v>
                </c:pt>
                <c:pt idx="1798">
                  <c:v>-15.254934210526315</c:v>
                </c:pt>
                <c:pt idx="1799">
                  <c:v>-15.206748560855264</c:v>
                </c:pt>
                <c:pt idx="1800">
                  <c:v>-15.14892578125</c:v>
                </c:pt>
                <c:pt idx="1801">
                  <c:v>-15.087890625</c:v>
                </c:pt>
                <c:pt idx="1802">
                  <c:v>-15.062191611842104</c:v>
                </c:pt>
                <c:pt idx="1803">
                  <c:v>-15.010793585526315</c:v>
                </c:pt>
                <c:pt idx="1804">
                  <c:v>-14.90478515625</c:v>
                </c:pt>
                <c:pt idx="1805">
                  <c:v>-14.827688116776315</c:v>
                </c:pt>
                <c:pt idx="1806">
                  <c:v>-14.760228207236842</c:v>
                </c:pt>
                <c:pt idx="1807">
                  <c:v>-14.731316817434211</c:v>
                </c:pt>
                <c:pt idx="1808">
                  <c:v>-14.641370271381579</c:v>
                </c:pt>
                <c:pt idx="1809">
                  <c:v>-14.586759868421053</c:v>
                </c:pt>
                <c:pt idx="1810">
                  <c:v>-14.544998972039474</c:v>
                </c:pt>
                <c:pt idx="1811">
                  <c:v>-14.487176192434211</c:v>
                </c:pt>
                <c:pt idx="1812">
                  <c:v>-14.448627672697368</c:v>
                </c:pt>
                <c:pt idx="1813">
                  <c:v>-14.406866776315789</c:v>
                </c:pt>
                <c:pt idx="1814">
                  <c:v>-14.413291529605264</c:v>
                </c:pt>
                <c:pt idx="1815">
                  <c:v>-14.35546875</c:v>
                </c:pt>
                <c:pt idx="1816">
                  <c:v>-14.320132606907896</c:v>
                </c:pt>
                <c:pt idx="1817">
                  <c:v>-14.291221217105264</c:v>
                </c:pt>
                <c:pt idx="1818">
                  <c:v>-14.265522203947368</c:v>
                </c:pt>
                <c:pt idx="1819">
                  <c:v>-14.223761307565789</c:v>
                </c:pt>
                <c:pt idx="1820">
                  <c:v>-14.201274671052632</c:v>
                </c:pt>
                <c:pt idx="1821">
                  <c:v>-14.17236328125</c:v>
                </c:pt>
                <c:pt idx="1822">
                  <c:v>-14.146664268092104</c:v>
                </c:pt>
                <c:pt idx="1823">
                  <c:v>-14.114540501644736</c:v>
                </c:pt>
                <c:pt idx="1824">
                  <c:v>-14.069567228618421</c:v>
                </c:pt>
                <c:pt idx="1825">
                  <c:v>-14.063142475328947</c:v>
                </c:pt>
                <c:pt idx="1826">
                  <c:v>-13.851125616776315</c:v>
                </c:pt>
                <c:pt idx="1827">
                  <c:v>-13.822214226973685</c:v>
                </c:pt>
                <c:pt idx="1828">
                  <c:v>-13.783665707236842</c:v>
                </c:pt>
                <c:pt idx="1829">
                  <c:v>-13.757966694078947</c:v>
                </c:pt>
                <c:pt idx="1830">
                  <c:v>-13.719418174342104</c:v>
                </c:pt>
                <c:pt idx="1831">
                  <c:v>-13.671232524671053</c:v>
                </c:pt>
                <c:pt idx="1832">
                  <c:v>-13.661595394736842</c:v>
                </c:pt>
                <c:pt idx="1833">
                  <c:v>-13.472065172697368</c:v>
                </c:pt>
                <c:pt idx="1834">
                  <c:v>-13.430304276315789</c:v>
                </c:pt>
                <c:pt idx="1835">
                  <c:v>-13.510613692434211</c:v>
                </c:pt>
                <c:pt idx="1836">
                  <c:v>-13.484914679276315</c:v>
                </c:pt>
                <c:pt idx="1837">
                  <c:v>-13.430304276315789</c:v>
                </c:pt>
                <c:pt idx="1838">
                  <c:v>-13.411030016447368</c:v>
                </c:pt>
                <c:pt idx="1839">
                  <c:v>-13.398180509868421</c:v>
                </c:pt>
                <c:pt idx="1840">
                  <c:v>-13.2568359375</c:v>
                </c:pt>
                <c:pt idx="1841">
                  <c:v>-13.205437911184211</c:v>
                </c:pt>
                <c:pt idx="1842">
                  <c:v>-13.176526521381579</c:v>
                </c:pt>
                <c:pt idx="1843">
                  <c:v>-13.150827508223685</c:v>
                </c:pt>
                <c:pt idx="1844">
                  <c:v>-13.112278988486842</c:v>
                </c:pt>
                <c:pt idx="1845">
                  <c:v>-13.07373046875</c:v>
                </c:pt>
                <c:pt idx="1846">
                  <c:v>-13.064093338815789</c:v>
                </c:pt>
                <c:pt idx="1847">
                  <c:v>-13.041606702302632</c:v>
                </c:pt>
                <c:pt idx="1848">
                  <c:v>-13.0126953125</c:v>
                </c:pt>
                <c:pt idx="1849">
                  <c:v>-12.990208675986842</c:v>
                </c:pt>
                <c:pt idx="1850">
                  <c:v>-12.964509662828947</c:v>
                </c:pt>
                <c:pt idx="1851">
                  <c:v>-12.938810649671053</c:v>
                </c:pt>
                <c:pt idx="1852">
                  <c:v>-12.871350740131579</c:v>
                </c:pt>
                <c:pt idx="1853">
                  <c:v>-12.893837376644736</c:v>
                </c:pt>
                <c:pt idx="1854">
                  <c:v>-12.990208675986842</c:v>
                </c:pt>
                <c:pt idx="1855">
                  <c:v>-12.954872532894736</c:v>
                </c:pt>
                <c:pt idx="1856">
                  <c:v>-12.919536389802632</c:v>
                </c:pt>
                <c:pt idx="1857">
                  <c:v>-12.884200246710526</c:v>
                </c:pt>
                <c:pt idx="1858">
                  <c:v>-12.845651726973685</c:v>
                </c:pt>
                <c:pt idx="1859">
                  <c:v>-12.842439350328947</c:v>
                </c:pt>
                <c:pt idx="1860">
                  <c:v>-12.797466077302632</c:v>
                </c:pt>
                <c:pt idx="1861">
                  <c:v>-12.803890830592104</c:v>
                </c:pt>
                <c:pt idx="1862">
                  <c:v>-12.771767064144736</c:v>
                </c:pt>
                <c:pt idx="1863">
                  <c:v>-12.720369037828947</c:v>
                </c:pt>
                <c:pt idx="1864">
                  <c:v>-12.688245271381579</c:v>
                </c:pt>
                <c:pt idx="1865">
                  <c:v>-12.646484375</c:v>
                </c:pt>
                <c:pt idx="1866">
                  <c:v>-12.617572985197368</c:v>
                </c:pt>
                <c:pt idx="1867">
                  <c:v>-12.575812088815789</c:v>
                </c:pt>
                <c:pt idx="1868">
                  <c:v>-12.534051192434211</c:v>
                </c:pt>
                <c:pt idx="1869">
                  <c:v>-12.514776932565789</c:v>
                </c:pt>
                <c:pt idx="1870">
                  <c:v>-12.495502672697368</c:v>
                </c:pt>
                <c:pt idx="1871">
                  <c:v>-12.447317023026315</c:v>
                </c:pt>
                <c:pt idx="1872">
                  <c:v>-12.415193256578947</c:v>
                </c:pt>
                <c:pt idx="1873">
                  <c:v>-12.267423930921053</c:v>
                </c:pt>
                <c:pt idx="1874">
                  <c:v>-12.225663034539474</c:v>
                </c:pt>
                <c:pt idx="1875">
                  <c:v>-12.180689761513158</c:v>
                </c:pt>
                <c:pt idx="1876">
                  <c:v>-12.132504111842104</c:v>
                </c:pt>
                <c:pt idx="1877">
                  <c:v>-12.093955592105264</c:v>
                </c:pt>
                <c:pt idx="1878">
                  <c:v>-12.077893708881579</c:v>
                </c:pt>
                <c:pt idx="1879">
                  <c:v>-12.039345189144736</c:v>
                </c:pt>
                <c:pt idx="1880">
                  <c:v>-12.103592722039474</c:v>
                </c:pt>
                <c:pt idx="1881">
                  <c:v>-12.058619449013158</c:v>
                </c:pt>
                <c:pt idx="1882">
                  <c:v>-12.013646175986842</c:v>
                </c:pt>
                <c:pt idx="1883">
                  <c:v>-11.962248149671053</c:v>
                </c:pt>
                <c:pt idx="1884">
                  <c:v>-11.949398643092104</c:v>
                </c:pt>
                <c:pt idx="1885">
                  <c:v>-11.901212993421053</c:v>
                </c:pt>
                <c:pt idx="1886">
                  <c:v>-11.840177837171053</c:v>
                </c:pt>
                <c:pt idx="1887">
                  <c:v>-11.795204564144736</c:v>
                </c:pt>
                <c:pt idx="1888">
                  <c:v>-11.747018914473685</c:v>
                </c:pt>
                <c:pt idx="1889">
                  <c:v>-11.695620888157896</c:v>
                </c:pt>
                <c:pt idx="1890">
                  <c:v>-11.647435238486842</c:v>
                </c:pt>
                <c:pt idx="1891">
                  <c:v>-11.557488692434211</c:v>
                </c:pt>
                <c:pt idx="1892">
                  <c:v>-11.406506990131579</c:v>
                </c:pt>
                <c:pt idx="1893">
                  <c:v>-11.361533717105264</c:v>
                </c:pt>
                <c:pt idx="1894">
                  <c:v>-11.326197574013158</c:v>
                </c:pt>
                <c:pt idx="1895">
                  <c:v>-11.278011924342104</c:v>
                </c:pt>
                <c:pt idx="1896">
                  <c:v>-11.226613898026315</c:v>
                </c:pt>
                <c:pt idx="1897">
                  <c:v>-11.233038651315789</c:v>
                </c:pt>
                <c:pt idx="1898">
                  <c:v>-11.223401521381579</c:v>
                </c:pt>
                <c:pt idx="1899">
                  <c:v>-11.149516858552632</c:v>
                </c:pt>
                <c:pt idx="1900">
                  <c:v>-11.114180715460526</c:v>
                </c:pt>
                <c:pt idx="1901">
                  <c:v>-11.088481702302632</c:v>
                </c:pt>
                <c:pt idx="1902">
                  <c:v>-11.056357935855264</c:v>
                </c:pt>
                <c:pt idx="1903">
                  <c:v>-11.037083675986842</c:v>
                </c:pt>
                <c:pt idx="1904">
                  <c:v>-10.99853515625</c:v>
                </c:pt>
                <c:pt idx="1905">
                  <c:v>-11.12060546875</c:v>
                </c:pt>
                <c:pt idx="1906">
                  <c:v>-11.094906455592104</c:v>
                </c:pt>
                <c:pt idx="1907">
                  <c:v>-11.056357935855264</c:v>
                </c:pt>
                <c:pt idx="1908">
                  <c:v>-10.992110402960526</c:v>
                </c:pt>
                <c:pt idx="1909">
                  <c:v>-10.959986636513158</c:v>
                </c:pt>
                <c:pt idx="1910">
                  <c:v>-10.943924753289474</c:v>
                </c:pt>
                <c:pt idx="1911">
                  <c:v>-10.915013363486842</c:v>
                </c:pt>
                <c:pt idx="1912">
                  <c:v>-10.886101973684211</c:v>
                </c:pt>
                <c:pt idx="1913">
                  <c:v>-10.860402960526315</c:v>
                </c:pt>
                <c:pt idx="1914">
                  <c:v>-10.847553453947368</c:v>
                </c:pt>
                <c:pt idx="1915">
                  <c:v>-10.828279194078947</c:v>
                </c:pt>
                <c:pt idx="1916">
                  <c:v>-10.760819284539474</c:v>
                </c:pt>
                <c:pt idx="1917">
                  <c:v>-10.757606907894736</c:v>
                </c:pt>
                <c:pt idx="1918">
                  <c:v>-10.622687088815789</c:v>
                </c:pt>
                <c:pt idx="1919">
                  <c:v>-10.593775699013158</c:v>
                </c:pt>
                <c:pt idx="1920">
                  <c:v>-10.558439555921053</c:v>
                </c:pt>
                <c:pt idx="1921">
                  <c:v>-10.529528166118421</c:v>
                </c:pt>
                <c:pt idx="1922">
                  <c:v>-10.481342516447368</c:v>
                </c:pt>
                <c:pt idx="1923">
                  <c:v>-10.462068256578947</c:v>
                </c:pt>
                <c:pt idx="1924">
                  <c:v>-10.455643503289474</c:v>
                </c:pt>
                <c:pt idx="1925">
                  <c:v>-10.436369243421053</c:v>
                </c:pt>
                <c:pt idx="1926">
                  <c:v>-10.417094983552632</c:v>
                </c:pt>
                <c:pt idx="1927">
                  <c:v>-10.401033100328947</c:v>
                </c:pt>
                <c:pt idx="1928">
                  <c:v>-10.368909333881579</c:v>
                </c:pt>
                <c:pt idx="1929">
                  <c:v>-10.548802425986842</c:v>
                </c:pt>
                <c:pt idx="1930">
                  <c:v>-10.503829152960526</c:v>
                </c:pt>
                <c:pt idx="1931">
                  <c:v>-10.490979646381579</c:v>
                </c:pt>
                <c:pt idx="1932">
                  <c:v>-10.468493009868421</c:v>
                </c:pt>
                <c:pt idx="1933">
                  <c:v>-10.452431126644736</c:v>
                </c:pt>
                <c:pt idx="1934">
                  <c:v>-10.442793996710526</c:v>
                </c:pt>
                <c:pt idx="1935">
                  <c:v>-10.333573190789474</c:v>
                </c:pt>
                <c:pt idx="1936">
                  <c:v>-10.282175164473685</c:v>
                </c:pt>
                <c:pt idx="1937">
                  <c:v>-10.307874177631579</c:v>
                </c:pt>
                <c:pt idx="1938">
                  <c:v>-10.339997944078947</c:v>
                </c:pt>
                <c:pt idx="1939">
                  <c:v>-10.314298930921053</c:v>
                </c:pt>
                <c:pt idx="1940">
                  <c:v>-10.282175164473685</c:v>
                </c:pt>
                <c:pt idx="1941">
                  <c:v>-10.253263774671053</c:v>
                </c:pt>
                <c:pt idx="1942">
                  <c:v>-10.240414268092104</c:v>
                </c:pt>
                <c:pt idx="1943">
                  <c:v>-10.134405838815789</c:v>
                </c:pt>
                <c:pt idx="1944">
                  <c:v>-10.118343955592104</c:v>
                </c:pt>
                <c:pt idx="1945">
                  <c:v>-10.111919202302632</c:v>
                </c:pt>
                <c:pt idx="1946">
                  <c:v>-10.099069695723685</c:v>
                </c:pt>
                <c:pt idx="1947">
                  <c:v>-10.066945929276315</c:v>
                </c:pt>
                <c:pt idx="1948">
                  <c:v>-10.195440995065789</c:v>
                </c:pt>
                <c:pt idx="1949">
                  <c:v>-10.166529605263158</c:v>
                </c:pt>
                <c:pt idx="1950">
                  <c:v>-10.140830592105264</c:v>
                </c:pt>
                <c:pt idx="1951">
                  <c:v>-10.115131578947368</c:v>
                </c:pt>
                <c:pt idx="1952">
                  <c:v>-10.076583059210526</c:v>
                </c:pt>
                <c:pt idx="1953">
                  <c:v>-10.038034539473685</c:v>
                </c:pt>
                <c:pt idx="1954">
                  <c:v>-10.025185032894736</c:v>
                </c:pt>
                <c:pt idx="1955">
                  <c:v>-9.9962736430921044</c:v>
                </c:pt>
                <c:pt idx="1956">
                  <c:v>-9.976999383223685</c:v>
                </c:pt>
                <c:pt idx="1957">
                  <c:v>-9.9577251233552637</c:v>
                </c:pt>
                <c:pt idx="1958">
                  <c:v>-9.9545127467105257</c:v>
                </c:pt>
                <c:pt idx="1959">
                  <c:v>-9.9320261101973681</c:v>
                </c:pt>
                <c:pt idx="1960">
                  <c:v>-9.89990234375</c:v>
                </c:pt>
                <c:pt idx="1961">
                  <c:v>-9.8966899671052637</c:v>
                </c:pt>
                <c:pt idx="1962">
                  <c:v>-9.9223889802631575</c:v>
                </c:pt>
                <c:pt idx="1963">
                  <c:v>-9.9384508634868425</c:v>
                </c:pt>
                <c:pt idx="1964">
                  <c:v>-9.9223889802631575</c:v>
                </c:pt>
                <c:pt idx="1965">
                  <c:v>-9.9063270970394743</c:v>
                </c:pt>
                <c:pt idx="1966">
                  <c:v>-9.944875616776315</c:v>
                </c:pt>
                <c:pt idx="1967">
                  <c:v>-9.9031147203947363</c:v>
                </c:pt>
                <c:pt idx="1968">
                  <c:v>-9.8742033305921044</c:v>
                </c:pt>
                <c:pt idx="1969">
                  <c:v>-9.8292300575657894</c:v>
                </c:pt>
                <c:pt idx="1970">
                  <c:v>-9.8003186677631575</c:v>
                </c:pt>
                <c:pt idx="1971">
                  <c:v>-9.7842567845394743</c:v>
                </c:pt>
                <c:pt idx="1972">
                  <c:v>-9.7649825246710531</c:v>
                </c:pt>
                <c:pt idx="1973">
                  <c:v>-9.732858758223685</c:v>
                </c:pt>
                <c:pt idx="1974">
                  <c:v>-9.8035310444078956</c:v>
                </c:pt>
                <c:pt idx="1975">
                  <c:v>-9.7232216282894743</c:v>
                </c:pt>
                <c:pt idx="1976">
                  <c:v>-9.6686112253289469</c:v>
                </c:pt>
                <c:pt idx="1977">
                  <c:v>-9.6429122121710531</c:v>
                </c:pt>
                <c:pt idx="1978">
                  <c:v>-9.6300627055921044</c:v>
                </c:pt>
                <c:pt idx="1979">
                  <c:v>-9.610788445723685</c:v>
                </c:pt>
                <c:pt idx="1980">
                  <c:v>-9.5722399259868425</c:v>
                </c:pt>
                <c:pt idx="1981">
                  <c:v>-9.4694438733552637</c:v>
                </c:pt>
                <c:pt idx="1982">
                  <c:v>-9.4308953536184212</c:v>
                </c:pt>
                <c:pt idx="1983">
                  <c:v>-9.4148334703947363</c:v>
                </c:pt>
                <c:pt idx="1984">
                  <c:v>-9.4822933799342106</c:v>
                </c:pt>
                <c:pt idx="1985">
                  <c:v>-9.4501696134868425</c:v>
                </c:pt>
                <c:pt idx="1986">
                  <c:v>-9.3923468338815788</c:v>
                </c:pt>
                <c:pt idx="1987">
                  <c:v>-9.3634354440789469</c:v>
                </c:pt>
                <c:pt idx="1988">
                  <c:v>-9.3280993009868425</c:v>
                </c:pt>
                <c:pt idx="1989">
                  <c:v>-9.3377364309210531</c:v>
                </c:pt>
                <c:pt idx="1990">
                  <c:v>-9.305612664473685</c:v>
                </c:pt>
                <c:pt idx="1991">
                  <c:v>-9.3120374177631575</c:v>
                </c:pt>
                <c:pt idx="1992">
                  <c:v>-9.2702765213815788</c:v>
                </c:pt>
                <c:pt idx="1993">
                  <c:v>-9.2381527549342106</c:v>
                </c:pt>
                <c:pt idx="1994">
                  <c:v>-9.1931794819078956</c:v>
                </c:pt>
                <c:pt idx="1995">
                  <c:v>-9.1578433388157894</c:v>
                </c:pt>
                <c:pt idx="1996">
                  <c:v>-9.1160824424342106</c:v>
                </c:pt>
                <c:pt idx="1997">
                  <c:v>-9.0711091694078956</c:v>
                </c:pt>
                <c:pt idx="1998">
                  <c:v>-9.0357730263157894</c:v>
                </c:pt>
                <c:pt idx="1999">
                  <c:v>-8.9779502467105257</c:v>
                </c:pt>
                <c:pt idx="2000">
                  <c:v>-8.8912160773026319</c:v>
                </c:pt>
                <c:pt idx="2001">
                  <c:v>-8.8109066611842106</c:v>
                </c:pt>
                <c:pt idx="2002">
                  <c:v>-8.7819952713815788</c:v>
                </c:pt>
                <c:pt idx="2003">
                  <c:v>-8.9137027138157894</c:v>
                </c:pt>
                <c:pt idx="2004">
                  <c:v>-8.8301809210526319</c:v>
                </c:pt>
                <c:pt idx="2005">
                  <c:v>-8.6245888157894743</c:v>
                </c:pt>
                <c:pt idx="2006">
                  <c:v>-8.6181640625</c:v>
                </c:pt>
                <c:pt idx="2007">
                  <c:v>-8.6567125822368425</c:v>
                </c:pt>
                <c:pt idx="2008">
                  <c:v>-8.7048982319078956</c:v>
                </c:pt>
                <c:pt idx="2009">
                  <c:v>-8.6599249588815788</c:v>
                </c:pt>
                <c:pt idx="2010">
                  <c:v>-8.6181640625</c:v>
                </c:pt>
                <c:pt idx="2011">
                  <c:v>-8.602102179276315</c:v>
                </c:pt>
                <c:pt idx="2012">
                  <c:v>-8.4607576069078956</c:v>
                </c:pt>
                <c:pt idx="2013">
                  <c:v>-8.418996710526315</c:v>
                </c:pt>
                <c:pt idx="2014">
                  <c:v>-8.3483244243421044</c:v>
                </c:pt>
                <c:pt idx="2015">
                  <c:v>-8.4222090871710531</c:v>
                </c:pt>
                <c:pt idx="2016">
                  <c:v>-8.3708110608552637</c:v>
                </c:pt>
                <c:pt idx="2017">
                  <c:v>-8.3258377878289469</c:v>
                </c:pt>
                <c:pt idx="2018">
                  <c:v>-8.2937140213815788</c:v>
                </c:pt>
                <c:pt idx="2019">
                  <c:v>-8.2648026315789469</c:v>
                </c:pt>
                <c:pt idx="2020">
                  <c:v>-8.235891241776315</c:v>
                </c:pt>
                <c:pt idx="2021">
                  <c:v>-8.1780684621710531</c:v>
                </c:pt>
                <c:pt idx="2022">
                  <c:v>-8.06884765625</c:v>
                </c:pt>
                <c:pt idx="2023">
                  <c:v>-8.0752724095394743</c:v>
                </c:pt>
                <c:pt idx="2024">
                  <c:v>-7.9210783305921053</c:v>
                </c:pt>
                <c:pt idx="2025">
                  <c:v>-7.9050164473684212</c:v>
                </c:pt>
                <c:pt idx="2026">
                  <c:v>-7.8664679276315788</c:v>
                </c:pt>
                <c:pt idx="2027">
                  <c:v>-7.8054327713815788</c:v>
                </c:pt>
                <c:pt idx="2028">
                  <c:v>-7.7957956414473681</c:v>
                </c:pt>
                <c:pt idx="2029">
                  <c:v>-7.7315481085526319</c:v>
                </c:pt>
                <c:pt idx="2030">
                  <c:v>-7.7251233552631575</c:v>
                </c:pt>
                <c:pt idx="2031">
                  <c:v>-7.7090614720394735</c:v>
                </c:pt>
                <c:pt idx="2032">
                  <c:v>-7.8471936677631575</c:v>
                </c:pt>
                <c:pt idx="2033">
                  <c:v>-7.8279194078947372</c:v>
                </c:pt>
                <c:pt idx="2034">
                  <c:v>-7.8375565378289478</c:v>
                </c:pt>
                <c:pt idx="2035">
                  <c:v>-7.8696803042763159</c:v>
                </c:pt>
                <c:pt idx="2036">
                  <c:v>-7.8761050575657894</c:v>
                </c:pt>
                <c:pt idx="2037">
                  <c:v>-7.8664679276315788</c:v>
                </c:pt>
                <c:pt idx="2038">
                  <c:v>-7.8793174342105265</c:v>
                </c:pt>
                <c:pt idx="2039">
                  <c:v>-7.8857421875</c:v>
                </c:pt>
                <c:pt idx="2040">
                  <c:v>-7.8889545641447372</c:v>
                </c:pt>
                <c:pt idx="2041">
                  <c:v>-7.7122738486842106</c:v>
                </c:pt>
                <c:pt idx="2042">
                  <c:v>-7.70263671875</c:v>
                </c:pt>
                <c:pt idx="2043">
                  <c:v>-7.6962119654605265</c:v>
                </c:pt>
                <c:pt idx="2044">
                  <c:v>-7.6737253289473681</c:v>
                </c:pt>
                <c:pt idx="2045">
                  <c:v>-7.5837787828947372</c:v>
                </c:pt>
                <c:pt idx="2046">
                  <c:v>-7.4713456003289478</c:v>
                </c:pt>
                <c:pt idx="2047">
                  <c:v>-7.4552837171052628</c:v>
                </c:pt>
                <c:pt idx="2048">
                  <c:v>-7.4520713404605265</c:v>
                </c:pt>
                <c:pt idx="2049">
                  <c:v>-7.5355931332236841</c:v>
                </c:pt>
                <c:pt idx="2050">
                  <c:v>-7.5484426398026319</c:v>
                </c:pt>
                <c:pt idx="2051">
                  <c:v>-7.5355931332236841</c:v>
                </c:pt>
                <c:pt idx="2052">
                  <c:v>-7.51953125</c:v>
                </c:pt>
                <c:pt idx="2053">
                  <c:v>-7.4103104440789478</c:v>
                </c:pt>
                <c:pt idx="2054">
                  <c:v>-7.3942485608552628</c:v>
                </c:pt>
                <c:pt idx="2055">
                  <c:v>-7.3781866776315788</c:v>
                </c:pt>
                <c:pt idx="2056">
                  <c:v>-7.3813990542763159</c:v>
                </c:pt>
                <c:pt idx="2057">
                  <c:v>-7.3524876644736841</c:v>
                </c:pt>
                <c:pt idx="2058">
                  <c:v>-7.3621247944078947</c:v>
                </c:pt>
                <c:pt idx="2059">
                  <c:v>-7.3589124177631575</c:v>
                </c:pt>
                <c:pt idx="2060">
                  <c:v>-7.3332134046052628</c:v>
                </c:pt>
                <c:pt idx="2061">
                  <c:v>-7.2882401315789478</c:v>
                </c:pt>
                <c:pt idx="2062">
                  <c:v>-7.2529039884868425</c:v>
                </c:pt>
                <c:pt idx="2063">
                  <c:v>-7.21435546875</c:v>
                </c:pt>
                <c:pt idx="2064">
                  <c:v>-7.2496916118421053</c:v>
                </c:pt>
                <c:pt idx="2065">
                  <c:v>-7.2593287417763159</c:v>
                </c:pt>
                <c:pt idx="2066">
                  <c:v>-7.2272049753289478</c:v>
                </c:pt>
                <c:pt idx="2067">
                  <c:v>-7.2175678453947372</c:v>
                </c:pt>
                <c:pt idx="2068">
                  <c:v>-7.2015059621710522</c:v>
                </c:pt>
                <c:pt idx="2069">
                  <c:v>-7.1758069490131575</c:v>
                </c:pt>
                <c:pt idx="2070">
                  <c:v>-7.0248252467105265</c:v>
                </c:pt>
                <c:pt idx="2071">
                  <c:v>-7.0280376233552628</c:v>
                </c:pt>
                <c:pt idx="2072">
                  <c:v>-7.0087633634868425</c:v>
                </c:pt>
                <c:pt idx="2073">
                  <c:v>-6.9541529605263159</c:v>
                </c:pt>
                <c:pt idx="2074">
                  <c:v>-6.8899054276315788</c:v>
                </c:pt>
                <c:pt idx="2075">
                  <c:v>-6.8770559210526319</c:v>
                </c:pt>
                <c:pt idx="2076">
                  <c:v>-6.8545692845394735</c:v>
                </c:pt>
                <c:pt idx="2077">
                  <c:v>-6.8224455180921053</c:v>
                </c:pt>
                <c:pt idx="2078">
                  <c:v>-6.7774722450657894</c:v>
                </c:pt>
                <c:pt idx="2079">
                  <c:v>-6.7164370888157894</c:v>
                </c:pt>
                <c:pt idx="2080">
                  <c:v>-6.6714638157894735</c:v>
                </c:pt>
                <c:pt idx="2081">
                  <c:v>-6.6200657894736841</c:v>
                </c:pt>
                <c:pt idx="2082">
                  <c:v>-6.5911543996710522</c:v>
                </c:pt>
                <c:pt idx="2083">
                  <c:v>-6.5718801398026319</c:v>
                </c:pt>
                <c:pt idx="2084">
                  <c:v>-6.5461811266447372</c:v>
                </c:pt>
                <c:pt idx="2085">
                  <c:v>-6.5044202302631575</c:v>
                </c:pt>
                <c:pt idx="2086">
                  <c:v>-6.4498098273026319</c:v>
                </c:pt>
                <c:pt idx="2087">
                  <c:v>-6.2956157483552628</c:v>
                </c:pt>
                <c:pt idx="2088">
                  <c:v>-6.2217310855263159</c:v>
                </c:pt>
                <c:pt idx="2089">
                  <c:v>-6.1703330592105265</c:v>
                </c:pt>
                <c:pt idx="2090">
                  <c:v>-6.1253597861842106</c:v>
                </c:pt>
                <c:pt idx="2091">
                  <c:v>-6.0611122532894735</c:v>
                </c:pt>
                <c:pt idx="2092">
                  <c:v>-6.0193513569078947</c:v>
                </c:pt>
                <c:pt idx="2093">
                  <c:v>-5.9647409539473681</c:v>
                </c:pt>
                <c:pt idx="2094">
                  <c:v>-5.9004934210526319</c:v>
                </c:pt>
                <c:pt idx="2095">
                  <c:v>-5.8812191611842106</c:v>
                </c:pt>
                <c:pt idx="2096">
                  <c:v>-5.8137592516447372</c:v>
                </c:pt>
                <c:pt idx="2097">
                  <c:v>-5.74951171875</c:v>
                </c:pt>
                <c:pt idx="2098">
                  <c:v>-5.6981136924342106</c:v>
                </c:pt>
                <c:pt idx="2099">
                  <c:v>-5.6724146792763159</c:v>
                </c:pt>
                <c:pt idx="2100">
                  <c:v>-5.6499280427631575</c:v>
                </c:pt>
                <c:pt idx="2101">
                  <c:v>-5.6145918996710522</c:v>
                </c:pt>
                <c:pt idx="2102">
                  <c:v>-5.5278577302631575</c:v>
                </c:pt>
                <c:pt idx="2103">
                  <c:v>-5.4411235608552628</c:v>
                </c:pt>
                <c:pt idx="2104">
                  <c:v>-5.4057874177631575</c:v>
                </c:pt>
                <c:pt idx="2105">
                  <c:v>-5.3640265213815788</c:v>
                </c:pt>
                <c:pt idx="2106">
                  <c:v>-5.3094161184210522</c:v>
                </c:pt>
                <c:pt idx="2107">
                  <c:v>-5.2676552220394735</c:v>
                </c:pt>
                <c:pt idx="2108">
                  <c:v>-5.1937705592105265</c:v>
                </c:pt>
                <c:pt idx="2109">
                  <c:v>-5.1263106496710522</c:v>
                </c:pt>
                <c:pt idx="2110">
                  <c:v>-5.0460012335526319</c:v>
                </c:pt>
                <c:pt idx="2111">
                  <c:v>-4.9881784539473681</c:v>
                </c:pt>
                <c:pt idx="2112">
                  <c:v>-4.9592670641447372</c:v>
                </c:pt>
                <c:pt idx="2113">
                  <c:v>-4.8982319078947372</c:v>
                </c:pt>
                <c:pt idx="2114">
                  <c:v>-4.8275596217105265</c:v>
                </c:pt>
                <c:pt idx="2115">
                  <c:v>-4.7568873355263159</c:v>
                </c:pt>
                <c:pt idx="2116">
                  <c:v>-4.7022769325657894</c:v>
                </c:pt>
                <c:pt idx="2117">
                  <c:v>-4.6669407894736841</c:v>
                </c:pt>
                <c:pt idx="2118">
                  <c:v>-4.6251798930921053</c:v>
                </c:pt>
                <c:pt idx="2119">
                  <c:v>-4.5705694901315788</c:v>
                </c:pt>
                <c:pt idx="2120">
                  <c:v>-4.4998972039473681</c:v>
                </c:pt>
                <c:pt idx="2121">
                  <c:v>-4.4838353207236841</c:v>
                </c:pt>
                <c:pt idx="2122">
                  <c:v>-4.4452868009868425</c:v>
                </c:pt>
                <c:pt idx="2123">
                  <c:v>-4.4195877878289478</c:v>
                </c:pt>
                <c:pt idx="2124">
                  <c:v>-4.3842516447368425</c:v>
                </c:pt>
                <c:pt idx="2125">
                  <c:v>-4.3489155016447372</c:v>
                </c:pt>
                <c:pt idx="2126">
                  <c:v>-4.3103669819078947</c:v>
                </c:pt>
                <c:pt idx="2127">
                  <c:v>-4.28466796875</c:v>
                </c:pt>
                <c:pt idx="2128">
                  <c:v>-4.2910927220394735</c:v>
                </c:pt>
                <c:pt idx="2129">
                  <c:v>-4.3906763980263159</c:v>
                </c:pt>
                <c:pt idx="2130">
                  <c:v>-4.4099506578947372</c:v>
                </c:pt>
                <c:pt idx="2131">
                  <c:v>-4.3938887746710522</c:v>
                </c:pt>
                <c:pt idx="2132">
                  <c:v>-4.3681897615131575</c:v>
                </c:pt>
                <c:pt idx="2133">
                  <c:v>-4.3232164884868425</c:v>
                </c:pt>
                <c:pt idx="2134">
                  <c:v>-4.2910927220394735</c:v>
                </c:pt>
                <c:pt idx="2135">
                  <c:v>-4.2461194490131575</c:v>
                </c:pt>
                <c:pt idx="2136">
                  <c:v>-4.2043585526315788</c:v>
                </c:pt>
                <c:pt idx="2137">
                  <c:v>-4.1529605263157894</c:v>
                </c:pt>
                <c:pt idx="2138">
                  <c:v>-4.0951377467105265</c:v>
                </c:pt>
                <c:pt idx="2139">
                  <c:v>-4.0565892269736841</c:v>
                </c:pt>
                <c:pt idx="2140">
                  <c:v>-4.0148283305921053</c:v>
                </c:pt>
                <c:pt idx="2141">
                  <c:v>-3.9762798108552633</c:v>
                </c:pt>
                <c:pt idx="2142">
                  <c:v>-3.9088199013157894</c:v>
                </c:pt>
                <c:pt idx="2143">
                  <c:v>-3.8413599917763159</c:v>
                </c:pt>
                <c:pt idx="2144">
                  <c:v>-3.79638671875</c:v>
                </c:pt>
                <c:pt idx="2145">
                  <c:v>-3.7610505756578947</c:v>
                </c:pt>
                <c:pt idx="2146">
                  <c:v>-3.7835372121710527</c:v>
                </c:pt>
                <c:pt idx="2147">
                  <c:v>-3.834935238486842</c:v>
                </c:pt>
                <c:pt idx="2148">
                  <c:v>-3.79638671875</c:v>
                </c:pt>
                <c:pt idx="2149">
                  <c:v>-3.7514134457236841</c:v>
                </c:pt>
                <c:pt idx="2150">
                  <c:v>-3.7064401726973686</c:v>
                </c:pt>
                <c:pt idx="2151">
                  <c:v>-3.6646792763157894</c:v>
                </c:pt>
                <c:pt idx="2152">
                  <c:v>-3.61328125</c:v>
                </c:pt>
                <c:pt idx="2153">
                  <c:v>-3.574732730263158</c:v>
                </c:pt>
                <c:pt idx="2154">
                  <c:v>-3.5104851973684212</c:v>
                </c:pt>
                <c:pt idx="2155">
                  <c:v>-3.4751490542763159</c:v>
                </c:pt>
                <c:pt idx="2156">
                  <c:v>-3.4205386513157894</c:v>
                </c:pt>
                <c:pt idx="2157">
                  <c:v>-3.3819901315789473</c:v>
                </c:pt>
                <c:pt idx="2158">
                  <c:v>-3.3370168585526314</c:v>
                </c:pt>
                <c:pt idx="2159">
                  <c:v>-3.2534950657894739</c:v>
                </c:pt>
                <c:pt idx="2160">
                  <c:v>-3.2342208059210527</c:v>
                </c:pt>
                <c:pt idx="2161">
                  <c:v>-3.1763980263157894</c:v>
                </c:pt>
                <c:pt idx="2162">
                  <c:v>-3.1282123766447367</c:v>
                </c:pt>
                <c:pt idx="2163">
                  <c:v>-3.0928762335526314</c:v>
                </c:pt>
                <c:pt idx="2164">
                  <c:v>-3.0800267269736841</c:v>
                </c:pt>
                <c:pt idx="2165">
                  <c:v>-3.18603515625</c:v>
                </c:pt>
                <c:pt idx="2166">
                  <c:v>-3.1057257401315788</c:v>
                </c:pt>
                <c:pt idx="2167">
                  <c:v>-2.9258326480263159</c:v>
                </c:pt>
                <c:pt idx="2168">
                  <c:v>-2.8712222450657894</c:v>
                </c:pt>
                <c:pt idx="2169">
                  <c:v>-2.8487356085526314</c:v>
                </c:pt>
                <c:pt idx="2170">
                  <c:v>-2.7941252055921053</c:v>
                </c:pt>
                <c:pt idx="2171">
                  <c:v>-2.7523643092105261</c:v>
                </c:pt>
                <c:pt idx="2172">
                  <c:v>-2.6945415296052633</c:v>
                </c:pt>
                <c:pt idx="2173">
                  <c:v>-2.6656301398026314</c:v>
                </c:pt>
                <c:pt idx="2174">
                  <c:v>-2.6784796463815788</c:v>
                </c:pt>
                <c:pt idx="2175">
                  <c:v>-2.6399311266447367</c:v>
                </c:pt>
                <c:pt idx="2176">
                  <c:v>-2.6013826069078947</c:v>
                </c:pt>
                <c:pt idx="2177">
                  <c:v>-2.553196957236842</c:v>
                </c:pt>
                <c:pt idx="2178">
                  <c:v>-2.6656301398026314</c:v>
                </c:pt>
                <c:pt idx="2179">
                  <c:v>-2.6238692434210527</c:v>
                </c:pt>
                <c:pt idx="2180">
                  <c:v>-2.598170230263158</c:v>
                </c:pt>
                <c:pt idx="2181">
                  <c:v>-2.5660464638157894</c:v>
                </c:pt>
                <c:pt idx="2182">
                  <c:v>-2.5274979440789473</c:v>
                </c:pt>
                <c:pt idx="2183">
                  <c:v>-2.476099917763158</c:v>
                </c:pt>
                <c:pt idx="2184">
                  <c:v>-2.3765162417763159</c:v>
                </c:pt>
                <c:pt idx="2185">
                  <c:v>-2.2383840460526314</c:v>
                </c:pt>
                <c:pt idx="2186">
                  <c:v>-2.2062602796052633</c:v>
                </c:pt>
                <c:pt idx="2187">
                  <c:v>-2.1580746299342106</c:v>
                </c:pt>
                <c:pt idx="2188">
                  <c:v>-2.1291632401315788</c:v>
                </c:pt>
                <c:pt idx="2189">
                  <c:v>-2.0841899671052633</c:v>
                </c:pt>
                <c:pt idx="2190">
                  <c:v>-2.0456414473684212</c:v>
                </c:pt>
                <c:pt idx="2191">
                  <c:v>-2.1516498766447367</c:v>
                </c:pt>
                <c:pt idx="2192">
                  <c:v>-2.1291632401315788</c:v>
                </c:pt>
                <c:pt idx="2193">
                  <c:v>-2.08740234375</c:v>
                </c:pt>
                <c:pt idx="2194">
                  <c:v>-2.064915707236842</c:v>
                </c:pt>
                <c:pt idx="2195">
                  <c:v>-2.0424290707236841</c:v>
                </c:pt>
                <c:pt idx="2196">
                  <c:v>-2.0135176809210527</c:v>
                </c:pt>
                <c:pt idx="2197">
                  <c:v>-1.984606291118421</c:v>
                </c:pt>
                <c:pt idx="2198">
                  <c:v>-1.9203587582236843</c:v>
                </c:pt>
                <c:pt idx="2199">
                  <c:v>-1.8978721217105263</c:v>
                </c:pt>
                <c:pt idx="2200">
                  <c:v>-1.865748355263158</c:v>
                </c:pt>
                <c:pt idx="2201">
                  <c:v>-1.8304122121710527</c:v>
                </c:pt>
                <c:pt idx="2202">
                  <c:v>-1.7790141858552631</c:v>
                </c:pt>
                <c:pt idx="2203">
                  <c:v>-1.6055458470394737</c:v>
                </c:pt>
                <c:pt idx="2204">
                  <c:v>-1.5734220805921053</c:v>
                </c:pt>
                <c:pt idx="2205">
                  <c:v>-1.5541478207236843</c:v>
                </c:pt>
                <c:pt idx="2206">
                  <c:v>-1.5091745476973684</c:v>
                </c:pt>
                <c:pt idx="2207">
                  <c:v>-1.4834755345394737</c:v>
                </c:pt>
                <c:pt idx="2208">
                  <c:v>-1.4706260279605263</c:v>
                </c:pt>
                <c:pt idx="2209">
                  <c:v>-1.438502261513158</c:v>
                </c:pt>
                <c:pt idx="2210">
                  <c:v>-1.416015625</c:v>
                </c:pt>
                <c:pt idx="2211">
                  <c:v>-1.3710423519736843</c:v>
                </c:pt>
                <c:pt idx="2212">
                  <c:v>-1.2907329358552631</c:v>
                </c:pt>
                <c:pt idx="2213">
                  <c:v>-1.252184416118421</c:v>
                </c:pt>
                <c:pt idx="2214">
                  <c:v>-1.2296977796052631</c:v>
                </c:pt>
                <c:pt idx="2215">
                  <c:v>-1.2039987664473684</c:v>
                </c:pt>
                <c:pt idx="2216">
                  <c:v>-1.0241056743421053</c:v>
                </c:pt>
                <c:pt idx="2217">
                  <c:v>-0.99198190789473684</c:v>
                </c:pt>
                <c:pt idx="2218">
                  <c:v>-0.95664576480263153</c:v>
                </c:pt>
                <c:pt idx="2219">
                  <c:v>-0.93094675164473684</c:v>
                </c:pt>
                <c:pt idx="2220">
                  <c:v>-0.927734375</c:v>
                </c:pt>
                <c:pt idx="2221">
                  <c:v>-0.91167249177631582</c:v>
                </c:pt>
                <c:pt idx="2222">
                  <c:v>-0.88276110197368418</c:v>
                </c:pt>
                <c:pt idx="2223">
                  <c:v>-0.85063733552631582</c:v>
                </c:pt>
                <c:pt idx="2224">
                  <c:v>-0.81530119243421051</c:v>
                </c:pt>
                <c:pt idx="2225">
                  <c:v>-0.78317742598684215</c:v>
                </c:pt>
                <c:pt idx="2226">
                  <c:v>-0.73177939967105265</c:v>
                </c:pt>
                <c:pt idx="2227">
                  <c:v>-0.69644325657894735</c:v>
                </c:pt>
                <c:pt idx="2228">
                  <c:v>-0.65789473684210531</c:v>
                </c:pt>
                <c:pt idx="2229">
                  <c:v>-0.49727590460526316</c:v>
                </c:pt>
                <c:pt idx="2230">
                  <c:v>-0.46836451480263158</c:v>
                </c:pt>
                <c:pt idx="2231">
                  <c:v>-0.42981599506578949</c:v>
                </c:pt>
                <c:pt idx="2232">
                  <c:v>-0.39769222861842107</c:v>
                </c:pt>
                <c:pt idx="2233">
                  <c:v>-0.36556846217105265</c:v>
                </c:pt>
                <c:pt idx="2234">
                  <c:v>-0.33665707236842107</c:v>
                </c:pt>
                <c:pt idx="2235">
                  <c:v>-0.32059518914473684</c:v>
                </c:pt>
                <c:pt idx="2236">
                  <c:v>-0.29810855263157893</c:v>
                </c:pt>
                <c:pt idx="2237">
                  <c:v>-0.26598478618421051</c:v>
                </c:pt>
                <c:pt idx="2238">
                  <c:v>-0.23707339638157895</c:v>
                </c:pt>
                <c:pt idx="2239">
                  <c:v>-0.20494962993421054</c:v>
                </c:pt>
                <c:pt idx="2240">
                  <c:v>-0.16640111019736842</c:v>
                </c:pt>
                <c:pt idx="2241">
                  <c:v>-0.13106496710526316</c:v>
                </c:pt>
                <c:pt idx="2242">
                  <c:v>-9.5728824013157895E-2</c:v>
                </c:pt>
                <c:pt idx="2243">
                  <c:v>-5.0755550986842105E-2</c:v>
                </c:pt>
                <c:pt idx="2244">
                  <c:v>1.9916735197368422E-2</c:v>
                </c:pt>
                <c:pt idx="2245">
                  <c:v>7.4527138157894732E-2</c:v>
                </c:pt>
                <c:pt idx="2246">
                  <c:v>1.9916735197368422E-2</c:v>
                </c:pt>
                <c:pt idx="2247">
                  <c:v>6.1677631578947366E-2</c:v>
                </c:pt>
                <c:pt idx="2248">
                  <c:v>0.10343852796052631</c:v>
                </c:pt>
                <c:pt idx="2249">
                  <c:v>0.13234991776315788</c:v>
                </c:pt>
                <c:pt idx="2250">
                  <c:v>0.18696032072368421</c:v>
                </c:pt>
                <c:pt idx="2251">
                  <c:v>0.22872121710526316</c:v>
                </c:pt>
                <c:pt idx="2252">
                  <c:v>0.27369449013157893</c:v>
                </c:pt>
                <c:pt idx="2253">
                  <c:v>0.29939350328947367</c:v>
                </c:pt>
                <c:pt idx="2254">
                  <c:v>0.35400390625</c:v>
                </c:pt>
                <c:pt idx="2255">
                  <c:v>0.39255242598684209</c:v>
                </c:pt>
                <c:pt idx="2256">
                  <c:v>0.43110094572368424</c:v>
                </c:pt>
                <c:pt idx="2257">
                  <c:v>0.47607421875</c:v>
                </c:pt>
                <c:pt idx="2258">
                  <c:v>0.54674650493421051</c:v>
                </c:pt>
                <c:pt idx="2259">
                  <c:v>0.61420641447368418</c:v>
                </c:pt>
                <c:pt idx="2260">
                  <c:v>0.64954255756578949</c:v>
                </c:pt>
                <c:pt idx="2261">
                  <c:v>0.68166632401315785</c:v>
                </c:pt>
                <c:pt idx="2262">
                  <c:v>0.72663959703947367</c:v>
                </c:pt>
                <c:pt idx="2263">
                  <c:v>0.76197574013157898</c:v>
                </c:pt>
                <c:pt idx="2264">
                  <c:v>0.78767475328947367</c:v>
                </c:pt>
                <c:pt idx="2265">
                  <c:v>0.82622327302631582</c:v>
                </c:pt>
                <c:pt idx="2266">
                  <c:v>0.81016138980263153</c:v>
                </c:pt>
                <c:pt idx="2267">
                  <c:v>0.86155941611842102</c:v>
                </c:pt>
                <c:pt idx="2268">
                  <c:v>0.89047080592105265</c:v>
                </c:pt>
                <c:pt idx="2269">
                  <c:v>0.90653268914473684</c:v>
                </c:pt>
                <c:pt idx="2270">
                  <c:v>0.93544407894736847</c:v>
                </c:pt>
                <c:pt idx="2271">
                  <c:v>0.96756784539473684</c:v>
                </c:pt>
                <c:pt idx="2272">
                  <c:v>1.006116365131579</c:v>
                </c:pt>
                <c:pt idx="2273">
                  <c:v>0.9033203125</c:v>
                </c:pt>
                <c:pt idx="2274">
                  <c:v>0.94186883223684215</c:v>
                </c:pt>
                <c:pt idx="2275">
                  <c:v>0.98362972861842102</c:v>
                </c:pt>
                <c:pt idx="2276">
                  <c:v>1.0189658717105263</c:v>
                </c:pt>
                <c:pt idx="2277">
                  <c:v>1.0543020148026316</c:v>
                </c:pt>
                <c:pt idx="2278">
                  <c:v>1.0800010279605263</c:v>
                </c:pt>
                <c:pt idx="2279">
                  <c:v>1.1185495476973684</c:v>
                </c:pt>
                <c:pt idx="2280">
                  <c:v>1.1378238075657894</c:v>
                </c:pt>
                <c:pt idx="2281">
                  <c:v>1.169947574013158</c:v>
                </c:pt>
                <c:pt idx="2282">
                  <c:v>1.1924342105263157</c:v>
                </c:pt>
                <c:pt idx="2283">
                  <c:v>1.2341951069078947</c:v>
                </c:pt>
                <c:pt idx="2284">
                  <c:v>1.2020713404605263</c:v>
                </c:pt>
                <c:pt idx="2285">
                  <c:v>1.2341951069078947</c:v>
                </c:pt>
                <c:pt idx="2286">
                  <c:v>1.2631064967105263</c:v>
                </c:pt>
                <c:pt idx="2287">
                  <c:v>1.292017886513158</c:v>
                </c:pt>
                <c:pt idx="2288">
                  <c:v>1.3145045230263157</c:v>
                </c:pt>
                <c:pt idx="2289">
                  <c:v>1.3369911595394737</c:v>
                </c:pt>
                <c:pt idx="2290">
                  <c:v>1.369114925986842</c:v>
                </c:pt>
                <c:pt idx="2291">
                  <c:v>1.4012386924342106</c:v>
                </c:pt>
                <c:pt idx="2292">
                  <c:v>1.4205129523026316</c:v>
                </c:pt>
                <c:pt idx="2293">
                  <c:v>1.4494243421052631</c:v>
                </c:pt>
                <c:pt idx="2294">
                  <c:v>1.475123355263158</c:v>
                </c:pt>
                <c:pt idx="2295">
                  <c:v>1.5104594983552631</c:v>
                </c:pt>
                <c:pt idx="2296">
                  <c:v>1.5457956414473684</c:v>
                </c:pt>
                <c:pt idx="2297">
                  <c:v>1.5618575246710527</c:v>
                </c:pt>
                <c:pt idx="2298">
                  <c:v>1.6004060444078947</c:v>
                </c:pt>
                <c:pt idx="2299">
                  <c:v>1.6261050575657894</c:v>
                </c:pt>
                <c:pt idx="2300">
                  <c:v>1.6614412006578947</c:v>
                </c:pt>
                <c:pt idx="2301">
                  <c:v>1.6903525904605263</c:v>
                </c:pt>
                <c:pt idx="2302">
                  <c:v>1.719263980263158</c:v>
                </c:pt>
                <c:pt idx="2303">
                  <c:v>1.7417506167763157</c:v>
                </c:pt>
                <c:pt idx="2304">
                  <c:v>1.8220600328947369</c:v>
                </c:pt>
                <c:pt idx="2305">
                  <c:v>1.857396175986842</c:v>
                </c:pt>
                <c:pt idx="2306">
                  <c:v>1.7417506167763157</c:v>
                </c:pt>
                <c:pt idx="2307">
                  <c:v>1.7738743832236843</c:v>
                </c:pt>
                <c:pt idx="2308">
                  <c:v>1.8220600328947369</c:v>
                </c:pt>
                <c:pt idx="2309">
                  <c:v>1.8702456825657894</c:v>
                </c:pt>
                <c:pt idx="2310">
                  <c:v>1.9152189555921053</c:v>
                </c:pt>
                <c:pt idx="2311">
                  <c:v>2.1047491776315788</c:v>
                </c:pt>
                <c:pt idx="2312">
                  <c:v>2.0951120476973686</c:v>
                </c:pt>
                <c:pt idx="2313">
                  <c:v>2.1304481907894739</c:v>
                </c:pt>
                <c:pt idx="2314">
                  <c:v>2.162571957236842</c:v>
                </c:pt>
                <c:pt idx="2315">
                  <c:v>2.207545230263158</c:v>
                </c:pt>
                <c:pt idx="2316">
                  <c:v>2.24609375</c:v>
                </c:pt>
                <c:pt idx="2317">
                  <c:v>2.2942793996710527</c:v>
                </c:pt>
                <c:pt idx="2318">
                  <c:v>2.3521021792763159</c:v>
                </c:pt>
                <c:pt idx="2319">
                  <c:v>2.3938630756578947</c:v>
                </c:pt>
                <c:pt idx="2320">
                  <c:v>2.4420487253289473</c:v>
                </c:pt>
                <c:pt idx="2321">
                  <c:v>2.4966591282894739</c:v>
                </c:pt>
                <c:pt idx="2322">
                  <c:v>2.6990388569078947</c:v>
                </c:pt>
                <c:pt idx="2323">
                  <c:v>2.7407997532894739</c:v>
                </c:pt>
                <c:pt idx="2324">
                  <c:v>2.7889854029605261</c:v>
                </c:pt>
                <c:pt idx="2325">
                  <c:v>2.8275339226973686</c:v>
                </c:pt>
                <c:pt idx="2326">
                  <c:v>2.8660824424342106</c:v>
                </c:pt>
                <c:pt idx="2327">
                  <c:v>2.9110557154605261</c:v>
                </c:pt>
                <c:pt idx="2328">
                  <c:v>2.9592413651315788</c:v>
                </c:pt>
                <c:pt idx="2329">
                  <c:v>3.017064144736842</c:v>
                </c:pt>
                <c:pt idx="2330">
                  <c:v>3.0524002878289473</c:v>
                </c:pt>
                <c:pt idx="2331">
                  <c:v>3.0845240542763159</c:v>
                </c:pt>
                <c:pt idx="2332">
                  <c:v>3.1102230674342106</c:v>
                </c:pt>
                <c:pt idx="2333">
                  <c:v>3.139134457236842</c:v>
                </c:pt>
                <c:pt idx="2334">
                  <c:v>3.1680458470394739</c:v>
                </c:pt>
                <c:pt idx="2335">
                  <c:v>3.2130191200657894</c:v>
                </c:pt>
                <c:pt idx="2336">
                  <c:v>3.2547800164473686</c:v>
                </c:pt>
                <c:pt idx="2337">
                  <c:v>3.3093904194078947</c:v>
                </c:pt>
                <c:pt idx="2338">
                  <c:v>3.3640008223684212</c:v>
                </c:pt>
                <c:pt idx="2339">
                  <c:v>3.3961245888157894</c:v>
                </c:pt>
                <c:pt idx="2340">
                  <c:v>3.4475226151315788</c:v>
                </c:pt>
                <c:pt idx="2341">
                  <c:v>3.505345394736842</c:v>
                </c:pt>
                <c:pt idx="2342">
                  <c:v>3.550318667763158</c:v>
                </c:pt>
                <c:pt idx="2343">
                  <c:v>3.4571597450657894</c:v>
                </c:pt>
                <c:pt idx="2344">
                  <c:v>3.672388980263158</c:v>
                </c:pt>
                <c:pt idx="2345">
                  <c:v>3.6820261101973686</c:v>
                </c:pt>
                <c:pt idx="2346">
                  <c:v>3.7205746299342106</c:v>
                </c:pt>
                <c:pt idx="2347">
                  <c:v>3.77197265625</c:v>
                </c:pt>
                <c:pt idx="2348">
                  <c:v>3.8137335526315788</c:v>
                </c:pt>
                <c:pt idx="2349">
                  <c:v>3.8619192023026314</c:v>
                </c:pt>
                <c:pt idx="2350">
                  <c:v>3.9615028782894739</c:v>
                </c:pt>
                <c:pt idx="2351">
                  <c:v>4.0096885279605265</c:v>
                </c:pt>
                <c:pt idx="2352">
                  <c:v>4.0642989309210522</c:v>
                </c:pt>
                <c:pt idx="2353">
                  <c:v>4.0835731907894735</c:v>
                </c:pt>
                <c:pt idx="2354">
                  <c:v>4.1349712171052628</c:v>
                </c:pt>
                <c:pt idx="2355">
                  <c:v>4.1670949835526319</c:v>
                </c:pt>
                <c:pt idx="2356">
                  <c:v>4.19921875</c:v>
                </c:pt>
                <c:pt idx="2357">
                  <c:v>4.2409796463815788</c:v>
                </c:pt>
                <c:pt idx="2358">
                  <c:v>4.2795281661184212</c:v>
                </c:pt>
                <c:pt idx="2359">
                  <c:v>4.3084395559210522</c:v>
                </c:pt>
                <c:pt idx="2360">
                  <c:v>4.3405633223684212</c:v>
                </c:pt>
                <c:pt idx="2361">
                  <c:v>4.38232421875</c:v>
                </c:pt>
                <c:pt idx="2362">
                  <c:v>4.4176603618421053</c:v>
                </c:pt>
                <c:pt idx="2363">
                  <c:v>4.4658460115131575</c:v>
                </c:pt>
                <c:pt idx="2364">
                  <c:v>4.5236687911184212</c:v>
                </c:pt>
                <c:pt idx="2365">
                  <c:v>4.5686420641447372</c:v>
                </c:pt>
                <c:pt idx="2366">
                  <c:v>4.6039782072368425</c:v>
                </c:pt>
                <c:pt idx="2367">
                  <c:v>4.6457391036184212</c:v>
                </c:pt>
                <c:pt idx="2368">
                  <c:v>4.6810752467105265</c:v>
                </c:pt>
                <c:pt idx="2369">
                  <c:v>4.6136153371710522</c:v>
                </c:pt>
                <c:pt idx="2370">
                  <c:v>4.6328895970394735</c:v>
                </c:pt>
                <c:pt idx="2371">
                  <c:v>4.6521638569078947</c:v>
                </c:pt>
                <c:pt idx="2372">
                  <c:v>4.5525801809210522</c:v>
                </c:pt>
                <c:pt idx="2373">
                  <c:v>4.5654296875</c:v>
                </c:pt>
                <c:pt idx="2374">
                  <c:v>4.5718544407894735</c:v>
                </c:pt>
                <c:pt idx="2375">
                  <c:v>4.50439453125</c:v>
                </c:pt>
                <c:pt idx="2376">
                  <c:v>4.5076069078947372</c:v>
                </c:pt>
                <c:pt idx="2377">
                  <c:v>4.5333059210526319</c:v>
                </c:pt>
                <c:pt idx="2378">
                  <c:v>4.5718544407894735</c:v>
                </c:pt>
                <c:pt idx="2379">
                  <c:v>4.5590049342105265</c:v>
                </c:pt>
                <c:pt idx="2380">
                  <c:v>4.5814915707236841</c:v>
                </c:pt>
                <c:pt idx="2381">
                  <c:v>4.7421104029605265</c:v>
                </c:pt>
                <c:pt idx="2382">
                  <c:v>4.7581722861842106</c:v>
                </c:pt>
                <c:pt idx="2383">
                  <c:v>4.8224198190789478</c:v>
                </c:pt>
                <c:pt idx="2384">
                  <c:v>4.8609683388157894</c:v>
                </c:pt>
                <c:pt idx="2385">
                  <c:v>4.8898797286184212</c:v>
                </c:pt>
                <c:pt idx="2386">
                  <c:v>4.9220034950657894</c:v>
                </c:pt>
                <c:pt idx="2387">
                  <c:v>4.9123663651315788</c:v>
                </c:pt>
                <c:pt idx="2388">
                  <c:v>4.9509148848684212</c:v>
                </c:pt>
                <c:pt idx="2389">
                  <c:v>4.9605520148026319</c:v>
                </c:pt>
                <c:pt idx="2390">
                  <c:v>4.9477025082236841</c:v>
                </c:pt>
                <c:pt idx="2391">
                  <c:v>4.9669767680921053</c:v>
                </c:pt>
                <c:pt idx="2392">
                  <c:v>4.9669767680921053</c:v>
                </c:pt>
                <c:pt idx="2393">
                  <c:v>4.9734015213815788</c:v>
                </c:pt>
                <c:pt idx="2394">
                  <c:v>5.0087376644736841</c:v>
                </c:pt>
                <c:pt idx="2395">
                  <c:v>4.9862510279605265</c:v>
                </c:pt>
                <c:pt idx="2396">
                  <c:v>4.9830386513157894</c:v>
                </c:pt>
                <c:pt idx="2397">
                  <c:v>4.9766138980263159</c:v>
                </c:pt>
                <c:pt idx="2398">
                  <c:v>5.0151624177631575</c:v>
                </c:pt>
                <c:pt idx="2399">
                  <c:v>5.0280119243421053</c:v>
                </c:pt>
                <c:pt idx="2400">
                  <c:v>5.0183747944078947</c:v>
                </c:pt>
                <c:pt idx="2401">
                  <c:v>5.0215871710526319</c:v>
                </c:pt>
                <c:pt idx="2402">
                  <c:v>5.0183747944078947</c:v>
                </c:pt>
                <c:pt idx="2403">
                  <c:v>5.0344366776315788</c:v>
                </c:pt>
                <c:pt idx="2404">
                  <c:v>5.0569233141447372</c:v>
                </c:pt>
                <c:pt idx="2405">
                  <c:v>5.0344366776315788</c:v>
                </c:pt>
                <c:pt idx="2406">
                  <c:v>5.0697728207236841</c:v>
                </c:pt>
                <c:pt idx="2407">
                  <c:v>5.1982678865131575</c:v>
                </c:pt>
                <c:pt idx="2408">
                  <c:v>5.2657277960526319</c:v>
                </c:pt>
                <c:pt idx="2409">
                  <c:v>5.2946391858552628</c:v>
                </c:pt>
                <c:pt idx="2410">
                  <c:v>5.4391961348684212</c:v>
                </c:pt>
                <c:pt idx="2411">
                  <c:v>5.4905941611842106</c:v>
                </c:pt>
                <c:pt idx="2412">
                  <c:v>5.5259303042763159</c:v>
                </c:pt>
                <c:pt idx="2413">
                  <c:v>5.6544253700657894</c:v>
                </c:pt>
                <c:pt idx="2414">
                  <c:v>5.7186729029605265</c:v>
                </c:pt>
                <c:pt idx="2415">
                  <c:v>5.7732833059210522</c:v>
                </c:pt>
                <c:pt idx="2416">
                  <c:v>5.8086194490131575</c:v>
                </c:pt>
                <c:pt idx="2417">
                  <c:v>5.8953536184210522</c:v>
                </c:pt>
                <c:pt idx="2418">
                  <c:v>5.9467516447368425</c:v>
                </c:pt>
                <c:pt idx="2419">
                  <c:v>5.9949372944078947</c:v>
                </c:pt>
                <c:pt idx="2420">
                  <c:v>5.9403268914473681</c:v>
                </c:pt>
                <c:pt idx="2421">
                  <c:v>6.0045744243421053</c:v>
                </c:pt>
                <c:pt idx="2422">
                  <c:v>6.0302734375</c:v>
                </c:pt>
                <c:pt idx="2423">
                  <c:v>5.9499640213815788</c:v>
                </c:pt>
                <c:pt idx="2424">
                  <c:v>5.9596011513157894</c:v>
                </c:pt>
                <c:pt idx="2425">
                  <c:v>6.0270610608552628</c:v>
                </c:pt>
                <c:pt idx="2426">
                  <c:v>6.0302734375</c:v>
                </c:pt>
                <c:pt idx="2427">
                  <c:v>6.0880962171052628</c:v>
                </c:pt>
                <c:pt idx="2428">
                  <c:v>6.1427066200657894</c:v>
                </c:pt>
                <c:pt idx="2429">
                  <c:v>6.1812551398026319</c:v>
                </c:pt>
                <c:pt idx="2430">
                  <c:v>6.2326531661184212</c:v>
                </c:pt>
                <c:pt idx="2431">
                  <c:v>6.2808388157894735</c:v>
                </c:pt>
                <c:pt idx="2432">
                  <c:v>6.3193873355263159</c:v>
                </c:pt>
                <c:pt idx="2433">
                  <c:v>6.4093338815789478</c:v>
                </c:pt>
                <c:pt idx="2434">
                  <c:v>6.4639442845394735</c:v>
                </c:pt>
                <c:pt idx="2435">
                  <c:v>6.5281918174342106</c:v>
                </c:pt>
                <c:pt idx="2436">
                  <c:v>6.5506784539473681</c:v>
                </c:pt>
                <c:pt idx="2437">
                  <c:v>6.5763774671052628</c:v>
                </c:pt>
                <c:pt idx="2438">
                  <c:v>6.6438373766447372</c:v>
                </c:pt>
                <c:pt idx="2439">
                  <c:v>6.6695363898026319</c:v>
                </c:pt>
                <c:pt idx="2440">
                  <c:v>6.7177220394736841</c:v>
                </c:pt>
                <c:pt idx="2441">
                  <c:v>6.7562705592105265</c:v>
                </c:pt>
                <c:pt idx="2442">
                  <c:v>6.6566868832236841</c:v>
                </c:pt>
                <c:pt idx="2443">
                  <c:v>6.7434210526315788</c:v>
                </c:pt>
                <c:pt idx="2444">
                  <c:v>6.7755448190789478</c:v>
                </c:pt>
                <c:pt idx="2445">
                  <c:v>6.8173057154605265</c:v>
                </c:pt>
                <c:pt idx="2446">
                  <c:v>6.8526418585526319</c:v>
                </c:pt>
                <c:pt idx="2447">
                  <c:v>6.9040398848684212</c:v>
                </c:pt>
                <c:pt idx="2448">
                  <c:v>6.9747121710526319</c:v>
                </c:pt>
                <c:pt idx="2449">
                  <c:v>7.0228978207236841</c:v>
                </c:pt>
                <c:pt idx="2450">
                  <c:v>7.0839329769736841</c:v>
                </c:pt>
                <c:pt idx="2451">
                  <c:v>7.1064196134868425</c:v>
                </c:pt>
                <c:pt idx="2452">
                  <c:v>7.1032072368421053</c:v>
                </c:pt>
                <c:pt idx="2453">
                  <c:v>7.0871453536184212</c:v>
                </c:pt>
                <c:pt idx="2454">
                  <c:v>7.1128443667763159</c:v>
                </c:pt>
                <c:pt idx="2455">
                  <c:v>7.1321186266447372</c:v>
                </c:pt>
                <c:pt idx="2456">
                  <c:v>7.1385433799342106</c:v>
                </c:pt>
                <c:pt idx="2457">
                  <c:v>7.1513928865131575</c:v>
                </c:pt>
                <c:pt idx="2458">
                  <c:v>7.2509765625</c:v>
                </c:pt>
                <c:pt idx="2459">
                  <c:v>7.2381270559210522</c:v>
                </c:pt>
                <c:pt idx="2460">
                  <c:v>7.2317023026315788</c:v>
                </c:pt>
                <c:pt idx="2461">
                  <c:v>7.2060032894736841</c:v>
                </c:pt>
                <c:pt idx="2462">
                  <c:v>7.2317023026315788</c:v>
                </c:pt>
                <c:pt idx="2463">
                  <c:v>7.2284899259868425</c:v>
                </c:pt>
                <c:pt idx="2464">
                  <c:v>7.2702508223684212</c:v>
                </c:pt>
                <c:pt idx="2465">
                  <c:v>7.2927374588815788</c:v>
                </c:pt>
                <c:pt idx="2466">
                  <c:v>7.3216488486842106</c:v>
                </c:pt>
                <c:pt idx="2467">
                  <c:v>7.3473478618421053</c:v>
                </c:pt>
                <c:pt idx="2468">
                  <c:v>7.3601973684210522</c:v>
                </c:pt>
                <c:pt idx="2469">
                  <c:v>7.3601973684210522</c:v>
                </c:pt>
                <c:pt idx="2470">
                  <c:v>7.3666221217105265</c:v>
                </c:pt>
                <c:pt idx="2471">
                  <c:v>7.3826840049342106</c:v>
                </c:pt>
                <c:pt idx="2472">
                  <c:v>7.4148077713815788</c:v>
                </c:pt>
                <c:pt idx="2473">
                  <c:v>7.4469315378289478</c:v>
                </c:pt>
                <c:pt idx="2474">
                  <c:v>7.3826840049342106</c:v>
                </c:pt>
                <c:pt idx="2475">
                  <c:v>7.4244449013157894</c:v>
                </c:pt>
                <c:pt idx="2476">
                  <c:v>7.4276572779605265</c:v>
                </c:pt>
                <c:pt idx="2477">
                  <c:v>7.4854800575657894</c:v>
                </c:pt>
                <c:pt idx="2478">
                  <c:v>7.5208162006578947</c:v>
                </c:pt>
                <c:pt idx="2479">
                  <c:v>7.5304533305921053</c:v>
                </c:pt>
                <c:pt idx="2480">
                  <c:v>7.6653731496710522</c:v>
                </c:pt>
                <c:pt idx="2481">
                  <c:v>7.6846474095394735</c:v>
                </c:pt>
                <c:pt idx="2482">
                  <c:v>7.6750102796052628</c:v>
                </c:pt>
                <c:pt idx="2483">
                  <c:v>7.7135587993421053</c:v>
                </c:pt>
                <c:pt idx="2484">
                  <c:v>7.7231959292763159</c:v>
                </c:pt>
                <c:pt idx="2485">
                  <c:v>7.7553196957236841</c:v>
                </c:pt>
                <c:pt idx="2486">
                  <c:v>7.7681692023026319</c:v>
                </c:pt>
                <c:pt idx="2487">
                  <c:v>7.7842310855263159</c:v>
                </c:pt>
                <c:pt idx="2488">
                  <c:v>7.8067177220394735</c:v>
                </c:pt>
                <c:pt idx="2489">
                  <c:v>7.8292043585526319</c:v>
                </c:pt>
                <c:pt idx="2490">
                  <c:v>7.8420538651315788</c:v>
                </c:pt>
                <c:pt idx="2491">
                  <c:v>7.8998766447368425</c:v>
                </c:pt>
                <c:pt idx="2492">
                  <c:v>7.9063013980263159</c:v>
                </c:pt>
                <c:pt idx="2493">
                  <c:v>7.8966642680921053</c:v>
                </c:pt>
                <c:pt idx="2494">
                  <c:v>7.9063013980263159</c:v>
                </c:pt>
                <c:pt idx="2495">
                  <c:v>7.8966642680921053</c:v>
                </c:pt>
                <c:pt idx="2496">
                  <c:v>7.9352127878289478</c:v>
                </c:pt>
                <c:pt idx="2497">
                  <c:v>7.9287880345394735</c:v>
                </c:pt>
                <c:pt idx="2498">
                  <c:v>7.9544870476973681</c:v>
                </c:pt>
                <c:pt idx="2499">
                  <c:v>8.1118935032894743</c:v>
                </c:pt>
                <c:pt idx="2500">
                  <c:v>8.1343801398026319</c:v>
                </c:pt>
                <c:pt idx="2501">
                  <c:v>8.1472296463815788</c:v>
                </c:pt>
                <c:pt idx="2502">
                  <c:v>8.1472296463815788</c:v>
                </c:pt>
                <c:pt idx="2503">
                  <c:v>8.1568667763157894</c:v>
                </c:pt>
                <c:pt idx="2504">
                  <c:v>8.0701326069078956</c:v>
                </c:pt>
                <c:pt idx="2505">
                  <c:v>8.0990439967105257</c:v>
                </c:pt>
                <c:pt idx="2506">
                  <c:v>8.1343801398026319</c:v>
                </c:pt>
                <c:pt idx="2507">
                  <c:v>8.1408048930921044</c:v>
                </c:pt>
                <c:pt idx="2508">
                  <c:v>8.1729286595394743</c:v>
                </c:pt>
                <c:pt idx="2509">
                  <c:v>8.1889905427631575</c:v>
                </c:pt>
                <c:pt idx="2510">
                  <c:v>8.1954152960526319</c:v>
                </c:pt>
                <c:pt idx="2511">
                  <c:v>8.2050524259868425</c:v>
                </c:pt>
                <c:pt idx="2512">
                  <c:v>8.3399722450657894</c:v>
                </c:pt>
                <c:pt idx="2513">
                  <c:v>8.3560341282894743</c:v>
                </c:pt>
                <c:pt idx="2514">
                  <c:v>8.394582648026315</c:v>
                </c:pt>
                <c:pt idx="2515">
                  <c:v>8.4170692845394743</c:v>
                </c:pt>
                <c:pt idx="2516">
                  <c:v>8.4331311677631575</c:v>
                </c:pt>
                <c:pt idx="2517">
                  <c:v>8.4652549342105257</c:v>
                </c:pt>
                <c:pt idx="2518">
                  <c:v>8.5102282072368425</c:v>
                </c:pt>
                <c:pt idx="2519">
                  <c:v>8.5230777138157894</c:v>
                </c:pt>
                <c:pt idx="2520">
                  <c:v>8.5809004934210531</c:v>
                </c:pt>
                <c:pt idx="2521">
                  <c:v>8.4491930509868425</c:v>
                </c:pt>
                <c:pt idx="2522">
                  <c:v>8.4716796875</c:v>
                </c:pt>
                <c:pt idx="2523">
                  <c:v>8.4813168174342106</c:v>
                </c:pt>
                <c:pt idx="2524">
                  <c:v>8.487741570723685</c:v>
                </c:pt>
                <c:pt idx="2525">
                  <c:v>8.4748920641447363</c:v>
                </c:pt>
                <c:pt idx="2526">
                  <c:v>8.4813168174342106</c:v>
                </c:pt>
                <c:pt idx="2527">
                  <c:v>8.4941663240131575</c:v>
                </c:pt>
                <c:pt idx="2528">
                  <c:v>8.3785207648026319</c:v>
                </c:pt>
                <c:pt idx="2529">
                  <c:v>8.3688836348684212</c:v>
                </c:pt>
                <c:pt idx="2530">
                  <c:v>8.3688836348684212</c:v>
                </c:pt>
                <c:pt idx="2531">
                  <c:v>8.394582648026315</c:v>
                </c:pt>
                <c:pt idx="2532">
                  <c:v>8.4138569078947363</c:v>
                </c:pt>
                <c:pt idx="2533">
                  <c:v>8.4588301809210531</c:v>
                </c:pt>
                <c:pt idx="2534">
                  <c:v>8.4652549342105257</c:v>
                </c:pt>
                <c:pt idx="2535">
                  <c:v>8.3560341282894743</c:v>
                </c:pt>
                <c:pt idx="2536">
                  <c:v>8.3849455180921044</c:v>
                </c:pt>
                <c:pt idx="2537">
                  <c:v>8.3720960115131575</c:v>
                </c:pt>
                <c:pt idx="2538">
                  <c:v>8.3881578947368425</c:v>
                </c:pt>
                <c:pt idx="2539">
                  <c:v>8.4202816611842106</c:v>
                </c:pt>
                <c:pt idx="2540">
                  <c:v>8.4395559210526319</c:v>
                </c:pt>
                <c:pt idx="2541">
                  <c:v>8.4459806743421044</c:v>
                </c:pt>
                <c:pt idx="2542">
                  <c:v>8.4459806743421044</c:v>
                </c:pt>
                <c:pt idx="2543">
                  <c:v>8.4427682976973681</c:v>
                </c:pt>
                <c:pt idx="2544">
                  <c:v>8.4652549342105257</c:v>
                </c:pt>
                <c:pt idx="2545">
                  <c:v>8.4781044407894743</c:v>
                </c:pt>
                <c:pt idx="2546">
                  <c:v>8.4845291940789469</c:v>
                </c:pt>
                <c:pt idx="2547">
                  <c:v>8.4941663240131575</c:v>
                </c:pt>
                <c:pt idx="2548">
                  <c:v>8.5102282072368425</c:v>
                </c:pt>
                <c:pt idx="2549">
                  <c:v>8.5134405838815788</c:v>
                </c:pt>
                <c:pt idx="2550">
                  <c:v>8.5005910773026319</c:v>
                </c:pt>
                <c:pt idx="2551">
                  <c:v>8.5038034539473681</c:v>
                </c:pt>
                <c:pt idx="2552">
                  <c:v>8.5070158305921044</c:v>
                </c:pt>
                <c:pt idx="2553">
                  <c:v>8.3688836348684212</c:v>
                </c:pt>
                <c:pt idx="2554">
                  <c:v>8.365671258223685</c:v>
                </c:pt>
                <c:pt idx="2555">
                  <c:v>8.3753083881578956</c:v>
                </c:pt>
                <c:pt idx="2556">
                  <c:v>8.3720960115131575</c:v>
                </c:pt>
                <c:pt idx="2557">
                  <c:v>8.3817331414473681</c:v>
                </c:pt>
                <c:pt idx="2558">
                  <c:v>8.3881578947368425</c:v>
                </c:pt>
                <c:pt idx="2559">
                  <c:v>8.5391395970394743</c:v>
                </c:pt>
                <c:pt idx="2560">
                  <c:v>8.5552014802631575</c:v>
                </c:pt>
                <c:pt idx="2561">
                  <c:v>8.5648386101973681</c:v>
                </c:pt>
                <c:pt idx="2562">
                  <c:v>8.59375</c:v>
                </c:pt>
                <c:pt idx="2563">
                  <c:v>8.6226613898026319</c:v>
                </c:pt>
                <c:pt idx="2564">
                  <c:v>8.6322985197368425</c:v>
                </c:pt>
                <c:pt idx="2565">
                  <c:v>8.6579975328947363</c:v>
                </c:pt>
                <c:pt idx="2566">
                  <c:v>8.8314658717105257</c:v>
                </c:pt>
                <c:pt idx="2567">
                  <c:v>8.853952508223685</c:v>
                </c:pt>
                <c:pt idx="2568">
                  <c:v>8.8668020148026319</c:v>
                </c:pt>
                <c:pt idx="2569">
                  <c:v>8.8764391447368425</c:v>
                </c:pt>
                <c:pt idx="2570">
                  <c:v>8.8957134046052637</c:v>
                </c:pt>
                <c:pt idx="2571">
                  <c:v>8.9021381578947363</c:v>
                </c:pt>
                <c:pt idx="2572">
                  <c:v>8.9182000411184212</c:v>
                </c:pt>
                <c:pt idx="2573">
                  <c:v>9.1013055098684212</c:v>
                </c:pt>
                <c:pt idx="2574">
                  <c:v>9.1141550164473681</c:v>
                </c:pt>
                <c:pt idx="2575">
                  <c:v>9.0595446134868425</c:v>
                </c:pt>
                <c:pt idx="2576">
                  <c:v>9.0916683799342106</c:v>
                </c:pt>
                <c:pt idx="2577">
                  <c:v>9.14306640625</c:v>
                </c:pt>
                <c:pt idx="2578">
                  <c:v>9.188039679276315</c:v>
                </c:pt>
                <c:pt idx="2579">
                  <c:v>9.2233758223684212</c:v>
                </c:pt>
                <c:pt idx="2580">
                  <c:v>9.3839946546052637</c:v>
                </c:pt>
                <c:pt idx="2581">
                  <c:v>9.432180304276315</c:v>
                </c:pt>
                <c:pt idx="2582">
                  <c:v>9.4450298108552637</c:v>
                </c:pt>
                <c:pt idx="2583">
                  <c:v>9.4675164473684212</c:v>
                </c:pt>
                <c:pt idx="2584">
                  <c:v>9.4900030838815788</c:v>
                </c:pt>
                <c:pt idx="2585">
                  <c:v>9.525339226973685</c:v>
                </c:pt>
                <c:pt idx="2586">
                  <c:v>9.5510382401315788</c:v>
                </c:pt>
                <c:pt idx="2587">
                  <c:v>9.5927991365131575</c:v>
                </c:pt>
                <c:pt idx="2588">
                  <c:v>9.6377724095394743</c:v>
                </c:pt>
                <c:pt idx="2589">
                  <c:v>9.647409539473685</c:v>
                </c:pt>
                <c:pt idx="2590">
                  <c:v>9.6859580592105257</c:v>
                </c:pt>
                <c:pt idx="2591">
                  <c:v>9.8433645148026319</c:v>
                </c:pt>
                <c:pt idx="2592">
                  <c:v>9.8851254111842106</c:v>
                </c:pt>
                <c:pt idx="2593">
                  <c:v>9.9172491776315788</c:v>
                </c:pt>
                <c:pt idx="2594">
                  <c:v>9.9557976973684212</c:v>
                </c:pt>
                <c:pt idx="2595">
                  <c:v>9.9943462171052637</c:v>
                </c:pt>
                <c:pt idx="2596">
                  <c:v>10.016832853618421</c:v>
                </c:pt>
                <c:pt idx="2597">
                  <c:v>10.029682360197368</c:v>
                </c:pt>
                <c:pt idx="2598">
                  <c:v>10.068230879934211</c:v>
                </c:pt>
                <c:pt idx="2599">
                  <c:v>10.113204152960526</c:v>
                </c:pt>
                <c:pt idx="2600">
                  <c:v>10.145327919407896</c:v>
                </c:pt>
                <c:pt idx="2601">
                  <c:v>10.1806640625</c:v>
                </c:pt>
                <c:pt idx="2602">
                  <c:v>10.222424958881579</c:v>
                </c:pt>
                <c:pt idx="2603">
                  <c:v>10.264185855263158</c:v>
                </c:pt>
                <c:pt idx="2604">
                  <c:v>10.286672491776315</c:v>
                </c:pt>
                <c:pt idx="2605">
                  <c:v>10.338070518092104</c:v>
                </c:pt>
                <c:pt idx="2606">
                  <c:v>10.399105674342104</c:v>
                </c:pt>
                <c:pt idx="2607">
                  <c:v>10.466565583881579</c:v>
                </c:pt>
                <c:pt idx="2608">
                  <c:v>10.517963610197368</c:v>
                </c:pt>
                <c:pt idx="2609">
                  <c:v>10.562936883223685</c:v>
                </c:pt>
                <c:pt idx="2610">
                  <c:v>10.620759662828947</c:v>
                </c:pt>
                <c:pt idx="2611">
                  <c:v>10.6689453125</c:v>
                </c:pt>
                <c:pt idx="2612">
                  <c:v>10.627184416118421</c:v>
                </c:pt>
                <c:pt idx="2613">
                  <c:v>10.774953741776315</c:v>
                </c:pt>
                <c:pt idx="2614">
                  <c:v>10.813502261513158</c:v>
                </c:pt>
                <c:pt idx="2615">
                  <c:v>10.823139391447368</c:v>
                </c:pt>
                <c:pt idx="2616">
                  <c:v>10.832776521381579</c:v>
                </c:pt>
                <c:pt idx="2617">
                  <c:v>10.864900287828947</c:v>
                </c:pt>
                <c:pt idx="2618">
                  <c:v>10.877749794407896</c:v>
                </c:pt>
                <c:pt idx="2619">
                  <c:v>10.9130859375</c:v>
                </c:pt>
                <c:pt idx="2620">
                  <c:v>10.958059210526315</c:v>
                </c:pt>
                <c:pt idx="2621">
                  <c:v>11.041581003289474</c:v>
                </c:pt>
                <c:pt idx="2622">
                  <c:v>11.067280016447368</c:v>
                </c:pt>
                <c:pt idx="2623">
                  <c:v>11.09619140625</c:v>
                </c:pt>
                <c:pt idx="2624">
                  <c:v>11.134739925986842</c:v>
                </c:pt>
                <c:pt idx="2625">
                  <c:v>11.176500822368421</c:v>
                </c:pt>
                <c:pt idx="2626">
                  <c:v>11.211836965460526</c:v>
                </c:pt>
                <c:pt idx="2627">
                  <c:v>11.269659745065789</c:v>
                </c:pt>
                <c:pt idx="2628">
                  <c:v>11.298571134868421</c:v>
                </c:pt>
                <c:pt idx="2629">
                  <c:v>11.34033203125</c:v>
                </c:pt>
                <c:pt idx="2630">
                  <c:v>11.346756784539474</c:v>
                </c:pt>
                <c:pt idx="2631">
                  <c:v>11.266447368421053</c:v>
                </c:pt>
                <c:pt idx="2632">
                  <c:v>11.295358758223685</c:v>
                </c:pt>
                <c:pt idx="2633">
                  <c:v>11.327482524671053</c:v>
                </c:pt>
                <c:pt idx="2634">
                  <c:v>11.375668174342104</c:v>
                </c:pt>
                <c:pt idx="2635">
                  <c:v>11.436703330592104</c:v>
                </c:pt>
                <c:pt idx="2636">
                  <c:v>11.433490953947368</c:v>
                </c:pt>
                <c:pt idx="2637">
                  <c:v>11.427066200657896</c:v>
                </c:pt>
                <c:pt idx="2638">
                  <c:v>11.411004317434211</c:v>
                </c:pt>
                <c:pt idx="2639">
                  <c:v>11.420641447368421</c:v>
                </c:pt>
                <c:pt idx="2640">
                  <c:v>11.443128083881579</c:v>
                </c:pt>
                <c:pt idx="2641">
                  <c:v>11.475251850328947</c:v>
                </c:pt>
                <c:pt idx="2642">
                  <c:v>11.491313733552632</c:v>
                </c:pt>
                <c:pt idx="2643">
                  <c:v>11.510587993421053</c:v>
                </c:pt>
                <c:pt idx="2644">
                  <c:v>11.549136513157896</c:v>
                </c:pt>
                <c:pt idx="2645">
                  <c:v>11.581260279605264</c:v>
                </c:pt>
                <c:pt idx="2646">
                  <c:v>11.626233552631579</c:v>
                </c:pt>
                <c:pt idx="2647">
                  <c:v>11.671206825657896</c:v>
                </c:pt>
                <c:pt idx="2648">
                  <c:v>11.696905838815789</c:v>
                </c:pt>
                <c:pt idx="2649">
                  <c:v>11.729029605263158</c:v>
                </c:pt>
                <c:pt idx="2650">
                  <c:v>11.835038034539474</c:v>
                </c:pt>
                <c:pt idx="2651">
                  <c:v>11.863949424342104</c:v>
                </c:pt>
                <c:pt idx="2652">
                  <c:v>11.902497944078947</c:v>
                </c:pt>
                <c:pt idx="2653">
                  <c:v>11.944258840460526</c:v>
                </c:pt>
                <c:pt idx="2654">
                  <c:v>11.989232113486842</c:v>
                </c:pt>
                <c:pt idx="2655">
                  <c:v>12.024568256578947</c:v>
                </c:pt>
                <c:pt idx="2656">
                  <c:v>12.07275390625</c:v>
                </c:pt>
                <c:pt idx="2657">
                  <c:v>12.104877672697368</c:v>
                </c:pt>
                <c:pt idx="2658">
                  <c:v>12.127364309210526</c:v>
                </c:pt>
                <c:pt idx="2659">
                  <c:v>12.165912828947368</c:v>
                </c:pt>
                <c:pt idx="2660">
                  <c:v>12.220523231907896</c:v>
                </c:pt>
                <c:pt idx="2661">
                  <c:v>12.255859375</c:v>
                </c:pt>
                <c:pt idx="2662">
                  <c:v>12.300832648026315</c:v>
                </c:pt>
                <c:pt idx="2663">
                  <c:v>12.342593544407896</c:v>
                </c:pt>
                <c:pt idx="2664">
                  <c:v>12.368292557565789</c:v>
                </c:pt>
                <c:pt idx="2665">
                  <c:v>12.403628700657896</c:v>
                </c:pt>
                <c:pt idx="2666">
                  <c:v>12.464663856907896</c:v>
                </c:pt>
                <c:pt idx="2667">
                  <c:v>12.519274259868421</c:v>
                </c:pt>
                <c:pt idx="2668">
                  <c:v>12.557822779605264</c:v>
                </c:pt>
                <c:pt idx="2669">
                  <c:v>12.702379728618421</c:v>
                </c:pt>
                <c:pt idx="2670">
                  <c:v>12.734503495065789</c:v>
                </c:pt>
                <c:pt idx="2671">
                  <c:v>12.776264391447368</c:v>
                </c:pt>
                <c:pt idx="2672">
                  <c:v>12.818025287828947</c:v>
                </c:pt>
                <c:pt idx="2673">
                  <c:v>12.840511924342104</c:v>
                </c:pt>
                <c:pt idx="2674">
                  <c:v>12.891909950657896</c:v>
                </c:pt>
                <c:pt idx="2675">
                  <c:v>12.956157483552632</c:v>
                </c:pt>
                <c:pt idx="2676">
                  <c:v>13.013980263157896</c:v>
                </c:pt>
                <c:pt idx="2677">
                  <c:v>13.081440172697368</c:v>
                </c:pt>
                <c:pt idx="2678">
                  <c:v>13.129625822368421</c:v>
                </c:pt>
                <c:pt idx="2679">
                  <c:v>13.17138671875</c:v>
                </c:pt>
                <c:pt idx="2680">
                  <c:v>13.245271381578947</c:v>
                </c:pt>
                <c:pt idx="2681">
                  <c:v>13.296669407894736</c:v>
                </c:pt>
                <c:pt idx="2682">
                  <c:v>13.161749588815789</c:v>
                </c:pt>
                <c:pt idx="2683">
                  <c:v>13.181023848684211</c:v>
                </c:pt>
                <c:pt idx="2684">
                  <c:v>13.193873355263158</c:v>
                </c:pt>
                <c:pt idx="2685">
                  <c:v>13.235634251644736</c:v>
                </c:pt>
                <c:pt idx="2686">
                  <c:v>13.145687705592104</c:v>
                </c:pt>
                <c:pt idx="2687">
                  <c:v>13.203510485197368</c:v>
                </c:pt>
                <c:pt idx="2688">
                  <c:v>13.267758018092104</c:v>
                </c:pt>
                <c:pt idx="2689">
                  <c:v>13.328793174342104</c:v>
                </c:pt>
                <c:pt idx="2690">
                  <c:v>13.232421875</c:v>
                </c:pt>
                <c:pt idx="2691">
                  <c:v>13.277395148026315</c:v>
                </c:pt>
                <c:pt idx="2692">
                  <c:v>13.319156044407896</c:v>
                </c:pt>
                <c:pt idx="2693">
                  <c:v>13.367341694078947</c:v>
                </c:pt>
                <c:pt idx="2694">
                  <c:v>13.277395148026315</c:v>
                </c:pt>
                <c:pt idx="2695">
                  <c:v>13.335217927631579</c:v>
                </c:pt>
                <c:pt idx="2696">
                  <c:v>13.396253083881579</c:v>
                </c:pt>
                <c:pt idx="2697">
                  <c:v>13.441226356907896</c:v>
                </c:pt>
                <c:pt idx="2698">
                  <c:v>13.341642680921053</c:v>
                </c:pt>
                <c:pt idx="2699">
                  <c:v>13.389828330592104</c:v>
                </c:pt>
                <c:pt idx="2700">
                  <c:v>13.431589226973685</c:v>
                </c:pt>
                <c:pt idx="2701">
                  <c:v>13.473350123355264</c:v>
                </c:pt>
                <c:pt idx="2702">
                  <c:v>13.486199629934211</c:v>
                </c:pt>
                <c:pt idx="2703">
                  <c:v>13.492624383223685</c:v>
                </c:pt>
                <c:pt idx="2704">
                  <c:v>13.489412006578947</c:v>
                </c:pt>
                <c:pt idx="2705">
                  <c:v>13.511898643092104</c:v>
                </c:pt>
                <c:pt idx="2706">
                  <c:v>13.53759765625</c:v>
                </c:pt>
                <c:pt idx="2707">
                  <c:v>13.505473889802632</c:v>
                </c:pt>
                <c:pt idx="2708">
                  <c:v>13.566509046052632</c:v>
                </c:pt>
                <c:pt idx="2709">
                  <c:v>13.605057565789474</c:v>
                </c:pt>
                <c:pt idx="2710">
                  <c:v>13.643606085526315</c:v>
                </c:pt>
                <c:pt idx="2711">
                  <c:v>13.695004111842104</c:v>
                </c:pt>
                <c:pt idx="2712">
                  <c:v>13.756039268092104</c:v>
                </c:pt>
                <c:pt idx="2713">
                  <c:v>13.807437294407896</c:v>
                </c:pt>
                <c:pt idx="2714">
                  <c:v>13.868472450657896</c:v>
                </c:pt>
                <c:pt idx="2715">
                  <c:v>13.900596217105264</c:v>
                </c:pt>
                <c:pt idx="2716">
                  <c:v>13.945569490131579</c:v>
                </c:pt>
                <c:pt idx="2717">
                  <c:v>13.974480879934211</c:v>
                </c:pt>
                <c:pt idx="2718">
                  <c:v>14.003392269736842</c:v>
                </c:pt>
                <c:pt idx="2719">
                  <c:v>14.045153166118421</c:v>
                </c:pt>
                <c:pt idx="2720">
                  <c:v>14.257170024671053</c:v>
                </c:pt>
                <c:pt idx="2721">
                  <c:v>14.318205180921053</c:v>
                </c:pt>
                <c:pt idx="2722">
                  <c:v>14.343904194078947</c:v>
                </c:pt>
                <c:pt idx="2723">
                  <c:v>14.372815583881579</c:v>
                </c:pt>
                <c:pt idx="2724">
                  <c:v>14.546283922697368</c:v>
                </c:pt>
                <c:pt idx="2725">
                  <c:v>14.588044819078947</c:v>
                </c:pt>
                <c:pt idx="2726">
                  <c:v>14.623380962171053</c:v>
                </c:pt>
                <c:pt idx="2727">
                  <c:v>14.642655222039474</c:v>
                </c:pt>
                <c:pt idx="2728">
                  <c:v>14.767937911184211</c:v>
                </c:pt>
                <c:pt idx="2729">
                  <c:v>14.803274054276315</c:v>
                </c:pt>
                <c:pt idx="2730">
                  <c:v>14.796849300986842</c:v>
                </c:pt>
                <c:pt idx="2731">
                  <c:v>14.825760690789474</c:v>
                </c:pt>
                <c:pt idx="2732">
                  <c:v>14.996016652960526</c:v>
                </c:pt>
                <c:pt idx="2733">
                  <c:v>14.992804276315789</c:v>
                </c:pt>
                <c:pt idx="2734">
                  <c:v>15.028140419407896</c:v>
                </c:pt>
                <c:pt idx="2735">
                  <c:v>14.912494860197368</c:v>
                </c:pt>
                <c:pt idx="2736">
                  <c:v>15.098812705592104</c:v>
                </c:pt>
                <c:pt idx="2737">
                  <c:v>15.140573601973685</c:v>
                </c:pt>
                <c:pt idx="2738">
                  <c:v>15.172697368421053</c:v>
                </c:pt>
                <c:pt idx="2739">
                  <c:v>15.204821134868421</c:v>
                </c:pt>
                <c:pt idx="2740">
                  <c:v>15.275493421052632</c:v>
                </c:pt>
                <c:pt idx="2741">
                  <c:v>15.359015213815789</c:v>
                </c:pt>
                <c:pt idx="2742">
                  <c:v>15.432899876644736</c:v>
                </c:pt>
                <c:pt idx="2743">
                  <c:v>15.481085526315789</c:v>
                </c:pt>
                <c:pt idx="2744">
                  <c:v>15.558182565789474</c:v>
                </c:pt>
                <c:pt idx="2745">
                  <c:v>15.670615748355264</c:v>
                </c:pt>
                <c:pt idx="2746">
                  <c:v>15.699527138157896</c:v>
                </c:pt>
                <c:pt idx="2747">
                  <c:v>15.722013774671053</c:v>
                </c:pt>
                <c:pt idx="2748">
                  <c:v>15.744500411184211</c:v>
                </c:pt>
                <c:pt idx="2749">
                  <c:v>15.779836554276315</c:v>
                </c:pt>
                <c:pt idx="2750">
                  <c:v>15.828022203947368</c:v>
                </c:pt>
                <c:pt idx="2751">
                  <c:v>15.863358347039474</c:v>
                </c:pt>
                <c:pt idx="2752">
                  <c:v>15.911543996710526</c:v>
                </c:pt>
                <c:pt idx="2753">
                  <c:v>15.956517269736842</c:v>
                </c:pt>
                <c:pt idx="2754">
                  <c:v>16.014340049342106</c:v>
                </c:pt>
                <c:pt idx="2755">
                  <c:v>16.065738075657894</c:v>
                </c:pt>
                <c:pt idx="2756">
                  <c:v>15.995065789473685</c:v>
                </c:pt>
                <c:pt idx="2757">
                  <c:v>16.046463815789473</c:v>
                </c:pt>
                <c:pt idx="2758">
                  <c:v>16.088224712171051</c:v>
                </c:pt>
                <c:pt idx="2759">
                  <c:v>16.120348478618421</c:v>
                </c:pt>
                <c:pt idx="2760">
                  <c:v>16.197445518092106</c:v>
                </c:pt>
                <c:pt idx="2761">
                  <c:v>16.155684621710527</c:v>
                </c:pt>
                <c:pt idx="2762">
                  <c:v>16.187808388157894</c:v>
                </c:pt>
                <c:pt idx="2763">
                  <c:v>16.22314453125</c:v>
                </c:pt>
                <c:pt idx="2764">
                  <c:v>16.248843544407894</c:v>
                </c:pt>
                <c:pt idx="2765">
                  <c:v>16.306666324013158</c:v>
                </c:pt>
                <c:pt idx="2766">
                  <c:v>16.40625</c:v>
                </c:pt>
                <c:pt idx="2767">
                  <c:v>16.473709909539473</c:v>
                </c:pt>
                <c:pt idx="2768">
                  <c:v>16.573293585526315</c:v>
                </c:pt>
                <c:pt idx="2769">
                  <c:v>16.492984169407894</c:v>
                </c:pt>
                <c:pt idx="2770">
                  <c:v>16.534745065789473</c:v>
                </c:pt>
                <c:pt idx="2771">
                  <c:v>16.598992598684209</c:v>
                </c:pt>
                <c:pt idx="2772">
                  <c:v>16.608629728618421</c:v>
                </c:pt>
                <c:pt idx="2773">
                  <c:v>16.775673314144736</c:v>
                </c:pt>
                <c:pt idx="2774">
                  <c:v>16.746761924342106</c:v>
                </c:pt>
                <c:pt idx="2775">
                  <c:v>16.759611430921051</c:v>
                </c:pt>
                <c:pt idx="2776">
                  <c:v>16.823858963815791</c:v>
                </c:pt>
                <c:pt idx="2777">
                  <c:v>16.86561986019737</c:v>
                </c:pt>
                <c:pt idx="2778">
                  <c:v>16.907380756578949</c:v>
                </c:pt>
                <c:pt idx="2779">
                  <c:v>16.961991159539473</c:v>
                </c:pt>
                <c:pt idx="2780">
                  <c:v>17.019813939144736</c:v>
                </c:pt>
                <c:pt idx="2781">
                  <c:v>17.071211965460527</c:v>
                </c:pt>
                <c:pt idx="2782">
                  <c:v>17.019813939144736</c:v>
                </c:pt>
                <c:pt idx="2783">
                  <c:v>17.087273848684209</c:v>
                </c:pt>
                <c:pt idx="2784">
                  <c:v>17.154733758223685</c:v>
                </c:pt>
                <c:pt idx="2785">
                  <c:v>17.218981291118421</c:v>
                </c:pt>
                <c:pt idx="2786">
                  <c:v>17.276804070723685</c:v>
                </c:pt>
                <c:pt idx="2787">
                  <c:v>17.324989720394736</c:v>
                </c:pt>
                <c:pt idx="2788">
                  <c:v>17.373175370065791</c:v>
                </c:pt>
                <c:pt idx="2789">
                  <c:v>17.434210526315791</c:v>
                </c:pt>
                <c:pt idx="2790">
                  <c:v>17.47275904605263</c:v>
                </c:pt>
                <c:pt idx="2791">
                  <c:v>17.527369449013158</c:v>
                </c:pt>
                <c:pt idx="2792">
                  <c:v>17.559493215460527</c:v>
                </c:pt>
                <c:pt idx="2793">
                  <c:v>17.581979851973685</c:v>
                </c:pt>
                <c:pt idx="2794">
                  <c:v>17.745811060855264</c:v>
                </c:pt>
                <c:pt idx="2795">
                  <c:v>17.700837787828949</c:v>
                </c:pt>
                <c:pt idx="2796">
                  <c:v>17.7490234375</c:v>
                </c:pt>
                <c:pt idx="2797">
                  <c:v>17.803633840460527</c:v>
                </c:pt>
                <c:pt idx="2798">
                  <c:v>17.845394736842106</c:v>
                </c:pt>
                <c:pt idx="2799">
                  <c:v>17.983526932565791</c:v>
                </c:pt>
                <c:pt idx="2800">
                  <c:v>18.041349712171051</c:v>
                </c:pt>
                <c:pt idx="2801">
                  <c:v>18.089535361842106</c:v>
                </c:pt>
                <c:pt idx="2802">
                  <c:v>18.169844777960527</c:v>
                </c:pt>
                <c:pt idx="2803">
                  <c:v>18.221242804276315</c:v>
                </c:pt>
                <c:pt idx="2804">
                  <c:v>18.259791324013158</c:v>
                </c:pt>
                <c:pt idx="2805">
                  <c:v>18.295127467105264</c:v>
                </c:pt>
                <c:pt idx="2806">
                  <c:v>18.349737870065791</c:v>
                </c:pt>
                <c:pt idx="2807">
                  <c:v>18.529630962171051</c:v>
                </c:pt>
                <c:pt idx="2808">
                  <c:v>18.581028988486842</c:v>
                </c:pt>
                <c:pt idx="2809">
                  <c:v>18.622789884868421</c:v>
                </c:pt>
                <c:pt idx="2810">
                  <c:v>18.690249794407894</c:v>
                </c:pt>
                <c:pt idx="2811">
                  <c:v>18.760922080592106</c:v>
                </c:pt>
                <c:pt idx="2812">
                  <c:v>18.870142886513158</c:v>
                </c:pt>
                <c:pt idx="2813">
                  <c:v>18.799470600328949</c:v>
                </c:pt>
                <c:pt idx="2814">
                  <c:v>18.812320106907894</c:v>
                </c:pt>
                <c:pt idx="2815">
                  <c:v>18.834806743421051</c:v>
                </c:pt>
                <c:pt idx="2816">
                  <c:v>18.821957236842106</c:v>
                </c:pt>
                <c:pt idx="2817">
                  <c:v>18.812320106907894</c:v>
                </c:pt>
                <c:pt idx="2818">
                  <c:v>18.831594366776315</c:v>
                </c:pt>
                <c:pt idx="2819">
                  <c:v>18.863718133223685</c:v>
                </c:pt>
                <c:pt idx="2820">
                  <c:v>18.947239925986842</c:v>
                </c:pt>
                <c:pt idx="2821">
                  <c:v>18.950452302631579</c:v>
                </c:pt>
                <c:pt idx="2822">
                  <c:v>18.850868626644736</c:v>
                </c:pt>
                <c:pt idx="2823">
                  <c:v>18.87978001644737</c:v>
                </c:pt>
                <c:pt idx="2824">
                  <c:v>18.915116159539473</c:v>
                </c:pt>
                <c:pt idx="2825">
                  <c:v>18.947239925986842</c:v>
                </c:pt>
                <c:pt idx="2826">
                  <c:v>18.966514185855264</c:v>
                </c:pt>
                <c:pt idx="2827">
                  <c:v>18.995425575657894</c:v>
                </c:pt>
                <c:pt idx="2828">
                  <c:v>19.037186472039473</c:v>
                </c:pt>
                <c:pt idx="2829">
                  <c:v>19.075734991776315</c:v>
                </c:pt>
                <c:pt idx="2830">
                  <c:v>19.101434004934209</c:v>
                </c:pt>
                <c:pt idx="2831">
                  <c:v>19.156044407894736</c:v>
                </c:pt>
                <c:pt idx="2832">
                  <c:v>19.18174342105263</c:v>
                </c:pt>
                <c:pt idx="2833">
                  <c:v>19.310238486842106</c:v>
                </c:pt>
                <c:pt idx="2834">
                  <c:v>19.351999383223685</c:v>
                </c:pt>
                <c:pt idx="2835">
                  <c:v>19.377698396381579</c:v>
                </c:pt>
                <c:pt idx="2836">
                  <c:v>19.30381373355263</c:v>
                </c:pt>
                <c:pt idx="2837">
                  <c:v>19.342362253289473</c:v>
                </c:pt>
                <c:pt idx="2838">
                  <c:v>19.361636513157894</c:v>
                </c:pt>
                <c:pt idx="2839">
                  <c:v>19.387335526315791</c:v>
                </c:pt>
                <c:pt idx="2840">
                  <c:v>19.406609786184209</c:v>
                </c:pt>
                <c:pt idx="2841">
                  <c:v>19.422671669407894</c:v>
                </c:pt>
                <c:pt idx="2842">
                  <c:v>19.4580078125</c:v>
                </c:pt>
                <c:pt idx="2843">
                  <c:v>19.49013157894737</c:v>
                </c:pt>
                <c:pt idx="2844">
                  <c:v>19.522255345394736</c:v>
                </c:pt>
                <c:pt idx="2845">
                  <c:v>19.567228618421051</c:v>
                </c:pt>
                <c:pt idx="2846">
                  <c:v>19.625051398026315</c:v>
                </c:pt>
                <c:pt idx="2847">
                  <c:v>19.695723684210527</c:v>
                </c:pt>
                <c:pt idx="2848">
                  <c:v>19.76318359375</c:v>
                </c:pt>
                <c:pt idx="2849">
                  <c:v>19.817793996710527</c:v>
                </c:pt>
                <c:pt idx="2850">
                  <c:v>19.747121710526315</c:v>
                </c:pt>
                <c:pt idx="2851">
                  <c:v>19.939864309210527</c:v>
                </c:pt>
                <c:pt idx="2852">
                  <c:v>20.004111842105264</c:v>
                </c:pt>
                <c:pt idx="2853">
                  <c:v>20.077996504934209</c:v>
                </c:pt>
                <c:pt idx="2854">
                  <c:v>20.1904296875</c:v>
                </c:pt>
                <c:pt idx="2855">
                  <c:v>20.290013363486842</c:v>
                </c:pt>
                <c:pt idx="2856">
                  <c:v>20.338199013157894</c:v>
                </c:pt>
                <c:pt idx="2857">
                  <c:v>20.399234169407894</c:v>
                </c:pt>
                <c:pt idx="2858">
                  <c:v>20.505242598684209</c:v>
                </c:pt>
                <c:pt idx="2859">
                  <c:v>20.579127261513158</c:v>
                </c:pt>
                <c:pt idx="2860">
                  <c:v>20.746170847039473</c:v>
                </c:pt>
                <c:pt idx="2861">
                  <c:v>20.803993626644736</c:v>
                </c:pt>
                <c:pt idx="2862">
                  <c:v>20.868241159539473</c:v>
                </c:pt>
                <c:pt idx="2863">
                  <c:v>20.919639185855264</c:v>
                </c:pt>
                <c:pt idx="2864">
                  <c:v>20.974249588815791</c:v>
                </c:pt>
                <c:pt idx="2865">
                  <c:v>21.01601048519737</c:v>
                </c:pt>
                <c:pt idx="2866">
                  <c:v>21.041709498355264</c:v>
                </c:pt>
                <c:pt idx="2867">
                  <c:v>21.102744654605264</c:v>
                </c:pt>
                <c:pt idx="2868">
                  <c:v>21.160567434210527</c:v>
                </c:pt>
                <c:pt idx="2869">
                  <c:v>21.13486842105263</c:v>
                </c:pt>
                <c:pt idx="2870">
                  <c:v>21.19590357730263</c:v>
                </c:pt>
                <c:pt idx="2871">
                  <c:v>21.237664473684209</c:v>
                </c:pt>
                <c:pt idx="2872">
                  <c:v>21.292274876644736</c:v>
                </c:pt>
                <c:pt idx="2873">
                  <c:v>21.340460526315791</c:v>
                </c:pt>
                <c:pt idx="2874">
                  <c:v>21.401495682565791</c:v>
                </c:pt>
                <c:pt idx="2875">
                  <c:v>21.44004420230263</c:v>
                </c:pt>
                <c:pt idx="2876">
                  <c:v>21.50429173519737</c:v>
                </c:pt>
                <c:pt idx="2877">
                  <c:v>21.549265008223685</c:v>
                </c:pt>
              </c:numCache>
            </c:numRef>
          </c:xVal>
          <c:yVal>
            <c:numRef>
              <c:f>Exterior!$A$4075:$A$6952</c:f>
              <c:numCache>
                <c:formatCode>General</c:formatCode>
                <c:ptCount val="2878"/>
                <c:pt idx="0">
                  <c:v>73520.032094325172</c:v>
                </c:pt>
                <c:pt idx="1">
                  <c:v>73217.479545132344</c:v>
                </c:pt>
                <c:pt idx="2">
                  <c:v>73157.585557055063</c:v>
                </c:pt>
                <c:pt idx="3">
                  <c:v>73097.765184360018</c:v>
                </c:pt>
                <c:pt idx="4">
                  <c:v>73038.018296294613</c:v>
                </c:pt>
                <c:pt idx="5">
                  <c:v>72978.344762320048</c:v>
                </c:pt>
                <c:pt idx="6">
                  <c:v>72918.744452141997</c:v>
                </c:pt>
                <c:pt idx="7">
                  <c:v>72859.217235631062</c:v>
                </c:pt>
                <c:pt idx="8">
                  <c:v>72799.762982890068</c:v>
                </c:pt>
                <c:pt idx="9">
                  <c:v>72740.381564241776</c:v>
                </c:pt>
                <c:pt idx="10">
                  <c:v>72681.072850180048</c:v>
                </c:pt>
                <c:pt idx="11">
                  <c:v>72621.836711455398</c:v>
                </c:pt>
                <c:pt idx="12">
                  <c:v>72562.673019013819</c:v>
                </c:pt>
                <c:pt idx="13">
                  <c:v>72503.581644002974</c:v>
                </c:pt>
                <c:pt idx="14">
                  <c:v>72444.562457784399</c:v>
                </c:pt>
                <c:pt idx="15">
                  <c:v>72385.615331915105</c:v>
                </c:pt>
                <c:pt idx="16">
                  <c:v>72326.740138190435</c:v>
                </c:pt>
                <c:pt idx="17">
                  <c:v>72267.936748613502</c:v>
                </c:pt>
                <c:pt idx="18">
                  <c:v>72209.20503534624</c:v>
                </c:pt>
                <c:pt idx="19">
                  <c:v>72150.544870813348</c:v>
                </c:pt>
                <c:pt idx="20">
                  <c:v>72091.956127635029</c:v>
                </c:pt>
                <c:pt idx="21">
                  <c:v>72033.438678614839</c:v>
                </c:pt>
                <c:pt idx="22">
                  <c:v>71974.992396800691</c:v>
                </c:pt>
                <c:pt idx="23">
                  <c:v>71916.61715539328</c:v>
                </c:pt>
                <c:pt idx="24">
                  <c:v>71858.312827862159</c:v>
                </c:pt>
                <c:pt idx="25">
                  <c:v>71800.079287866261</c:v>
                </c:pt>
                <c:pt idx="26">
                  <c:v>71741.916409253972</c:v>
                </c:pt>
                <c:pt idx="27">
                  <c:v>71683.82406606921</c:v>
                </c:pt>
                <c:pt idx="28">
                  <c:v>71625.802132606375</c:v>
                </c:pt>
                <c:pt idx="29">
                  <c:v>71567.850483306524</c:v>
                </c:pt>
                <c:pt idx="30">
                  <c:v>71509.968992885711</c:v>
                </c:pt>
                <c:pt idx="31">
                  <c:v>71452.157536194369</c:v>
                </c:pt>
                <c:pt idx="32">
                  <c:v>71394.415988364024</c:v>
                </c:pt>
                <c:pt idx="33">
                  <c:v>71336.744224654511</c:v>
                </c:pt>
                <c:pt idx="34">
                  <c:v>71279.142120576187</c:v>
                </c:pt>
                <c:pt idx="35">
                  <c:v>71221.609551841029</c:v>
                </c:pt>
                <c:pt idx="36">
                  <c:v>71164.146394356561</c:v>
                </c:pt>
                <c:pt idx="37">
                  <c:v>71106.752524207506</c:v>
                </c:pt>
                <c:pt idx="38">
                  <c:v>71049.427817753545</c:v>
                </c:pt>
                <c:pt idx="39">
                  <c:v>70992.17215147044</c:v>
                </c:pt>
                <c:pt idx="40">
                  <c:v>70934.985402121136</c:v>
                </c:pt>
                <c:pt idx="41">
                  <c:v>70877.867446603006</c:v>
                </c:pt>
                <c:pt idx="42">
                  <c:v>70820.818162039504</c:v>
                </c:pt>
                <c:pt idx="43">
                  <c:v>70763.837425792386</c:v>
                </c:pt>
                <c:pt idx="44">
                  <c:v>70706.925115363949</c:v>
                </c:pt>
                <c:pt idx="45">
                  <c:v>70650.081108519196</c:v>
                </c:pt>
                <c:pt idx="46">
                  <c:v>70593.30528315148</c:v>
                </c:pt>
                <c:pt idx="47">
                  <c:v>70536.597517429094</c:v>
                </c:pt>
                <c:pt idx="48">
                  <c:v>70479.957689679213</c:v>
                </c:pt>
                <c:pt idx="49">
                  <c:v>70423.385678448976</c:v>
                </c:pt>
                <c:pt idx="50">
                  <c:v>70366.881362474931</c:v>
                </c:pt>
                <c:pt idx="51">
                  <c:v>70310.444620683033</c:v>
                </c:pt>
                <c:pt idx="52">
                  <c:v>70254.075332249777</c:v>
                </c:pt>
                <c:pt idx="53">
                  <c:v>70197.773376473851</c:v>
                </c:pt>
                <c:pt idx="54">
                  <c:v>70141.538632928918</c:v>
                </c:pt>
                <c:pt idx="55">
                  <c:v>70085.370981353597</c:v>
                </c:pt>
                <c:pt idx="56">
                  <c:v>70029.270301675933</c:v>
                </c:pt>
                <c:pt idx="57">
                  <c:v>69973.23647403784</c:v>
                </c:pt>
                <c:pt idx="58">
                  <c:v>69917.269378770608</c:v>
                </c:pt>
                <c:pt idx="59">
                  <c:v>69861.36889641943</c:v>
                </c:pt>
                <c:pt idx="60">
                  <c:v>69805.534907700581</c:v>
                </c:pt>
                <c:pt idx="61">
                  <c:v>69749.767293586934</c:v>
                </c:pt>
                <c:pt idx="62">
                  <c:v>69694.065935179708</c:v>
                </c:pt>
                <c:pt idx="63">
                  <c:v>69638.430713800073</c:v>
                </c:pt>
                <c:pt idx="64">
                  <c:v>69582.861510983057</c:v>
                </c:pt>
                <c:pt idx="65">
                  <c:v>69527.35820845922</c:v>
                </c:pt>
                <c:pt idx="66">
                  <c:v>69471.920688142432</c:v>
                </c:pt>
                <c:pt idx="67">
                  <c:v>69416.548832166533</c:v>
                </c:pt>
                <c:pt idx="68">
                  <c:v>69361.242522811997</c:v>
                </c:pt>
                <c:pt idx="69">
                  <c:v>69306.001642609815</c:v>
                </c:pt>
                <c:pt idx="70">
                  <c:v>69250.826074237644</c:v>
                </c:pt>
                <c:pt idx="71">
                  <c:v>69195.715700641973</c:v>
                </c:pt>
                <c:pt idx="72">
                  <c:v>69140.670404885372</c:v>
                </c:pt>
                <c:pt idx="73">
                  <c:v>69085.6900702321</c:v>
                </c:pt>
                <c:pt idx="74">
                  <c:v>69030.77458024575</c:v>
                </c:pt>
                <c:pt idx="75">
                  <c:v>68975.923818575509</c:v>
                </c:pt>
                <c:pt idx="76">
                  <c:v>68921.137669059957</c:v>
                </c:pt>
                <c:pt idx="77">
                  <c:v>68866.416015812647</c:v>
                </c:pt>
                <c:pt idx="78">
                  <c:v>68811.758743050988</c:v>
                </c:pt>
                <c:pt idx="79">
                  <c:v>68757.165735304035</c:v>
                </c:pt>
                <c:pt idx="80">
                  <c:v>68702.636877161916</c:v>
                </c:pt>
                <c:pt idx="81">
                  <c:v>68648.172053477523</c:v>
                </c:pt>
                <c:pt idx="82">
                  <c:v>68593.771149317588</c:v>
                </c:pt>
                <c:pt idx="83">
                  <c:v>68539.434049913834</c:v>
                </c:pt>
                <c:pt idx="84">
                  <c:v>68485.160640656832</c:v>
                </c:pt>
                <c:pt idx="85">
                  <c:v>68430.950807181594</c:v>
                </c:pt>
                <c:pt idx="86">
                  <c:v>68376.804435281956</c:v>
                </c:pt>
                <c:pt idx="87">
                  <c:v>68322.721410996193</c:v>
                </c:pt>
                <c:pt idx="88">
                  <c:v>68268.70162046644</c:v>
                </c:pt>
                <c:pt idx="89">
                  <c:v>68214.744950109802</c:v>
                </c:pt>
                <c:pt idx="90">
                  <c:v>68160.851286483914</c:v>
                </c:pt>
                <c:pt idx="91">
                  <c:v>68107.020516360266</c:v>
                </c:pt>
                <c:pt idx="92">
                  <c:v>68053.252526711978</c:v>
                </c:pt>
                <c:pt idx="93">
                  <c:v>67999.547204652714</c:v>
                </c:pt>
                <c:pt idx="94">
                  <c:v>67945.904437546676</c:v>
                </c:pt>
                <c:pt idx="95">
                  <c:v>67892.32411290468</c:v>
                </c:pt>
                <c:pt idx="96">
                  <c:v>67838.80611845752</c:v>
                </c:pt>
                <c:pt idx="97">
                  <c:v>67785.35034211319</c:v>
                </c:pt>
                <c:pt idx="98">
                  <c:v>67731.956671938562</c:v>
                </c:pt>
                <c:pt idx="99">
                  <c:v>67678.624996244878</c:v>
                </c:pt>
                <c:pt idx="100">
                  <c:v>67625.355203502302</c:v>
                </c:pt>
                <c:pt idx="101">
                  <c:v>67572.147182388697</c:v>
                </c:pt>
                <c:pt idx="102">
                  <c:v>67519.000821716356</c:v>
                </c:pt>
                <c:pt idx="103">
                  <c:v>67465.916010572575</c:v>
                </c:pt>
                <c:pt idx="104">
                  <c:v>67412.89263815459</c:v>
                </c:pt>
                <c:pt idx="105">
                  <c:v>67359.930593861282</c:v>
                </c:pt>
                <c:pt idx="106">
                  <c:v>67307.029767335946</c:v>
                </c:pt>
                <c:pt idx="107">
                  <c:v>67254.190048362434</c:v>
                </c:pt>
                <c:pt idx="108">
                  <c:v>67201.411326883419</c:v>
                </c:pt>
                <c:pt idx="109">
                  <c:v>67148.693493079903</c:v>
                </c:pt>
                <c:pt idx="110">
                  <c:v>67096.03643732841</c:v>
                </c:pt>
                <c:pt idx="111">
                  <c:v>67043.440050139878</c:v>
                </c:pt>
                <c:pt idx="112">
                  <c:v>66990.904222239144</c:v>
                </c:pt>
                <c:pt idx="113">
                  <c:v>66938.428844552604</c:v>
                </c:pt>
                <c:pt idx="114">
                  <c:v>66886.01380813506</c:v>
                </c:pt>
                <c:pt idx="115">
                  <c:v>66833.659004322297</c:v>
                </c:pt>
                <c:pt idx="116">
                  <c:v>66781.3643245235</c:v>
                </c:pt>
                <c:pt idx="117">
                  <c:v>66729.129660441089</c:v>
                </c:pt>
                <c:pt idx="118">
                  <c:v>66676.954903869162</c:v>
                </c:pt>
                <c:pt idx="119">
                  <c:v>66624.839946827895</c:v>
                </c:pt>
                <c:pt idx="120">
                  <c:v>66572.784681539095</c:v>
                </c:pt>
                <c:pt idx="121">
                  <c:v>66520.789000413992</c:v>
                </c:pt>
                <c:pt idx="122">
                  <c:v>66468.852795973784</c:v>
                </c:pt>
                <c:pt idx="123">
                  <c:v>66416.975961008546</c:v>
                </c:pt>
                <c:pt idx="124">
                  <c:v>66365.158388412194</c:v>
                </c:pt>
                <c:pt idx="125">
                  <c:v>66313.399971384191</c:v>
                </c:pt>
                <c:pt idx="126">
                  <c:v>66261.700603160629</c:v>
                </c:pt>
                <c:pt idx="127">
                  <c:v>66210.060177258696</c:v>
                </c:pt>
                <c:pt idx="128">
                  <c:v>66158.478587336096</c:v>
                </c:pt>
                <c:pt idx="129">
                  <c:v>66106.955727264387</c:v>
                </c:pt>
                <c:pt idx="130">
                  <c:v>66055.491491043475</c:v>
                </c:pt>
                <c:pt idx="131">
                  <c:v>66004.085772905411</c:v>
                </c:pt>
                <c:pt idx="132">
                  <c:v>65952.738467271702</c:v>
                </c:pt>
                <c:pt idx="133">
                  <c:v>65901.449468686042</c:v>
                </c:pt>
                <c:pt idx="134">
                  <c:v>65850.218671930401</c:v>
                </c:pt>
                <c:pt idx="135">
                  <c:v>65799.045971921209</c:v>
                </c:pt>
                <c:pt idx="136">
                  <c:v>65747.931263800958</c:v>
                </c:pt>
                <c:pt idx="137">
                  <c:v>65696.874442877117</c:v>
                </c:pt>
                <c:pt idx="138">
                  <c:v>65645.875404609935</c:v>
                </c:pt>
                <c:pt idx="139">
                  <c:v>65594.934044667345</c:v>
                </c:pt>
                <c:pt idx="140">
                  <c:v>65544.050258894553</c:v>
                </c:pt>
                <c:pt idx="141">
                  <c:v>65493.223943320023</c:v>
                </c:pt>
                <c:pt idx="142">
                  <c:v>65442.454994124986</c:v>
                </c:pt>
                <c:pt idx="143">
                  <c:v>65391.743307698423</c:v>
                </c:pt>
                <c:pt idx="144">
                  <c:v>65341.088780618731</c:v>
                </c:pt>
                <c:pt idx="145">
                  <c:v>65290.4913095804</c:v>
                </c:pt>
                <c:pt idx="146">
                  <c:v>65239.950791534553</c:v>
                </c:pt>
                <c:pt idx="147">
                  <c:v>65189.467123536182</c:v>
                </c:pt>
                <c:pt idx="148">
                  <c:v>65139.040202890799</c:v>
                </c:pt>
                <c:pt idx="149">
                  <c:v>65088.669927050571</c:v>
                </c:pt>
                <c:pt idx="150">
                  <c:v>65038.356193602063</c:v>
                </c:pt>
                <c:pt idx="151">
                  <c:v>64988.098900400728</c:v>
                </c:pt>
                <c:pt idx="152">
                  <c:v>64937.897945387536</c:v>
                </c:pt>
                <c:pt idx="153">
                  <c:v>64887.753226711204</c:v>
                </c:pt>
                <c:pt idx="154">
                  <c:v>64837.664642734315</c:v>
                </c:pt>
                <c:pt idx="155">
                  <c:v>64787.632091978325</c:v>
                </c:pt>
                <c:pt idx="156">
                  <c:v>64737.655473080762</c:v>
                </c:pt>
                <c:pt idx="157">
                  <c:v>64687.734684935815</c:v>
                </c:pt>
                <c:pt idx="158">
                  <c:v>64637.869626584281</c:v>
                </c:pt>
                <c:pt idx="159">
                  <c:v>64588.060197231964</c:v>
                </c:pt>
                <c:pt idx="160">
                  <c:v>64538.306296255738</c:v>
                </c:pt>
                <c:pt idx="161">
                  <c:v>64488.607823234117</c:v>
                </c:pt>
                <c:pt idx="162">
                  <c:v>64438.964677892262</c:v>
                </c:pt>
                <c:pt idx="163">
                  <c:v>64389.376760144754</c:v>
                </c:pt>
                <c:pt idx="164">
                  <c:v>64339.843970101698</c:v>
                </c:pt>
                <c:pt idx="165">
                  <c:v>64290.366207989282</c:v>
                </c:pt>
                <c:pt idx="166">
                  <c:v>64240.943374259805</c:v>
                </c:pt>
                <c:pt idx="167">
                  <c:v>64191.575369530496</c:v>
                </c:pt>
                <c:pt idx="168">
                  <c:v>64142.262094559155</c:v>
                </c:pt>
                <c:pt idx="169">
                  <c:v>64093.003450317432</c:v>
                </c:pt>
                <c:pt idx="170">
                  <c:v>64043.799337923614</c:v>
                </c:pt>
                <c:pt idx="171">
                  <c:v>63994.649658697621</c:v>
                </c:pt>
                <c:pt idx="172">
                  <c:v>63945.554314063265</c:v>
                </c:pt>
                <c:pt idx="173">
                  <c:v>63896.513205719311</c:v>
                </c:pt>
                <c:pt idx="174">
                  <c:v>63847.526235480604</c:v>
                </c:pt>
                <c:pt idx="175">
                  <c:v>63798.593305308656</c:v>
                </c:pt>
                <c:pt idx="176">
                  <c:v>63749.714317384925</c:v>
                </c:pt>
                <c:pt idx="177">
                  <c:v>63700.889174006988</c:v>
                </c:pt>
                <c:pt idx="178">
                  <c:v>63652.1177777107</c:v>
                </c:pt>
                <c:pt idx="179">
                  <c:v>63603.400031203018</c:v>
                </c:pt>
                <c:pt idx="180">
                  <c:v>63554.735837270309</c:v>
                </c:pt>
                <c:pt idx="181">
                  <c:v>63506.125098918936</c:v>
                </c:pt>
                <c:pt idx="182">
                  <c:v>63457.567719387429</c:v>
                </c:pt>
                <c:pt idx="183">
                  <c:v>63409.063601999871</c:v>
                </c:pt>
                <c:pt idx="184">
                  <c:v>63360.612650306422</c:v>
                </c:pt>
                <c:pt idx="185">
                  <c:v>63312.21476796722</c:v>
                </c:pt>
                <c:pt idx="186">
                  <c:v>63263.869858880716</c:v>
                </c:pt>
                <c:pt idx="187">
                  <c:v>63215.577827073663</c:v>
                </c:pt>
                <c:pt idx="188">
                  <c:v>63167.338576731687</c:v>
                </c:pt>
                <c:pt idx="189">
                  <c:v>63119.152012242033</c:v>
                </c:pt>
                <c:pt idx="190">
                  <c:v>63071.018038144728</c:v>
                </c:pt>
                <c:pt idx="191">
                  <c:v>63022.936559132548</c:v>
                </c:pt>
                <c:pt idx="192">
                  <c:v>62974.907480112102</c:v>
                </c:pt>
                <c:pt idx="193">
                  <c:v>62926.930706106134</c:v>
                </c:pt>
                <c:pt idx="194">
                  <c:v>62879.006142338985</c:v>
                </c:pt>
                <c:pt idx="195">
                  <c:v>62831.133694175565</c:v>
                </c:pt>
                <c:pt idx="196">
                  <c:v>62783.313267188511</c:v>
                </c:pt>
                <c:pt idx="197">
                  <c:v>62735.544767054329</c:v>
                </c:pt>
                <c:pt idx="198">
                  <c:v>62687.828099700069</c:v>
                </c:pt>
                <c:pt idx="199">
                  <c:v>62640.163171119973</c:v>
                </c:pt>
                <c:pt idx="200">
                  <c:v>62592.549887577145</c:v>
                </c:pt>
                <c:pt idx="201">
                  <c:v>62544.988155414096</c:v>
                </c:pt>
                <c:pt idx="202">
                  <c:v>62497.477881223895</c:v>
                </c:pt>
                <c:pt idx="203">
                  <c:v>62450.018971666796</c:v>
                </c:pt>
                <c:pt idx="204">
                  <c:v>62402.611333641362</c:v>
                </c:pt>
                <c:pt idx="205">
                  <c:v>62355.254874211125</c:v>
                </c:pt>
                <c:pt idx="206">
                  <c:v>62307.949500525167</c:v>
                </c:pt>
                <c:pt idx="207">
                  <c:v>62260.695120038079</c:v>
                </c:pt>
                <c:pt idx="208">
                  <c:v>62213.491640216671</c:v>
                </c:pt>
                <c:pt idx="209">
                  <c:v>62166.338968790493</c:v>
                </c:pt>
                <c:pt idx="210">
                  <c:v>62119.237013629638</c:v>
                </c:pt>
                <c:pt idx="211">
                  <c:v>62072.185682750824</c:v>
                </c:pt>
                <c:pt idx="212">
                  <c:v>62025.18488434187</c:v>
                </c:pt>
                <c:pt idx="213">
                  <c:v>61978.234526780019</c:v>
                </c:pt>
                <c:pt idx="214">
                  <c:v>61931.334518595257</c:v>
                </c:pt>
                <c:pt idx="215">
                  <c:v>61884.484768421447</c:v>
                </c:pt>
                <c:pt idx="216">
                  <c:v>61837.685185155184</c:v>
                </c:pt>
                <c:pt idx="217">
                  <c:v>61790.935677772512</c:v>
                </c:pt>
                <c:pt idx="218">
                  <c:v>61744.236155463324</c:v>
                </c:pt>
                <c:pt idx="219">
                  <c:v>61697.586527564155</c:v>
                </c:pt>
                <c:pt idx="220">
                  <c:v>61650.986703539864</c:v>
                </c:pt>
                <c:pt idx="221">
                  <c:v>61604.436593087485</c:v>
                </c:pt>
                <c:pt idx="222">
                  <c:v>61557.936106014051</c:v>
                </c:pt>
                <c:pt idx="223">
                  <c:v>61511.485152285444</c:v>
                </c:pt>
                <c:pt idx="224">
                  <c:v>61465.083642032543</c:v>
                </c:pt>
                <c:pt idx="225">
                  <c:v>61418.731485600067</c:v>
                </c:pt>
                <c:pt idx="226">
                  <c:v>61372.428593424389</c:v>
                </c:pt>
                <c:pt idx="227">
                  <c:v>61326.174876106874</c:v>
                </c:pt>
                <c:pt idx="228">
                  <c:v>61279.970244474949</c:v>
                </c:pt>
                <c:pt idx="229">
                  <c:v>61233.814609459921</c:v>
                </c:pt>
                <c:pt idx="230">
                  <c:v>61187.707882151961</c:v>
                </c:pt>
                <c:pt idx="231">
                  <c:v>61141.649973818436</c:v>
                </c:pt>
                <c:pt idx="232">
                  <c:v>61095.640795891697</c:v>
                </c:pt>
                <c:pt idx="233">
                  <c:v>61049.680259944616</c:v>
                </c:pt>
                <c:pt idx="234">
                  <c:v>61003.768277739495</c:v>
                </c:pt>
                <c:pt idx="235">
                  <c:v>60957.904761130289</c:v>
                </c:pt>
                <c:pt idx="236">
                  <c:v>60912.089622215339</c:v>
                </c:pt>
                <c:pt idx="237">
                  <c:v>60866.322773215223</c:v>
                </c:pt>
                <c:pt idx="238">
                  <c:v>60820.604126466591</c:v>
                </c:pt>
                <c:pt idx="239">
                  <c:v>60774.93359453218</c:v>
                </c:pt>
                <c:pt idx="240">
                  <c:v>60729.311090121373</c:v>
                </c:pt>
                <c:pt idx="241">
                  <c:v>60683.736526047425</c:v>
                </c:pt>
                <c:pt idx="242">
                  <c:v>60638.209815300783</c:v>
                </c:pt>
                <c:pt idx="243">
                  <c:v>60592.730871097978</c:v>
                </c:pt>
                <c:pt idx="244">
                  <c:v>60547.299606728862</c:v>
                </c:pt>
                <c:pt idx="245">
                  <c:v>60501.915935654375</c:v>
                </c:pt>
                <c:pt idx="246">
                  <c:v>60456.57977154931</c:v>
                </c:pt>
                <c:pt idx="247">
                  <c:v>60411.291028155669</c:v>
                </c:pt>
                <c:pt idx="248">
                  <c:v>60366.04961945377</c:v>
                </c:pt>
                <c:pt idx="249">
                  <c:v>60320.855459533894</c:v>
                </c:pt>
                <c:pt idx="250">
                  <c:v>60275.708462657429</c:v>
                </c:pt>
                <c:pt idx="251">
                  <c:v>60230.608543220165</c:v>
                </c:pt>
                <c:pt idx="252">
                  <c:v>60185.555615788995</c:v>
                </c:pt>
                <c:pt idx="253">
                  <c:v>60140.54959511412</c:v>
                </c:pt>
                <c:pt idx="254">
                  <c:v>60095.590396055704</c:v>
                </c:pt>
                <c:pt idx="255">
                  <c:v>60050.677933651132</c:v>
                </c:pt>
                <c:pt idx="256">
                  <c:v>60005.812123059986</c:v>
                </c:pt>
                <c:pt idx="257">
                  <c:v>59960.992879643476</c:v>
                </c:pt>
                <c:pt idx="258">
                  <c:v>59916.220118915575</c:v>
                </c:pt>
                <c:pt idx="259">
                  <c:v>59871.493756481905</c:v>
                </c:pt>
                <c:pt idx="260">
                  <c:v>59826.813708192516</c:v>
                </c:pt>
                <c:pt idx="261">
                  <c:v>59782.179889958526</c:v>
                </c:pt>
                <c:pt idx="262">
                  <c:v>59737.592217898826</c:v>
                </c:pt>
                <c:pt idx="263">
                  <c:v>59693.050608285062</c:v>
                </c:pt>
                <c:pt idx="264">
                  <c:v>59648.554977529398</c:v>
                </c:pt>
                <c:pt idx="265">
                  <c:v>59604.105242190657</c:v>
                </c:pt>
                <c:pt idx="266">
                  <c:v>59559.70131898042</c:v>
                </c:pt>
                <c:pt idx="267">
                  <c:v>59515.343124775238</c:v>
                </c:pt>
                <c:pt idx="268">
                  <c:v>59471.030576610523</c:v>
                </c:pt>
                <c:pt idx="269">
                  <c:v>59426.763591662231</c:v>
                </c:pt>
                <c:pt idx="270">
                  <c:v>59382.542087234629</c:v>
                </c:pt>
                <c:pt idx="271">
                  <c:v>59338.365980796952</c:v>
                </c:pt>
                <c:pt idx="272">
                  <c:v>59294.235190013984</c:v>
                </c:pt>
                <c:pt idx="273">
                  <c:v>59250.149632629917</c:v>
                </c:pt>
                <c:pt idx="274">
                  <c:v>59206.109226602814</c:v>
                </c:pt>
                <c:pt idx="275">
                  <c:v>59162.113889970176</c:v>
                </c:pt>
                <c:pt idx="276">
                  <c:v>59118.163540989452</c:v>
                </c:pt>
                <c:pt idx="277">
                  <c:v>59074.258098040315</c:v>
                </c:pt>
                <c:pt idx="278">
                  <c:v>59030.397479655192</c:v>
                </c:pt>
                <c:pt idx="279">
                  <c:v>58986.581604507024</c:v>
                </c:pt>
                <c:pt idx="280">
                  <c:v>58942.810391409315</c:v>
                </c:pt>
                <c:pt idx="281">
                  <c:v>58899.083759371082</c:v>
                </c:pt>
                <c:pt idx="282">
                  <c:v>58855.401627486885</c:v>
                </c:pt>
                <c:pt idx="283">
                  <c:v>58811.763915046817</c:v>
                </c:pt>
                <c:pt idx="284">
                  <c:v>58768.17054149371</c:v>
                </c:pt>
                <c:pt idx="285">
                  <c:v>58724.621426349855</c:v>
                </c:pt>
                <c:pt idx="286">
                  <c:v>58681.116489388041</c:v>
                </c:pt>
                <c:pt idx="287">
                  <c:v>58637.655650442175</c:v>
                </c:pt>
                <c:pt idx="288">
                  <c:v>58594.238829529451</c:v>
                </c:pt>
                <c:pt idx="289">
                  <c:v>58550.865946825943</c:v>
                </c:pt>
                <c:pt idx="290">
                  <c:v>58507.536922642154</c:v>
                </c:pt>
                <c:pt idx="291">
                  <c:v>58464.251677441323</c:v>
                </c:pt>
                <c:pt idx="292">
                  <c:v>58421.010131808915</c:v>
                </c:pt>
                <c:pt idx="293">
                  <c:v>58377.812206513692</c:v>
                </c:pt>
                <c:pt idx="294">
                  <c:v>58334.657822440509</c:v>
                </c:pt>
                <c:pt idx="295">
                  <c:v>58291.546900614754</c:v>
                </c:pt>
                <c:pt idx="296">
                  <c:v>58248.479362281789</c:v>
                </c:pt>
                <c:pt idx="297">
                  <c:v>58205.455128729751</c:v>
                </c:pt>
                <c:pt idx="298">
                  <c:v>58162.474121454514</c:v>
                </c:pt>
                <c:pt idx="299">
                  <c:v>58119.536262098598</c:v>
                </c:pt>
                <c:pt idx="300">
                  <c:v>58076.641472402298</c:v>
                </c:pt>
                <c:pt idx="301">
                  <c:v>58033.789674319749</c:v>
                </c:pt>
                <c:pt idx="302">
                  <c:v>57990.980789878427</c:v>
                </c:pt>
                <c:pt idx="303">
                  <c:v>57948.214741313554</c:v>
                </c:pt>
                <c:pt idx="304">
                  <c:v>57905.491450964204</c:v>
                </c:pt>
                <c:pt idx="305">
                  <c:v>57862.810841328341</c:v>
                </c:pt>
                <c:pt idx="306">
                  <c:v>57820.172835032237</c:v>
                </c:pt>
                <c:pt idx="307">
                  <c:v>57777.577354891568</c:v>
                </c:pt>
                <c:pt idx="308">
                  <c:v>57735.024323783131</c:v>
                </c:pt>
                <c:pt idx="309">
                  <c:v>57692.513664828119</c:v>
                </c:pt>
                <c:pt idx="310">
                  <c:v>57650.045301227168</c:v>
                </c:pt>
                <c:pt idx="311">
                  <c:v>57607.619156309222</c:v>
                </c:pt>
                <c:pt idx="312">
                  <c:v>57565.235153592635</c:v>
                </c:pt>
                <c:pt idx="313">
                  <c:v>57522.893216742428</c:v>
                </c:pt>
                <c:pt idx="314">
                  <c:v>57480.593269521356</c:v>
                </c:pt>
                <c:pt idx="315">
                  <c:v>57438.335235844956</c:v>
                </c:pt>
                <c:pt idx="316">
                  <c:v>57396.11903981206</c:v>
                </c:pt>
                <c:pt idx="317">
                  <c:v>57353.944605613149</c:v>
                </c:pt>
                <c:pt idx="318">
                  <c:v>57311.811857585359</c:v>
                </c:pt>
                <c:pt idx="319">
                  <c:v>57269.720720267454</c:v>
                </c:pt>
                <c:pt idx="320">
                  <c:v>57227.671118253202</c:v>
                </c:pt>
                <c:pt idx="321">
                  <c:v>57185.662976325781</c:v>
                </c:pt>
                <c:pt idx="322">
                  <c:v>57143.696219439444</c:v>
                </c:pt>
                <c:pt idx="323">
                  <c:v>57101.770772615673</c:v>
                </c:pt>
                <c:pt idx="324">
                  <c:v>57059.886561047038</c:v>
                </c:pt>
                <c:pt idx="325">
                  <c:v>57018.043510097181</c:v>
                </c:pt>
                <c:pt idx="326">
                  <c:v>56976.241545221397</c:v>
                </c:pt>
                <c:pt idx="327">
                  <c:v>56934.480592058309</c:v>
                </c:pt>
                <c:pt idx="328">
                  <c:v>56892.760576350389</c:v>
                </c:pt>
                <c:pt idx="329">
                  <c:v>56851.081424011209</c:v>
                </c:pt>
                <c:pt idx="330">
                  <c:v>56809.443061064325</c:v>
                </c:pt>
                <c:pt idx="331">
                  <c:v>56767.845413679926</c:v>
                </c:pt>
                <c:pt idx="332">
                  <c:v>56726.288408193199</c:v>
                </c:pt>
                <c:pt idx="333">
                  <c:v>56684.771971037066</c:v>
                </c:pt>
                <c:pt idx="334">
                  <c:v>56643.296028827783</c:v>
                </c:pt>
                <c:pt idx="335">
                  <c:v>56601.860508261016</c:v>
                </c:pt>
                <c:pt idx="336">
                  <c:v>56560.465336215762</c:v>
                </c:pt>
                <c:pt idx="337">
                  <c:v>56519.110439711534</c:v>
                </c:pt>
                <c:pt idx="338">
                  <c:v>56477.795745883937</c:v>
                </c:pt>
                <c:pt idx="339">
                  <c:v>56436.521182009128</c:v>
                </c:pt>
                <c:pt idx="340">
                  <c:v>56395.286675516007</c:v>
                </c:pt>
                <c:pt idx="341">
                  <c:v>56354.092153943464</c:v>
                </c:pt>
                <c:pt idx="342">
                  <c:v>56312.93754500147</c:v>
                </c:pt>
                <c:pt idx="343">
                  <c:v>56271.822776497764</c:v>
                </c:pt>
                <c:pt idx="344">
                  <c:v>56230.74777641728</c:v>
                </c:pt>
                <c:pt idx="345">
                  <c:v>56189.712472854932</c:v>
                </c:pt>
                <c:pt idx="346">
                  <c:v>56148.716794040061</c:v>
                </c:pt>
                <c:pt idx="347">
                  <c:v>56107.760668330331</c:v>
                </c:pt>
                <c:pt idx="348">
                  <c:v>56066.84402429725</c:v>
                </c:pt>
                <c:pt idx="349">
                  <c:v>56025.966790512342</c:v>
                </c:pt>
                <c:pt idx="350">
                  <c:v>55985.128895791524</c:v>
                </c:pt>
                <c:pt idx="351">
                  <c:v>55944.330269048478</c:v>
                </c:pt>
                <c:pt idx="352">
                  <c:v>55903.570839325213</c:v>
                </c:pt>
                <c:pt idx="353">
                  <c:v>55862.850535816491</c:v>
                </c:pt>
                <c:pt idx="354">
                  <c:v>55822.169287814824</c:v>
                </c:pt>
                <c:pt idx="355">
                  <c:v>55781.527024796043</c:v>
                </c:pt>
                <c:pt idx="356">
                  <c:v>55740.923676352068</c:v>
                </c:pt>
                <c:pt idx="357">
                  <c:v>55700.359172190911</c:v>
                </c:pt>
                <c:pt idx="358">
                  <c:v>55659.833442155024</c:v>
                </c:pt>
                <c:pt idx="359">
                  <c:v>55619.346416276254</c:v>
                </c:pt>
                <c:pt idx="360">
                  <c:v>55578.898024610913</c:v>
                </c:pt>
                <c:pt idx="361">
                  <c:v>55538.488197478022</c:v>
                </c:pt>
                <c:pt idx="362">
                  <c:v>55498.116865233293</c:v>
                </c:pt>
                <c:pt idx="363">
                  <c:v>55457.783958409615</c:v>
                </c:pt>
                <c:pt idx="364">
                  <c:v>55417.489407631532</c:v>
                </c:pt>
                <c:pt idx="365">
                  <c:v>55377.233143700811</c:v>
                </c:pt>
                <c:pt idx="366">
                  <c:v>55337.015097559706</c:v>
                </c:pt>
                <c:pt idx="367">
                  <c:v>55296.835200229951</c:v>
                </c:pt>
                <c:pt idx="368">
                  <c:v>55256.693382873782</c:v>
                </c:pt>
                <c:pt idx="369">
                  <c:v>55216.589576855091</c:v>
                </c:pt>
                <c:pt idx="370">
                  <c:v>55176.523713598865</c:v>
                </c:pt>
                <c:pt idx="371">
                  <c:v>55136.495724646185</c:v>
                </c:pt>
                <c:pt idx="372">
                  <c:v>55096.505541745879</c:v>
                </c:pt>
                <c:pt idx="373">
                  <c:v>55056.553096720105</c:v>
                </c:pt>
                <c:pt idx="374">
                  <c:v>55016.638321537655</c:v>
                </c:pt>
                <c:pt idx="375">
                  <c:v>54976.761148277314</c:v>
                </c:pt>
                <c:pt idx="376">
                  <c:v>54936.921509182837</c:v>
                </c:pt>
                <c:pt idx="377">
                  <c:v>54897.11933663852</c:v>
                </c:pt>
                <c:pt idx="378">
                  <c:v>54857.354563095869</c:v>
                </c:pt>
                <c:pt idx="379">
                  <c:v>54817.627121171361</c:v>
                </c:pt>
                <c:pt idx="380">
                  <c:v>54777.936943634239</c:v>
                </c:pt>
                <c:pt idx="381">
                  <c:v>54738.283963345384</c:v>
                </c:pt>
                <c:pt idx="382">
                  <c:v>54698.66811333067</c:v>
                </c:pt>
                <c:pt idx="383">
                  <c:v>54659.089326719826</c:v>
                </c:pt>
                <c:pt idx="384">
                  <c:v>54619.547536758706</c:v>
                </c:pt>
                <c:pt idx="385">
                  <c:v>54580.042676833655</c:v>
                </c:pt>
                <c:pt idx="386">
                  <c:v>54540.574680477708</c:v>
                </c:pt>
                <c:pt idx="387">
                  <c:v>54501.143481382729</c:v>
                </c:pt>
                <c:pt idx="388">
                  <c:v>54461.749013216169</c:v>
                </c:pt>
                <c:pt idx="389">
                  <c:v>54422.391209987632</c:v>
                </c:pt>
                <c:pt idx="390">
                  <c:v>54383.070005688402</c:v>
                </c:pt>
                <c:pt idx="391">
                  <c:v>54343.78533446863</c:v>
                </c:pt>
                <c:pt idx="392">
                  <c:v>54304.53713061288</c:v>
                </c:pt>
                <c:pt idx="393">
                  <c:v>54265.325328552375</c:v>
                </c:pt>
                <c:pt idx="394">
                  <c:v>54226.149862846636</c:v>
                </c:pt>
                <c:pt idx="395">
                  <c:v>54187.010668091869</c:v>
                </c:pt>
                <c:pt idx="396">
                  <c:v>54147.907679128672</c:v>
                </c:pt>
                <c:pt idx="397">
                  <c:v>54108.840830877074</c:v>
                </c:pt>
                <c:pt idx="398">
                  <c:v>54069.810058385425</c:v>
                </c:pt>
                <c:pt idx="399">
                  <c:v>54030.815296818175</c:v>
                </c:pt>
                <c:pt idx="400">
                  <c:v>53991.856481406976</c:v>
                </c:pt>
                <c:pt idx="401">
                  <c:v>53952.933547682886</c:v>
                </c:pt>
                <c:pt idx="402">
                  <c:v>53914.046431152514</c:v>
                </c:pt>
                <c:pt idx="403">
                  <c:v>53875.195067450797</c:v>
                </c:pt>
                <c:pt idx="404">
                  <c:v>53836.37939241431</c:v>
                </c:pt>
                <c:pt idx="405">
                  <c:v>53797.599341952926</c:v>
                </c:pt>
                <c:pt idx="406">
                  <c:v>53758.85485211097</c:v>
                </c:pt>
                <c:pt idx="407">
                  <c:v>53720.145859048855</c:v>
                </c:pt>
                <c:pt idx="408">
                  <c:v>53681.472299116402</c:v>
                </c:pt>
                <c:pt idx="409">
                  <c:v>53642.834108645104</c:v>
                </c:pt>
                <c:pt idx="410">
                  <c:v>53604.231224229203</c:v>
                </c:pt>
                <c:pt idx="411">
                  <c:v>53565.663582542365</c:v>
                </c:pt>
                <c:pt idx="412">
                  <c:v>53527.131120356018</c:v>
                </c:pt>
                <c:pt idx="413">
                  <c:v>53488.633774588241</c:v>
                </c:pt>
                <c:pt idx="414">
                  <c:v>53450.171482236547</c:v>
                </c:pt>
                <c:pt idx="415">
                  <c:v>53411.74418053063</c:v>
                </c:pt>
                <c:pt idx="416">
                  <c:v>53373.351806724626</c:v>
                </c:pt>
                <c:pt idx="417">
                  <c:v>53334.994298207108</c:v>
                </c:pt>
                <c:pt idx="418">
                  <c:v>53296.671592470506</c:v>
                </c:pt>
                <c:pt idx="419">
                  <c:v>53258.383627251671</c:v>
                </c:pt>
                <c:pt idx="420">
                  <c:v>53220.130340263007</c:v>
                </c:pt>
                <c:pt idx="421">
                  <c:v>53181.911669388006</c:v>
                </c:pt>
                <c:pt idx="422">
                  <c:v>53143.727552662916</c:v>
                </c:pt>
                <c:pt idx="423">
                  <c:v>53105.577928221748</c:v>
                </c:pt>
                <c:pt idx="424">
                  <c:v>53067.462734308494</c:v>
                </c:pt>
                <c:pt idx="425">
                  <c:v>53029.381909319905</c:v>
                </c:pt>
                <c:pt idx="426">
                  <c:v>52991.335391744382</c:v>
                </c:pt>
                <c:pt idx="427">
                  <c:v>52953.323120174209</c:v>
                </c:pt>
                <c:pt idx="428">
                  <c:v>52915.345033366641</c:v>
                </c:pt>
                <c:pt idx="429">
                  <c:v>52877.401070195017</c:v>
                </c:pt>
                <c:pt idx="430">
                  <c:v>52839.491169606015</c:v>
                </c:pt>
                <c:pt idx="431">
                  <c:v>52801.61527074183</c:v>
                </c:pt>
                <c:pt idx="432">
                  <c:v>52763.773312799647</c:v>
                </c:pt>
                <c:pt idx="433">
                  <c:v>52725.965235086645</c:v>
                </c:pt>
                <c:pt idx="434">
                  <c:v>52688.190977117738</c:v>
                </c:pt>
                <c:pt idx="435">
                  <c:v>52650.450478420076</c:v>
                </c:pt>
                <c:pt idx="436">
                  <c:v>52612.743678697996</c:v>
                </c:pt>
                <c:pt idx="437">
                  <c:v>52575.070517784145</c:v>
                </c:pt>
                <c:pt idx="438">
                  <c:v>52537.430935627264</c:v>
                </c:pt>
                <c:pt idx="439">
                  <c:v>52499.824872231111</c:v>
                </c:pt>
                <c:pt idx="440">
                  <c:v>52462.252267776603</c:v>
                </c:pt>
                <c:pt idx="441">
                  <c:v>52424.713062579103</c:v>
                </c:pt>
                <c:pt idx="442">
                  <c:v>52387.207197033407</c:v>
                </c:pt>
                <c:pt idx="443">
                  <c:v>52349.734611613749</c:v>
                </c:pt>
                <c:pt idx="444">
                  <c:v>52312.295247038746</c:v>
                </c:pt>
                <c:pt idx="445">
                  <c:v>52274.889044020936</c:v>
                </c:pt>
                <c:pt idx="446">
                  <c:v>52237.515943450031</c:v>
                </c:pt>
                <c:pt idx="447">
                  <c:v>52200.175886282967</c:v>
                </c:pt>
                <c:pt idx="448">
                  <c:v>52162.868813672205</c:v>
                </c:pt>
                <c:pt idx="449">
                  <c:v>52125.594666837424</c:v>
                </c:pt>
                <c:pt idx="450">
                  <c:v>52088.353387096045</c:v>
                </c:pt>
                <c:pt idx="451">
                  <c:v>52051.144915918274</c:v>
                </c:pt>
                <c:pt idx="452">
                  <c:v>52013.969194872057</c:v>
                </c:pt>
                <c:pt idx="453">
                  <c:v>51976.826165641447</c:v>
                </c:pt>
                <c:pt idx="454">
                  <c:v>51939.715770063245</c:v>
                </c:pt>
                <c:pt idx="455">
                  <c:v>51902.637950035365</c:v>
                </c:pt>
                <c:pt idx="456">
                  <c:v>51865.592647565696</c:v>
                </c:pt>
                <c:pt idx="457">
                  <c:v>51828.579804857654</c:v>
                </c:pt>
                <c:pt idx="458">
                  <c:v>51791.599364163536</c:v>
                </c:pt>
                <c:pt idx="459">
                  <c:v>51754.651267839523</c:v>
                </c:pt>
                <c:pt idx="460">
                  <c:v>51717.735458400646</c:v>
                </c:pt>
                <c:pt idx="461">
                  <c:v>51680.851878453606</c:v>
                </c:pt>
                <c:pt idx="462">
                  <c:v>51644.000470708968</c:v>
                </c:pt>
                <c:pt idx="463">
                  <c:v>51607.181178023944</c:v>
                </c:pt>
                <c:pt idx="464">
                  <c:v>51570.393943322953</c:v>
                </c:pt>
                <c:pt idx="465">
                  <c:v>51533.63870972595</c:v>
                </c:pt>
                <c:pt idx="466">
                  <c:v>51496.915420358993</c:v>
                </c:pt>
                <c:pt idx="467">
                  <c:v>51460.224018525347</c:v>
                </c:pt>
                <c:pt idx="468">
                  <c:v>51423.564447644356</c:v>
                </c:pt>
                <c:pt idx="469">
                  <c:v>51386.936651220924</c:v>
                </c:pt>
                <c:pt idx="470">
                  <c:v>51350.340572918809</c:v>
                </c:pt>
                <c:pt idx="471">
                  <c:v>51313.776156407876</c:v>
                </c:pt>
                <c:pt idx="472">
                  <c:v>51277.243345620744</c:v>
                </c:pt>
                <c:pt idx="473">
                  <c:v>51240.742084508347</c:v>
                </c:pt>
                <c:pt idx="474">
                  <c:v>51204.272317125506</c:v>
                </c:pt>
                <c:pt idx="475">
                  <c:v>51167.833987679791</c:v>
                </c:pt>
                <c:pt idx="476">
                  <c:v>51131.42704046431</c:v>
                </c:pt>
                <c:pt idx="477">
                  <c:v>51095.051419924945</c:v>
                </c:pt>
                <c:pt idx="478">
                  <c:v>51058.707070580873</c:v>
                </c:pt>
                <c:pt idx="479">
                  <c:v>51022.393937049055</c:v>
                </c:pt>
                <c:pt idx="480">
                  <c:v>50986.111964074771</c:v>
                </c:pt>
                <c:pt idx="481">
                  <c:v>50949.861096543813</c:v>
                </c:pt>
                <c:pt idx="482">
                  <c:v>50913.641279403091</c:v>
                </c:pt>
                <c:pt idx="483">
                  <c:v>50877.452457758387</c:v>
                </c:pt>
                <c:pt idx="484">
                  <c:v>50841.294576788787</c:v>
                </c:pt>
                <c:pt idx="485">
                  <c:v>50805.167581789479</c:v>
                </c:pt>
                <c:pt idx="486">
                  <c:v>50769.071418190091</c:v>
                </c:pt>
                <c:pt idx="487">
                  <c:v>50733.006031499659</c:v>
                </c:pt>
                <c:pt idx="488">
                  <c:v>50696.971367355553</c:v>
                </c:pt>
                <c:pt idx="489">
                  <c:v>50660.967371474566</c:v>
                </c:pt>
                <c:pt idx="490">
                  <c:v>50624.993989756797</c:v>
                </c:pt>
                <c:pt idx="491">
                  <c:v>50589.051168120677</c:v>
                </c:pt>
                <c:pt idx="492">
                  <c:v>50553.138852643511</c:v>
                </c:pt>
                <c:pt idx="493">
                  <c:v>50517.25698949425</c:v>
                </c:pt>
                <c:pt idx="494">
                  <c:v>50481.405524957932</c:v>
                </c:pt>
                <c:pt idx="495">
                  <c:v>50445.584405454036</c:v>
                </c:pt>
                <c:pt idx="496">
                  <c:v>50409.793577469245</c:v>
                </c:pt>
                <c:pt idx="497">
                  <c:v>50374.032987587998</c:v>
                </c:pt>
                <c:pt idx="498">
                  <c:v>50338.302582571945</c:v>
                </c:pt>
                <c:pt idx="499">
                  <c:v>50302.602309201058</c:v>
                </c:pt>
                <c:pt idx="500">
                  <c:v>50266.932114475283</c:v>
                </c:pt>
                <c:pt idx="501">
                  <c:v>50231.291945345671</c:v>
                </c:pt>
                <c:pt idx="502">
                  <c:v>50195.681749026029</c:v>
                </c:pt>
                <c:pt idx="503">
                  <c:v>50160.101472742375</c:v>
                </c:pt>
                <c:pt idx="504">
                  <c:v>50124.55106385515</c:v>
                </c:pt>
                <c:pt idx="505">
                  <c:v>50089.030469865342</c:v>
                </c:pt>
                <c:pt idx="506">
                  <c:v>50053.53963829836</c:v>
                </c:pt>
                <c:pt idx="507">
                  <c:v>50018.078516862945</c:v>
                </c:pt>
                <c:pt idx="508">
                  <c:v>49982.647053359469</c:v>
                </c:pt>
                <c:pt idx="509">
                  <c:v>49947.24519561886</c:v>
                </c:pt>
                <c:pt idx="510">
                  <c:v>49911.872891704254</c:v>
                </c:pt>
                <c:pt idx="511">
                  <c:v>49876.530089709304</c:v>
                </c:pt>
                <c:pt idx="512">
                  <c:v>49841.216737807124</c:v>
                </c:pt>
                <c:pt idx="513">
                  <c:v>49805.932784360237</c:v>
                </c:pt>
                <c:pt idx="514">
                  <c:v>49770.678177731163</c:v>
                </c:pt>
                <c:pt idx="515">
                  <c:v>49735.452866484055</c:v>
                </c:pt>
                <c:pt idx="516">
                  <c:v>49700.256799262505</c:v>
                </c:pt>
                <c:pt idx="517">
                  <c:v>49665.089924765103</c:v>
                </c:pt>
                <c:pt idx="518">
                  <c:v>49629.952191843178</c:v>
                </c:pt>
                <c:pt idx="519">
                  <c:v>49594.843549427511</c:v>
                </c:pt>
                <c:pt idx="520">
                  <c:v>49559.763946595514</c:v>
                </c:pt>
                <c:pt idx="521">
                  <c:v>49524.71333247349</c:v>
                </c:pt>
                <c:pt idx="522">
                  <c:v>49489.691656309937</c:v>
                </c:pt>
                <c:pt idx="523">
                  <c:v>49454.698867481675</c:v>
                </c:pt>
                <c:pt idx="524">
                  <c:v>49419.734915426619</c:v>
                </c:pt>
                <c:pt idx="525">
                  <c:v>49384.799749729347</c:v>
                </c:pt>
                <c:pt idx="526">
                  <c:v>49349.893320053845</c:v>
                </c:pt>
                <c:pt idx="527">
                  <c:v>49315.015576174097</c:v>
                </c:pt>
                <c:pt idx="528">
                  <c:v>49280.166467943527</c:v>
                </c:pt>
                <c:pt idx="529">
                  <c:v>49245.34594534996</c:v>
                </c:pt>
                <c:pt idx="530">
                  <c:v>49210.553958491233</c:v>
                </c:pt>
                <c:pt idx="531">
                  <c:v>49175.790457477386</c:v>
                </c:pt>
                <c:pt idx="532">
                  <c:v>49141.055392668983</c:v>
                </c:pt>
                <c:pt idx="533">
                  <c:v>49106.348714402142</c:v>
                </c:pt>
                <c:pt idx="534">
                  <c:v>49071.670373196299</c:v>
                </c:pt>
                <c:pt idx="535">
                  <c:v>49037.020319619762</c:v>
                </c:pt>
                <c:pt idx="536">
                  <c:v>49002.398504338606</c:v>
                </c:pt>
                <c:pt idx="537">
                  <c:v>48967.804878189985</c:v>
                </c:pt>
                <c:pt idx="538">
                  <c:v>48933.239392029398</c:v>
                </c:pt>
                <c:pt idx="539">
                  <c:v>48898.701996858981</c:v>
                </c:pt>
                <c:pt idx="540">
                  <c:v>48864.192643772527</c:v>
                </c:pt>
                <c:pt idx="541">
                  <c:v>48829.711283967685</c:v>
                </c:pt>
                <c:pt idx="542">
                  <c:v>48795.257868697125</c:v>
                </c:pt>
                <c:pt idx="543">
                  <c:v>48760.832349402917</c:v>
                </c:pt>
                <c:pt idx="544">
                  <c:v>48726.434677557685</c:v>
                </c:pt>
                <c:pt idx="545">
                  <c:v>48692.064804737922</c:v>
                </c:pt>
                <c:pt idx="546">
                  <c:v>48657.722682685104</c:v>
                </c:pt>
                <c:pt idx="547">
                  <c:v>48623.408263128484</c:v>
                </c:pt>
                <c:pt idx="548">
                  <c:v>48589.121497998953</c:v>
                </c:pt>
                <c:pt idx="549">
                  <c:v>48554.86233927017</c:v>
                </c:pt>
                <c:pt idx="550">
                  <c:v>48520.630739044114</c:v>
                </c:pt>
                <c:pt idx="551">
                  <c:v>48486.426649496083</c:v>
                </c:pt>
                <c:pt idx="552">
                  <c:v>48452.250022935805</c:v>
                </c:pt>
                <c:pt idx="553">
                  <c:v>48418.100811691329</c:v>
                </c:pt>
                <c:pt idx="554">
                  <c:v>48383.978968322896</c:v>
                </c:pt>
                <c:pt idx="555">
                  <c:v>48349.884445347983</c:v>
                </c:pt>
                <c:pt idx="556">
                  <c:v>48315.817195485695</c:v>
                </c:pt>
                <c:pt idx="557">
                  <c:v>48281.777171497924</c:v>
                </c:pt>
                <c:pt idx="558">
                  <c:v>48247.764326250406</c:v>
                </c:pt>
                <c:pt idx="559">
                  <c:v>48213.778612725</c:v>
                </c:pt>
                <c:pt idx="560">
                  <c:v>48179.819983995207</c:v>
                </c:pt>
                <c:pt idx="561">
                  <c:v>48145.888393232286</c:v>
                </c:pt>
                <c:pt idx="562">
                  <c:v>48111.983793686944</c:v>
                </c:pt>
                <c:pt idx="563">
                  <c:v>48078.106138750401</c:v>
                </c:pt>
                <c:pt idx="564">
                  <c:v>48044.255381807801</c:v>
                </c:pt>
                <c:pt idx="565">
                  <c:v>48010.431476494763</c:v>
                </c:pt>
                <c:pt idx="566">
                  <c:v>47976.634376391958</c:v>
                </c:pt>
                <c:pt idx="567">
                  <c:v>47942.864035330531</c:v>
                </c:pt>
                <c:pt idx="568">
                  <c:v>47909.120407050024</c:v>
                </c:pt>
                <c:pt idx="569">
                  <c:v>47875.403445558783</c:v>
                </c:pt>
                <c:pt idx="570">
                  <c:v>47841.713104895731</c:v>
                </c:pt>
                <c:pt idx="571">
                  <c:v>47808.049339136443</c:v>
                </c:pt>
                <c:pt idx="572">
                  <c:v>47774.412102545924</c:v>
                </c:pt>
                <c:pt idx="573">
                  <c:v>47740.801349425812</c:v>
                </c:pt>
                <c:pt idx="574">
                  <c:v>47707.217034212204</c:v>
                </c:pt>
                <c:pt idx="575">
                  <c:v>47673.659111383953</c:v>
                </c:pt>
                <c:pt idx="576">
                  <c:v>47640.127535578766</c:v>
                </c:pt>
                <c:pt idx="577">
                  <c:v>47606.622261464916</c:v>
                </c:pt>
                <c:pt idx="578">
                  <c:v>47573.143243863429</c:v>
                </c:pt>
                <c:pt idx="579">
                  <c:v>47539.690437650323</c:v>
                </c:pt>
                <c:pt idx="580">
                  <c:v>47506.263797793268</c:v>
                </c:pt>
                <c:pt idx="581">
                  <c:v>47472.863279376026</c:v>
                </c:pt>
                <c:pt idx="582">
                  <c:v>47439.488837567907</c:v>
                </c:pt>
                <c:pt idx="583">
                  <c:v>47406.140427660423</c:v>
                </c:pt>
                <c:pt idx="584">
                  <c:v>47372.818004969529</c:v>
                </c:pt>
                <c:pt idx="585">
                  <c:v>47339.521524963922</c:v>
                </c:pt>
                <c:pt idx="586">
                  <c:v>47306.250943185645</c:v>
                </c:pt>
                <c:pt idx="587">
                  <c:v>47273.006215243935</c:v>
                </c:pt>
                <c:pt idx="588">
                  <c:v>47239.787296906907</c:v>
                </c:pt>
                <c:pt idx="589">
                  <c:v>47206.594143960996</c:v>
                </c:pt>
                <c:pt idx="590">
                  <c:v>47173.426712345397</c:v>
                </c:pt>
                <c:pt idx="591">
                  <c:v>47140.284958029857</c:v>
                </c:pt>
                <c:pt idx="592">
                  <c:v>47107.168837173544</c:v>
                </c:pt>
                <c:pt idx="593">
                  <c:v>47074.078305905066</c:v>
                </c:pt>
                <c:pt idx="594">
                  <c:v>47041.013320536338</c:v>
                </c:pt>
                <c:pt idx="595">
                  <c:v>47007.973837440382</c:v>
                </c:pt>
                <c:pt idx="596">
                  <c:v>46974.959813026893</c:v>
                </c:pt>
                <c:pt idx="597">
                  <c:v>46941.97120397439</c:v>
                </c:pt>
                <c:pt idx="598">
                  <c:v>46909.007966808647</c:v>
                </c:pt>
                <c:pt idx="599">
                  <c:v>46876.07005829375</c:v>
                </c:pt>
                <c:pt idx="600">
                  <c:v>46843.157435315974</c:v>
                </c:pt>
                <c:pt idx="601">
                  <c:v>46810.270054731045</c:v>
                </c:pt>
                <c:pt idx="602">
                  <c:v>46777.40787358411</c:v>
                </c:pt>
                <c:pt idx="603">
                  <c:v>46744.570848950869</c:v>
                </c:pt>
                <c:pt idx="604">
                  <c:v>46711.758938041443</c:v>
                </c:pt>
                <c:pt idx="605">
                  <c:v>46678.972098120939</c:v>
                </c:pt>
                <c:pt idx="606">
                  <c:v>46646.210286576672</c:v>
                </c:pt>
                <c:pt idx="607">
                  <c:v>46613.473460850968</c:v>
                </c:pt>
                <c:pt idx="608">
                  <c:v>46580.761578483885</c:v>
                </c:pt>
                <c:pt idx="609">
                  <c:v>46548.074597162151</c:v>
                </c:pt>
                <c:pt idx="610">
                  <c:v>46515.412474560253</c:v>
                </c:pt>
                <c:pt idx="611">
                  <c:v>46482.775168536005</c:v>
                </c:pt>
                <c:pt idx="612">
                  <c:v>46450.162636953326</c:v>
                </c:pt>
                <c:pt idx="613">
                  <c:v>46417.57483782887</c:v>
                </c:pt>
                <c:pt idx="614">
                  <c:v>46385.011729277088</c:v>
                </c:pt>
                <c:pt idx="615">
                  <c:v>46352.473269412403</c:v>
                </c:pt>
                <c:pt idx="616">
                  <c:v>46319.959416526457</c:v>
                </c:pt>
                <c:pt idx="617">
                  <c:v>46287.470128965855</c:v>
                </c:pt>
                <c:pt idx="618">
                  <c:v>46255.005365162782</c:v>
                </c:pt>
                <c:pt idx="619">
                  <c:v>46222.565083641042</c:v>
                </c:pt>
                <c:pt idx="620">
                  <c:v>46190.149243003892</c:v>
                </c:pt>
                <c:pt idx="621">
                  <c:v>46157.757801970678</c:v>
                </c:pt>
                <c:pt idx="622">
                  <c:v>46125.390719327959</c:v>
                </c:pt>
                <c:pt idx="623">
                  <c:v>46093.047953929505</c:v>
                </c:pt>
                <c:pt idx="624">
                  <c:v>46060.729464720745</c:v>
                </c:pt>
                <c:pt idx="625">
                  <c:v>46028.435210793737</c:v>
                </c:pt>
                <c:pt idx="626">
                  <c:v>45996.165151271111</c:v>
                </c:pt>
                <c:pt idx="627">
                  <c:v>45963.919245373247</c:v>
                </c:pt>
                <c:pt idx="628">
                  <c:v>45931.697452363303</c:v>
                </c:pt>
                <c:pt idx="629">
                  <c:v>45899.499731675525</c:v>
                </c:pt>
                <c:pt idx="630">
                  <c:v>45867.326042817469</c:v>
                </c:pt>
                <c:pt idx="631">
                  <c:v>45835.176345308915</c:v>
                </c:pt>
                <c:pt idx="632">
                  <c:v>45803.050598797978</c:v>
                </c:pt>
                <c:pt idx="633">
                  <c:v>45770.948763048844</c:v>
                </c:pt>
                <c:pt idx="634">
                  <c:v>45738.87079785626</c:v>
                </c:pt>
                <c:pt idx="635">
                  <c:v>45706.816663167723</c:v>
                </c:pt>
                <c:pt idx="636">
                  <c:v>45674.786318949067</c:v>
                </c:pt>
                <c:pt idx="637">
                  <c:v>45642.779725276101</c:v>
                </c:pt>
                <c:pt idx="638">
                  <c:v>45610.79684232852</c:v>
                </c:pt>
                <c:pt idx="639">
                  <c:v>45578.837630316564</c:v>
                </c:pt>
                <c:pt idx="640">
                  <c:v>45546.902049627672</c:v>
                </c:pt>
                <c:pt idx="641">
                  <c:v>45514.990060649267</c:v>
                </c:pt>
                <c:pt idx="642">
                  <c:v>45483.10162386045</c:v>
                </c:pt>
                <c:pt idx="643">
                  <c:v>45451.23669988085</c:v>
                </c:pt>
                <c:pt idx="644">
                  <c:v>45419.395249385067</c:v>
                </c:pt>
                <c:pt idx="645">
                  <c:v>45387.577233066062</c:v>
                </c:pt>
                <c:pt idx="646">
                  <c:v>45355.782611836752</c:v>
                </c:pt>
                <c:pt idx="647">
                  <c:v>45324.011346585605</c:v>
                </c:pt>
                <c:pt idx="648">
                  <c:v>45292.263398292744</c:v>
                </c:pt>
                <c:pt idx="649">
                  <c:v>45260.538728091058</c:v>
                </c:pt>
                <c:pt idx="650">
                  <c:v>45228.837297113438</c:v>
                </c:pt>
                <c:pt idx="651">
                  <c:v>45197.15906662718</c:v>
                </c:pt>
                <c:pt idx="652">
                  <c:v>45165.503997936255</c:v>
                </c:pt>
                <c:pt idx="653">
                  <c:v>45133.872052509614</c:v>
                </c:pt>
                <c:pt idx="654">
                  <c:v>45102.263191810089</c:v>
                </c:pt>
                <c:pt idx="655">
                  <c:v>45070.677377447166</c:v>
                </c:pt>
                <c:pt idx="656">
                  <c:v>45039.114571054757</c:v>
                </c:pt>
                <c:pt idx="657">
                  <c:v>45007.574734395101</c:v>
                </c:pt>
                <c:pt idx="658">
                  <c:v>44976.05782929765</c:v>
                </c:pt>
                <c:pt idx="659">
                  <c:v>44944.563817677394</c:v>
                </c:pt>
                <c:pt idx="660">
                  <c:v>44913.092661516537</c:v>
                </c:pt>
                <c:pt idx="661">
                  <c:v>44881.644322895052</c:v>
                </c:pt>
                <c:pt idx="662">
                  <c:v>44850.218763947887</c:v>
                </c:pt>
                <c:pt idx="663">
                  <c:v>44818.815946944429</c:v>
                </c:pt>
                <c:pt idx="664">
                  <c:v>44787.435834160184</c:v>
                </c:pt>
                <c:pt idx="665">
                  <c:v>44756.078388017275</c:v>
                </c:pt>
                <c:pt idx="666">
                  <c:v>44724.74357100507</c:v>
                </c:pt>
                <c:pt idx="667">
                  <c:v>44693.431345631245</c:v>
                </c:pt>
                <c:pt idx="668">
                  <c:v>44662.141674592895</c:v>
                </c:pt>
                <c:pt idx="669">
                  <c:v>44630.874520581019</c:v>
                </c:pt>
                <c:pt idx="670">
                  <c:v>44599.629846390475</c:v>
                </c:pt>
                <c:pt idx="671">
                  <c:v>44568.407614907781</c:v>
                </c:pt>
                <c:pt idx="672">
                  <c:v>44537.207789092776</c:v>
                </c:pt>
                <c:pt idx="673">
                  <c:v>44506.030331990849</c:v>
                </c:pt>
                <c:pt idx="674">
                  <c:v>44474.87520667792</c:v>
                </c:pt>
                <c:pt idx="675">
                  <c:v>44443.7423763888</c:v>
                </c:pt>
                <c:pt idx="676">
                  <c:v>44412.631804388831</c:v>
                </c:pt>
                <c:pt idx="677">
                  <c:v>44381.543454047242</c:v>
                </c:pt>
                <c:pt idx="678">
                  <c:v>44350.477288751594</c:v>
                </c:pt>
                <c:pt idx="679">
                  <c:v>44319.433272054404</c:v>
                </c:pt>
                <c:pt idx="680">
                  <c:v>44288.411367550987</c:v>
                </c:pt>
                <c:pt idx="681">
                  <c:v>44257.411538879409</c:v>
                </c:pt>
                <c:pt idx="682">
                  <c:v>44226.433749806063</c:v>
                </c:pt>
                <c:pt idx="683">
                  <c:v>44195.477964170655</c:v>
                </c:pt>
                <c:pt idx="684">
                  <c:v>44164.544145819011</c:v>
                </c:pt>
                <c:pt idx="685">
                  <c:v>44133.632258804704</c:v>
                </c:pt>
                <c:pt idx="686">
                  <c:v>44102.742267150737</c:v>
                </c:pt>
                <c:pt idx="687">
                  <c:v>44071.87413498402</c:v>
                </c:pt>
                <c:pt idx="688">
                  <c:v>44041.0278265292</c:v>
                </c:pt>
                <c:pt idx="689">
                  <c:v>44010.203306072028</c:v>
                </c:pt>
                <c:pt idx="690">
                  <c:v>43979.400537989924</c:v>
                </c:pt>
                <c:pt idx="691">
                  <c:v>43948.619486727512</c:v>
                </c:pt>
                <c:pt idx="692">
                  <c:v>43917.860116790507</c:v>
                </c:pt>
                <c:pt idx="693">
                  <c:v>43887.122392788515</c:v>
                </c:pt>
                <c:pt idx="694">
                  <c:v>43856.40627941057</c:v>
                </c:pt>
                <c:pt idx="695">
                  <c:v>43825.711741370142</c:v>
                </c:pt>
                <c:pt idx="696">
                  <c:v>43795.038743539568</c:v>
                </c:pt>
                <c:pt idx="697">
                  <c:v>43764.387250785083</c:v>
                </c:pt>
                <c:pt idx="698">
                  <c:v>43733.757228101218</c:v>
                </c:pt>
                <c:pt idx="699">
                  <c:v>43703.14864051919</c:v>
                </c:pt>
                <c:pt idx="700">
                  <c:v>43672.561453229064</c:v>
                </c:pt>
                <c:pt idx="701">
                  <c:v>43641.995631365913</c:v>
                </c:pt>
                <c:pt idx="702">
                  <c:v>43611.451140254241</c:v>
                </c:pt>
                <c:pt idx="703">
                  <c:v>43580.927945236872</c:v>
                </c:pt>
                <c:pt idx="704">
                  <c:v>43550.426011760501</c:v>
                </c:pt>
                <c:pt idx="705">
                  <c:v>43519.945305302375</c:v>
                </c:pt>
                <c:pt idx="706">
                  <c:v>43489.485791455852</c:v>
                </c:pt>
                <c:pt idx="707">
                  <c:v>43459.047435899811</c:v>
                </c:pt>
                <c:pt idx="708">
                  <c:v>43428.630204319248</c:v>
                </c:pt>
                <c:pt idx="709">
                  <c:v>43398.234062558025</c:v>
                </c:pt>
                <c:pt idx="710">
                  <c:v>43367.858976478346</c:v>
                </c:pt>
                <c:pt idx="711">
                  <c:v>43337.504912046279</c:v>
                </c:pt>
                <c:pt idx="712">
                  <c:v>43307.171835258436</c:v>
                </c:pt>
                <c:pt idx="713">
                  <c:v>43276.859712227531</c:v>
                </c:pt>
                <c:pt idx="714">
                  <c:v>43246.568509151824</c:v>
                </c:pt>
                <c:pt idx="715">
                  <c:v>43216.298192272348</c:v>
                </c:pt>
                <c:pt idx="716">
                  <c:v>43186.048727866779</c:v>
                </c:pt>
                <c:pt idx="717">
                  <c:v>43155.8200823839</c:v>
                </c:pt>
                <c:pt idx="718">
                  <c:v>43125.612222235832</c:v>
                </c:pt>
                <c:pt idx="719">
                  <c:v>43095.425114017984</c:v>
                </c:pt>
                <c:pt idx="720">
                  <c:v>43065.258724307452</c:v>
                </c:pt>
                <c:pt idx="721">
                  <c:v>43035.113019785204</c:v>
                </c:pt>
                <c:pt idx="722">
                  <c:v>43004.987967229965</c:v>
                </c:pt>
                <c:pt idx="723">
                  <c:v>42974.883533475448</c:v>
                </c:pt>
                <c:pt idx="724">
                  <c:v>42944.799685410369</c:v>
                </c:pt>
                <c:pt idx="725">
                  <c:v>42914.736389990663</c:v>
                </c:pt>
                <c:pt idx="726">
                  <c:v>42884.693614300551</c:v>
                </c:pt>
                <c:pt idx="727">
                  <c:v>42854.671325442607</c:v>
                </c:pt>
                <c:pt idx="728">
                  <c:v>42824.669490604952</c:v>
                </c:pt>
                <c:pt idx="729">
                  <c:v>42794.688077030682</c:v>
                </c:pt>
                <c:pt idx="730">
                  <c:v>42764.727052042334</c:v>
                </c:pt>
                <c:pt idx="731">
                  <c:v>42734.786383096878</c:v>
                </c:pt>
                <c:pt idx="732">
                  <c:v>42704.866037657383</c:v>
                </c:pt>
                <c:pt idx="733">
                  <c:v>42674.965983211361</c:v>
                </c:pt>
                <c:pt idx="734">
                  <c:v>42645.086187441848</c:v>
                </c:pt>
                <c:pt idx="735">
                  <c:v>42615.226618001339</c:v>
                </c:pt>
                <c:pt idx="736">
                  <c:v>42585.387242658413</c:v>
                </c:pt>
                <c:pt idx="737">
                  <c:v>42555.568029230541</c:v>
                </c:pt>
                <c:pt idx="738">
                  <c:v>42525.76894562073</c:v>
                </c:pt>
                <c:pt idx="739">
                  <c:v>42495.989959793093</c:v>
                </c:pt>
                <c:pt idx="740">
                  <c:v>42466.231039803381</c:v>
                </c:pt>
                <c:pt idx="741">
                  <c:v>42436.492153744031</c:v>
                </c:pt>
                <c:pt idx="742">
                  <c:v>42406.773269780788</c:v>
                </c:pt>
                <c:pt idx="743">
                  <c:v>42377.074356164943</c:v>
                </c:pt>
                <c:pt idx="744">
                  <c:v>42347.395381233335</c:v>
                </c:pt>
                <c:pt idx="745">
                  <c:v>42317.736313371672</c:v>
                </c:pt>
                <c:pt idx="746">
                  <c:v>42288.097121008439</c:v>
                </c:pt>
                <c:pt idx="747">
                  <c:v>42258.477772682112</c:v>
                </c:pt>
                <c:pt idx="748">
                  <c:v>42228.878236980046</c:v>
                </c:pt>
                <c:pt idx="749">
                  <c:v>42199.298482575141</c:v>
                </c:pt>
                <c:pt idx="750">
                  <c:v>42169.738478152503</c:v>
                </c:pt>
                <c:pt idx="751">
                  <c:v>42140.198192604999</c:v>
                </c:pt>
                <c:pt idx="752">
                  <c:v>42110.677594684967</c:v>
                </c:pt>
                <c:pt idx="753">
                  <c:v>42081.176653413575</c:v>
                </c:pt>
                <c:pt idx="754">
                  <c:v>42051.695337732577</c:v>
                </c:pt>
                <c:pt idx="755">
                  <c:v>42022.233616760903</c:v>
                </c:pt>
                <c:pt idx="756">
                  <c:v>41992.791459617511</c:v>
                </c:pt>
                <c:pt idx="757">
                  <c:v>41963.368835500769</c:v>
                </c:pt>
                <c:pt idx="758">
                  <c:v>41933.965713712918</c:v>
                </c:pt>
                <c:pt idx="759">
                  <c:v>41904.582063537891</c:v>
                </c:pt>
                <c:pt idx="760">
                  <c:v>41875.217854412353</c:v>
                </c:pt>
                <c:pt idx="761">
                  <c:v>41845.873055846299</c:v>
                </c:pt>
                <c:pt idx="762">
                  <c:v>41816.547637325297</c:v>
                </c:pt>
                <c:pt idx="763">
                  <c:v>41787.241568493751</c:v>
                </c:pt>
                <c:pt idx="764">
                  <c:v>41757.954819020531</c:v>
                </c:pt>
                <c:pt idx="765">
                  <c:v>41728.687358623385</c:v>
                </c:pt>
                <c:pt idx="766">
                  <c:v>41699.43915714226</c:v>
                </c:pt>
                <c:pt idx="767">
                  <c:v>41670.210184417097</c:v>
                </c:pt>
                <c:pt idx="768">
                  <c:v>41641.000410434499</c:v>
                </c:pt>
                <c:pt idx="769">
                  <c:v>41611.809805156612</c:v>
                </c:pt>
                <c:pt idx="770">
                  <c:v>41582.638338704463</c:v>
                </c:pt>
                <c:pt idx="771">
                  <c:v>41553.485981162397</c:v>
                </c:pt>
                <c:pt idx="772">
                  <c:v>41524.352702755314</c:v>
                </c:pt>
                <c:pt idx="773">
                  <c:v>41495.238473726436</c:v>
                </c:pt>
                <c:pt idx="774">
                  <c:v>41466.14326447175</c:v>
                </c:pt>
                <c:pt idx="775">
                  <c:v>41437.067045350552</c:v>
                </c:pt>
                <c:pt idx="776">
                  <c:v>41408.009786826056</c:v>
                </c:pt>
                <c:pt idx="777">
                  <c:v>41378.971459434761</c:v>
                </c:pt>
                <c:pt idx="778">
                  <c:v>41349.952033786511</c:v>
                </c:pt>
                <c:pt idx="779">
                  <c:v>41320.95148049113</c:v>
                </c:pt>
                <c:pt idx="780">
                  <c:v>41291.969770305121</c:v>
                </c:pt>
                <c:pt idx="781">
                  <c:v>41263.006874039937</c:v>
                </c:pt>
                <c:pt idx="782">
                  <c:v>41234.062762494839</c:v>
                </c:pt>
                <c:pt idx="783">
                  <c:v>41205.13740661573</c:v>
                </c:pt>
                <c:pt idx="784">
                  <c:v>41176.230777391276</c:v>
                </c:pt>
                <c:pt idx="785">
                  <c:v>41147.342845846804</c:v>
                </c:pt>
                <c:pt idx="786">
                  <c:v>41118.473583099301</c:v>
                </c:pt>
                <c:pt idx="787">
                  <c:v>41089.62296028409</c:v>
                </c:pt>
                <c:pt idx="788">
                  <c:v>41060.790948683127</c:v>
                </c:pt>
                <c:pt idx="789">
                  <c:v>41031.977519596694</c:v>
                </c:pt>
                <c:pt idx="790">
                  <c:v>41003.182644355649</c:v>
                </c:pt>
                <c:pt idx="791">
                  <c:v>40974.406294406916</c:v>
                </c:pt>
                <c:pt idx="792">
                  <c:v>40945.648441191326</c:v>
                </c:pt>
                <c:pt idx="793">
                  <c:v>40916.909056314682</c:v>
                </c:pt>
                <c:pt idx="794">
                  <c:v>40888.18811135224</c:v>
                </c:pt>
                <c:pt idx="795">
                  <c:v>40859.485578007552</c:v>
                </c:pt>
                <c:pt idx="796">
                  <c:v>40830.801428002531</c:v>
                </c:pt>
                <c:pt idx="797">
                  <c:v>40802.135633126272</c:v>
                </c:pt>
                <c:pt idx="798">
                  <c:v>40773.488165259543</c:v>
                </c:pt>
                <c:pt idx="799">
                  <c:v>40744.858996313662</c:v>
                </c:pt>
                <c:pt idx="800">
                  <c:v>40716.248098279371</c:v>
                </c:pt>
                <c:pt idx="801">
                  <c:v>40687.65544319019</c:v>
                </c:pt>
                <c:pt idx="802">
                  <c:v>40659.081003177387</c:v>
                </c:pt>
                <c:pt idx="803">
                  <c:v>40630.524750408928</c:v>
                </c:pt>
                <c:pt idx="804">
                  <c:v>40601.986657095513</c:v>
                </c:pt>
                <c:pt idx="805">
                  <c:v>40573.466695545612</c:v>
                </c:pt>
                <c:pt idx="806">
                  <c:v>40544.964838104388</c:v>
                </c:pt>
                <c:pt idx="807">
                  <c:v>40516.48105719639</c:v>
                </c:pt>
                <c:pt idx="808">
                  <c:v>40488.015325295084</c:v>
                </c:pt>
                <c:pt idx="809">
                  <c:v>40459.567614935018</c:v>
                </c:pt>
                <c:pt idx="810">
                  <c:v>40431.137898711859</c:v>
                </c:pt>
                <c:pt idx="811">
                  <c:v>40402.726149276248</c:v>
                </c:pt>
                <c:pt idx="812">
                  <c:v>40374.332339364388</c:v>
                </c:pt>
                <c:pt idx="813">
                  <c:v>40345.956441743016</c:v>
                </c:pt>
                <c:pt idx="814">
                  <c:v>40317.598429227764</c:v>
                </c:pt>
                <c:pt idx="815">
                  <c:v>40289.258274774787</c:v>
                </c:pt>
                <c:pt idx="816">
                  <c:v>40260.935951285261</c:v>
                </c:pt>
                <c:pt idx="817">
                  <c:v>40232.631431794769</c:v>
                </c:pt>
                <c:pt idx="818">
                  <c:v>40204.344689406127</c:v>
                </c:pt>
                <c:pt idx="819">
                  <c:v>40176.075697191591</c:v>
                </c:pt>
                <c:pt idx="820">
                  <c:v>40147.824428425047</c:v>
                </c:pt>
                <c:pt idx="821">
                  <c:v>40119.59085630707</c:v>
                </c:pt>
                <c:pt idx="822">
                  <c:v>40091.374954166546</c:v>
                </c:pt>
                <c:pt idx="823">
                  <c:v>40063.176695375121</c:v>
                </c:pt>
                <c:pt idx="824">
                  <c:v>40034.996053390008</c:v>
                </c:pt>
                <c:pt idx="825">
                  <c:v>40006.833001662293</c:v>
                </c:pt>
                <c:pt idx="826">
                  <c:v>39978.687513759149</c:v>
                </c:pt>
                <c:pt idx="827">
                  <c:v>39950.559563290546</c:v>
                </c:pt>
                <c:pt idx="828">
                  <c:v>39922.449123909195</c:v>
                </c:pt>
                <c:pt idx="829">
                  <c:v>39894.356169335049</c:v>
                </c:pt>
                <c:pt idx="830">
                  <c:v>39866.280673398018</c:v>
                </c:pt>
                <c:pt idx="831">
                  <c:v>39838.222609897486</c:v>
                </c:pt>
                <c:pt idx="832">
                  <c:v>39810.18195271225</c:v>
                </c:pt>
                <c:pt idx="833">
                  <c:v>39782.158675806655</c:v>
                </c:pt>
                <c:pt idx="834">
                  <c:v>39754.152753242823</c:v>
                </c:pt>
                <c:pt idx="835">
                  <c:v>39726.164159046195</c:v>
                </c:pt>
                <c:pt idx="836">
                  <c:v>39698.19286733387</c:v>
                </c:pt>
                <c:pt idx="837">
                  <c:v>39670.238852314622</c:v>
                </c:pt>
                <c:pt idx="838">
                  <c:v>39642.302088227741</c:v>
                </c:pt>
                <c:pt idx="839">
                  <c:v>39614.382549391979</c:v>
                </c:pt>
                <c:pt idx="840">
                  <c:v>39586.480210101625</c:v>
                </c:pt>
                <c:pt idx="841">
                  <c:v>39558.595044834292</c:v>
                </c:pt>
                <c:pt idx="842">
                  <c:v>39530.727028012596</c:v>
                </c:pt>
                <c:pt idx="843">
                  <c:v>39502.876134169135</c:v>
                </c:pt>
                <c:pt idx="844">
                  <c:v>39475.042337922045</c:v>
                </c:pt>
                <c:pt idx="845">
                  <c:v>39447.22561385281</c:v>
                </c:pt>
                <c:pt idx="846">
                  <c:v>39419.425936707885</c:v>
                </c:pt>
                <c:pt idx="847">
                  <c:v>39391.643281197066</c:v>
                </c:pt>
                <c:pt idx="848">
                  <c:v>39363.8776221218</c:v>
                </c:pt>
                <c:pt idx="849">
                  <c:v>39336.128934387409</c:v>
                </c:pt>
                <c:pt idx="850">
                  <c:v>39308.397192886994</c:v>
                </c:pt>
                <c:pt idx="851">
                  <c:v>39280.682372562536</c:v>
                </c:pt>
                <c:pt idx="852">
                  <c:v>39252.984448484334</c:v>
                </c:pt>
                <c:pt idx="853">
                  <c:v>39225.303395692135</c:v>
                </c:pt>
                <c:pt idx="854">
                  <c:v>39197.639189384558</c:v>
                </c:pt>
                <c:pt idx="855">
                  <c:v>39169.991804674661</c:v>
                </c:pt>
                <c:pt idx="856">
                  <c:v>39142.361216883262</c:v>
                </c:pt>
                <c:pt idx="857">
                  <c:v>39114.747401276196</c:v>
                </c:pt>
                <c:pt idx="858">
                  <c:v>39087.150333198711</c:v>
                </c:pt>
                <c:pt idx="859">
                  <c:v>39059.569988093834</c:v>
                </c:pt>
                <c:pt idx="860">
                  <c:v>39032.006341392356</c:v>
                </c:pt>
                <c:pt idx="861">
                  <c:v>39004.459368647294</c:v>
                </c:pt>
                <c:pt idx="862">
                  <c:v>38976.929045405544</c:v>
                </c:pt>
                <c:pt idx="863">
                  <c:v>38949.415347305643</c:v>
                </c:pt>
                <c:pt idx="864">
                  <c:v>38921.918250028917</c:v>
                </c:pt>
                <c:pt idx="865">
                  <c:v>38894.43772931167</c:v>
                </c:pt>
                <c:pt idx="866">
                  <c:v>38866.973760933004</c:v>
                </c:pt>
                <c:pt idx="867">
                  <c:v>38839.526320739198</c:v>
                </c:pt>
                <c:pt idx="868">
                  <c:v>38812.095384631546</c:v>
                </c:pt>
                <c:pt idx="869">
                  <c:v>38784.680928554109</c:v>
                </c:pt>
                <c:pt idx="870">
                  <c:v>38757.282928487599</c:v>
                </c:pt>
                <c:pt idx="871">
                  <c:v>38729.901360528842</c:v>
                </c:pt>
                <c:pt idx="872">
                  <c:v>38702.53620076854</c:v>
                </c:pt>
                <c:pt idx="873">
                  <c:v>38675.187425364602</c:v>
                </c:pt>
                <c:pt idx="874">
                  <c:v>38647.855010505504</c:v>
                </c:pt>
                <c:pt idx="875">
                  <c:v>38620.538932495809</c:v>
                </c:pt>
                <c:pt idx="876">
                  <c:v>38593.239167633961</c:v>
                </c:pt>
                <c:pt idx="877">
                  <c:v>38565.955692279524</c:v>
                </c:pt>
                <c:pt idx="878">
                  <c:v>38538.688482889811</c:v>
                </c:pt>
                <c:pt idx="879">
                  <c:v>38511.437515916034</c:v>
                </c:pt>
                <c:pt idx="880">
                  <c:v>38484.202767876603</c:v>
                </c:pt>
                <c:pt idx="881">
                  <c:v>38456.984215332719</c:v>
                </c:pt>
                <c:pt idx="882">
                  <c:v>38429.781834986112</c:v>
                </c:pt>
                <c:pt idx="883">
                  <c:v>38402.59560344684</c:v>
                </c:pt>
                <c:pt idx="884">
                  <c:v>38375.425497489967</c:v>
                </c:pt>
                <c:pt idx="885">
                  <c:v>38348.271493872206</c:v>
                </c:pt>
                <c:pt idx="886">
                  <c:v>38321.133569454156</c:v>
                </c:pt>
                <c:pt idx="887">
                  <c:v>38294.011701108619</c:v>
                </c:pt>
                <c:pt idx="888">
                  <c:v>38266.905865763401</c:v>
                </c:pt>
                <c:pt idx="889">
                  <c:v>38239.816040382975</c:v>
                </c:pt>
                <c:pt idx="890">
                  <c:v>38212.742202090674</c:v>
                </c:pt>
                <c:pt idx="891">
                  <c:v>38185.68432789373</c:v>
                </c:pt>
                <c:pt idx="892">
                  <c:v>38158.642394988805</c:v>
                </c:pt>
                <c:pt idx="893">
                  <c:v>38131.616380535881</c:v>
                </c:pt>
                <c:pt idx="894">
                  <c:v>38104.606261774388</c:v>
                </c:pt>
                <c:pt idx="895">
                  <c:v>38077.612016029307</c:v>
                </c:pt>
                <c:pt idx="896">
                  <c:v>38050.633620582819</c:v>
                </c:pt>
                <c:pt idx="897">
                  <c:v>38023.671052882106</c:v>
                </c:pt>
                <c:pt idx="898">
                  <c:v>37996.724290343795</c:v>
                </c:pt>
                <c:pt idx="899">
                  <c:v>37969.793310457826</c:v>
                </c:pt>
                <c:pt idx="900">
                  <c:v>37942.878090769133</c:v>
                </c:pt>
                <c:pt idx="901">
                  <c:v>37915.978608865429</c:v>
                </c:pt>
                <c:pt idx="902">
                  <c:v>37889.094842364975</c:v>
                </c:pt>
                <c:pt idx="903">
                  <c:v>37862.226769014342</c:v>
                </c:pt>
                <c:pt idx="904">
                  <c:v>37835.374366517332</c:v>
                </c:pt>
                <c:pt idx="905">
                  <c:v>37808.537612626642</c:v>
                </c:pt>
                <c:pt idx="906">
                  <c:v>37781.716485223253</c:v>
                </c:pt>
                <c:pt idx="907">
                  <c:v>37754.910962169844</c:v>
                </c:pt>
                <c:pt idx="908">
                  <c:v>37728.12102142685</c:v>
                </c:pt>
                <c:pt idx="909">
                  <c:v>37701.34664094248</c:v>
                </c:pt>
                <c:pt idx="910">
                  <c:v>37674.587798774926</c:v>
                </c:pt>
                <c:pt idx="911">
                  <c:v>37647.844472951838</c:v>
                </c:pt>
                <c:pt idx="912">
                  <c:v>37621.116641684166</c:v>
                </c:pt>
                <c:pt idx="913">
                  <c:v>37594.404283091208</c:v>
                </c:pt>
                <c:pt idx="914">
                  <c:v>37567.707375365579</c:v>
                </c:pt>
                <c:pt idx="915">
                  <c:v>37541.025896852661</c:v>
                </c:pt>
                <c:pt idx="916">
                  <c:v>37514.359825824511</c:v>
                </c:pt>
                <c:pt idx="917">
                  <c:v>37487.709140644831</c:v>
                </c:pt>
                <c:pt idx="918">
                  <c:v>37461.073819768979</c:v>
                </c:pt>
                <c:pt idx="919">
                  <c:v>37434.453841603441</c:v>
                </c:pt>
                <c:pt idx="920">
                  <c:v>37407.849184683</c:v>
                </c:pt>
                <c:pt idx="921">
                  <c:v>37381.259827566901</c:v>
                </c:pt>
                <c:pt idx="922">
                  <c:v>37354.685748844917</c:v>
                </c:pt>
                <c:pt idx="923">
                  <c:v>37328.126927167948</c:v>
                </c:pt>
                <c:pt idx="924">
                  <c:v>37301.583341254089</c:v>
                </c:pt>
                <c:pt idx="925">
                  <c:v>37275.054969845871</c:v>
                </c:pt>
                <c:pt idx="926">
                  <c:v>37248.541791679738</c:v>
                </c:pt>
                <c:pt idx="927">
                  <c:v>37222.043785657093</c:v>
                </c:pt>
                <c:pt idx="928">
                  <c:v>37195.560930606014</c:v>
                </c:pt>
                <c:pt idx="929">
                  <c:v>37169.09320553179</c:v>
                </c:pt>
                <c:pt idx="930">
                  <c:v>37142.640589323601</c:v>
                </c:pt>
                <c:pt idx="931">
                  <c:v>37116.203061066153</c:v>
                </c:pt>
                <c:pt idx="932">
                  <c:v>37089.780599801401</c:v>
                </c:pt>
                <c:pt idx="933">
                  <c:v>37063.373184607946</c:v>
                </c:pt>
                <c:pt idx="934">
                  <c:v>37036.980794711024</c:v>
                </c:pt>
                <c:pt idx="935">
                  <c:v>37010.603409299241</c:v>
                </c:pt>
                <c:pt idx="936">
                  <c:v>36984.241007561162</c:v>
                </c:pt>
                <c:pt idx="937">
                  <c:v>36957.893568893138</c:v>
                </c:pt>
                <c:pt idx="938">
                  <c:v>36931.56107254485</c:v>
                </c:pt>
                <c:pt idx="939">
                  <c:v>36905.243497937081</c:v>
                </c:pt>
                <c:pt idx="940">
                  <c:v>36878.940824545585</c:v>
                </c:pt>
                <c:pt idx="941">
                  <c:v>36852.653031760594</c:v>
                </c:pt>
                <c:pt idx="942">
                  <c:v>36826.380099167865</c:v>
                </c:pt>
                <c:pt idx="943">
                  <c:v>36800.122006304257</c:v>
                </c:pt>
                <c:pt idx="944">
                  <c:v>36773.878732810517</c:v>
                </c:pt>
                <c:pt idx="945">
                  <c:v>36747.650258333495</c:v>
                </c:pt>
                <c:pt idx="946">
                  <c:v>36721.436562526163</c:v>
                </c:pt>
                <c:pt idx="947">
                  <c:v>36695.23762518201</c:v>
                </c:pt>
                <c:pt idx="948">
                  <c:v>36669.053426063998</c:v>
                </c:pt>
                <c:pt idx="949">
                  <c:v>36642.883945008376</c:v>
                </c:pt>
                <c:pt idx="950">
                  <c:v>36616.729161906427</c:v>
                </c:pt>
                <c:pt idx="951">
                  <c:v>36590.58905670439</c:v>
                </c:pt>
                <c:pt idx="952">
                  <c:v>36564.463609293532</c:v>
                </c:pt>
                <c:pt idx="953">
                  <c:v>36538.352799723987</c:v>
                </c:pt>
                <c:pt idx="954">
                  <c:v>36512.256608058102</c:v>
                </c:pt>
                <c:pt idx="955">
                  <c:v>36486.175014352106</c:v>
                </c:pt>
                <c:pt idx="956">
                  <c:v>36460.107998778338</c:v>
                </c:pt>
                <c:pt idx="957">
                  <c:v>36434.055541527458</c:v>
                </c:pt>
                <c:pt idx="958">
                  <c:v>36408.017622771804</c:v>
                </c:pt>
                <c:pt idx="959">
                  <c:v>36381.994222830348</c:v>
                </c:pt>
                <c:pt idx="960">
                  <c:v>36355.985321997628</c:v>
                </c:pt>
                <c:pt idx="961">
                  <c:v>36329.990900598736</c:v>
                </c:pt>
                <c:pt idx="962">
                  <c:v>36304.010939105399</c:v>
                </c:pt>
                <c:pt idx="963">
                  <c:v>36278.04541784271</c:v>
                </c:pt>
                <c:pt idx="964">
                  <c:v>36252.094317380164</c:v>
                </c:pt>
                <c:pt idx="965">
                  <c:v>36226.157618226149</c:v>
                </c:pt>
                <c:pt idx="966">
                  <c:v>36200.235300931847</c:v>
                </c:pt>
                <c:pt idx="967">
                  <c:v>36174.327346097292</c:v>
                </c:pt>
                <c:pt idx="968">
                  <c:v>36148.43373441419</c:v>
                </c:pt>
                <c:pt idx="969">
                  <c:v>36122.554446525355</c:v>
                </c:pt>
                <c:pt idx="970">
                  <c:v>36096.689463189708</c:v>
                </c:pt>
                <c:pt idx="971">
                  <c:v>36070.838765178385</c:v>
                </c:pt>
                <c:pt idx="972">
                  <c:v>36045.002333317505</c:v>
                </c:pt>
                <c:pt idx="973">
                  <c:v>36019.180148451524</c:v>
                </c:pt>
                <c:pt idx="974">
                  <c:v>35993.372191479895</c:v>
                </c:pt>
                <c:pt idx="975">
                  <c:v>35967.578443350954</c:v>
                </c:pt>
                <c:pt idx="976">
                  <c:v>35941.798885068012</c:v>
                </c:pt>
                <c:pt idx="977">
                  <c:v>35916.033497622171</c:v>
                </c:pt>
                <c:pt idx="978">
                  <c:v>35890.282262120636</c:v>
                </c:pt>
                <c:pt idx="979">
                  <c:v>35864.545159615613</c:v>
                </c:pt>
                <c:pt idx="980">
                  <c:v>35838.822171275388</c:v>
                </c:pt>
                <c:pt idx="981">
                  <c:v>35813.113278292709</c:v>
                </c:pt>
                <c:pt idx="982">
                  <c:v>35787.418461915302</c:v>
                </c:pt>
                <c:pt idx="983">
                  <c:v>35761.737703397019</c:v>
                </c:pt>
                <c:pt idx="984">
                  <c:v>35736.070984034457</c:v>
                </c:pt>
                <c:pt idx="985">
                  <c:v>35710.418285191459</c:v>
                </c:pt>
                <c:pt idx="986">
                  <c:v>35684.779588231831</c:v>
                </c:pt>
                <c:pt idx="987">
                  <c:v>35659.154874635511</c:v>
                </c:pt>
                <c:pt idx="988">
                  <c:v>35633.544125833534</c:v>
                </c:pt>
                <c:pt idx="989">
                  <c:v>35607.947323360801</c:v>
                </c:pt>
                <c:pt idx="990">
                  <c:v>35582.364448727785</c:v>
                </c:pt>
                <c:pt idx="991">
                  <c:v>35556.795483585505</c:v>
                </c:pt>
                <c:pt idx="992">
                  <c:v>35531.240409481077</c:v>
                </c:pt>
                <c:pt idx="993">
                  <c:v>35505.699208175502</c:v>
                </c:pt>
                <c:pt idx="994">
                  <c:v>35480.171861301453</c:v>
                </c:pt>
                <c:pt idx="995">
                  <c:v>35454.658350656573</c:v>
                </c:pt>
                <c:pt idx="996">
                  <c:v>35429.158657995751</c:v>
                </c:pt>
                <c:pt idx="997">
                  <c:v>35403.672765141077</c:v>
                </c:pt>
                <c:pt idx="998">
                  <c:v>35378.200654006294</c:v>
                </c:pt>
                <c:pt idx="999">
                  <c:v>35352.742306425716</c:v>
                </c:pt>
                <c:pt idx="1000">
                  <c:v>35327.297704398632</c:v>
                </c:pt>
                <c:pt idx="1001">
                  <c:v>35301.866829869337</c:v>
                </c:pt>
                <c:pt idx="1002">
                  <c:v>35276.449664886</c:v>
                </c:pt>
                <c:pt idx="1003">
                  <c:v>35251.046191466252</c:v>
                </c:pt>
                <c:pt idx="1004">
                  <c:v>35225.656391768229</c:v>
                </c:pt>
                <c:pt idx="1005">
                  <c:v>35200.280247895105</c:v>
                </c:pt>
                <c:pt idx="1006">
                  <c:v>35174.917741968369</c:v>
                </c:pt>
                <c:pt idx="1007">
                  <c:v>35149.568856286714</c:v>
                </c:pt>
                <c:pt idx="1008">
                  <c:v>35124.233573057165</c:v>
                </c:pt>
                <c:pt idx="1009">
                  <c:v>35098.911874560101</c:v>
                </c:pt>
                <c:pt idx="1010">
                  <c:v>35073.60374313085</c:v>
                </c:pt>
                <c:pt idx="1011">
                  <c:v>35048.309161123107</c:v>
                </c:pt>
                <c:pt idx="1012">
                  <c:v>35023.028110957763</c:v>
                </c:pt>
                <c:pt idx="1013">
                  <c:v>34997.760575037384</c:v>
                </c:pt>
                <c:pt idx="1014">
                  <c:v>34972.506535856184</c:v>
                </c:pt>
                <c:pt idx="1015">
                  <c:v>34947.265975963361</c:v>
                </c:pt>
                <c:pt idx="1016">
                  <c:v>34922.038877853149</c:v>
                </c:pt>
                <c:pt idx="1017">
                  <c:v>34896.82522413585</c:v>
                </c:pt>
                <c:pt idx="1018">
                  <c:v>34871.624997440107</c:v>
                </c:pt>
                <c:pt idx="1019">
                  <c:v>34846.438180400663</c:v>
                </c:pt>
                <c:pt idx="1020">
                  <c:v>34821.264755743934</c:v>
                </c:pt>
                <c:pt idx="1021">
                  <c:v>34796.104706190214</c:v>
                </c:pt>
                <c:pt idx="1022">
                  <c:v>34770.958014527008</c:v>
                </c:pt>
                <c:pt idx="1023">
                  <c:v>34745.824663511266</c:v>
                </c:pt>
                <c:pt idx="1024">
                  <c:v>34720.704636040486</c:v>
                </c:pt>
                <c:pt idx="1025">
                  <c:v>34695.597914981605</c:v>
                </c:pt>
                <c:pt idx="1026">
                  <c:v>34670.504483250443</c:v>
                </c:pt>
                <c:pt idx="1027">
                  <c:v>34645.424323768937</c:v>
                </c:pt>
                <c:pt idx="1028">
                  <c:v>34620.35741956289</c:v>
                </c:pt>
                <c:pt idx="1029">
                  <c:v>34595.303753664215</c:v>
                </c:pt>
                <c:pt idx="1030">
                  <c:v>34570.263309086498</c:v>
                </c:pt>
                <c:pt idx="1031">
                  <c:v>34545.236068959428</c:v>
                </c:pt>
                <c:pt idx="1032">
                  <c:v>34520.222016406566</c:v>
                </c:pt>
                <c:pt idx="1033">
                  <c:v>34495.221134582025</c:v>
                </c:pt>
                <c:pt idx="1034">
                  <c:v>34470.233406719373</c:v>
                </c:pt>
                <c:pt idx="1035">
                  <c:v>34445.258816046044</c:v>
                </c:pt>
                <c:pt idx="1036">
                  <c:v>34420.297345832252</c:v>
                </c:pt>
                <c:pt idx="1037">
                  <c:v>34395.348979342103</c:v>
                </c:pt>
                <c:pt idx="1038">
                  <c:v>34370.413700004683</c:v>
                </c:pt>
                <c:pt idx="1039">
                  <c:v>34345.491491096305</c:v>
                </c:pt>
                <c:pt idx="1040">
                  <c:v>34320.582336131607</c:v>
                </c:pt>
                <c:pt idx="1041">
                  <c:v>34295.686218496885</c:v>
                </c:pt>
                <c:pt idx="1042">
                  <c:v>34270.803121694546</c:v>
                </c:pt>
                <c:pt idx="1043">
                  <c:v>34245.933029233107</c:v>
                </c:pt>
                <c:pt idx="1044">
                  <c:v>34221.075924676072</c:v>
                </c:pt>
                <c:pt idx="1045">
                  <c:v>34196.231791605263</c:v>
                </c:pt>
                <c:pt idx="1046">
                  <c:v>34171.40061362087</c:v>
                </c:pt>
                <c:pt idx="1047">
                  <c:v>34146.582374396363</c:v>
                </c:pt>
                <c:pt idx="1048">
                  <c:v>34121.777057648018</c:v>
                </c:pt>
                <c:pt idx="1049">
                  <c:v>34096.984647024867</c:v>
                </c:pt>
                <c:pt idx="1050">
                  <c:v>34072.205126340945</c:v>
                </c:pt>
                <c:pt idx="1051">
                  <c:v>34047.438479404162</c:v>
                </c:pt>
                <c:pt idx="1052">
                  <c:v>34022.684689979666</c:v>
                </c:pt>
                <c:pt idx="1053">
                  <c:v>33997.943741973126</c:v>
                </c:pt>
                <c:pt idx="1054">
                  <c:v>33973.215619259674</c:v>
                </c:pt>
                <c:pt idx="1055">
                  <c:v>33948.500305744987</c:v>
                </c:pt>
                <c:pt idx="1056">
                  <c:v>33923.797785426388</c:v>
                </c:pt>
                <c:pt idx="1057">
                  <c:v>33899.108042270673</c:v>
                </c:pt>
                <c:pt idx="1058">
                  <c:v>33874.431060311821</c:v>
                </c:pt>
                <c:pt idx="1059">
                  <c:v>33849.766823589933</c:v>
                </c:pt>
                <c:pt idx="1060">
                  <c:v>33825.115316212337</c:v>
                </c:pt>
                <c:pt idx="1061">
                  <c:v>33800.476522292447</c:v>
                </c:pt>
                <c:pt idx="1062">
                  <c:v>33775.85042599868</c:v>
                </c:pt>
                <c:pt idx="1063">
                  <c:v>33751.237011542231</c:v>
                </c:pt>
                <c:pt idx="1064">
                  <c:v>33726.63626311595</c:v>
                </c:pt>
                <c:pt idx="1065">
                  <c:v>33702.048164943255</c:v>
                </c:pt>
                <c:pt idx="1066">
                  <c:v>33677.472701363637</c:v>
                </c:pt>
                <c:pt idx="1067">
                  <c:v>33652.909856698279</c:v>
                </c:pt>
                <c:pt idx="1068">
                  <c:v>33628.359615243913</c:v>
                </c:pt>
                <c:pt idx="1069">
                  <c:v>33603.821961462243</c:v>
                </c:pt>
                <c:pt idx="1070">
                  <c:v>33579.296879723326</c:v>
                </c:pt>
                <c:pt idx="1071">
                  <c:v>33554.78435443998</c:v>
                </c:pt>
                <c:pt idx="1072">
                  <c:v>33530.284370190013</c:v>
                </c:pt>
                <c:pt idx="1073">
                  <c:v>33505.796911410696</c:v>
                </c:pt>
                <c:pt idx="1074">
                  <c:v>33481.32196264316</c:v>
                </c:pt>
                <c:pt idx="1075">
                  <c:v>33456.85950850798</c:v>
                </c:pt>
                <c:pt idx="1076">
                  <c:v>33432.409533582962</c:v>
                </c:pt>
                <c:pt idx="1077">
                  <c:v>33407.972022513124</c:v>
                </c:pt>
                <c:pt idx="1078">
                  <c:v>33383.546959998464</c:v>
                </c:pt>
                <c:pt idx="1079">
                  <c:v>33359.134330671783</c:v>
                </c:pt>
                <c:pt idx="1080">
                  <c:v>33334.734119269735</c:v>
                </c:pt>
                <c:pt idx="1081">
                  <c:v>33310.346310645102</c:v>
                </c:pt>
                <c:pt idx="1082">
                  <c:v>33285.970889497876</c:v>
                </c:pt>
                <c:pt idx="1083">
                  <c:v>33261.607840717479</c:v>
                </c:pt>
                <c:pt idx="1084">
                  <c:v>33237.257149126126</c:v>
                </c:pt>
                <c:pt idx="1085">
                  <c:v>33212.918799607134</c:v>
                </c:pt>
                <c:pt idx="1086">
                  <c:v>33188.592777123245</c:v>
                </c:pt>
                <c:pt idx="1087">
                  <c:v>33164.279066557778</c:v>
                </c:pt>
                <c:pt idx="1088">
                  <c:v>33139.977652946785</c:v>
                </c:pt>
                <c:pt idx="1089">
                  <c:v>33115.688521259137</c:v>
                </c:pt>
                <c:pt idx="1090">
                  <c:v>33091.411656530901</c:v>
                </c:pt>
                <c:pt idx="1091">
                  <c:v>33067.147043889789</c:v>
                </c:pt>
                <c:pt idx="1092">
                  <c:v>33042.894668384099</c:v>
                </c:pt>
                <c:pt idx="1093">
                  <c:v>33018.654515153772</c:v>
                </c:pt>
                <c:pt idx="1094">
                  <c:v>32994.426569357078</c:v>
                </c:pt>
                <c:pt idx="1095">
                  <c:v>32970.21081619506</c:v>
                </c:pt>
                <c:pt idx="1096">
                  <c:v>32946.007240874875</c:v>
                </c:pt>
                <c:pt idx="1097">
                  <c:v>32921.815828646453</c:v>
                </c:pt>
                <c:pt idx="1098">
                  <c:v>32897.636564814704</c:v>
                </c:pt>
                <c:pt idx="1099">
                  <c:v>32873.469434654005</c:v>
                </c:pt>
                <c:pt idx="1100">
                  <c:v>32849.31442350593</c:v>
                </c:pt>
                <c:pt idx="1101">
                  <c:v>32825.171516767048</c:v>
                </c:pt>
                <c:pt idx="1102">
                  <c:v>32801.04069980338</c:v>
                </c:pt>
                <c:pt idx="1103">
                  <c:v>32776.921958084822</c:v>
                </c:pt>
                <c:pt idx="1104">
                  <c:v>32752.815277001839</c:v>
                </c:pt>
                <c:pt idx="1105">
                  <c:v>32728.720642085424</c:v>
                </c:pt>
                <c:pt idx="1106">
                  <c:v>32704.638038805468</c:v>
                </c:pt>
                <c:pt idx="1107">
                  <c:v>32680.5674527724</c:v>
                </c:pt>
                <c:pt idx="1108">
                  <c:v>32656.508869505004</c:v>
                </c:pt>
                <c:pt idx="1109">
                  <c:v>32632.462274601479</c:v>
                </c:pt>
                <c:pt idx="1110">
                  <c:v>32608.427653702813</c:v>
                </c:pt>
                <c:pt idx="1111">
                  <c:v>32584.404992480533</c:v>
                </c:pt>
                <c:pt idx="1112">
                  <c:v>32560.394276612282</c:v>
                </c:pt>
                <c:pt idx="1113">
                  <c:v>32536.395491806255</c:v>
                </c:pt>
                <c:pt idx="1114">
                  <c:v>32512.408623788968</c:v>
                </c:pt>
                <c:pt idx="1115">
                  <c:v>32488.433658329726</c:v>
                </c:pt>
                <c:pt idx="1116">
                  <c:v>32464.470581265028</c:v>
                </c:pt>
                <c:pt idx="1117">
                  <c:v>32440.519378376393</c:v>
                </c:pt>
                <c:pt idx="1118">
                  <c:v>32416.58003556143</c:v>
                </c:pt>
                <c:pt idx="1119">
                  <c:v>32392.652538674978</c:v>
                </c:pt>
                <c:pt idx="1120">
                  <c:v>32368.736873590206</c:v>
                </c:pt>
                <c:pt idx="1121">
                  <c:v>32344.833026296372</c:v>
                </c:pt>
                <c:pt idx="1122">
                  <c:v>32320.940982788856</c:v>
                </c:pt>
                <c:pt idx="1123">
                  <c:v>32297.060728983593</c:v>
                </c:pt>
                <c:pt idx="1124">
                  <c:v>32273.192250912623</c:v>
                </c:pt>
                <c:pt idx="1125">
                  <c:v>32249.335534675189</c:v>
                </c:pt>
                <c:pt idx="1126">
                  <c:v>32225.490566278884</c:v>
                </c:pt>
                <c:pt idx="1127">
                  <c:v>32201.657331902388</c:v>
                </c:pt>
                <c:pt idx="1128">
                  <c:v>32177.835817571631</c:v>
                </c:pt>
                <c:pt idx="1129">
                  <c:v>32154.026009587487</c:v>
                </c:pt>
                <c:pt idx="1130">
                  <c:v>32130.227893975887</c:v>
                </c:pt>
                <c:pt idx="1131">
                  <c:v>32106.441457049936</c:v>
                </c:pt>
                <c:pt idx="1132">
                  <c:v>32082.666685006643</c:v>
                </c:pt>
                <c:pt idx="1133">
                  <c:v>32058.903564098007</c:v>
                </c:pt>
                <c:pt idx="1134">
                  <c:v>32035.152080643249</c:v>
                </c:pt>
                <c:pt idx="1135">
                  <c:v>32011.412220955466</c:v>
                </c:pt>
                <c:pt idx="1136">
                  <c:v>31987.683971366103</c:v>
                </c:pt>
                <c:pt idx="1137">
                  <c:v>31963.967318224917</c:v>
                </c:pt>
                <c:pt idx="1138">
                  <c:v>31940.262247973336</c:v>
                </c:pt>
                <c:pt idx="1139">
                  <c:v>31916.568746997778</c:v>
                </c:pt>
                <c:pt idx="1140">
                  <c:v>31892.886801739667</c:v>
                </c:pt>
                <c:pt idx="1141">
                  <c:v>31869.216398695415</c:v>
                </c:pt>
                <c:pt idx="1142">
                  <c:v>31845.557524379765</c:v>
                </c:pt>
                <c:pt idx="1143">
                  <c:v>31821.910165276902</c:v>
                </c:pt>
                <c:pt idx="1144">
                  <c:v>31798.274307968786</c:v>
                </c:pt>
                <c:pt idx="1145">
                  <c:v>31774.649939006817</c:v>
                </c:pt>
                <c:pt idx="1146">
                  <c:v>31751.037045021832</c:v>
                </c:pt>
                <c:pt idx="1147">
                  <c:v>31727.435612589677</c:v>
                </c:pt>
                <c:pt idx="1148">
                  <c:v>31703.84562846339</c:v>
                </c:pt>
                <c:pt idx="1149">
                  <c:v>31680.267079218818</c:v>
                </c:pt>
                <c:pt idx="1150">
                  <c:v>31656.69995159678</c:v>
                </c:pt>
                <c:pt idx="1151">
                  <c:v>31633.144232368646</c:v>
                </c:pt>
                <c:pt idx="1152">
                  <c:v>31609.599908238572</c:v>
                </c:pt>
                <c:pt idx="1153">
                  <c:v>31586.066966002378</c:v>
                </c:pt>
                <c:pt idx="1154">
                  <c:v>31562.545392425316</c:v>
                </c:pt>
                <c:pt idx="1155">
                  <c:v>31539.035174437631</c:v>
                </c:pt>
                <c:pt idx="1156">
                  <c:v>31515.536298780138</c:v>
                </c:pt>
                <c:pt idx="1157">
                  <c:v>31492.048752431958</c:v>
                </c:pt>
                <c:pt idx="1158">
                  <c:v>31468.572522243892</c:v>
                </c:pt>
                <c:pt idx="1159">
                  <c:v>31445.107595158403</c:v>
                </c:pt>
                <c:pt idx="1160">
                  <c:v>31421.653958075171</c:v>
                </c:pt>
                <c:pt idx="1161">
                  <c:v>31398.211598071081</c:v>
                </c:pt>
                <c:pt idx="1162">
                  <c:v>31374.780502058042</c:v>
                </c:pt>
                <c:pt idx="1163">
                  <c:v>31351.360657125151</c:v>
                </c:pt>
                <c:pt idx="1164">
                  <c:v>31327.952050343185</c:v>
                </c:pt>
                <c:pt idx="1165">
                  <c:v>31304.554668672929</c:v>
                </c:pt>
                <c:pt idx="1166">
                  <c:v>31281.168499350129</c:v>
                </c:pt>
                <c:pt idx="1167">
                  <c:v>31257.793529396684</c:v>
                </c:pt>
                <c:pt idx="1168">
                  <c:v>31234.429745999452</c:v>
                </c:pt>
                <c:pt idx="1169">
                  <c:v>31211.07713633919</c:v>
                </c:pt>
                <c:pt idx="1170">
                  <c:v>31187.73568759055</c:v>
                </c:pt>
                <c:pt idx="1171">
                  <c:v>31164.405387007602</c:v>
                </c:pt>
                <c:pt idx="1172">
                  <c:v>31141.086221752776</c:v>
                </c:pt>
                <c:pt idx="1173">
                  <c:v>31117.778179190136</c:v>
                </c:pt>
                <c:pt idx="1174">
                  <c:v>31094.481246579868</c:v>
                </c:pt>
                <c:pt idx="1175">
                  <c:v>31071.19541116383</c:v>
                </c:pt>
                <c:pt idx="1176">
                  <c:v>31047.92066034886</c:v>
                </c:pt>
                <c:pt idx="1177">
                  <c:v>31024.656981535678</c:v>
                </c:pt>
                <c:pt idx="1178">
                  <c:v>31001.404362008914</c:v>
                </c:pt>
                <c:pt idx="1179">
                  <c:v>30978.162789230399</c:v>
                </c:pt>
                <c:pt idx="1180">
                  <c:v>30954.932250606958</c:v>
                </c:pt>
                <c:pt idx="1181">
                  <c:v>30931.712733588207</c:v>
                </c:pt>
                <c:pt idx="1182">
                  <c:v>30908.504225678738</c:v>
                </c:pt>
                <c:pt idx="1183">
                  <c:v>30885.306714364822</c:v>
                </c:pt>
                <c:pt idx="1184">
                  <c:v>30862.120187126609</c:v>
                </c:pt>
                <c:pt idx="1185">
                  <c:v>30838.9446315848</c:v>
                </c:pt>
                <c:pt idx="1186">
                  <c:v>30815.780035225653</c:v>
                </c:pt>
                <c:pt idx="1187">
                  <c:v>30792.626385675976</c:v>
                </c:pt>
                <c:pt idx="1188">
                  <c:v>30769.483670580899</c:v>
                </c:pt>
                <c:pt idx="1189">
                  <c:v>30746.351877493904</c:v>
                </c:pt>
                <c:pt idx="1190">
                  <c:v>30723.230994109006</c:v>
                </c:pt>
                <c:pt idx="1191">
                  <c:v>30700.121008138547</c:v>
                </c:pt>
                <c:pt idx="1192">
                  <c:v>30677.02190723988</c:v>
                </c:pt>
                <c:pt idx="1193">
                  <c:v>30653.933679125355</c:v>
                </c:pt>
                <c:pt idx="1194">
                  <c:v>30630.856311586747</c:v>
                </c:pt>
                <c:pt idx="1195">
                  <c:v>30607.78979234862</c:v>
                </c:pt>
                <c:pt idx="1196">
                  <c:v>30584.734109202756</c:v>
                </c:pt>
                <c:pt idx="1197">
                  <c:v>30561.689249983701</c:v>
                </c:pt>
                <c:pt idx="1198">
                  <c:v>30538.655202495458</c:v>
                </c:pt>
                <c:pt idx="1199">
                  <c:v>30515.631954621454</c:v>
                </c:pt>
                <c:pt idx="1200">
                  <c:v>30492.619494202354</c:v>
                </c:pt>
                <c:pt idx="1201">
                  <c:v>30469.617809133804</c:v>
                </c:pt>
                <c:pt idx="1202">
                  <c:v>30446.626887378672</c:v>
                </c:pt>
                <c:pt idx="1203">
                  <c:v>30423.646716826501</c:v>
                </c:pt>
                <c:pt idx="1204">
                  <c:v>30400.677285495141</c:v>
                </c:pt>
                <c:pt idx="1205">
                  <c:v>30377.718581274141</c:v>
                </c:pt>
                <c:pt idx="1206">
                  <c:v>30354.770592230234</c:v>
                </c:pt>
                <c:pt idx="1207">
                  <c:v>30331.833306411831</c:v>
                </c:pt>
                <c:pt idx="1208">
                  <c:v>30308.906711787902</c:v>
                </c:pt>
                <c:pt idx="1209">
                  <c:v>30285.990796480182</c:v>
                </c:pt>
                <c:pt idx="1210">
                  <c:v>30263.085548567629</c:v>
                </c:pt>
                <c:pt idx="1211">
                  <c:v>30240.19095613531</c:v>
                </c:pt>
                <c:pt idx="1212">
                  <c:v>30217.307007335505</c:v>
                </c:pt>
                <c:pt idx="1213">
                  <c:v>30194.433690302165</c:v>
                </c:pt>
                <c:pt idx="1214">
                  <c:v>30171.570993212015</c:v>
                </c:pt>
                <c:pt idx="1215">
                  <c:v>30148.718904223442</c:v>
                </c:pt>
                <c:pt idx="1216">
                  <c:v>30125.877411635378</c:v>
                </c:pt>
                <c:pt idx="1217">
                  <c:v>30103.046503569549</c:v>
                </c:pt>
                <c:pt idx="1218">
                  <c:v>30080.226168349323</c:v>
                </c:pt>
                <c:pt idx="1219">
                  <c:v>30057.416394230859</c:v>
                </c:pt>
                <c:pt idx="1220">
                  <c:v>30034.617169476416</c:v>
                </c:pt>
                <c:pt idx="1221">
                  <c:v>30011.828482439912</c:v>
                </c:pt>
                <c:pt idx="1222">
                  <c:v>29989.05032140806</c:v>
                </c:pt>
                <c:pt idx="1223">
                  <c:v>29966.282674759215</c:v>
                </c:pt>
                <c:pt idx="1224">
                  <c:v>29943.525530883959</c:v>
                </c:pt>
                <c:pt idx="1225">
                  <c:v>29920.778878154539</c:v>
                </c:pt>
                <c:pt idx="1226">
                  <c:v>29898.042704973752</c:v>
                </c:pt>
                <c:pt idx="1227">
                  <c:v>29875.316999774957</c:v>
                </c:pt>
                <c:pt idx="1228">
                  <c:v>29852.601751022052</c:v>
                </c:pt>
                <c:pt idx="1229">
                  <c:v>29829.89694719727</c:v>
                </c:pt>
                <c:pt idx="1230">
                  <c:v>29807.202576715634</c:v>
                </c:pt>
                <c:pt idx="1231">
                  <c:v>29784.518628193797</c:v>
                </c:pt>
                <c:pt idx="1232">
                  <c:v>29761.845090071227</c:v>
                </c:pt>
                <c:pt idx="1233">
                  <c:v>29739.181950976799</c:v>
                </c:pt>
                <c:pt idx="1234">
                  <c:v>29716.529199374418</c:v>
                </c:pt>
                <c:pt idx="1235">
                  <c:v>29693.886823941841</c:v>
                </c:pt>
                <c:pt idx="1236">
                  <c:v>29671.254813252952</c:v>
                </c:pt>
                <c:pt idx="1237">
                  <c:v>29648.633155899977</c:v>
                </c:pt>
                <c:pt idx="1238">
                  <c:v>29626.02184060344</c:v>
                </c:pt>
                <c:pt idx="1239">
                  <c:v>29603.420855955559</c:v>
                </c:pt>
                <c:pt idx="1240">
                  <c:v>29580.830190676872</c:v>
                </c:pt>
                <c:pt idx="1241">
                  <c:v>29558.24983344513</c:v>
                </c:pt>
                <c:pt idx="1242">
                  <c:v>29535.679773005315</c:v>
                </c:pt>
                <c:pt idx="1243">
                  <c:v>29513.119998059618</c:v>
                </c:pt>
                <c:pt idx="1244">
                  <c:v>29490.570497389683</c:v>
                </c:pt>
                <c:pt idx="1245">
                  <c:v>29468.031259764917</c:v>
                </c:pt>
                <c:pt idx="1246">
                  <c:v>29445.502273936403</c:v>
                </c:pt>
                <c:pt idx="1247">
                  <c:v>29422.983528820205</c:v>
                </c:pt>
                <c:pt idx="1248">
                  <c:v>29400.475013142961</c:v>
                </c:pt>
                <c:pt idx="1249">
                  <c:v>29377.976715796289</c:v>
                </c:pt>
                <c:pt idx="1250">
                  <c:v>29355.488625641254</c:v>
                </c:pt>
                <c:pt idx="1251">
                  <c:v>29333.010731569477</c:v>
                </c:pt>
                <c:pt idx="1252">
                  <c:v>29310.543022466467</c:v>
                </c:pt>
                <c:pt idx="1253">
                  <c:v>29288.085487248281</c:v>
                </c:pt>
                <c:pt idx="1254">
                  <c:v>29265.638114910409</c:v>
                </c:pt>
                <c:pt idx="1255">
                  <c:v>29243.200894344474</c:v>
                </c:pt>
                <c:pt idx="1256">
                  <c:v>29220.773814558182</c:v>
                </c:pt>
                <c:pt idx="1257">
                  <c:v>29198.356864528698</c:v>
                </c:pt>
                <c:pt idx="1258">
                  <c:v>29175.950033251509</c:v>
                </c:pt>
                <c:pt idx="1259">
                  <c:v>29153.553309777104</c:v>
                </c:pt>
                <c:pt idx="1260">
                  <c:v>29131.166683186519</c:v>
                </c:pt>
                <c:pt idx="1261">
                  <c:v>29108.790142432466</c:v>
                </c:pt>
                <c:pt idx="1262">
                  <c:v>29086.423676712086</c:v>
                </c:pt>
                <c:pt idx="1263">
                  <c:v>29064.067275081961</c:v>
                </c:pt>
                <c:pt idx="1264">
                  <c:v>29041.720926641461</c:v>
                </c:pt>
                <c:pt idx="1265">
                  <c:v>29019.384620496065</c:v>
                </c:pt>
                <c:pt idx="1266">
                  <c:v>28997.058345867339</c:v>
                </c:pt>
                <c:pt idx="1267">
                  <c:v>28974.74209187298</c:v>
                </c:pt>
                <c:pt idx="1268">
                  <c:v>28952.43584773456</c:v>
                </c:pt>
                <c:pt idx="1269">
                  <c:v>28930.139602581992</c:v>
                </c:pt>
                <c:pt idx="1270">
                  <c:v>28907.853345685733</c:v>
                </c:pt>
                <c:pt idx="1271">
                  <c:v>28885.577066297898</c:v>
                </c:pt>
                <c:pt idx="1272">
                  <c:v>28863.310753615617</c:v>
                </c:pt>
                <c:pt idx="1273">
                  <c:v>28841.054396927673</c:v>
                </c:pt>
                <c:pt idx="1274">
                  <c:v>28818.807985528962</c:v>
                </c:pt>
                <c:pt idx="1275">
                  <c:v>28796.571508744924</c:v>
                </c:pt>
                <c:pt idx="1276">
                  <c:v>28774.344955821573</c:v>
                </c:pt>
                <c:pt idx="1277">
                  <c:v>28752.128316182108</c:v>
                </c:pt>
                <c:pt idx="1278">
                  <c:v>28729.921579109214</c:v>
                </c:pt>
                <c:pt idx="1279">
                  <c:v>28707.724733977208</c:v>
                </c:pt>
                <c:pt idx="1280">
                  <c:v>28685.537770203184</c:v>
                </c:pt>
                <c:pt idx="1281">
                  <c:v>28663.360677185916</c:v>
                </c:pt>
                <c:pt idx="1282">
                  <c:v>28641.193444281394</c:v>
                </c:pt>
                <c:pt idx="1283">
                  <c:v>28619.036060992265</c:v>
                </c:pt>
                <c:pt idx="1284">
                  <c:v>28596.888516766165</c:v>
                </c:pt>
                <c:pt idx="1285">
                  <c:v>28574.75080100798</c:v>
                </c:pt>
                <c:pt idx="1286">
                  <c:v>28552.622903226456</c:v>
                </c:pt>
                <c:pt idx="1287">
                  <c:v>28530.504812924239</c:v>
                </c:pt>
                <c:pt idx="1288">
                  <c:v>28508.396519671172</c:v>
                </c:pt>
                <c:pt idx="1289">
                  <c:v>28486.298012835479</c:v>
                </c:pt>
                <c:pt idx="1290">
                  <c:v>28464.209282121432</c:v>
                </c:pt>
                <c:pt idx="1291">
                  <c:v>28442.130317031671</c:v>
                </c:pt>
                <c:pt idx="1292">
                  <c:v>28420.061107172714</c:v>
                </c:pt>
                <c:pt idx="1293">
                  <c:v>28398.001642034978</c:v>
                </c:pt>
                <c:pt idx="1294">
                  <c:v>28375.95191132274</c:v>
                </c:pt>
                <c:pt idx="1295">
                  <c:v>28353.911904648623</c:v>
                </c:pt>
                <c:pt idx="1296">
                  <c:v>28331.881611619145</c:v>
                </c:pt>
                <c:pt idx="1297">
                  <c:v>28309.861021883589</c:v>
                </c:pt>
                <c:pt idx="1298">
                  <c:v>28287.850125109569</c:v>
                </c:pt>
                <c:pt idx="1299">
                  <c:v>28265.848911019697</c:v>
                </c:pt>
                <c:pt idx="1300">
                  <c:v>28243.857369281584</c:v>
                </c:pt>
                <c:pt idx="1301">
                  <c:v>28221.875489630063</c:v>
                </c:pt>
                <c:pt idx="1302">
                  <c:v>28199.90326178163</c:v>
                </c:pt>
                <c:pt idx="1303">
                  <c:v>28177.940675434453</c:v>
                </c:pt>
                <c:pt idx="1304">
                  <c:v>28155.987720445562</c:v>
                </c:pt>
                <c:pt idx="1305">
                  <c:v>28134.044386458136</c:v>
                </c:pt>
                <c:pt idx="1306">
                  <c:v>28112.110663390311</c:v>
                </c:pt>
                <c:pt idx="1307">
                  <c:v>28090.186540983021</c:v>
                </c:pt>
                <c:pt idx="1308">
                  <c:v>28068.27200906886</c:v>
                </c:pt>
                <c:pt idx="1309">
                  <c:v>28046.367057486528</c:v>
                </c:pt>
                <c:pt idx="1310">
                  <c:v>28024.471676031961</c:v>
                </c:pt>
                <c:pt idx="1311">
                  <c:v>28002.58585465384</c:v>
                </c:pt>
                <c:pt idx="1312">
                  <c:v>27980.709583111438</c:v>
                </c:pt>
                <c:pt idx="1313">
                  <c:v>27958.842851426765</c:v>
                </c:pt>
                <c:pt idx="1314">
                  <c:v>27936.985649432409</c:v>
                </c:pt>
                <c:pt idx="1315">
                  <c:v>27915.137967040395</c:v>
                </c:pt>
                <c:pt idx="1316">
                  <c:v>27893.299794205523</c:v>
                </c:pt>
                <c:pt idx="1317">
                  <c:v>27871.471120900915</c:v>
                </c:pt>
                <c:pt idx="1318">
                  <c:v>27849.651937032493</c:v>
                </c:pt>
                <c:pt idx="1319">
                  <c:v>27827.842232622257</c:v>
                </c:pt>
                <c:pt idx="1320">
                  <c:v>27806.041997637232</c:v>
                </c:pt>
                <c:pt idx="1321">
                  <c:v>27784.25122206887</c:v>
                </c:pt>
                <c:pt idx="1322">
                  <c:v>27762.469896000282</c:v>
                </c:pt>
                <c:pt idx="1323">
                  <c:v>27740.698009398493</c:v>
                </c:pt>
                <c:pt idx="1324">
                  <c:v>27718.935552322164</c:v>
                </c:pt>
                <c:pt idx="1325">
                  <c:v>27697.182514872737</c:v>
                </c:pt>
                <c:pt idx="1326">
                  <c:v>27675.438887084449</c:v>
                </c:pt>
                <c:pt idx="1327">
                  <c:v>27653.704659046514</c:v>
                </c:pt>
                <c:pt idx="1328">
                  <c:v>27631.979820890931</c:v>
                </c:pt>
                <c:pt idx="1329">
                  <c:v>27610.264362682472</c:v>
                </c:pt>
                <c:pt idx="1330">
                  <c:v>27588.558274614239</c:v>
                </c:pt>
                <c:pt idx="1331">
                  <c:v>27566.86154673879</c:v>
                </c:pt>
                <c:pt idx="1332">
                  <c:v>27545.174169285881</c:v>
                </c:pt>
                <c:pt idx="1333">
                  <c:v>27523.496132454718</c:v>
                </c:pt>
                <c:pt idx="1334">
                  <c:v>27501.827426328415</c:v>
                </c:pt>
                <c:pt idx="1335">
                  <c:v>27480.168041155051</c:v>
                </c:pt>
                <c:pt idx="1336">
                  <c:v>27458.517967152169</c:v>
                </c:pt>
                <c:pt idx="1337">
                  <c:v>27436.877194531189</c:v>
                </c:pt>
                <c:pt idx="1338">
                  <c:v>27415.245713509656</c:v>
                </c:pt>
                <c:pt idx="1339">
                  <c:v>27393.62351437231</c:v>
                </c:pt>
                <c:pt idx="1340">
                  <c:v>27372.010587336688</c:v>
                </c:pt>
                <c:pt idx="1341">
                  <c:v>27350.406922724203</c:v>
                </c:pt>
                <c:pt idx="1342">
                  <c:v>27328.81251078294</c:v>
                </c:pt>
                <c:pt idx="1343">
                  <c:v>27307.227341852638</c:v>
                </c:pt>
                <c:pt idx="1344">
                  <c:v>27285.65140620583</c:v>
                </c:pt>
                <c:pt idx="1345">
                  <c:v>27264.084694218913</c:v>
                </c:pt>
                <c:pt idx="1346">
                  <c:v>27242.527196188854</c:v>
                </c:pt>
                <c:pt idx="1347">
                  <c:v>27220.978902443181</c:v>
                </c:pt>
                <c:pt idx="1348">
                  <c:v>27199.439803437723</c:v>
                </c:pt>
                <c:pt idx="1349">
                  <c:v>27177.909889451115</c:v>
                </c:pt>
                <c:pt idx="1350">
                  <c:v>27156.389150914758</c:v>
                </c:pt>
                <c:pt idx="1351">
                  <c:v>27134.877578241711</c:v>
                </c:pt>
                <c:pt idx="1352">
                  <c:v>27113.375161814485</c:v>
                </c:pt>
                <c:pt idx="1353">
                  <c:v>27091.881892095029</c:v>
                </c:pt>
                <c:pt idx="1354">
                  <c:v>27070.39775951473</c:v>
                </c:pt>
                <c:pt idx="1355">
                  <c:v>27048.922754486659</c:v>
                </c:pt>
                <c:pt idx="1356">
                  <c:v>27027.456867527748</c:v>
                </c:pt>
                <c:pt idx="1357">
                  <c:v>27006.00008906328</c:v>
                </c:pt>
                <c:pt idx="1358">
                  <c:v>26984.552409634634</c:v>
                </c:pt>
                <c:pt idx="1359">
                  <c:v>26963.113819728194</c:v>
                </c:pt>
                <c:pt idx="1360">
                  <c:v>26941.684309812019</c:v>
                </c:pt>
                <c:pt idx="1361">
                  <c:v>26920.263870458035</c:v>
                </c:pt>
                <c:pt idx="1362">
                  <c:v>26898.852492158738</c:v>
                </c:pt>
                <c:pt idx="1363">
                  <c:v>26877.450165516606</c:v>
                </c:pt>
                <c:pt idx="1364">
                  <c:v>26856.05688106691</c:v>
                </c:pt>
                <c:pt idx="1365">
                  <c:v>26834.672629363249</c:v>
                </c:pt>
                <c:pt idx="1366">
                  <c:v>26813.297401001986</c:v>
                </c:pt>
                <c:pt idx="1367">
                  <c:v>26791.931186585607</c:v>
                </c:pt>
                <c:pt idx="1368">
                  <c:v>26770.573976710482</c:v>
                </c:pt>
                <c:pt idx="1369">
                  <c:v>26749.225762003527</c:v>
                </c:pt>
                <c:pt idx="1370">
                  <c:v>26727.886533122215</c:v>
                </c:pt>
                <c:pt idx="1371">
                  <c:v>26706.556280632369</c:v>
                </c:pt>
                <c:pt idx="1372">
                  <c:v>26685.234995252558</c:v>
                </c:pt>
                <c:pt idx="1373">
                  <c:v>26663.922667597486</c:v>
                </c:pt>
                <c:pt idx="1374">
                  <c:v>26642.619288397946</c:v>
                </c:pt>
                <c:pt idx="1375">
                  <c:v>26621.324848317519</c:v>
                </c:pt>
                <c:pt idx="1376">
                  <c:v>26600.039338050341</c:v>
                </c:pt>
                <c:pt idx="1377">
                  <c:v>26578.762748321093</c:v>
                </c:pt>
                <c:pt idx="1378">
                  <c:v>26557.495069836128</c:v>
                </c:pt>
                <c:pt idx="1379">
                  <c:v>26536.236293320137</c:v>
                </c:pt>
                <c:pt idx="1380">
                  <c:v>26514.986409522236</c:v>
                </c:pt>
                <c:pt idx="1381">
                  <c:v>26493.745409222109</c:v>
                </c:pt>
                <c:pt idx="1382">
                  <c:v>26472.513283168879</c:v>
                </c:pt>
                <c:pt idx="1383">
                  <c:v>26451.290022093337</c:v>
                </c:pt>
                <c:pt idx="1384">
                  <c:v>26430.075616842372</c:v>
                </c:pt>
                <c:pt idx="1385">
                  <c:v>26408.870058220109</c:v>
                </c:pt>
                <c:pt idx="1386">
                  <c:v>26387.673337024546</c:v>
                </c:pt>
                <c:pt idx="1387">
                  <c:v>26366.485444035363</c:v>
                </c:pt>
                <c:pt idx="1388">
                  <c:v>26345.30637011167</c:v>
                </c:pt>
                <c:pt idx="1389">
                  <c:v>26324.136106094244</c:v>
                </c:pt>
                <c:pt idx="1390">
                  <c:v>26302.974642842193</c:v>
                </c:pt>
                <c:pt idx="1391">
                  <c:v>26281.821971220739</c:v>
                </c:pt>
                <c:pt idx="1392">
                  <c:v>26260.678082125654</c:v>
                </c:pt>
                <c:pt idx="1393">
                  <c:v>26239.542966385488</c:v>
                </c:pt>
                <c:pt idx="1394">
                  <c:v>26218.416614896021</c:v>
                </c:pt>
                <c:pt idx="1395">
                  <c:v>26197.29901859579</c:v>
                </c:pt>
                <c:pt idx="1396">
                  <c:v>26176.19016841723</c:v>
                </c:pt>
                <c:pt idx="1397">
                  <c:v>26155.090055274435</c:v>
                </c:pt>
                <c:pt idx="1398">
                  <c:v>26133.998670087625</c:v>
                </c:pt>
                <c:pt idx="1399">
                  <c:v>26112.916003770897</c:v>
                </c:pt>
                <c:pt idx="1400">
                  <c:v>26091.842047342227</c:v>
                </c:pt>
                <c:pt idx="1401">
                  <c:v>26070.776791709606</c:v>
                </c:pt>
                <c:pt idx="1402">
                  <c:v>26049.720227933776</c:v>
                </c:pt>
                <c:pt idx="1403">
                  <c:v>26028.672346971616</c:v>
                </c:pt>
                <c:pt idx="1404">
                  <c:v>26007.633139773887</c:v>
                </c:pt>
                <c:pt idx="1405">
                  <c:v>25986.60259735856</c:v>
                </c:pt>
                <c:pt idx="1406">
                  <c:v>25965.580710761948</c:v>
                </c:pt>
                <c:pt idx="1407">
                  <c:v>25944.567471050897</c:v>
                </c:pt>
                <c:pt idx="1408">
                  <c:v>25923.562869200621</c:v>
                </c:pt>
                <c:pt idx="1409">
                  <c:v>25902.566896277971</c:v>
                </c:pt>
                <c:pt idx="1410">
                  <c:v>25881.579543343694</c:v>
                </c:pt>
                <c:pt idx="1411">
                  <c:v>25860.60080147687</c:v>
                </c:pt>
                <c:pt idx="1412">
                  <c:v>25839.63066173824</c:v>
                </c:pt>
                <c:pt idx="1413">
                  <c:v>25818.669115194665</c:v>
                </c:pt>
                <c:pt idx="1414">
                  <c:v>25797.716153016878</c:v>
                </c:pt>
                <c:pt idx="1415">
                  <c:v>25776.771766259506</c:v>
                </c:pt>
                <c:pt idx="1416">
                  <c:v>25755.835946019968</c:v>
                </c:pt>
                <c:pt idx="1417">
                  <c:v>25734.908683438432</c:v>
                </c:pt>
                <c:pt idx="1418">
                  <c:v>25713.989969685637</c:v>
                </c:pt>
                <c:pt idx="1419">
                  <c:v>25693.079795828438</c:v>
                </c:pt>
                <c:pt idx="1420">
                  <c:v>25672.178153123106</c:v>
                </c:pt>
                <c:pt idx="1421">
                  <c:v>25651.28503266094</c:v>
                </c:pt>
                <c:pt idx="1422">
                  <c:v>25630.40042559434</c:v>
                </c:pt>
                <c:pt idx="1423">
                  <c:v>25609.524323155139</c:v>
                </c:pt>
                <c:pt idx="1424">
                  <c:v>25588.656716532398</c:v>
                </c:pt>
                <c:pt idx="1425">
                  <c:v>25567.797596921286</c:v>
                </c:pt>
                <c:pt idx="1426">
                  <c:v>25546.94695555975</c:v>
                </c:pt>
                <c:pt idx="1427">
                  <c:v>25526.104783594074</c:v>
                </c:pt>
                <c:pt idx="1428">
                  <c:v>25505.271072298867</c:v>
                </c:pt>
                <c:pt idx="1429">
                  <c:v>25484.445812844857</c:v>
                </c:pt>
                <c:pt idx="1430">
                  <c:v>25463.628996616633</c:v>
                </c:pt>
                <c:pt idx="1431">
                  <c:v>25442.820614772707</c:v>
                </c:pt>
                <c:pt idx="1432">
                  <c:v>25422.020658599904</c:v>
                </c:pt>
                <c:pt idx="1433">
                  <c:v>25401.229119354492</c:v>
                </c:pt>
                <c:pt idx="1434">
                  <c:v>25380.445988323299</c:v>
                </c:pt>
                <c:pt idx="1435">
                  <c:v>25359.671256811478</c:v>
                </c:pt>
                <c:pt idx="1436">
                  <c:v>25338.904916093637</c:v>
                </c:pt>
                <c:pt idx="1437">
                  <c:v>25318.146957523815</c:v>
                </c:pt>
                <c:pt idx="1438">
                  <c:v>25297.39737240105</c:v>
                </c:pt>
                <c:pt idx="1439">
                  <c:v>25276.656152012172</c:v>
                </c:pt>
                <c:pt idx="1440">
                  <c:v>25255.923287711215</c:v>
                </c:pt>
                <c:pt idx="1441">
                  <c:v>25235.198770882769</c:v>
                </c:pt>
                <c:pt idx="1442">
                  <c:v>25214.482592868648</c:v>
                </c:pt>
                <c:pt idx="1443">
                  <c:v>25193.774744967901</c:v>
                </c:pt>
                <c:pt idx="1444">
                  <c:v>25173.07521864455</c:v>
                </c:pt>
                <c:pt idx="1445">
                  <c:v>25152.384005173193</c:v>
                </c:pt>
                <c:pt idx="1446">
                  <c:v>25131.701096017856</c:v>
                </c:pt>
                <c:pt idx="1447">
                  <c:v>25111.026482538684</c:v>
                </c:pt>
                <c:pt idx="1448">
                  <c:v>25090.360156150819</c:v>
                </c:pt>
                <c:pt idx="1449">
                  <c:v>25069.702108275505</c:v>
                </c:pt>
                <c:pt idx="1450">
                  <c:v>25049.052330291226</c:v>
                </c:pt>
                <c:pt idx="1451">
                  <c:v>25028.41081368033</c:v>
                </c:pt>
                <c:pt idx="1452">
                  <c:v>25007.777549870181</c:v>
                </c:pt>
                <c:pt idx="1453">
                  <c:v>24987.152530269803</c:v>
                </c:pt>
                <c:pt idx="1454">
                  <c:v>24966.535746343219</c:v>
                </c:pt>
                <c:pt idx="1455">
                  <c:v>24945.92718959722</c:v>
                </c:pt>
                <c:pt idx="1456">
                  <c:v>24925.326851422509</c:v>
                </c:pt>
                <c:pt idx="1457">
                  <c:v>24904.734723350317</c:v>
                </c:pt>
                <c:pt idx="1458">
                  <c:v>24884.150796844664</c:v>
                </c:pt>
                <c:pt idx="1459">
                  <c:v>24863.575063449003</c:v>
                </c:pt>
                <c:pt idx="1460">
                  <c:v>24843.007514596808</c:v>
                </c:pt>
                <c:pt idx="1461">
                  <c:v>24822.448141813198</c:v>
                </c:pt>
                <c:pt idx="1462">
                  <c:v>24801.896936678288</c:v>
                </c:pt>
                <c:pt idx="1463">
                  <c:v>24781.353890656104</c:v>
                </c:pt>
                <c:pt idx="1464">
                  <c:v>24760.818995277878</c:v>
                </c:pt>
                <c:pt idx="1465">
                  <c:v>24740.292242093172</c:v>
                </c:pt>
                <c:pt idx="1466">
                  <c:v>24719.77362269432</c:v>
                </c:pt>
                <c:pt idx="1467">
                  <c:v>24699.26312858201</c:v>
                </c:pt>
                <c:pt idx="1468">
                  <c:v>24678.760751311911</c:v>
                </c:pt>
                <c:pt idx="1469">
                  <c:v>24658.266482531355</c:v>
                </c:pt>
                <c:pt idx="1470">
                  <c:v>24637.780313747131</c:v>
                </c:pt>
                <c:pt idx="1471">
                  <c:v>24617.302236606567</c:v>
                </c:pt>
                <c:pt idx="1472">
                  <c:v>24596.83224262868</c:v>
                </c:pt>
                <c:pt idx="1473">
                  <c:v>24576.370323497456</c:v>
                </c:pt>
                <c:pt idx="1474">
                  <c:v>24555.91647078079</c:v>
                </c:pt>
                <c:pt idx="1475">
                  <c:v>24535.470676089346</c:v>
                </c:pt>
                <c:pt idx="1476">
                  <c:v>24515.03293108879</c:v>
                </c:pt>
                <c:pt idx="1477">
                  <c:v>24494.603227365336</c:v>
                </c:pt>
                <c:pt idx="1478">
                  <c:v>24474.181556572432</c:v>
                </c:pt>
                <c:pt idx="1479">
                  <c:v>24453.767910381845</c:v>
                </c:pt>
                <c:pt idx="1480">
                  <c:v>24433.362280422567</c:v>
                </c:pt>
                <c:pt idx="1481">
                  <c:v>24412.964658396919</c:v>
                </c:pt>
                <c:pt idx="1482">
                  <c:v>24392.575035903352</c:v>
                </c:pt>
                <c:pt idx="1483">
                  <c:v>24372.193404705282</c:v>
                </c:pt>
                <c:pt idx="1484">
                  <c:v>24351.819756425597</c:v>
                </c:pt>
                <c:pt idx="1485">
                  <c:v>24331.454082754401</c:v>
                </c:pt>
                <c:pt idx="1486">
                  <c:v>24311.096375449</c:v>
                </c:pt>
                <c:pt idx="1487">
                  <c:v>24290.746626138392</c:v>
                </c:pt>
                <c:pt idx="1488">
                  <c:v>24270.404826604332</c:v>
                </c:pt>
                <c:pt idx="1489">
                  <c:v>24250.070968500258</c:v>
                </c:pt>
                <c:pt idx="1490">
                  <c:v>24229.74504362014</c:v>
                </c:pt>
                <c:pt idx="1491">
                  <c:v>24209.427043678519</c:v>
                </c:pt>
                <c:pt idx="1492">
                  <c:v>24189.116960359384</c:v>
                </c:pt>
                <c:pt idx="1493">
                  <c:v>24168.814785499482</c:v>
                </c:pt>
                <c:pt idx="1494">
                  <c:v>24148.52051080724</c:v>
                </c:pt>
                <c:pt idx="1495">
                  <c:v>24128.234128058302</c:v>
                </c:pt>
                <c:pt idx="1496">
                  <c:v>24107.955629034423</c:v>
                </c:pt>
                <c:pt idx="1497">
                  <c:v>24087.685005425697</c:v>
                </c:pt>
                <c:pt idx="1498">
                  <c:v>24067.422249154413</c:v>
                </c:pt>
                <c:pt idx="1499">
                  <c:v>24047.167351929002</c:v>
                </c:pt>
                <c:pt idx="1500">
                  <c:v>24026.920305549549</c:v>
                </c:pt>
                <c:pt idx="1501">
                  <c:v>24006.681101785583</c:v>
                </c:pt>
                <c:pt idx="1502">
                  <c:v>23986.449732547171</c:v>
                </c:pt>
                <c:pt idx="1503">
                  <c:v>23966.226189567187</c:v>
                </c:pt>
                <c:pt idx="1504">
                  <c:v>23946.010464694591</c:v>
                </c:pt>
                <c:pt idx="1505">
                  <c:v>23925.802549784465</c:v>
                </c:pt>
                <c:pt idx="1506">
                  <c:v>23905.602436612447</c:v>
                </c:pt>
                <c:pt idx="1507">
                  <c:v>23885.410117094714</c:v>
                </c:pt>
                <c:pt idx="1508">
                  <c:v>23865.225583019132</c:v>
                </c:pt>
                <c:pt idx="1509">
                  <c:v>23845.048826314094</c:v>
                </c:pt>
                <c:pt idx="1510">
                  <c:v>23824.879838755245</c:v>
                </c:pt>
                <c:pt idx="1511">
                  <c:v>23804.718612258766</c:v>
                </c:pt>
                <c:pt idx="1512">
                  <c:v>23784.565138746937</c:v>
                </c:pt>
                <c:pt idx="1513">
                  <c:v>23764.419410013739</c:v>
                </c:pt>
                <c:pt idx="1514">
                  <c:v>23744.281417981452</c:v>
                </c:pt>
                <c:pt idx="1515">
                  <c:v>23724.151154566262</c:v>
                </c:pt>
                <c:pt idx="1516">
                  <c:v>23704.028611678226</c:v>
                </c:pt>
                <c:pt idx="1517">
                  <c:v>23683.913781209088</c:v>
                </c:pt>
                <c:pt idx="1518">
                  <c:v>23663.806655032255</c:v>
                </c:pt>
                <c:pt idx="1519">
                  <c:v>23643.707225143331</c:v>
                </c:pt>
                <c:pt idx="1520">
                  <c:v>23623.615483421836</c:v>
                </c:pt>
                <c:pt idx="1521">
                  <c:v>23603.531421802276</c:v>
                </c:pt>
                <c:pt idx="1522">
                  <c:v>23583.455032261933</c:v>
                </c:pt>
                <c:pt idx="1523">
                  <c:v>23563.386306686432</c:v>
                </c:pt>
                <c:pt idx="1524">
                  <c:v>23543.325237101937</c:v>
                </c:pt>
                <c:pt idx="1525">
                  <c:v>23523.27181541851</c:v>
                </c:pt>
                <c:pt idx="1526">
                  <c:v>23503.226033601215</c:v>
                </c:pt>
                <c:pt idx="1527">
                  <c:v>23483.187883608996</c:v>
                </c:pt>
                <c:pt idx="1528">
                  <c:v>23463.157357492459</c:v>
                </c:pt>
                <c:pt idx="1529">
                  <c:v>23443.134447161672</c:v>
                </c:pt>
                <c:pt idx="1530">
                  <c:v>23423.119144630575</c:v>
                </c:pt>
                <c:pt idx="1531">
                  <c:v>23403.111441894776</c:v>
                </c:pt>
                <c:pt idx="1532">
                  <c:v>23383.111330943779</c:v>
                </c:pt>
                <c:pt idx="1533">
                  <c:v>23363.118803760972</c:v>
                </c:pt>
                <c:pt idx="1534">
                  <c:v>23343.133852409173</c:v>
                </c:pt>
                <c:pt idx="1535">
                  <c:v>23323.156468908441</c:v>
                </c:pt>
                <c:pt idx="1536">
                  <c:v>23303.186645248272</c:v>
                </c:pt>
                <c:pt idx="1537">
                  <c:v>23283.22437348538</c:v>
                </c:pt>
                <c:pt idx="1538">
                  <c:v>23263.269645633703</c:v>
                </c:pt>
                <c:pt idx="1539">
                  <c:v>23243.322453774399</c:v>
                </c:pt>
                <c:pt idx="1540">
                  <c:v>23223.382789915297</c:v>
                </c:pt>
                <c:pt idx="1541">
                  <c:v>23203.450646119218</c:v>
                </c:pt>
                <c:pt idx="1542">
                  <c:v>23183.526014479536</c:v>
                </c:pt>
                <c:pt idx="1543">
                  <c:v>23163.608886997972</c:v>
                </c:pt>
                <c:pt idx="1544">
                  <c:v>23143.69925580456</c:v>
                </c:pt>
                <c:pt idx="1545">
                  <c:v>23123.797112949909</c:v>
                </c:pt>
                <c:pt idx="1546">
                  <c:v>23103.902450539605</c:v>
                </c:pt>
                <c:pt idx="1547">
                  <c:v>23084.015260624252</c:v>
                </c:pt>
                <c:pt idx="1548">
                  <c:v>23064.135535346108</c:v>
                </c:pt>
                <c:pt idx="1549">
                  <c:v>23044.263266755777</c:v>
                </c:pt>
                <c:pt idx="1550">
                  <c:v>23024.39844700773</c:v>
                </c:pt>
                <c:pt idx="1551">
                  <c:v>23004.541068177012</c:v>
                </c:pt>
                <c:pt idx="1552">
                  <c:v>22984.691122356995</c:v>
                </c:pt>
                <c:pt idx="1553">
                  <c:v>22964.848601769376</c:v>
                </c:pt>
                <c:pt idx="1554">
                  <c:v>22945.013498421973</c:v>
                </c:pt>
                <c:pt idx="1555">
                  <c:v>22925.185804524266</c:v>
                </c:pt>
                <c:pt idx="1556">
                  <c:v>22905.365512194061</c:v>
                </c:pt>
                <c:pt idx="1557">
                  <c:v>22885.552613561398</c:v>
                </c:pt>
                <c:pt idx="1558">
                  <c:v>22865.747100823522</c:v>
                </c:pt>
                <c:pt idx="1559">
                  <c:v>22845.948966098251</c:v>
                </c:pt>
                <c:pt idx="1560">
                  <c:v>22826.158201521725</c:v>
                </c:pt>
                <c:pt idx="1561">
                  <c:v>22806.374799321748</c:v>
                </c:pt>
                <c:pt idx="1562">
                  <c:v>22786.598751634461</c:v>
                </c:pt>
                <c:pt idx="1563">
                  <c:v>22766.830050638786</c:v>
                </c:pt>
                <c:pt idx="1564">
                  <c:v>22747.068688519747</c:v>
                </c:pt>
                <c:pt idx="1565">
                  <c:v>22727.31465746848</c:v>
                </c:pt>
                <c:pt idx="1566">
                  <c:v>22707.567949657794</c:v>
                </c:pt>
                <c:pt idx="1567">
                  <c:v>22687.82855733993</c:v>
                </c:pt>
                <c:pt idx="1568">
                  <c:v>22668.096472675468</c:v>
                </c:pt>
                <c:pt idx="1569">
                  <c:v>22648.371687843333</c:v>
                </c:pt>
                <c:pt idx="1570">
                  <c:v>22628.65419513853</c:v>
                </c:pt>
                <c:pt idx="1571">
                  <c:v>22608.943986715538</c:v>
                </c:pt>
                <c:pt idx="1572">
                  <c:v>22589.241054820486</c:v>
                </c:pt>
                <c:pt idx="1573">
                  <c:v>22569.545391693395</c:v>
                </c:pt>
                <c:pt idx="1574">
                  <c:v>22549.856989568169</c:v>
                </c:pt>
                <c:pt idx="1575">
                  <c:v>22530.175840635948</c:v>
                </c:pt>
                <c:pt idx="1576">
                  <c:v>22510.501937216184</c:v>
                </c:pt>
                <c:pt idx="1577">
                  <c:v>22490.835271524458</c:v>
                </c:pt>
                <c:pt idx="1578">
                  <c:v>22471.175835800786</c:v>
                </c:pt>
                <c:pt idx="1579">
                  <c:v>22451.523622352401</c:v>
                </c:pt>
                <c:pt idx="1580">
                  <c:v>22431.878623419318</c:v>
                </c:pt>
                <c:pt idx="1581">
                  <c:v>22412.240831235449</c:v>
                </c:pt>
                <c:pt idx="1582">
                  <c:v>22392.610238126359</c:v>
                </c:pt>
                <c:pt idx="1583">
                  <c:v>22372.986836399279</c:v>
                </c:pt>
                <c:pt idx="1584">
                  <c:v>22353.370618233119</c:v>
                </c:pt>
                <c:pt idx="1585">
                  <c:v>22333.761576008441</c:v>
                </c:pt>
                <c:pt idx="1586">
                  <c:v>22314.159702026365</c:v>
                </c:pt>
                <c:pt idx="1587">
                  <c:v>22294.564988533017</c:v>
                </c:pt>
                <c:pt idx="1588">
                  <c:v>22274.977427878403</c:v>
                </c:pt>
                <c:pt idx="1589">
                  <c:v>22255.397012394191</c:v>
                </c:pt>
                <c:pt idx="1590">
                  <c:v>22235.823734295966</c:v>
                </c:pt>
                <c:pt idx="1591">
                  <c:v>22216.257586000938</c:v>
                </c:pt>
                <c:pt idx="1592">
                  <c:v>22196.698559798013</c:v>
                </c:pt>
                <c:pt idx="1593">
                  <c:v>22177.146648043301</c:v>
                </c:pt>
                <c:pt idx="1594">
                  <c:v>22157.601843025703</c:v>
                </c:pt>
                <c:pt idx="1595">
                  <c:v>22138.064137125773</c:v>
                </c:pt>
                <c:pt idx="1596">
                  <c:v>22118.533522681297</c:v>
                </c:pt>
                <c:pt idx="1597">
                  <c:v>22099.009992048384</c:v>
                </c:pt>
                <c:pt idx="1598">
                  <c:v>22079.493537515937</c:v>
                </c:pt>
                <c:pt idx="1599">
                  <c:v>22059.98415154394</c:v>
                </c:pt>
                <c:pt idx="1600">
                  <c:v>22040.481826488511</c:v>
                </c:pt>
                <c:pt idx="1601">
                  <c:v>22020.986554626332</c:v>
                </c:pt>
                <c:pt idx="1602">
                  <c:v>22001.498328386831</c:v>
                </c:pt>
                <c:pt idx="1603">
                  <c:v>21982.01714018112</c:v>
                </c:pt>
                <c:pt idx="1604">
                  <c:v>21962.54298237753</c:v>
                </c:pt>
                <c:pt idx="1605">
                  <c:v>21943.075847350505</c:v>
                </c:pt>
                <c:pt idx="1606">
                  <c:v>21923.615727443939</c:v>
                </c:pt>
                <c:pt idx="1607">
                  <c:v>21904.162615178921</c:v>
                </c:pt>
                <c:pt idx="1608">
                  <c:v>21884.716502862684</c:v>
                </c:pt>
                <c:pt idx="1609">
                  <c:v>21865.27738291855</c:v>
                </c:pt>
                <c:pt idx="1610">
                  <c:v>21845.84524777596</c:v>
                </c:pt>
                <c:pt idx="1611">
                  <c:v>21826.420089858235</c:v>
                </c:pt>
                <c:pt idx="1612">
                  <c:v>21807.001901533709</c:v>
                </c:pt>
                <c:pt idx="1613">
                  <c:v>21787.590675311258</c:v>
                </c:pt>
                <c:pt idx="1614">
                  <c:v>21768.186403559208</c:v>
                </c:pt>
                <c:pt idx="1615">
                  <c:v>21748.789078737547</c:v>
                </c:pt>
                <c:pt idx="1616">
                  <c:v>21729.398693281822</c:v>
                </c:pt>
                <c:pt idx="1617">
                  <c:v>21710.015239645913</c:v>
                </c:pt>
                <c:pt idx="1618">
                  <c:v>21690.638710277584</c:v>
                </c:pt>
                <c:pt idx="1619">
                  <c:v>21671.269097642933</c:v>
                </c:pt>
                <c:pt idx="1620">
                  <c:v>21651.906394116402</c:v>
                </c:pt>
                <c:pt idx="1621">
                  <c:v>21632.550592261858</c:v>
                </c:pt>
                <c:pt idx="1622">
                  <c:v>21613.201684563719</c:v>
                </c:pt>
                <c:pt idx="1623">
                  <c:v>21593.859663378109</c:v>
                </c:pt>
                <c:pt idx="1624">
                  <c:v>21574.524521274991</c:v>
                </c:pt>
                <c:pt idx="1625">
                  <c:v>21555.196250720466</c:v>
                </c:pt>
                <c:pt idx="1626">
                  <c:v>21535.874844198959</c:v>
                </c:pt>
                <c:pt idx="1627">
                  <c:v>21516.560294164352</c:v>
                </c:pt>
                <c:pt idx="1628">
                  <c:v>21497.252593137731</c:v>
                </c:pt>
                <c:pt idx="1629">
                  <c:v>21477.951733658516</c:v>
                </c:pt>
                <c:pt idx="1630">
                  <c:v>21458.657708186693</c:v>
                </c:pt>
                <c:pt idx="1631">
                  <c:v>21439.370509212804</c:v>
                </c:pt>
                <c:pt idx="1632">
                  <c:v>21420.090129306816</c:v>
                </c:pt>
                <c:pt idx="1633">
                  <c:v>21400.816560934829</c:v>
                </c:pt>
                <c:pt idx="1634">
                  <c:v>21381.549796642375</c:v>
                </c:pt>
                <c:pt idx="1635">
                  <c:v>21362.289828956647</c:v>
                </c:pt>
                <c:pt idx="1636">
                  <c:v>21343.036650435402</c:v>
                </c:pt>
                <c:pt idx="1637">
                  <c:v>21323.790253550844</c:v>
                </c:pt>
                <c:pt idx="1638">
                  <c:v>21304.550630879057</c:v>
                </c:pt>
                <c:pt idx="1639">
                  <c:v>21285.31777497779</c:v>
                </c:pt>
                <c:pt idx="1640">
                  <c:v>21266.09167837424</c:v>
                </c:pt>
                <c:pt idx="1641">
                  <c:v>21246.872333638381</c:v>
                </c:pt>
                <c:pt idx="1642">
                  <c:v>21227.659733346296</c:v>
                </c:pt>
                <c:pt idx="1643">
                  <c:v>21208.453869982412</c:v>
                </c:pt>
                <c:pt idx="1644">
                  <c:v>21189.254736171686</c:v>
                </c:pt>
                <c:pt idx="1645">
                  <c:v>21170.062324484097</c:v>
                </c:pt>
                <c:pt idx="1646">
                  <c:v>21150.876627520167</c:v>
                </c:pt>
                <c:pt idx="1647">
                  <c:v>21131.697637788759</c:v>
                </c:pt>
                <c:pt idx="1648">
                  <c:v>21112.525347963721</c:v>
                </c:pt>
                <c:pt idx="1649">
                  <c:v>21093.359750553926</c:v>
                </c:pt>
                <c:pt idx="1650">
                  <c:v>21074.200838172106</c:v>
                </c:pt>
                <c:pt idx="1651">
                  <c:v>21055.048603437124</c:v>
                </c:pt>
                <c:pt idx="1652">
                  <c:v>21035.903038961718</c:v>
                </c:pt>
                <c:pt idx="1653">
                  <c:v>21016.764137315862</c:v>
                </c:pt>
                <c:pt idx="1654">
                  <c:v>20997.631891087854</c:v>
                </c:pt>
                <c:pt idx="1655">
                  <c:v>20978.506292982092</c:v>
                </c:pt>
                <c:pt idx="1656">
                  <c:v>20959.387335501338</c:v>
                </c:pt>
                <c:pt idx="1657">
                  <c:v>20940.275011398862</c:v>
                </c:pt>
                <c:pt idx="1658">
                  <c:v>20921.169313207978</c:v>
                </c:pt>
                <c:pt idx="1659">
                  <c:v>20902.070233590312</c:v>
                </c:pt>
                <c:pt idx="1660">
                  <c:v>20882.977765201376</c:v>
                </c:pt>
                <c:pt idx="1661">
                  <c:v>20863.891900605031</c:v>
                </c:pt>
                <c:pt idx="1662">
                  <c:v>20844.81263259122</c:v>
                </c:pt>
                <c:pt idx="1663">
                  <c:v>20825.739953674914</c:v>
                </c:pt>
                <c:pt idx="1664">
                  <c:v>20806.673856536076</c:v>
                </c:pt>
                <c:pt idx="1665">
                  <c:v>20787.614333897425</c:v>
                </c:pt>
                <c:pt idx="1666">
                  <c:v>20768.561378304497</c:v>
                </c:pt>
                <c:pt idx="1667">
                  <c:v>20749.514982577781</c:v>
                </c:pt>
                <c:pt idx="1668">
                  <c:v>20730.47513926281</c:v>
                </c:pt>
                <c:pt idx="1669">
                  <c:v>20711.441841094522</c:v>
                </c:pt>
                <c:pt idx="1670">
                  <c:v>20692.415080728442</c:v>
                </c:pt>
                <c:pt idx="1671">
                  <c:v>20673.394850923949</c:v>
                </c:pt>
                <c:pt idx="1672">
                  <c:v>20654.38114420214</c:v>
                </c:pt>
                <c:pt idx="1673">
                  <c:v>20635.3739533835</c:v>
                </c:pt>
                <c:pt idx="1674">
                  <c:v>20616.373271160202</c:v>
                </c:pt>
                <c:pt idx="1675">
                  <c:v>20597.379090199989</c:v>
                </c:pt>
                <c:pt idx="1676">
                  <c:v>20578.391403213362</c:v>
                </c:pt>
                <c:pt idx="1677">
                  <c:v>20559.410202929157</c:v>
                </c:pt>
                <c:pt idx="1678">
                  <c:v>20540.435482070105</c:v>
                </c:pt>
                <c:pt idx="1679">
                  <c:v>20521.467233267274</c:v>
                </c:pt>
                <c:pt idx="1680">
                  <c:v>20502.505449353379</c:v>
                </c:pt>
                <c:pt idx="1681">
                  <c:v>20483.550123020592</c:v>
                </c:pt>
                <c:pt idx="1682">
                  <c:v>20464.601246979419</c:v>
                </c:pt>
                <c:pt idx="1683">
                  <c:v>20445.6588139587</c:v>
                </c:pt>
                <c:pt idx="1684">
                  <c:v>20426.722816730045</c:v>
                </c:pt>
                <c:pt idx="1685">
                  <c:v>20407.793248010064</c:v>
                </c:pt>
                <c:pt idx="1686">
                  <c:v>20388.87010058259</c:v>
                </c:pt>
                <c:pt idx="1687">
                  <c:v>20369.953367164238</c:v>
                </c:pt>
                <c:pt idx="1688">
                  <c:v>20351.043040514396</c:v>
                </c:pt>
                <c:pt idx="1689">
                  <c:v>20332.139113398567</c:v>
                </c:pt>
                <c:pt idx="1690">
                  <c:v>20313.241578637233</c:v>
                </c:pt>
                <c:pt idx="1691">
                  <c:v>20294.350428910351</c:v>
                </c:pt>
                <c:pt idx="1692">
                  <c:v>20275.465657013974</c:v>
                </c:pt>
                <c:pt idx="1693">
                  <c:v>20256.587255786922</c:v>
                </c:pt>
                <c:pt idx="1694">
                  <c:v>20237.715217927482</c:v>
                </c:pt>
                <c:pt idx="1695">
                  <c:v>20218.849536286689</c:v>
                </c:pt>
                <c:pt idx="1696">
                  <c:v>20199.990203630045</c:v>
                </c:pt>
                <c:pt idx="1697">
                  <c:v>20181.137212753601</c:v>
                </c:pt>
                <c:pt idx="1698">
                  <c:v>20162.290556459513</c:v>
                </c:pt>
                <c:pt idx="1699">
                  <c:v>20143.450227580495</c:v>
                </c:pt>
                <c:pt idx="1700">
                  <c:v>20124.616218869825</c:v>
                </c:pt>
                <c:pt idx="1701">
                  <c:v>20105.788523160209</c:v>
                </c:pt>
                <c:pt idx="1702">
                  <c:v>20086.967133290473</c:v>
                </c:pt>
                <c:pt idx="1703">
                  <c:v>20068.152042032219</c:v>
                </c:pt>
                <c:pt idx="1704">
                  <c:v>20049.343242273157</c:v>
                </c:pt>
                <c:pt idx="1705">
                  <c:v>20030.540726809333</c:v>
                </c:pt>
                <c:pt idx="1706">
                  <c:v>20011.744488479566</c:v>
                </c:pt>
                <c:pt idx="1707">
                  <c:v>19992.954520128787</c:v>
                </c:pt>
                <c:pt idx="1708">
                  <c:v>19974.170814583602</c:v>
                </c:pt>
                <c:pt idx="1709">
                  <c:v>19955.393364676715</c:v>
                </c:pt>
                <c:pt idx="1710">
                  <c:v>19936.622163344713</c:v>
                </c:pt>
                <c:pt idx="1711">
                  <c:v>19917.857203322543</c:v>
                </c:pt>
                <c:pt idx="1712">
                  <c:v>19899.098477571231</c:v>
                </c:pt>
                <c:pt idx="1713">
                  <c:v>19880.345978911268</c:v>
                </c:pt>
                <c:pt idx="1714">
                  <c:v>19861.599700181472</c:v>
                </c:pt>
                <c:pt idx="1715">
                  <c:v>19842.859634324537</c:v>
                </c:pt>
                <c:pt idx="1716">
                  <c:v>19824.125774154847</c:v>
                </c:pt>
                <c:pt idx="1717">
                  <c:v>19805.398112621202</c:v>
                </c:pt>
                <c:pt idx="1718">
                  <c:v>19786.676642531878</c:v>
                </c:pt>
                <c:pt idx="1719">
                  <c:v>19767.961356799013</c:v>
                </c:pt>
                <c:pt idx="1720">
                  <c:v>19749.252248353081</c:v>
                </c:pt>
                <c:pt idx="1721">
                  <c:v>19730.549310081788</c:v>
                </c:pt>
                <c:pt idx="1722">
                  <c:v>19711.852534866724</c:v>
                </c:pt>
                <c:pt idx="1723">
                  <c:v>19693.161915620036</c:v>
                </c:pt>
                <c:pt idx="1724">
                  <c:v>19674.477445272194</c:v>
                </c:pt>
                <c:pt idx="1725">
                  <c:v>19655.799116735339</c:v>
                </c:pt>
                <c:pt idx="1726">
                  <c:v>19637.126922903291</c:v>
                </c:pt>
                <c:pt idx="1727">
                  <c:v>19618.460856749294</c:v>
                </c:pt>
                <c:pt idx="1728">
                  <c:v>19599.8009111916</c:v>
                </c:pt>
                <c:pt idx="1729">
                  <c:v>19581.147079142349</c:v>
                </c:pt>
                <c:pt idx="1730">
                  <c:v>19562.499353532021</c:v>
                </c:pt>
                <c:pt idx="1731">
                  <c:v>19543.85772733386</c:v>
                </c:pt>
                <c:pt idx="1732">
                  <c:v>19525.222193514997</c:v>
                </c:pt>
                <c:pt idx="1733">
                  <c:v>19506.592744938702</c:v>
                </c:pt>
                <c:pt idx="1734">
                  <c:v>19487.969374614873</c:v>
                </c:pt>
                <c:pt idx="1735">
                  <c:v>19469.352075571758</c:v>
                </c:pt>
                <c:pt idx="1736">
                  <c:v>19450.74084067261</c:v>
                </c:pt>
                <c:pt idx="1737">
                  <c:v>19432.135662933448</c:v>
                </c:pt>
                <c:pt idx="1738">
                  <c:v>19413.536535339739</c:v>
                </c:pt>
                <c:pt idx="1739">
                  <c:v>19394.943450809737</c:v>
                </c:pt>
                <c:pt idx="1740">
                  <c:v>19376.356402365571</c:v>
                </c:pt>
                <c:pt idx="1741">
                  <c:v>19357.775383023258</c:v>
                </c:pt>
                <c:pt idx="1742">
                  <c:v>19339.200385768258</c:v>
                </c:pt>
                <c:pt idx="1743">
                  <c:v>19320.631403592153</c:v>
                </c:pt>
                <c:pt idx="1744">
                  <c:v>19302.068429443749</c:v>
                </c:pt>
                <c:pt idx="1745">
                  <c:v>19283.511456436827</c:v>
                </c:pt>
                <c:pt idx="1746">
                  <c:v>19264.960477434641</c:v>
                </c:pt>
                <c:pt idx="1747">
                  <c:v>19246.41548557542</c:v>
                </c:pt>
                <c:pt idx="1748">
                  <c:v>19227.87647382019</c:v>
                </c:pt>
                <c:pt idx="1749">
                  <c:v>19209.343435221625</c:v>
                </c:pt>
                <c:pt idx="1750">
                  <c:v>19190.816362801852</c:v>
                </c:pt>
                <c:pt idx="1751">
                  <c:v>19172.295249601331</c:v>
                </c:pt>
                <c:pt idx="1752">
                  <c:v>19153.78008860553</c:v>
                </c:pt>
                <c:pt idx="1753">
                  <c:v>19135.270872891568</c:v>
                </c:pt>
                <c:pt idx="1754">
                  <c:v>19116.767595603775</c:v>
                </c:pt>
                <c:pt idx="1755">
                  <c:v>19098.270249617635</c:v>
                </c:pt>
                <c:pt idx="1756">
                  <c:v>19079.778828132468</c:v>
                </c:pt>
                <c:pt idx="1757">
                  <c:v>19061.293324133745</c:v>
                </c:pt>
                <c:pt idx="1758">
                  <c:v>19042.813730698581</c:v>
                </c:pt>
                <c:pt idx="1759">
                  <c:v>19024.340040910211</c:v>
                </c:pt>
                <c:pt idx="1760">
                  <c:v>19005.872247833529</c:v>
                </c:pt>
                <c:pt idx="1761">
                  <c:v>18987.410344576208</c:v>
                </c:pt>
                <c:pt idx="1762">
                  <c:v>18968.954324166487</c:v>
                </c:pt>
                <c:pt idx="1763">
                  <c:v>18950.504179760916</c:v>
                </c:pt>
                <c:pt idx="1764">
                  <c:v>18932.05990439995</c:v>
                </c:pt>
                <c:pt idx="1765">
                  <c:v>18913.621491240148</c:v>
                </c:pt>
                <c:pt idx="1766">
                  <c:v>18895.188933358626</c:v>
                </c:pt>
                <c:pt idx="1767">
                  <c:v>18876.762223814174</c:v>
                </c:pt>
                <c:pt idx="1768">
                  <c:v>18858.341355781671</c:v>
                </c:pt>
                <c:pt idx="1769">
                  <c:v>18839.926322368792</c:v>
                </c:pt>
                <c:pt idx="1770">
                  <c:v>18821.5171166771</c:v>
                </c:pt>
                <c:pt idx="1771">
                  <c:v>18803.113731850917</c:v>
                </c:pt>
                <c:pt idx="1772">
                  <c:v>18784.716161028475</c:v>
                </c:pt>
                <c:pt idx="1773">
                  <c:v>18766.324397317439</c:v>
                </c:pt>
                <c:pt idx="1774">
                  <c:v>18747.93843388047</c:v>
                </c:pt>
                <c:pt idx="1775">
                  <c:v>18729.558263874125</c:v>
                </c:pt>
                <c:pt idx="1776">
                  <c:v>18711.183880454955</c:v>
                </c:pt>
                <c:pt idx="1777">
                  <c:v>18692.815276712299</c:v>
                </c:pt>
                <c:pt idx="1778">
                  <c:v>18674.452445900472</c:v>
                </c:pt>
                <c:pt idx="1779">
                  <c:v>18656.095381194358</c:v>
                </c:pt>
                <c:pt idx="1780">
                  <c:v>18637.744075677187</c:v>
                </c:pt>
                <c:pt idx="1781">
                  <c:v>18619.398522560499</c:v>
                </c:pt>
                <c:pt idx="1782">
                  <c:v>18601.058715013078</c:v>
                </c:pt>
                <c:pt idx="1783">
                  <c:v>18582.724646270897</c:v>
                </c:pt>
                <c:pt idx="1784">
                  <c:v>18564.396309453852</c:v>
                </c:pt>
                <c:pt idx="1785">
                  <c:v>18546.073697822369</c:v>
                </c:pt>
                <c:pt idx="1786">
                  <c:v>18527.756804618544</c:v>
                </c:pt>
                <c:pt idx="1787">
                  <c:v>18509.445622882835</c:v>
                </c:pt>
                <c:pt idx="1788">
                  <c:v>18491.140145979542</c:v>
                </c:pt>
                <c:pt idx="1789">
                  <c:v>18472.840367083547</c:v>
                </c:pt>
                <c:pt idx="1790">
                  <c:v>18454.546279424725</c:v>
                </c:pt>
                <c:pt idx="1791">
                  <c:v>18436.257876177959</c:v>
                </c:pt>
                <c:pt idx="1792">
                  <c:v>18417.975150609785</c:v>
                </c:pt>
                <c:pt idx="1793">
                  <c:v>18399.698096017291</c:v>
                </c:pt>
                <c:pt idx="1794">
                  <c:v>18381.426705508147</c:v>
                </c:pt>
                <c:pt idx="1795">
                  <c:v>18363.160972440543</c:v>
                </c:pt>
                <c:pt idx="1796">
                  <c:v>18344.900890056575</c:v>
                </c:pt>
                <c:pt idx="1797">
                  <c:v>18326.646451561675</c:v>
                </c:pt>
                <c:pt idx="1798">
                  <c:v>18308.397650277377</c:v>
                </c:pt>
                <c:pt idx="1799">
                  <c:v>18290.154479396886</c:v>
                </c:pt>
                <c:pt idx="1800">
                  <c:v>18271.91693229062</c:v>
                </c:pt>
                <c:pt idx="1801">
                  <c:v>18253.685002164009</c:v>
                </c:pt>
                <c:pt idx="1802">
                  <c:v>18235.45868231414</c:v>
                </c:pt>
                <c:pt idx="1803">
                  <c:v>18217.237966068653</c:v>
                </c:pt>
                <c:pt idx="1804">
                  <c:v>18199.022846663531</c:v>
                </c:pt>
                <c:pt idx="1805">
                  <c:v>18180.813317438635</c:v>
                </c:pt>
                <c:pt idx="1806">
                  <c:v>18162.609371703275</c:v>
                </c:pt>
                <c:pt idx="1807">
                  <c:v>18144.411002772864</c:v>
                </c:pt>
                <c:pt idx="1808">
                  <c:v>18126.218203871173</c:v>
                </c:pt>
                <c:pt idx="1809">
                  <c:v>18108.030968411374</c:v>
                </c:pt>
                <c:pt idx="1810">
                  <c:v>18089.84928981277</c:v>
                </c:pt>
                <c:pt idx="1811">
                  <c:v>18071.673161207465</c:v>
                </c:pt>
                <c:pt idx="1812">
                  <c:v>18053.502576039195</c:v>
                </c:pt>
                <c:pt idx="1813">
                  <c:v>18035.337527660038</c:v>
                </c:pt>
                <c:pt idx="1814">
                  <c:v>18017.178009287647</c:v>
                </c:pt>
                <c:pt idx="1815">
                  <c:v>17999.024014524624</c:v>
                </c:pt>
                <c:pt idx="1816">
                  <c:v>17980.875536539741</c:v>
                </c:pt>
                <c:pt idx="1817">
                  <c:v>17962.732568715623</c:v>
                </c:pt>
                <c:pt idx="1818">
                  <c:v>17944.595104502121</c:v>
                </c:pt>
                <c:pt idx="1819">
                  <c:v>17926.463137220759</c:v>
                </c:pt>
                <c:pt idx="1820">
                  <c:v>17908.33666023584</c:v>
                </c:pt>
                <c:pt idx="1821">
                  <c:v>17890.215667003311</c:v>
                </c:pt>
                <c:pt idx="1822">
                  <c:v>17872.100150838596</c:v>
                </c:pt>
                <c:pt idx="1823">
                  <c:v>17853.990105197645</c:v>
                </c:pt>
                <c:pt idx="1824">
                  <c:v>17835.885523456982</c:v>
                </c:pt>
                <c:pt idx="1825">
                  <c:v>17817.786399011449</c:v>
                </c:pt>
                <c:pt idx="1826">
                  <c:v>17799.692725335342</c:v>
                </c:pt>
                <c:pt idx="1827">
                  <c:v>17781.604495872383</c:v>
                </c:pt>
                <c:pt idx="1828">
                  <c:v>17763.521703913557</c:v>
                </c:pt>
                <c:pt idx="1829">
                  <c:v>17745.444343012579</c:v>
                </c:pt>
                <c:pt idx="1830">
                  <c:v>17727.372406570405</c:v>
                </c:pt>
                <c:pt idx="1831">
                  <c:v>17709.305887994113</c:v>
                </c:pt>
                <c:pt idx="1832">
                  <c:v>17691.244780806865</c:v>
                </c:pt>
                <c:pt idx="1833">
                  <c:v>17673.189078452393</c:v>
                </c:pt>
                <c:pt idx="1834">
                  <c:v>17655.138774319439</c:v>
                </c:pt>
                <c:pt idx="1835">
                  <c:v>17637.093861967831</c:v>
                </c:pt>
                <c:pt idx="1836">
                  <c:v>17619.054334829078</c:v>
                </c:pt>
                <c:pt idx="1837">
                  <c:v>17601.020186377471</c:v>
                </c:pt>
                <c:pt idx="1838">
                  <c:v>17582.991410142276</c:v>
                </c:pt>
                <c:pt idx="1839">
                  <c:v>17564.967999536682</c:v>
                </c:pt>
                <c:pt idx="1840">
                  <c:v>17546.949948175505</c:v>
                </c:pt>
                <c:pt idx="1841">
                  <c:v>17528.937249471928</c:v>
                </c:pt>
                <c:pt idx="1842">
                  <c:v>17510.929896955222</c:v>
                </c:pt>
                <c:pt idx="1843">
                  <c:v>17492.927884124118</c:v>
                </c:pt>
                <c:pt idx="1844">
                  <c:v>17474.931204581215</c:v>
                </c:pt>
                <c:pt idx="1845">
                  <c:v>17456.939851764128</c:v>
                </c:pt>
                <c:pt idx="1846">
                  <c:v>17438.953819263243</c:v>
                </c:pt>
                <c:pt idx="1847">
                  <c:v>17420.973100589497</c:v>
                </c:pt>
                <c:pt idx="1848">
                  <c:v>17402.997689321055</c:v>
                </c:pt>
                <c:pt idx="1849">
                  <c:v>17385.02757900552</c:v>
                </c:pt>
                <c:pt idx="1850">
                  <c:v>17367.062763159949</c:v>
                </c:pt>
                <c:pt idx="1851">
                  <c:v>17349.103235417489</c:v>
                </c:pt>
                <c:pt idx="1852">
                  <c:v>17331.148989319641</c:v>
                </c:pt>
                <c:pt idx="1853">
                  <c:v>17313.200018401785</c:v>
                </c:pt>
                <c:pt idx="1854">
                  <c:v>17295.256316327625</c:v>
                </c:pt>
                <c:pt idx="1855">
                  <c:v>17277.317876620327</c:v>
                </c:pt>
                <c:pt idx="1856">
                  <c:v>17259.384692937481</c:v>
                </c:pt>
                <c:pt idx="1857">
                  <c:v>17241.456758893903</c:v>
                </c:pt>
                <c:pt idx="1858">
                  <c:v>17223.534068024983</c:v>
                </c:pt>
                <c:pt idx="1859">
                  <c:v>17205.616613982202</c:v>
                </c:pt>
                <c:pt idx="1860">
                  <c:v>17187.704390410923</c:v>
                </c:pt>
                <c:pt idx="1861">
                  <c:v>17169.797390962634</c:v>
                </c:pt>
                <c:pt idx="1862">
                  <c:v>17151.895609172716</c:v>
                </c:pt>
                <c:pt idx="1863">
                  <c:v>17133.999038790418</c:v>
                </c:pt>
                <c:pt idx="1864">
                  <c:v>17116.107673412222</c:v>
                </c:pt>
                <c:pt idx="1865">
                  <c:v>17098.221506750713</c:v>
                </c:pt>
                <c:pt idx="1866">
                  <c:v>17080.340532377941</c:v>
                </c:pt>
                <c:pt idx="1867">
                  <c:v>17062.464744067587</c:v>
                </c:pt>
                <c:pt idx="1868">
                  <c:v>17044.594135440584</c:v>
                </c:pt>
                <c:pt idx="1869">
                  <c:v>17026.728700185067</c:v>
                </c:pt>
                <c:pt idx="1870">
                  <c:v>17008.868432007515</c:v>
                </c:pt>
                <c:pt idx="1871">
                  <c:v>16991.013324534964</c:v>
                </c:pt>
                <c:pt idx="1872">
                  <c:v>16973.163371608312</c:v>
                </c:pt>
                <c:pt idx="1873">
                  <c:v>16955.318566848488</c:v>
                </c:pt>
                <c:pt idx="1874">
                  <c:v>16937.478903968076</c:v>
                </c:pt>
                <c:pt idx="1875">
                  <c:v>16919.644376722426</c:v>
                </c:pt>
                <c:pt idx="1876">
                  <c:v>16901.814978824121</c:v>
                </c:pt>
                <c:pt idx="1877">
                  <c:v>16883.990704028518</c:v>
                </c:pt>
                <c:pt idx="1878">
                  <c:v>16866.171546084861</c:v>
                </c:pt>
                <c:pt idx="1879">
                  <c:v>16848.357498711841</c:v>
                </c:pt>
                <c:pt idx="1880">
                  <c:v>16830.548555732024</c:v>
                </c:pt>
                <c:pt idx="1881">
                  <c:v>16812.744710864103</c:v>
                </c:pt>
                <c:pt idx="1882">
                  <c:v>16794.945957881762</c:v>
                </c:pt>
                <c:pt idx="1883">
                  <c:v>16777.152290601462</c:v>
                </c:pt>
                <c:pt idx="1884">
                  <c:v>16759.36370278466</c:v>
                </c:pt>
                <c:pt idx="1885">
                  <c:v>16741.580188198932</c:v>
                </c:pt>
                <c:pt idx="1886">
                  <c:v>16723.801740740171</c:v>
                </c:pt>
                <c:pt idx="1887">
                  <c:v>16706.028354114846</c:v>
                </c:pt>
                <c:pt idx="1888">
                  <c:v>16688.260022231068</c:v>
                </c:pt>
                <c:pt idx="1889">
                  <c:v>16670.496738831971</c:v>
                </c:pt>
                <c:pt idx="1890">
                  <c:v>16652.738497825663</c:v>
                </c:pt>
                <c:pt idx="1891">
                  <c:v>16634.98529301638</c:v>
                </c:pt>
                <c:pt idx="1892">
                  <c:v>16617.237118251131</c:v>
                </c:pt>
                <c:pt idx="1893">
                  <c:v>16599.49396734637</c:v>
                </c:pt>
                <c:pt idx="1894">
                  <c:v>16581.755834204097</c:v>
                </c:pt>
                <c:pt idx="1895">
                  <c:v>16564.022712720202</c:v>
                </c:pt>
                <c:pt idx="1896">
                  <c:v>16546.294596711137</c:v>
                </c:pt>
                <c:pt idx="1897">
                  <c:v>16528.571480109458</c:v>
                </c:pt>
                <c:pt idx="1898">
                  <c:v>16510.853356853826</c:v>
                </c:pt>
                <c:pt idx="1899">
                  <c:v>16493.14022071792</c:v>
                </c:pt>
                <c:pt idx="1900">
                  <c:v>16475.432065677065</c:v>
                </c:pt>
                <c:pt idx="1901">
                  <c:v>16457.728885688255</c:v>
                </c:pt>
                <c:pt idx="1902">
                  <c:v>16440.030674604601</c:v>
                </c:pt>
                <c:pt idx="1903">
                  <c:v>16422.337426383099</c:v>
                </c:pt>
                <c:pt idx="1904">
                  <c:v>16404.649134974632</c:v>
                </c:pt>
                <c:pt idx="1905">
                  <c:v>16386.965794311745</c:v>
                </c:pt>
                <c:pt idx="1906">
                  <c:v>16369.287398345323</c:v>
                </c:pt>
                <c:pt idx="1907">
                  <c:v>16351.613941032356</c:v>
                </c:pt>
                <c:pt idx="1908">
                  <c:v>16333.945416372606</c:v>
                </c:pt>
                <c:pt idx="1909">
                  <c:v>16316.281818347506</c:v>
                </c:pt>
                <c:pt idx="1910">
                  <c:v>16298.623140907937</c:v>
                </c:pt>
                <c:pt idx="1911">
                  <c:v>16280.969378084214</c:v>
                </c:pt>
                <c:pt idx="1912">
                  <c:v>16263.320523814995</c:v>
                </c:pt>
                <c:pt idx="1913">
                  <c:v>16245.676572167256</c:v>
                </c:pt>
                <c:pt idx="1914">
                  <c:v>16228.037517177425</c:v>
                </c:pt>
                <c:pt idx="1915">
                  <c:v>16210.403352784157</c:v>
                </c:pt>
                <c:pt idx="1916">
                  <c:v>16192.774073127754</c:v>
                </c:pt>
                <c:pt idx="1917">
                  <c:v>16175.149672183536</c:v>
                </c:pt>
                <c:pt idx="1918">
                  <c:v>16157.530144042919</c:v>
                </c:pt>
                <c:pt idx="1919">
                  <c:v>16139.915482693446</c:v>
                </c:pt>
                <c:pt idx="1920">
                  <c:v>16122.305682275417</c:v>
                </c:pt>
                <c:pt idx="1921">
                  <c:v>16104.700736886354</c:v>
                </c:pt>
                <c:pt idx="1922">
                  <c:v>16087.100640519913</c:v>
                </c:pt>
                <c:pt idx="1923">
                  <c:v>16069.505387346942</c:v>
                </c:pt>
                <c:pt idx="1924">
                  <c:v>16051.914971434415</c:v>
                </c:pt>
                <c:pt idx="1925">
                  <c:v>16034.329386904303</c:v>
                </c:pt>
                <c:pt idx="1926">
                  <c:v>16016.748627872457</c:v>
                </c:pt>
                <c:pt idx="1927">
                  <c:v>15999.172688436409</c:v>
                </c:pt>
                <c:pt idx="1928">
                  <c:v>15981.601562748676</c:v>
                </c:pt>
                <c:pt idx="1929">
                  <c:v>15964.035244943443</c:v>
                </c:pt>
                <c:pt idx="1930">
                  <c:v>15946.473729270994</c:v>
                </c:pt>
                <c:pt idx="1931">
                  <c:v>15928.917009792196</c:v>
                </c:pt>
                <c:pt idx="1932">
                  <c:v>15911.365080677895</c:v>
                </c:pt>
                <c:pt idx="1933">
                  <c:v>15893.81793610505</c:v>
                </c:pt>
                <c:pt idx="1934">
                  <c:v>15876.275570305614</c:v>
                </c:pt>
                <c:pt idx="1935">
                  <c:v>15858.737977493207</c:v>
                </c:pt>
                <c:pt idx="1936">
                  <c:v>15841.205151777576</c:v>
                </c:pt>
                <c:pt idx="1937">
                  <c:v>15823.677087494545</c:v>
                </c:pt>
                <c:pt idx="1938">
                  <c:v>15806.153778741642</c:v>
                </c:pt>
                <c:pt idx="1939">
                  <c:v>15788.635219928014</c:v>
                </c:pt>
                <c:pt idx="1940">
                  <c:v>15771.121405065644</c:v>
                </c:pt>
                <c:pt idx="1941">
                  <c:v>15753.612328563679</c:v>
                </c:pt>
                <c:pt idx="1942">
                  <c:v>15736.107984690732</c:v>
                </c:pt>
                <c:pt idx="1943">
                  <c:v>15718.608367611541</c:v>
                </c:pt>
                <c:pt idx="1944">
                  <c:v>15701.113471655824</c:v>
                </c:pt>
                <c:pt idx="1945">
                  <c:v>15683.623291159403</c:v>
                </c:pt>
                <c:pt idx="1946">
                  <c:v>15666.13782034201</c:v>
                </c:pt>
                <c:pt idx="1947">
                  <c:v>15648.657053563911</c:v>
                </c:pt>
                <c:pt idx="1948">
                  <c:v>15631.180985105939</c:v>
                </c:pt>
                <c:pt idx="1949">
                  <c:v>15613.709609328358</c:v>
                </c:pt>
                <c:pt idx="1950">
                  <c:v>15596.242920524222</c:v>
                </c:pt>
                <c:pt idx="1951">
                  <c:v>15578.780913066021</c:v>
                </c:pt>
                <c:pt idx="1952">
                  <c:v>15561.323581295685</c:v>
                </c:pt>
                <c:pt idx="1953">
                  <c:v>15543.870919555153</c:v>
                </c:pt>
                <c:pt idx="1954">
                  <c:v>15526.422922290232</c:v>
                </c:pt>
                <c:pt idx="1955">
                  <c:v>15508.979583793976</c:v>
                </c:pt>
                <c:pt idx="1956">
                  <c:v>15491.540898475532</c:v>
                </c:pt>
                <c:pt idx="1957">
                  <c:v>15474.106860823482</c:v>
                </c:pt>
                <c:pt idx="1958">
                  <c:v>15456.677465112549</c:v>
                </c:pt>
                <c:pt idx="1959">
                  <c:v>15439.252705892413</c:v>
                </c:pt>
                <c:pt idx="1960">
                  <c:v>15421.832577523342</c:v>
                </c:pt>
                <c:pt idx="1961">
                  <c:v>15404.417074396153</c:v>
                </c:pt>
                <c:pt idx="1962">
                  <c:v>15387.006191127743</c:v>
                </c:pt>
                <c:pt idx="1963">
                  <c:v>15369.599922023381</c:v>
                </c:pt>
                <c:pt idx="1964">
                  <c:v>15352.19826157776</c:v>
                </c:pt>
                <c:pt idx="1965">
                  <c:v>15334.801204328343</c:v>
                </c:pt>
                <c:pt idx="1966">
                  <c:v>15317.40874474538</c:v>
                </c:pt>
                <c:pt idx="1967">
                  <c:v>15300.020877231909</c:v>
                </c:pt>
                <c:pt idx="1968">
                  <c:v>15282.637596465926</c:v>
                </c:pt>
                <c:pt idx="1969">
                  <c:v>15265.25889689935</c:v>
                </c:pt>
                <c:pt idx="1970">
                  <c:v>15247.884773014652</c:v>
                </c:pt>
                <c:pt idx="1971">
                  <c:v>15230.515219422616</c:v>
                </c:pt>
                <c:pt idx="1972">
                  <c:v>15213.150230593494</c:v>
                </c:pt>
                <c:pt idx="1973">
                  <c:v>15195.789801174731</c:v>
                </c:pt>
                <c:pt idx="1974">
                  <c:v>15178.433925679346</c:v>
                </c:pt>
                <c:pt idx="1975">
                  <c:v>15161.082598724241</c:v>
                </c:pt>
                <c:pt idx="1976">
                  <c:v>15143.735814883532</c:v>
                </c:pt>
                <c:pt idx="1977">
                  <c:v>15126.393568761896</c:v>
                </c:pt>
                <c:pt idx="1978">
                  <c:v>15109.055854994562</c:v>
                </c:pt>
                <c:pt idx="1979">
                  <c:v>15091.722668198421</c:v>
                </c:pt>
                <c:pt idx="1980">
                  <c:v>15074.394002984262</c:v>
                </c:pt>
                <c:pt idx="1981">
                  <c:v>15057.069854005638</c:v>
                </c:pt>
                <c:pt idx="1982">
                  <c:v>15039.750215909997</c:v>
                </c:pt>
                <c:pt idx="1983">
                  <c:v>15022.435083485319</c:v>
                </c:pt>
                <c:pt idx="1984">
                  <c:v>15005.124451220187</c:v>
                </c:pt>
                <c:pt idx="1985">
                  <c:v>14987.81831392702</c:v>
                </c:pt>
                <c:pt idx="1986">
                  <c:v>14970.51666627771</c:v>
                </c:pt>
                <c:pt idx="1987">
                  <c:v>14953.219502999131</c:v>
                </c:pt>
                <c:pt idx="1988">
                  <c:v>14935.926818763171</c:v>
                </c:pt>
                <c:pt idx="1989">
                  <c:v>14918.638608333373</c:v>
                </c:pt>
                <c:pt idx="1990">
                  <c:v>14901.354866479387</c:v>
                </c:pt>
                <c:pt idx="1991">
                  <c:v>14884.07558788532</c:v>
                </c:pt>
                <c:pt idx="1992">
                  <c:v>14866.800767388033</c:v>
                </c:pt>
                <c:pt idx="1993">
                  <c:v>14849.530399793843</c:v>
                </c:pt>
                <c:pt idx="1994">
                  <c:v>14832.264479768523</c:v>
                </c:pt>
                <c:pt idx="1995">
                  <c:v>14815.003002240588</c:v>
                </c:pt>
                <c:pt idx="1996">
                  <c:v>14797.745961912482</c:v>
                </c:pt>
                <c:pt idx="1997">
                  <c:v>14780.493353737158</c:v>
                </c:pt>
                <c:pt idx="1998">
                  <c:v>14763.245172380393</c:v>
                </c:pt>
                <c:pt idx="1999">
                  <c:v>14746.001412892911</c:v>
                </c:pt>
                <c:pt idx="2000">
                  <c:v>14728.762069952707</c:v>
                </c:pt>
                <c:pt idx="2001">
                  <c:v>14711.527138512738</c:v>
                </c:pt>
                <c:pt idx="2002">
                  <c:v>14694.29661347097</c:v>
                </c:pt>
                <c:pt idx="2003">
                  <c:v>14677.070489670376</c:v>
                </c:pt>
                <c:pt idx="2004">
                  <c:v>14659.848762021142</c:v>
                </c:pt>
                <c:pt idx="2005">
                  <c:v>14642.631425439566</c:v>
                </c:pt>
                <c:pt idx="2006">
                  <c:v>14625.418474884711</c:v>
                </c:pt>
                <c:pt idx="2007">
                  <c:v>14608.209905333979</c:v>
                </c:pt>
                <c:pt idx="2008">
                  <c:v>14591.005711648673</c:v>
                </c:pt>
                <c:pt idx="2009">
                  <c:v>14573.805888781751</c:v>
                </c:pt>
                <c:pt idx="2010">
                  <c:v>14556.610431838924</c:v>
                </c:pt>
                <c:pt idx="2011">
                  <c:v>14539.419335650948</c:v>
                </c:pt>
                <c:pt idx="2012">
                  <c:v>14522.232595341862</c:v>
                </c:pt>
                <c:pt idx="2013">
                  <c:v>14505.050205882957</c:v>
                </c:pt>
                <c:pt idx="2014">
                  <c:v>14487.872162263853</c:v>
                </c:pt>
                <c:pt idx="2015">
                  <c:v>14470.698459541378</c:v>
                </c:pt>
                <c:pt idx="2016">
                  <c:v>14453.529092815135</c:v>
                </c:pt>
                <c:pt idx="2017">
                  <c:v>14436.364057105297</c:v>
                </c:pt>
                <c:pt idx="2018">
                  <c:v>14419.203347450361</c:v>
                </c:pt>
                <c:pt idx="2019">
                  <c:v>14402.046958980482</c:v>
                </c:pt>
                <c:pt idx="2020">
                  <c:v>14384.8948867586</c:v>
                </c:pt>
                <c:pt idx="2021">
                  <c:v>14367.747125988193</c:v>
                </c:pt>
                <c:pt idx="2022">
                  <c:v>14350.603671671101</c:v>
                </c:pt>
                <c:pt idx="2023">
                  <c:v>14333.464519047458</c:v>
                </c:pt>
                <c:pt idx="2024">
                  <c:v>14316.329663192431</c:v>
                </c:pt>
                <c:pt idx="2025">
                  <c:v>14299.199099285051</c:v>
                </c:pt>
                <c:pt idx="2026">
                  <c:v>14282.072822534907</c:v>
                </c:pt>
                <c:pt idx="2027">
                  <c:v>14264.950828108813</c:v>
                </c:pt>
                <c:pt idx="2028">
                  <c:v>14247.833111155252</c:v>
                </c:pt>
                <c:pt idx="2029">
                  <c:v>14230.71966701213</c:v>
                </c:pt>
                <c:pt idx="2030">
                  <c:v>14213.610490754605</c:v>
                </c:pt>
                <c:pt idx="2031">
                  <c:v>14196.50557774502</c:v>
                </c:pt>
                <c:pt idx="2032">
                  <c:v>14179.40492316852</c:v>
                </c:pt>
                <c:pt idx="2033">
                  <c:v>14162.308522332456</c:v>
                </c:pt>
                <c:pt idx="2034">
                  <c:v>14145.216370501406</c:v>
                </c:pt>
                <c:pt idx="2035">
                  <c:v>14128.128462946061</c:v>
                </c:pt>
                <c:pt idx="2036">
                  <c:v>14111.044794955436</c:v>
                </c:pt>
                <c:pt idx="2037">
                  <c:v>14093.96536193465</c:v>
                </c:pt>
                <c:pt idx="2038">
                  <c:v>14076.890159111616</c:v>
                </c:pt>
                <c:pt idx="2039">
                  <c:v>14059.819181952553</c:v>
                </c:pt>
                <c:pt idx="2040">
                  <c:v>14042.752425697598</c:v>
                </c:pt>
                <c:pt idx="2041">
                  <c:v>14025.689885788523</c:v>
                </c:pt>
                <c:pt idx="2042">
                  <c:v>14008.631557526571</c:v>
                </c:pt>
                <c:pt idx="2043">
                  <c:v>13991.577436463502</c:v>
                </c:pt>
                <c:pt idx="2044">
                  <c:v>13974.527517851671</c:v>
                </c:pt>
                <c:pt idx="2045">
                  <c:v>13957.481797279501</c:v>
                </c:pt>
                <c:pt idx="2046">
                  <c:v>13940.44027006045</c:v>
                </c:pt>
                <c:pt idx="2047">
                  <c:v>13923.402931672956</c:v>
                </c:pt>
                <c:pt idx="2048">
                  <c:v>13906.369777626007</c:v>
                </c:pt>
                <c:pt idx="2049">
                  <c:v>13889.340803398038</c:v>
                </c:pt>
                <c:pt idx="2050">
                  <c:v>13872.316004430822</c:v>
                </c:pt>
                <c:pt idx="2051">
                  <c:v>13855.295376343336</c:v>
                </c:pt>
                <c:pt idx="2052">
                  <c:v>13838.27891455291</c:v>
                </c:pt>
                <c:pt idx="2053">
                  <c:v>13821.266614641856</c:v>
                </c:pt>
                <c:pt idx="2054">
                  <c:v>13804.25847213749</c:v>
                </c:pt>
                <c:pt idx="2055">
                  <c:v>13787.254482695445</c:v>
                </c:pt>
                <c:pt idx="2056">
                  <c:v>13770.254641781939</c:v>
                </c:pt>
                <c:pt idx="2057">
                  <c:v>13753.258945077045</c:v>
                </c:pt>
                <c:pt idx="2058">
                  <c:v>13736.267388156963</c:v>
                </c:pt>
                <c:pt idx="2059">
                  <c:v>13719.279966677324</c:v>
                </c:pt>
                <c:pt idx="2060">
                  <c:v>13702.29667622655</c:v>
                </c:pt>
                <c:pt idx="2061">
                  <c:v>13685.317512545816</c:v>
                </c:pt>
                <c:pt idx="2062">
                  <c:v>13668.342471162441</c:v>
                </c:pt>
                <c:pt idx="2063">
                  <c:v>13651.371547915363</c:v>
                </c:pt>
                <c:pt idx="2064">
                  <c:v>13634.404738429666</c:v>
                </c:pt>
                <c:pt idx="2065">
                  <c:v>13617.442038397641</c:v>
                </c:pt>
                <c:pt idx="2066">
                  <c:v>13600.483443578798</c:v>
                </c:pt>
                <c:pt idx="2067">
                  <c:v>13583.528949750971</c:v>
                </c:pt>
                <c:pt idx="2068">
                  <c:v>13566.578552649227</c:v>
                </c:pt>
                <c:pt idx="2069">
                  <c:v>13549.632248014743</c:v>
                </c:pt>
                <c:pt idx="2070">
                  <c:v>13532.690031643686</c:v>
                </c:pt>
                <c:pt idx="2071">
                  <c:v>13515.751899393324</c:v>
                </c:pt>
                <c:pt idx="2072">
                  <c:v>13498.817847029277</c:v>
                </c:pt>
                <c:pt idx="2073">
                  <c:v>13481.887870384371</c:v>
                </c:pt>
                <c:pt idx="2074">
                  <c:v>13464.961965419754</c:v>
                </c:pt>
                <c:pt idx="2075">
                  <c:v>13448.040127809385</c:v>
                </c:pt>
                <c:pt idx="2076">
                  <c:v>13431.122353636614</c:v>
                </c:pt>
                <c:pt idx="2077">
                  <c:v>13414.208638636508</c:v>
                </c:pt>
                <c:pt idx="2078">
                  <c:v>13397.29897878243</c:v>
                </c:pt>
                <c:pt idx="2079">
                  <c:v>13380.393370041633</c:v>
                </c:pt>
                <c:pt idx="2080">
                  <c:v>13363.49180830194</c:v>
                </c:pt>
                <c:pt idx="2081">
                  <c:v>13346.594289567267</c:v>
                </c:pt>
                <c:pt idx="2082">
                  <c:v>13329.700809762093</c:v>
                </c:pt>
                <c:pt idx="2083">
                  <c:v>13312.811364926998</c:v>
                </c:pt>
                <c:pt idx="2084">
                  <c:v>13295.925951023126</c:v>
                </c:pt>
                <c:pt idx="2085">
                  <c:v>13279.044564188815</c:v>
                </c:pt>
                <c:pt idx="2086">
                  <c:v>13262.167200263004</c:v>
                </c:pt>
                <c:pt idx="2087">
                  <c:v>13245.293855457357</c:v>
                </c:pt>
                <c:pt idx="2088">
                  <c:v>13228.424525855224</c:v>
                </c:pt>
                <c:pt idx="2089">
                  <c:v>13211.559207411638</c:v>
                </c:pt>
                <c:pt idx="2090">
                  <c:v>13194.697896368809</c:v>
                </c:pt>
                <c:pt idx="2091">
                  <c:v>13177.840588767318</c:v>
                </c:pt>
                <c:pt idx="2092">
                  <c:v>13160.987280745505</c:v>
                </c:pt>
                <c:pt idx="2093">
                  <c:v>13144.137968496701</c:v>
                </c:pt>
                <c:pt idx="2094">
                  <c:v>13127.292648159246</c:v>
                </c:pt>
                <c:pt idx="2095">
                  <c:v>13110.451315963133</c:v>
                </c:pt>
                <c:pt idx="2096">
                  <c:v>13093.613968071146</c:v>
                </c:pt>
                <c:pt idx="2097">
                  <c:v>13076.780600725497</c:v>
                </c:pt>
                <c:pt idx="2098">
                  <c:v>13059.951210113406</c:v>
                </c:pt>
                <c:pt idx="2099">
                  <c:v>13043.125792525972</c:v>
                </c:pt>
                <c:pt idx="2100">
                  <c:v>13026.304344260401</c:v>
                </c:pt>
                <c:pt idx="2101">
                  <c:v>13009.486861571126</c:v>
                </c:pt>
                <c:pt idx="2102">
                  <c:v>12992.673340816455</c:v>
                </c:pt>
                <c:pt idx="2103">
                  <c:v>12975.863778214161</c:v>
                </c:pt>
                <c:pt idx="2104">
                  <c:v>12959.058170195876</c:v>
                </c:pt>
                <c:pt idx="2105">
                  <c:v>12942.256513077136</c:v>
                </c:pt>
                <c:pt idx="2106">
                  <c:v>12925.45880322847</c:v>
                </c:pt>
                <c:pt idx="2107">
                  <c:v>12908.665037087618</c:v>
                </c:pt>
                <c:pt idx="2108">
                  <c:v>12891.875210988448</c:v>
                </c:pt>
                <c:pt idx="2109">
                  <c:v>12875.089321423695</c:v>
                </c:pt>
                <c:pt idx="2110">
                  <c:v>12858.307364794435</c:v>
                </c:pt>
                <c:pt idx="2111">
                  <c:v>12841.529337568963</c:v>
                </c:pt>
                <c:pt idx="2112">
                  <c:v>12824.755236209461</c:v>
                </c:pt>
                <c:pt idx="2113">
                  <c:v>12807.985057257541</c:v>
                </c:pt>
                <c:pt idx="2114">
                  <c:v>12791.21879722427</c:v>
                </c:pt>
                <c:pt idx="2115">
                  <c:v>12774.456452602379</c:v>
                </c:pt>
                <c:pt idx="2116">
                  <c:v>12757.698019939595</c:v>
                </c:pt>
                <c:pt idx="2117">
                  <c:v>12740.943495826412</c:v>
                </c:pt>
                <c:pt idx="2118">
                  <c:v>12724.192876847217</c:v>
                </c:pt>
                <c:pt idx="2119">
                  <c:v>12707.446159641391</c:v>
                </c:pt>
                <c:pt idx="2120">
                  <c:v>12690.703340793318</c:v>
                </c:pt>
                <c:pt idx="2121">
                  <c:v>12673.964416905714</c:v>
                </c:pt>
                <c:pt idx="2122">
                  <c:v>12657.229384697393</c:v>
                </c:pt>
                <c:pt idx="2123">
                  <c:v>12640.498240832172</c:v>
                </c:pt>
                <c:pt idx="2124">
                  <c:v>12623.770981979982</c:v>
                </c:pt>
                <c:pt idx="2125">
                  <c:v>12607.047604865746</c:v>
                </c:pt>
                <c:pt idx="2126">
                  <c:v>12590.328106232711</c:v>
                </c:pt>
                <c:pt idx="2127">
                  <c:v>12573.612482818024</c:v>
                </c:pt>
                <c:pt idx="2128">
                  <c:v>12556.900731426036</c:v>
                </c:pt>
                <c:pt idx="2129">
                  <c:v>12540.192848769449</c:v>
                </c:pt>
                <c:pt idx="2130">
                  <c:v>12523.488831719831</c:v>
                </c:pt>
                <c:pt idx="2131">
                  <c:v>12506.788677093757</c:v>
                </c:pt>
                <c:pt idx="2132">
                  <c:v>12490.09238173835</c:v>
                </c:pt>
                <c:pt idx="2133">
                  <c:v>12473.399942470187</c:v>
                </c:pt>
                <c:pt idx="2134">
                  <c:v>12456.711356246378</c:v>
                </c:pt>
                <c:pt idx="2135">
                  <c:v>12440.026619932378</c:v>
                </c:pt>
                <c:pt idx="2136">
                  <c:v>12423.345730375315</c:v>
                </c:pt>
                <c:pt idx="2137">
                  <c:v>12406.668684660612</c:v>
                </c:pt>
                <c:pt idx="2138">
                  <c:v>12389.995479659836</c:v>
                </c:pt>
                <c:pt idx="2139">
                  <c:v>12373.326112336206</c:v>
                </c:pt>
                <c:pt idx="2140">
                  <c:v>12356.660579744599</c:v>
                </c:pt>
                <c:pt idx="2141">
                  <c:v>12339.998878909333</c:v>
                </c:pt>
                <c:pt idx="2142">
                  <c:v>12323.341006811961</c:v>
                </c:pt>
                <c:pt idx="2143">
                  <c:v>12306.686960525689</c:v>
                </c:pt>
                <c:pt idx="2144">
                  <c:v>12290.036737154267</c:v>
                </c:pt>
                <c:pt idx="2145">
                  <c:v>12273.390333722022</c:v>
                </c:pt>
                <c:pt idx="2146">
                  <c:v>12256.747747430471</c:v>
                </c:pt>
                <c:pt idx="2147">
                  <c:v>12240.108975389478</c:v>
                </c:pt>
                <c:pt idx="2148">
                  <c:v>12223.474014751682</c:v>
                </c:pt>
                <c:pt idx="2149">
                  <c:v>12206.842862675829</c:v>
                </c:pt>
                <c:pt idx="2150">
                  <c:v>12190.215516338998</c:v>
                </c:pt>
                <c:pt idx="2151">
                  <c:v>12173.591973089353</c:v>
                </c:pt>
                <c:pt idx="2152">
                  <c:v>12156.972230024538</c:v>
                </c:pt>
                <c:pt idx="2153">
                  <c:v>12140.356284431613</c:v>
                </c:pt>
                <c:pt idx="2154">
                  <c:v>12123.744133628195</c:v>
                </c:pt>
                <c:pt idx="2155">
                  <c:v>12107.135774840241</c:v>
                </c:pt>
                <c:pt idx="2156">
                  <c:v>12090.531205483128</c:v>
                </c:pt>
                <c:pt idx="2157">
                  <c:v>12073.93042285614</c:v>
                </c:pt>
                <c:pt idx="2158">
                  <c:v>12057.333424301327</c:v>
                </c:pt>
                <c:pt idx="2159">
                  <c:v>12040.740207191297</c:v>
                </c:pt>
                <c:pt idx="2160">
                  <c:v>12024.150768990306</c:v>
                </c:pt>
                <c:pt idx="2161">
                  <c:v>12007.565106997637</c:v>
                </c:pt>
                <c:pt idx="2162">
                  <c:v>11990.983218787536</c:v>
                </c:pt>
                <c:pt idx="2163">
                  <c:v>11974.405101732602</c:v>
                </c:pt>
                <c:pt idx="2164">
                  <c:v>11957.830753394861</c:v>
                </c:pt>
                <c:pt idx="2165">
                  <c:v>11941.260171244678</c:v>
                </c:pt>
                <c:pt idx="2166">
                  <c:v>11924.693352819637</c:v>
                </c:pt>
                <c:pt idx="2167">
                  <c:v>11908.130295626766</c:v>
                </c:pt>
                <c:pt idx="2168">
                  <c:v>11891.570997319741</c:v>
                </c:pt>
                <c:pt idx="2169">
                  <c:v>11875.01545537504</c:v>
                </c:pt>
                <c:pt idx="2170">
                  <c:v>11858.46366753188</c:v>
                </c:pt>
                <c:pt idx="2171">
                  <c:v>11841.915631291184</c:v>
                </c:pt>
                <c:pt idx="2172">
                  <c:v>11825.37134446549</c:v>
                </c:pt>
                <c:pt idx="2173">
                  <c:v>11808.830804604599</c:v>
                </c:pt>
                <c:pt idx="2174">
                  <c:v>11792.294009545494</c:v>
                </c:pt>
                <c:pt idx="2175">
                  <c:v>11775.760956813538</c:v>
                </c:pt>
                <c:pt idx="2176">
                  <c:v>11759.231644319028</c:v>
                </c:pt>
                <c:pt idx="2177">
                  <c:v>11742.706069758418</c:v>
                </c:pt>
                <c:pt idx="2178">
                  <c:v>11726.184230883146</c:v>
                </c:pt>
                <c:pt idx="2179">
                  <c:v>11709.666125658503</c:v>
                </c:pt>
                <c:pt idx="2180">
                  <c:v>11693.151751738167</c:v>
                </c:pt>
                <c:pt idx="2181">
                  <c:v>11676.641107099656</c:v>
                </c:pt>
                <c:pt idx="2182">
                  <c:v>11660.134189555511</c:v>
                </c:pt>
                <c:pt idx="2183">
                  <c:v>11643.630997034365</c:v>
                </c:pt>
                <c:pt idx="2184">
                  <c:v>11627.131527397642</c:v>
                </c:pt>
                <c:pt idx="2185">
                  <c:v>11610.63577869618</c:v>
                </c:pt>
                <c:pt idx="2186">
                  <c:v>11594.143748828064</c:v>
                </c:pt>
                <c:pt idx="2187">
                  <c:v>11577.655435819694</c:v>
                </c:pt>
                <c:pt idx="2188">
                  <c:v>11561.170837630254</c:v>
                </c:pt>
                <c:pt idx="2189">
                  <c:v>11544.689952316694</c:v>
                </c:pt>
                <c:pt idx="2190">
                  <c:v>11528.212778039837</c:v>
                </c:pt>
                <c:pt idx="2191">
                  <c:v>11511.739312709989</c:v>
                </c:pt>
                <c:pt idx="2192">
                  <c:v>11495.269554524633</c:v>
                </c:pt>
                <c:pt idx="2193">
                  <c:v>11478.803501650704</c:v>
                </c:pt>
                <c:pt idx="2194">
                  <c:v>11462.341152175703</c:v>
                </c:pt>
                <c:pt idx="2195">
                  <c:v>11445.882504303223</c:v>
                </c:pt>
                <c:pt idx="2196">
                  <c:v>11429.42755620631</c:v>
                </c:pt>
                <c:pt idx="2197">
                  <c:v>11412.97630612522</c:v>
                </c:pt>
                <c:pt idx="2198">
                  <c:v>11396.528752281878</c:v>
                </c:pt>
                <c:pt idx="2199">
                  <c:v>11380.084893014304</c:v>
                </c:pt>
                <c:pt idx="2200">
                  <c:v>11363.644726581084</c:v>
                </c:pt>
                <c:pt idx="2201">
                  <c:v>11347.208251271357</c:v>
                </c:pt>
                <c:pt idx="2202">
                  <c:v>11330.775465429253</c:v>
                </c:pt>
                <c:pt idx="2203">
                  <c:v>11314.346367429454</c:v>
                </c:pt>
                <c:pt idx="2204">
                  <c:v>11297.920955677191</c:v>
                </c:pt>
                <c:pt idx="2205">
                  <c:v>11281.499228608249</c:v>
                </c:pt>
                <c:pt idx="2206">
                  <c:v>11265.081184578976</c:v>
                </c:pt>
                <c:pt idx="2207">
                  <c:v>11248.666822086259</c:v>
                </c:pt>
                <c:pt idx="2208">
                  <c:v>11232.256139645317</c:v>
                </c:pt>
                <c:pt idx="2209">
                  <c:v>11215.849135765251</c:v>
                </c:pt>
                <c:pt idx="2210">
                  <c:v>11199.445808955168</c:v>
                </c:pt>
                <c:pt idx="2211">
                  <c:v>11183.04615776695</c:v>
                </c:pt>
                <c:pt idx="2212">
                  <c:v>11166.650180819683</c:v>
                </c:pt>
                <c:pt idx="2213">
                  <c:v>11150.257876738568</c:v>
                </c:pt>
                <c:pt idx="2214">
                  <c:v>11133.86924403271</c:v>
                </c:pt>
                <c:pt idx="2215">
                  <c:v>11117.484281510619</c:v>
                </c:pt>
                <c:pt idx="2216">
                  <c:v>11101.102987791382</c:v>
                </c:pt>
                <c:pt idx="2217">
                  <c:v>11084.725361561303</c:v>
                </c:pt>
                <c:pt idx="2218">
                  <c:v>11068.351401610558</c:v>
                </c:pt>
                <c:pt idx="2219">
                  <c:v>11051.981106601008</c:v>
                </c:pt>
                <c:pt idx="2220">
                  <c:v>11035.614475457254</c:v>
                </c:pt>
                <c:pt idx="2221">
                  <c:v>11019.251506902261</c:v>
                </c:pt>
                <c:pt idx="2222">
                  <c:v>11002.892199799528</c:v>
                </c:pt>
                <c:pt idx="2223">
                  <c:v>10986.536552945339</c:v>
                </c:pt>
                <c:pt idx="2224">
                  <c:v>10970.184565239857</c:v>
                </c:pt>
                <c:pt idx="2225">
                  <c:v>10953.836235674895</c:v>
                </c:pt>
                <c:pt idx="2226">
                  <c:v>10937.49156316283</c:v>
                </c:pt>
                <c:pt idx="2227">
                  <c:v>10921.150546616047</c:v>
                </c:pt>
                <c:pt idx="2228">
                  <c:v>10904.813184995808</c:v>
                </c:pt>
                <c:pt idx="2229">
                  <c:v>10888.479477477231</c:v>
                </c:pt>
                <c:pt idx="2230">
                  <c:v>10872.149422917706</c:v>
                </c:pt>
                <c:pt idx="2231">
                  <c:v>10855.823020437361</c:v>
                </c:pt>
                <c:pt idx="2232">
                  <c:v>10839.500269205206</c:v>
                </c:pt>
                <c:pt idx="2233">
                  <c:v>10823.181168316927</c:v>
                </c:pt>
                <c:pt idx="2234">
                  <c:v>10806.865716837661</c:v>
                </c:pt>
                <c:pt idx="2235">
                  <c:v>10790.553914009743</c:v>
                </c:pt>
                <c:pt idx="2236">
                  <c:v>10774.24575904495</c:v>
                </c:pt>
                <c:pt idx="2237">
                  <c:v>10757.941251100076</c:v>
                </c:pt>
                <c:pt idx="2238">
                  <c:v>10741.640389454111</c:v>
                </c:pt>
                <c:pt idx="2239">
                  <c:v>10725.343173398271</c:v>
                </c:pt>
                <c:pt idx="2240">
                  <c:v>10709.049602315425</c:v>
                </c:pt>
                <c:pt idx="2241">
                  <c:v>10692.75967536236</c:v>
                </c:pt>
                <c:pt idx="2242">
                  <c:v>10676.47339205637</c:v>
                </c:pt>
                <c:pt idx="2243">
                  <c:v>10660.190751688669</c:v>
                </c:pt>
                <c:pt idx="2244">
                  <c:v>10643.911753721557</c:v>
                </c:pt>
                <c:pt idx="2245">
                  <c:v>10627.636397592896</c:v>
                </c:pt>
                <c:pt idx="2246">
                  <c:v>10611.364682795534</c:v>
                </c:pt>
                <c:pt idx="2247">
                  <c:v>10595.096608755113</c:v>
                </c:pt>
                <c:pt idx="2248">
                  <c:v>10578.832175037807</c:v>
                </c:pt>
                <c:pt idx="2249">
                  <c:v>10562.571381191457</c:v>
                </c:pt>
                <c:pt idx="2250">
                  <c:v>10546.314226812792</c:v>
                </c:pt>
                <c:pt idx="2251">
                  <c:v>10530.060711498536</c:v>
                </c:pt>
                <c:pt idx="2252">
                  <c:v>10513.810834833193</c:v>
                </c:pt>
                <c:pt idx="2253">
                  <c:v>10497.564596529584</c:v>
                </c:pt>
                <c:pt idx="2254">
                  <c:v>10481.321996282197</c:v>
                </c:pt>
                <c:pt idx="2255">
                  <c:v>10465.083033791632</c:v>
                </c:pt>
                <c:pt idx="2256">
                  <c:v>10448.84770883792</c:v>
                </c:pt>
                <c:pt idx="2257">
                  <c:v>10432.616021237756</c:v>
                </c:pt>
                <c:pt idx="2258">
                  <c:v>10416.387970575643</c:v>
                </c:pt>
                <c:pt idx="2259">
                  <c:v>10400.163556918795</c:v>
                </c:pt>
                <c:pt idx="2260">
                  <c:v>10383.942780071682</c:v>
                </c:pt>
                <c:pt idx="2261">
                  <c:v>10367.725639844892</c:v>
                </c:pt>
                <c:pt idx="2262">
                  <c:v>10351.51213621398</c:v>
                </c:pt>
                <c:pt idx="2263">
                  <c:v>10335.302269142287</c:v>
                </c:pt>
                <c:pt idx="2264">
                  <c:v>10319.096038519827</c:v>
                </c:pt>
                <c:pt idx="2265">
                  <c:v>10302.893444474917</c:v>
                </c:pt>
                <c:pt idx="2266">
                  <c:v>10286.694486909792</c:v>
                </c:pt>
                <c:pt idx="2267">
                  <c:v>10270.499166074971</c:v>
                </c:pt>
                <c:pt idx="2268">
                  <c:v>10254.307481848251</c:v>
                </c:pt>
                <c:pt idx="2269">
                  <c:v>10238.1194345107</c:v>
                </c:pt>
                <c:pt idx="2270">
                  <c:v>10221.935024098981</c:v>
                </c:pt>
                <c:pt idx="2271">
                  <c:v>10205.754250826951</c:v>
                </c:pt>
                <c:pt idx="2272">
                  <c:v>10189.57711497568</c:v>
                </c:pt>
                <c:pt idx="2273">
                  <c:v>10173.403616649042</c:v>
                </c:pt>
                <c:pt idx="2274">
                  <c:v>10157.233756311414</c:v>
                </c:pt>
                <c:pt idx="2275">
                  <c:v>10141.067534023899</c:v>
                </c:pt>
                <c:pt idx="2276">
                  <c:v>10124.904950324195</c:v>
                </c:pt>
                <c:pt idx="2277">
                  <c:v>10108.746005420051</c:v>
                </c:pt>
                <c:pt idx="2278">
                  <c:v>10092.590699794171</c:v>
                </c:pt>
                <c:pt idx="2279">
                  <c:v>10076.439033837614</c:v>
                </c:pt>
                <c:pt idx="2280">
                  <c:v>10060.291007984204</c:v>
                </c:pt>
                <c:pt idx="2281">
                  <c:v>10044.146622734977</c:v>
                </c:pt>
                <c:pt idx="2282">
                  <c:v>10028.005878542092</c:v>
                </c:pt>
                <c:pt idx="2283">
                  <c:v>10011.868776028788</c:v>
                </c:pt>
                <c:pt idx="2284">
                  <c:v>9995.7353157388807</c:v>
                </c:pt>
                <c:pt idx="2285">
                  <c:v>9979.6054982833866</c:v>
                </c:pt>
                <c:pt idx="2286">
                  <c:v>9963.4793242672204</c:v>
                </c:pt>
                <c:pt idx="2287">
                  <c:v>9947.3567943136222</c:v>
                </c:pt>
                <c:pt idx="2288">
                  <c:v>9931.2379092413648</c:v>
                </c:pt>
                <c:pt idx="2289">
                  <c:v>9915.1226696370286</c:v>
                </c:pt>
                <c:pt idx="2290">
                  <c:v>9899.0110763132725</c:v>
                </c:pt>
                <c:pt idx="2291">
                  <c:v>9882.9031300522038</c:v>
                </c:pt>
                <c:pt idx="2292">
                  <c:v>9866.7988317398049</c:v>
                </c:pt>
                <c:pt idx="2293">
                  <c:v>9850.698182121525</c:v>
                </c:pt>
                <c:pt idx="2294">
                  <c:v>9834.6011821505563</c:v>
                </c:pt>
                <c:pt idx="2295">
                  <c:v>9818.5078326823295</c:v>
                </c:pt>
                <c:pt idx="2296">
                  <c:v>9802.4181347861359</c:v>
                </c:pt>
                <c:pt idx="2297">
                  <c:v>9786.3320892685224</c:v>
                </c:pt>
                <c:pt idx="2298">
                  <c:v>9770.2496972354384</c:v>
                </c:pt>
                <c:pt idx="2299">
                  <c:v>9754.1709597134031</c:v>
                </c:pt>
                <c:pt idx="2300">
                  <c:v>9738.095877790036</c:v>
                </c:pt>
                <c:pt idx="2301">
                  <c:v>9722.0244524429709</c:v>
                </c:pt>
                <c:pt idx="2302">
                  <c:v>9705.9566850164574</c:v>
                </c:pt>
                <c:pt idx="2303">
                  <c:v>9689.8925766164448</c:v>
                </c:pt>
                <c:pt idx="2304">
                  <c:v>9673.8321283427722</c:v>
                </c:pt>
                <c:pt idx="2305">
                  <c:v>9657.775341533581</c:v>
                </c:pt>
                <c:pt idx="2306">
                  <c:v>9641.7222173498103</c:v>
                </c:pt>
                <c:pt idx="2307">
                  <c:v>9625.6727571723713</c:v>
                </c:pt>
                <c:pt idx="2308">
                  <c:v>9609.6269623821754</c:v>
                </c:pt>
                <c:pt idx="2309">
                  <c:v>9593.5848341951532</c:v>
                </c:pt>
                <c:pt idx="2310">
                  <c:v>9577.546374151083</c:v>
                </c:pt>
                <c:pt idx="2311">
                  <c:v>9561.5115835392207</c:v>
                </c:pt>
                <c:pt idx="2312">
                  <c:v>9545.4804640093262</c:v>
                </c:pt>
                <c:pt idx="2313">
                  <c:v>9529.4530168812071</c:v>
                </c:pt>
                <c:pt idx="2314">
                  <c:v>9513.4292437924014</c:v>
                </c:pt>
                <c:pt idx="2315">
                  <c:v>9497.4091462643573</c:v>
                </c:pt>
                <c:pt idx="2316">
                  <c:v>9481.3927258612894</c:v>
                </c:pt>
                <c:pt idx="2317">
                  <c:v>9465.3799843246088</c:v>
                </c:pt>
                <c:pt idx="2318">
                  <c:v>9449.370923145214</c:v>
                </c:pt>
                <c:pt idx="2319">
                  <c:v>9433.3655442417112</c:v>
                </c:pt>
                <c:pt idx="2320">
                  <c:v>9417.363849129435</c:v>
                </c:pt>
                <c:pt idx="2321">
                  <c:v>9401.3658397575491</c:v>
                </c:pt>
                <c:pt idx="2322">
                  <c:v>9385.3715177758095</c:v>
                </c:pt>
                <c:pt idx="2323">
                  <c:v>9369.3808850844962</c:v>
                </c:pt>
                <c:pt idx="2324">
                  <c:v>9353.3939436022192</c:v>
                </c:pt>
                <c:pt idx="2325">
                  <c:v>9337.4106951498252</c:v>
                </c:pt>
                <c:pt idx="2326">
                  <c:v>9321.431141682584</c:v>
                </c:pt>
                <c:pt idx="2327">
                  <c:v>9305.4552851557655</c:v>
                </c:pt>
                <c:pt idx="2328">
                  <c:v>9289.4831276529567</c:v>
                </c:pt>
                <c:pt idx="2329">
                  <c:v>9273.5146711783091</c:v>
                </c:pt>
                <c:pt idx="2330">
                  <c:v>9257.5499177054244</c:v>
                </c:pt>
                <c:pt idx="2331">
                  <c:v>9241.5888695073045</c:v>
                </c:pt>
                <c:pt idx="2332">
                  <c:v>9225.6315286125428</c:v>
                </c:pt>
                <c:pt idx="2333">
                  <c:v>9209.6778973552464</c:v>
                </c:pt>
                <c:pt idx="2334">
                  <c:v>9193.7279777212334</c:v>
                </c:pt>
                <c:pt idx="2335">
                  <c:v>9177.7817720568291</c:v>
                </c:pt>
                <c:pt idx="2336">
                  <c:v>9161.8392827511325</c:v>
                </c:pt>
                <c:pt idx="2337">
                  <c:v>9145.9005119671619</c:v>
                </c:pt>
                <c:pt idx="2338">
                  <c:v>9129.9654621978843</c:v>
                </c:pt>
                <c:pt idx="2339">
                  <c:v>9114.0341358262885</c:v>
                </c:pt>
                <c:pt idx="2340">
                  <c:v>9098.1065351559264</c:v>
                </c:pt>
                <c:pt idx="2341">
                  <c:v>9082.1826627775336</c:v>
                </c:pt>
                <c:pt idx="2342">
                  <c:v>9066.2625210924252</c:v>
                </c:pt>
                <c:pt idx="2343">
                  <c:v>9050.346112727997</c:v>
                </c:pt>
                <c:pt idx="2344">
                  <c:v>9034.4334401649994</c:v>
                </c:pt>
                <c:pt idx="2345">
                  <c:v>9018.5245061652513</c:v>
                </c:pt>
                <c:pt idx="2346">
                  <c:v>9002.6193131911732</c:v>
                </c:pt>
                <c:pt idx="2347">
                  <c:v>8986.7178640534657</c:v>
                </c:pt>
                <c:pt idx="2348">
                  <c:v>8970.8201613367528</c:v>
                </c:pt>
                <c:pt idx="2349">
                  <c:v>8954.9262079494983</c:v>
                </c:pt>
                <c:pt idx="2350">
                  <c:v>8939.0360065557616</c:v>
                </c:pt>
                <c:pt idx="2351">
                  <c:v>8923.1495601373263</c:v>
                </c:pt>
                <c:pt idx="2352">
                  <c:v>8907.2668713826952</c:v>
                </c:pt>
                <c:pt idx="2353">
                  <c:v>8891.3879433775255</c:v>
                </c:pt>
                <c:pt idx="2354">
                  <c:v>8875.512778871418</c:v>
                </c:pt>
                <c:pt idx="2355">
                  <c:v>8859.6413809500355</c:v>
                </c:pt>
                <c:pt idx="2356">
                  <c:v>8843.7737525707253</c:v>
                </c:pt>
                <c:pt idx="2357">
                  <c:v>8827.9098969107999</c:v>
                </c:pt>
                <c:pt idx="2358">
                  <c:v>8812.0498168787253</c:v>
                </c:pt>
                <c:pt idx="2359">
                  <c:v>8796.193515731251</c:v>
                </c:pt>
                <c:pt idx="2360">
                  <c:v>8780.3409966090294</c:v>
                </c:pt>
                <c:pt idx="2361">
                  <c:v>8764.4922625977233</c:v>
                </c:pt>
                <c:pt idx="2362">
                  <c:v>8748.6473171434955</c:v>
                </c:pt>
                <c:pt idx="2363">
                  <c:v>8732.8061633259003</c:v>
                </c:pt>
                <c:pt idx="2364">
                  <c:v>8716.9688046644224</c:v>
                </c:pt>
                <c:pt idx="2365">
                  <c:v>8701.1352443180458</c:v>
                </c:pt>
                <c:pt idx="2366">
                  <c:v>8685.3054858184805</c:v>
                </c:pt>
                <c:pt idx="2367">
                  <c:v>8669.4795324957977</c:v>
                </c:pt>
                <c:pt idx="2368">
                  <c:v>8653.6573878694817</c:v>
                </c:pt>
                <c:pt idx="2369">
                  <c:v>8637.8390554345806</c:v>
                </c:pt>
                <c:pt idx="2370">
                  <c:v>8622.0245387105824</c:v>
                </c:pt>
                <c:pt idx="2371">
                  <c:v>8606.2138413697285</c:v>
                </c:pt>
                <c:pt idx="2372">
                  <c:v>8590.4069669437285</c:v>
                </c:pt>
                <c:pt idx="2373">
                  <c:v>8574.6039192025873</c:v>
                </c:pt>
                <c:pt idx="2374">
                  <c:v>8558.8047016657929</c:v>
                </c:pt>
                <c:pt idx="2375">
                  <c:v>8543.009318219445</c:v>
                </c:pt>
                <c:pt idx="2376">
                  <c:v>8527.2177726763239</c:v>
                </c:pt>
                <c:pt idx="2377">
                  <c:v>8511.4300687514424</c:v>
                </c:pt>
                <c:pt idx="2378">
                  <c:v>8495.6462103125705</c:v>
                </c:pt>
                <c:pt idx="2379">
                  <c:v>8479.8662013313533</c:v>
                </c:pt>
                <c:pt idx="2380">
                  <c:v>8464.0900457244388</c:v>
                </c:pt>
                <c:pt idx="2381">
                  <c:v>8448.3177474268141</c:v>
                </c:pt>
                <c:pt idx="2382">
                  <c:v>8432.5493105201058</c:v>
                </c:pt>
                <c:pt idx="2383">
                  <c:v>8416.7847389881754</c:v>
                </c:pt>
                <c:pt idx="2384">
                  <c:v>8401.0240369187632</c:v>
                </c:pt>
                <c:pt idx="2385">
                  <c:v>8385.2672086256844</c:v>
                </c:pt>
                <c:pt idx="2386">
                  <c:v>8369.5142580500324</c:v>
                </c:pt>
                <c:pt idx="2387">
                  <c:v>8353.7651895422841</c:v>
                </c:pt>
                <c:pt idx="2388">
                  <c:v>8338.0200074040367</c:v>
                </c:pt>
                <c:pt idx="2389">
                  <c:v>8322.2787158391184</c:v>
                </c:pt>
                <c:pt idx="2390">
                  <c:v>8306.5413192285632</c:v>
                </c:pt>
                <c:pt idx="2391">
                  <c:v>8290.8078219350646</c:v>
                </c:pt>
                <c:pt idx="2392">
                  <c:v>8275.0782284129746</c:v>
                </c:pt>
                <c:pt idx="2393">
                  <c:v>8259.3525431594189</c:v>
                </c:pt>
                <c:pt idx="2394">
                  <c:v>8243.630770524871</c:v>
                </c:pt>
                <c:pt idx="2395">
                  <c:v>8227.912915226425</c:v>
                </c:pt>
                <c:pt idx="2396">
                  <c:v>8212.1989818345228</c:v>
                </c:pt>
                <c:pt idx="2397">
                  <c:v>8196.4889748768419</c:v>
                </c:pt>
                <c:pt idx="2398">
                  <c:v>8180.7828991071319</c:v>
                </c:pt>
                <c:pt idx="2399">
                  <c:v>8165.0807592485953</c:v>
                </c:pt>
                <c:pt idx="2400">
                  <c:v>8149.3825599449983</c:v>
                </c:pt>
                <c:pt idx="2401">
                  <c:v>8133.6883061578419</c:v>
                </c:pt>
                <c:pt idx="2402">
                  <c:v>8117.9980025308942</c:v>
                </c:pt>
                <c:pt idx="2403">
                  <c:v>8102.3116541539694</c:v>
                </c:pt>
                <c:pt idx="2404">
                  <c:v>8086.6292657808181</c:v>
                </c:pt>
                <c:pt idx="2405">
                  <c:v>8070.9508425012564</c:v>
                </c:pt>
                <c:pt idx="2406">
                  <c:v>8055.2763892279017</c:v>
                </c:pt>
                <c:pt idx="2407">
                  <c:v>8039.6059110688975</c:v>
                </c:pt>
                <c:pt idx="2408">
                  <c:v>8023.9394131079498</c:v>
                </c:pt>
                <c:pt idx="2409">
                  <c:v>8008.2769003859894</c:v>
                </c:pt>
                <c:pt idx="2410">
                  <c:v>7992.6183782922317</c:v>
                </c:pt>
                <c:pt idx="2411">
                  <c:v>7976.9638518431693</c:v>
                </c:pt>
                <c:pt idx="2412">
                  <c:v>7961.3133263424734</c:v>
                </c:pt>
                <c:pt idx="2413">
                  <c:v>7945.6668072160201</c:v>
                </c:pt>
                <c:pt idx="2414">
                  <c:v>7930.0242996697179</c:v>
                </c:pt>
                <c:pt idx="2415">
                  <c:v>7914.3858092577584</c:v>
                </c:pt>
                <c:pt idx="2416">
                  <c:v>7898.7513412227108</c:v>
                </c:pt>
                <c:pt idx="2417">
                  <c:v>7883.1209011432074</c:v>
                </c:pt>
                <c:pt idx="2418">
                  <c:v>7867.4944945673287</c:v>
                </c:pt>
                <c:pt idx="2419">
                  <c:v>7851.872127067596</c:v>
                </c:pt>
                <c:pt idx="2420">
                  <c:v>7836.2538041920916</c:v>
                </c:pt>
                <c:pt idx="2421">
                  <c:v>7820.6395316844219</c:v>
                </c:pt>
                <c:pt idx="2422">
                  <c:v>7805.0293151476599</c:v>
                </c:pt>
                <c:pt idx="2423">
                  <c:v>7789.423160459839</c:v>
                </c:pt>
                <c:pt idx="2424">
                  <c:v>7773.8210732484722</c:v>
                </c:pt>
                <c:pt idx="2425">
                  <c:v>7758.2230594771354</c:v>
                </c:pt>
                <c:pt idx="2426">
                  <c:v>7742.6291248894368</c:v>
                </c:pt>
                <c:pt idx="2427">
                  <c:v>7727.0392755222756</c:v>
                </c:pt>
                <c:pt idx="2428">
                  <c:v>7711.453517345336</c:v>
                </c:pt>
                <c:pt idx="2429">
                  <c:v>7695.8718563588563</c:v>
                </c:pt>
                <c:pt idx="2430">
                  <c:v>7680.2942985569643</c:v>
                </c:pt>
                <c:pt idx="2431">
                  <c:v>7664.7208500498791</c:v>
                </c:pt>
                <c:pt idx="2432">
                  <c:v>7649.1515170700277</c:v>
                </c:pt>
                <c:pt idx="2433">
                  <c:v>7633.5863058253954</c:v>
                </c:pt>
                <c:pt idx="2434">
                  <c:v>7618.0252224323112</c:v>
                </c:pt>
                <c:pt idx="2435">
                  <c:v>7602.468273184305</c:v>
                </c:pt>
                <c:pt idx="2436">
                  <c:v>7586.9154644909986</c:v>
                </c:pt>
                <c:pt idx="2437">
                  <c:v>7571.3668027070207</c:v>
                </c:pt>
                <c:pt idx="2438">
                  <c:v>7555.822294284766</c:v>
                </c:pt>
                <c:pt idx="2439">
                  <c:v>7540.2819455544231</c:v>
                </c:pt>
                <c:pt idx="2440">
                  <c:v>7524.7457631700236</c:v>
                </c:pt>
                <c:pt idx="2441">
                  <c:v>7509.2137536450618</c:v>
                </c:pt>
                <c:pt idx="2442">
                  <c:v>7493.6859236335695</c:v>
                </c:pt>
                <c:pt idx="2443">
                  <c:v>7478.1622796612628</c:v>
                </c:pt>
                <c:pt idx="2444">
                  <c:v>7462.6428285960301</c:v>
                </c:pt>
                <c:pt idx="2445">
                  <c:v>7447.1275770124694</c:v>
                </c:pt>
                <c:pt idx="2446">
                  <c:v>7431.6165318517924</c:v>
                </c:pt>
                <c:pt idx="2447">
                  <c:v>7416.1096998902331</c:v>
                </c:pt>
                <c:pt idx="2448">
                  <c:v>7400.6070879834615</c:v>
                </c:pt>
                <c:pt idx="2449">
                  <c:v>7385.1087030543567</c:v>
                </c:pt>
                <c:pt idx="2450">
                  <c:v>7369.6145521663348</c:v>
                </c:pt>
                <c:pt idx="2451">
                  <c:v>7354.1246423094881</c:v>
                </c:pt>
                <c:pt idx="2452">
                  <c:v>7338.6389805472336</c:v>
                </c:pt>
                <c:pt idx="2453">
                  <c:v>7323.157573997978</c:v>
                </c:pt>
                <c:pt idx="2454">
                  <c:v>7307.6804298351208</c:v>
                </c:pt>
                <c:pt idx="2455">
                  <c:v>7292.2075552748347</c:v>
                </c:pt>
                <c:pt idx="2456">
                  <c:v>7276.7389576493824</c:v>
                </c:pt>
                <c:pt idx="2457">
                  <c:v>7261.2746442177095</c:v>
                </c:pt>
                <c:pt idx="2458">
                  <c:v>7245.8146222631976</c:v>
                </c:pt>
                <c:pt idx="2459">
                  <c:v>7230.35889931975</c:v>
                </c:pt>
                <c:pt idx="2460">
                  <c:v>7214.9074827807344</c:v>
                </c:pt>
                <c:pt idx="2461">
                  <c:v>7199.460380204494</c:v>
                </c:pt>
                <c:pt idx="2462">
                  <c:v>7184.0175991188216</c:v>
                </c:pt>
                <c:pt idx="2463">
                  <c:v>7168.5791471003922</c:v>
                </c:pt>
                <c:pt idx="2464">
                  <c:v>7153.1450318236421</c:v>
                </c:pt>
                <c:pt idx="2465">
                  <c:v>7137.7152609691193</c:v>
                </c:pt>
                <c:pt idx="2466">
                  <c:v>7122.289842394569</c:v>
                </c:pt>
                <c:pt idx="2467">
                  <c:v>7106.8687837805401</c:v>
                </c:pt>
                <c:pt idx="2468">
                  <c:v>7091.4520929969949</c:v>
                </c:pt>
                <c:pt idx="2469">
                  <c:v>7076.039777962782</c:v>
                </c:pt>
                <c:pt idx="2470">
                  <c:v>7060.6318466456296</c:v>
                </c:pt>
                <c:pt idx="2471">
                  <c:v>7045.2283070377061</c:v>
                </c:pt>
                <c:pt idx="2472">
                  <c:v>7029.8291671861725</c:v>
                </c:pt>
                <c:pt idx="2473">
                  <c:v>7014.4344351198615</c:v>
                </c:pt>
                <c:pt idx="2474">
                  <c:v>6999.0441190081365</c:v>
                </c:pt>
                <c:pt idx="2475">
                  <c:v>6983.6582271364587</c:v>
                </c:pt>
                <c:pt idx="2476">
                  <c:v>6968.2767676925232</c:v>
                </c:pt>
                <c:pt idx="2477">
                  <c:v>6952.8997490839956</c:v>
                </c:pt>
                <c:pt idx="2478">
                  <c:v>6937.5271794313594</c:v>
                </c:pt>
                <c:pt idx="2479">
                  <c:v>6922.1590672522625</c:v>
                </c:pt>
                <c:pt idx="2480">
                  <c:v>6906.7954210826847</c:v>
                </c:pt>
                <c:pt idx="2481">
                  <c:v>6891.4362492814071</c:v>
                </c:pt>
                <c:pt idx="2482">
                  <c:v>6876.0815605493854</c:v>
                </c:pt>
                <c:pt idx="2483">
                  <c:v>6860.7313632942851</c:v>
                </c:pt>
                <c:pt idx="2484">
                  <c:v>6845.3856663698143</c:v>
                </c:pt>
                <c:pt idx="2485">
                  <c:v>6830.0444783669454</c:v>
                </c:pt>
                <c:pt idx="2486">
                  <c:v>6814.7078079927433</c:v>
                </c:pt>
                <c:pt idx="2487">
                  <c:v>6799.3756642414537</c:v>
                </c:pt>
                <c:pt idx="2488">
                  <c:v>6784.0480557895908</c:v>
                </c:pt>
                <c:pt idx="2489">
                  <c:v>6768.724991558076</c:v>
                </c:pt>
                <c:pt idx="2490">
                  <c:v>6753.4064805961489</c:v>
                </c:pt>
                <c:pt idx="2491">
                  <c:v>6738.0925320080378</c:v>
                </c:pt>
                <c:pt idx="2492">
                  <c:v>6722.7831545985709</c:v>
                </c:pt>
                <c:pt idx="2493">
                  <c:v>6707.478357704168</c:v>
                </c:pt>
                <c:pt idx="2494">
                  <c:v>6692.1781503923949</c:v>
                </c:pt>
                <c:pt idx="2495">
                  <c:v>6676.8825419019076</c:v>
                </c:pt>
                <c:pt idx="2496">
                  <c:v>6661.5915415935651</c:v>
                </c:pt>
                <c:pt idx="2497">
                  <c:v>6646.3051587121308</c:v>
                </c:pt>
                <c:pt idx="2498">
                  <c:v>6631.0234025084801</c:v>
                </c:pt>
                <c:pt idx="2499">
                  <c:v>6615.7462827161953</c:v>
                </c:pt>
                <c:pt idx="2500">
                  <c:v>6600.4738085983718</c:v>
                </c:pt>
                <c:pt idx="2501">
                  <c:v>6585.2059897847175</c:v>
                </c:pt>
                <c:pt idx="2502">
                  <c:v>6569.9428359782642</c:v>
                </c:pt>
                <c:pt idx="2503">
                  <c:v>6554.6843564970995</c:v>
                </c:pt>
                <c:pt idx="2504">
                  <c:v>6539.4305613253237</c:v>
                </c:pt>
                <c:pt idx="2505">
                  <c:v>6524.1814601476381</c:v>
                </c:pt>
                <c:pt idx="2506">
                  <c:v>6508.9370627159551</c:v>
                </c:pt>
                <c:pt idx="2507">
                  <c:v>6493.6973789288331</c:v>
                </c:pt>
                <c:pt idx="2508">
                  <c:v>6478.4624187337131</c:v>
                </c:pt>
                <c:pt idx="2509">
                  <c:v>6463.232192108585</c:v>
                </c:pt>
                <c:pt idx="2510">
                  <c:v>6448.006708964228</c:v>
                </c:pt>
                <c:pt idx="2511">
                  <c:v>6432.7859795230415</c:v>
                </c:pt>
                <c:pt idx="2512">
                  <c:v>6417.5700138057891</c:v>
                </c:pt>
                <c:pt idx="2513">
                  <c:v>6402.3588221020827</c:v>
                </c:pt>
                <c:pt idx="2514">
                  <c:v>6387.152414579331</c:v>
                </c:pt>
                <c:pt idx="2515">
                  <c:v>6371.9508015576966</c:v>
                </c:pt>
                <c:pt idx="2516">
                  <c:v>6356.7539933878943</c:v>
                </c:pt>
                <c:pt idx="2517">
                  <c:v>6341.5620004145285</c:v>
                </c:pt>
                <c:pt idx="2518">
                  <c:v>6326.3748332938248</c:v>
                </c:pt>
                <c:pt idx="2519">
                  <c:v>6311.1925023153963</c:v>
                </c:pt>
                <c:pt idx="2520">
                  <c:v>6296.0150181354684</c:v>
                </c:pt>
                <c:pt idx="2521">
                  <c:v>6280.8423914102668</c:v>
                </c:pt>
                <c:pt idx="2522">
                  <c:v>6265.6746328021263</c:v>
                </c:pt>
                <c:pt idx="2523">
                  <c:v>6250.511753028376</c:v>
                </c:pt>
                <c:pt idx="2524">
                  <c:v>6235.3537630202018</c:v>
                </c:pt>
                <c:pt idx="2525">
                  <c:v>6220.20067348271</c:v>
                </c:pt>
                <c:pt idx="2526">
                  <c:v>6205.0524953165359</c:v>
                </c:pt>
                <c:pt idx="2527">
                  <c:v>6189.9092395934003</c:v>
                </c:pt>
                <c:pt idx="2528">
                  <c:v>6174.7709171956058</c:v>
                </c:pt>
                <c:pt idx="2529">
                  <c:v>6159.6375393048593</c:v>
                </c:pt>
                <c:pt idx="2530">
                  <c:v>6144.5091170723126</c:v>
                </c:pt>
                <c:pt idx="2531">
                  <c:v>6129.3856616185685</c:v>
                </c:pt>
                <c:pt idx="2532">
                  <c:v>6114.2671841864349</c:v>
                </c:pt>
                <c:pt idx="2533">
                  <c:v>6099.1536961164811</c:v>
                </c:pt>
                <c:pt idx="2534">
                  <c:v>6084.0452088775919</c:v>
                </c:pt>
                <c:pt idx="2535">
                  <c:v>6068.9417336514744</c:v>
                </c:pt>
                <c:pt idx="2536">
                  <c:v>6053.8432820780972</c:v>
                </c:pt>
                <c:pt idx="2537">
                  <c:v>6038.7498656935586</c:v>
                </c:pt>
                <c:pt idx="2538">
                  <c:v>6023.6614960339566</c:v>
                </c:pt>
                <c:pt idx="2539">
                  <c:v>6008.5781847575927</c:v>
                </c:pt>
                <c:pt idx="2540">
                  <c:v>5993.4999435533209</c:v>
                </c:pt>
                <c:pt idx="2541">
                  <c:v>5978.4267842383078</c:v>
                </c:pt>
                <c:pt idx="2542">
                  <c:v>5963.3587185991701</c:v>
                </c:pt>
                <c:pt idx="2543">
                  <c:v>5948.2957585386193</c:v>
                </c:pt>
                <c:pt idx="2544">
                  <c:v>5933.2379160082473</c:v>
                </c:pt>
                <c:pt idx="2545">
                  <c:v>5918.1852030085283</c:v>
                </c:pt>
                <c:pt idx="2546">
                  <c:v>5903.1376314910558</c:v>
                </c:pt>
                <c:pt idx="2547">
                  <c:v>5888.0952137557042</c:v>
                </c:pt>
                <c:pt idx="2548">
                  <c:v>5873.0579618640504</c:v>
                </c:pt>
                <c:pt idx="2549">
                  <c:v>5858.0258879693238</c:v>
                </c:pt>
                <c:pt idx="2550">
                  <c:v>5842.9990045363757</c:v>
                </c:pt>
                <c:pt idx="2551">
                  <c:v>5827.9773238100897</c:v>
                </c:pt>
                <c:pt idx="2552">
                  <c:v>5812.9608583041991</c:v>
                </c:pt>
                <c:pt idx="2553">
                  <c:v>5797.9496203674589</c:v>
                </c:pt>
                <c:pt idx="2554">
                  <c:v>5782.9436226480284</c:v>
                </c:pt>
                <c:pt idx="2555">
                  <c:v>5767.9428775924289</c:v>
                </c:pt>
                <c:pt idx="2556">
                  <c:v>5752.9473980076818</c:v>
                </c:pt>
                <c:pt idx="2557">
                  <c:v>5737.9571964808438</c:v>
                </c:pt>
                <c:pt idx="2558">
                  <c:v>5722.9722858678206</c:v>
                </c:pt>
                <c:pt idx="2559">
                  <c:v>5707.9926789573037</c:v>
                </c:pt>
                <c:pt idx="2560">
                  <c:v>5693.0183887151843</c:v>
                </c:pt>
                <c:pt idx="2561">
                  <c:v>5678.0494279057129</c:v>
                </c:pt>
                <c:pt idx="2562">
                  <c:v>5663.0858097025266</c:v>
                </c:pt>
                <c:pt idx="2563">
                  <c:v>5648.127547157058</c:v>
                </c:pt>
                <c:pt idx="2564">
                  <c:v>5633.174653442944</c:v>
                </c:pt>
                <c:pt idx="2565">
                  <c:v>5618.2271416666081</c:v>
                </c:pt>
                <c:pt idx="2566">
                  <c:v>5603.2850251605541</c:v>
                </c:pt>
                <c:pt idx="2567">
                  <c:v>5588.3483172267324</c:v>
                </c:pt>
                <c:pt idx="2568">
                  <c:v>5573.4170311365442</c:v>
                </c:pt>
                <c:pt idx="2569">
                  <c:v>5558.4911805035608</c:v>
                </c:pt>
                <c:pt idx="2570">
                  <c:v>5543.5707787702704</c:v>
                </c:pt>
                <c:pt idx="2571">
                  <c:v>5528.6558393791593</c:v>
                </c:pt>
                <c:pt idx="2572">
                  <c:v>5513.7463761943181</c:v>
                </c:pt>
                <c:pt idx="2573">
                  <c:v>5498.8424026460143</c:v>
                </c:pt>
                <c:pt idx="2574">
                  <c:v>5483.9439327205428</c:v>
                </c:pt>
                <c:pt idx="2575">
                  <c:v>5469.0509801292401</c:v>
                </c:pt>
                <c:pt idx="2576">
                  <c:v>5454.1635586812072</c:v>
                </c:pt>
                <c:pt idx="2577">
                  <c:v>5439.2816824299516</c:v>
                </c:pt>
                <c:pt idx="2578">
                  <c:v>5424.4053652884468</c:v>
                </c:pt>
                <c:pt idx="2579">
                  <c:v>5409.5346214201854</c:v>
                </c:pt>
                <c:pt idx="2580">
                  <c:v>5394.6694648359062</c:v>
                </c:pt>
                <c:pt idx="2581">
                  <c:v>5379.8099098579651</c:v>
                </c:pt>
                <c:pt idx="2582">
                  <c:v>5364.9559706131949</c:v>
                </c:pt>
                <c:pt idx="2583">
                  <c:v>5350.1076615461579</c:v>
                </c:pt>
                <c:pt idx="2584">
                  <c:v>5335.2649969608819</c:v>
                </c:pt>
                <c:pt idx="2585">
                  <c:v>5320.4279912652682</c:v>
                </c:pt>
                <c:pt idx="2586">
                  <c:v>5305.5966590566359</c:v>
                </c:pt>
                <c:pt idx="2587">
                  <c:v>5290.7710148284286</c:v>
                </c:pt>
                <c:pt idx="2588">
                  <c:v>5275.9510733184998</c:v>
                </c:pt>
                <c:pt idx="2589">
                  <c:v>5261.1368490936175</c:v>
                </c:pt>
                <c:pt idx="2590">
                  <c:v>5246.3283571360425</c:v>
                </c:pt>
                <c:pt idx="2591">
                  <c:v>5231.5256120186541</c:v>
                </c:pt>
                <c:pt idx="2592">
                  <c:v>5216.7286287848156</c:v>
                </c:pt>
                <c:pt idx="2593">
                  <c:v>5201.9374223251361</c:v>
                </c:pt>
                <c:pt idx="2594">
                  <c:v>5187.1520077685236</c:v>
                </c:pt>
                <c:pt idx="2595">
                  <c:v>5172.3724001216806</c:v>
                </c:pt>
                <c:pt idx="2596">
                  <c:v>5157.5986145868374</c:v>
                </c:pt>
                <c:pt idx="2597">
                  <c:v>5142.8306663723351</c:v>
                </c:pt>
                <c:pt idx="2598">
                  <c:v>5128.0685707170642</c:v>
                </c:pt>
                <c:pt idx="2599">
                  <c:v>5113.3123430248925</c:v>
                </c:pt>
                <c:pt idx="2600">
                  <c:v>5098.5619986446964</c:v>
                </c:pt>
                <c:pt idx="2601">
                  <c:v>5083.8175531942006</c:v>
                </c:pt>
                <c:pt idx="2602">
                  <c:v>5069.0790220467215</c:v>
                </c:pt>
                <c:pt idx="2603">
                  <c:v>5054.3464209482991</c:v>
                </c:pt>
                <c:pt idx="2604">
                  <c:v>5039.6197655777605</c:v>
                </c:pt>
                <c:pt idx="2605">
                  <c:v>5024.8990716322633</c:v>
                </c:pt>
                <c:pt idx="2606">
                  <c:v>5010.1843549006207</c:v>
                </c:pt>
                <c:pt idx="2607">
                  <c:v>4995.4756313427288</c:v>
                </c:pt>
                <c:pt idx="2608">
                  <c:v>4980.7729168696042</c:v>
                </c:pt>
                <c:pt idx="2609">
                  <c:v>4966.0762274228136</c:v>
                </c:pt>
                <c:pt idx="2610">
                  <c:v>4951.3855792188842</c:v>
                </c:pt>
                <c:pt idx="2611">
                  <c:v>4936.7009883460278</c:v>
                </c:pt>
                <c:pt idx="2612">
                  <c:v>4922.0224709841104</c:v>
                </c:pt>
                <c:pt idx="2613">
                  <c:v>4907.3500435329661</c:v>
                </c:pt>
                <c:pt idx="2614">
                  <c:v>4892.6837221480182</c:v>
                </c:pt>
                <c:pt idx="2615">
                  <c:v>4878.0235234735101</c:v>
                </c:pt>
                <c:pt idx="2616">
                  <c:v>4863.3694638176212</c:v>
                </c:pt>
                <c:pt idx="2617">
                  <c:v>4848.7215598368157</c:v>
                </c:pt>
                <c:pt idx="2618">
                  <c:v>4834.0798281081225</c:v>
                </c:pt>
                <c:pt idx="2619">
                  <c:v>4819.4442853002256</c:v>
                </c:pt>
                <c:pt idx="2620">
                  <c:v>4804.8149482528934</c:v>
                </c:pt>
                <c:pt idx="2621">
                  <c:v>4790.1918337814559</c:v>
                </c:pt>
                <c:pt idx="2622">
                  <c:v>4775.5749587073506</c:v>
                </c:pt>
                <c:pt idx="2623">
                  <c:v>4760.9643400536552</c:v>
                </c:pt>
                <c:pt idx="2624">
                  <c:v>4746.3599947884522</c:v>
                </c:pt>
                <c:pt idx="2625">
                  <c:v>4731.7619401425654</c:v>
                </c:pt>
                <c:pt idx="2626">
                  <c:v>4717.1701931268517</c:v>
                </c:pt>
                <c:pt idx="2627">
                  <c:v>4702.5847711676606</c:v>
                </c:pt>
                <c:pt idx="2628">
                  <c:v>4688.0056914774859</c:v>
                </c:pt>
                <c:pt idx="2629">
                  <c:v>4673.4329714215764</c:v>
                </c:pt>
                <c:pt idx="2630">
                  <c:v>4658.8666285301551</c:v>
                </c:pt>
                <c:pt idx="2631">
                  <c:v>4644.3066801806917</c:v>
                </c:pt>
                <c:pt idx="2632">
                  <c:v>4629.7531440928278</c:v>
                </c:pt>
                <c:pt idx="2633">
                  <c:v>4615.2060378639999</c:v>
                </c:pt>
                <c:pt idx="2634">
                  <c:v>4600.6653792688421</c:v>
                </c:pt>
                <c:pt idx="2635">
                  <c:v>4586.1311861369786</c:v>
                </c:pt>
                <c:pt idx="2636">
                  <c:v>4571.6034762430436</c:v>
                </c:pt>
                <c:pt idx="2637">
                  <c:v>4557.0822676244088</c:v>
                </c:pt>
                <c:pt idx="2638">
                  <c:v>4542.5675782695671</c:v>
                </c:pt>
                <c:pt idx="2639">
                  <c:v>4528.0594261914484</c:v>
                </c:pt>
                <c:pt idx="2640">
                  <c:v>4513.5578296718368</c:v>
                </c:pt>
                <c:pt idx="2641">
                  <c:v>4499.0628068519763</c:v>
                </c:pt>
                <c:pt idx="2642">
                  <c:v>4484.574376050311</c:v>
                </c:pt>
                <c:pt idx="2643">
                  <c:v>4470.0925556524962</c:v>
                </c:pt>
                <c:pt idx="2644">
                  <c:v>4455.617364111401</c:v>
                </c:pt>
                <c:pt idx="2645">
                  <c:v>4441.1488199287733</c:v>
                </c:pt>
                <c:pt idx="2646">
                  <c:v>4426.6869417041271</c:v>
                </c:pt>
                <c:pt idx="2647">
                  <c:v>4412.2317480430856</c:v>
                </c:pt>
                <c:pt idx="2648">
                  <c:v>4397.7832578017906</c:v>
                </c:pt>
                <c:pt idx="2649">
                  <c:v>4383.341489561426</c:v>
                </c:pt>
                <c:pt idx="2650">
                  <c:v>4368.9064624347629</c:v>
                </c:pt>
                <c:pt idx="2651">
                  <c:v>4354.4781952657231</c:v>
                </c:pt>
                <c:pt idx="2652">
                  <c:v>4340.0567070937559</c:v>
                </c:pt>
                <c:pt idx="2653">
                  <c:v>4325.6420169644207</c:v>
                </c:pt>
                <c:pt idx="2654">
                  <c:v>4311.2341441982371</c:v>
                </c:pt>
                <c:pt idx="2655">
                  <c:v>4296.8331078163228</c:v>
                </c:pt>
                <c:pt idx="2656">
                  <c:v>4282.4389273225033</c:v>
                </c:pt>
                <c:pt idx="2657">
                  <c:v>4268.0516220006384</c:v>
                </c:pt>
                <c:pt idx="2658">
                  <c:v>4253.6712113056701</c:v>
                </c:pt>
                <c:pt idx="2659">
                  <c:v>4239.29771486974</c:v>
                </c:pt>
                <c:pt idx="2660">
                  <c:v>4224.9311522822172</c:v>
                </c:pt>
                <c:pt idx="2661">
                  <c:v>4210.5715431752424</c:v>
                </c:pt>
                <c:pt idx="2662">
                  <c:v>4196.218907223727</c:v>
                </c:pt>
                <c:pt idx="2663">
                  <c:v>4181.8732645425198</c:v>
                </c:pt>
                <c:pt idx="2664">
                  <c:v>4167.5346347087689</c:v>
                </c:pt>
                <c:pt idx="2665">
                  <c:v>4153.2030379350854</c:v>
                </c:pt>
                <c:pt idx="2666">
                  <c:v>4138.8784941469012</c:v>
                </c:pt>
                <c:pt idx="2667">
                  <c:v>4124.56102361793</c:v>
                </c:pt>
                <c:pt idx="2668">
                  <c:v>4110.2506464935705</c:v>
                </c:pt>
                <c:pt idx="2669">
                  <c:v>4095.9473829864341</c:v>
                </c:pt>
                <c:pt idx="2670">
                  <c:v>4081.6512534802196</c:v>
                </c:pt>
                <c:pt idx="2671">
                  <c:v>4067.3622785297102</c:v>
                </c:pt>
                <c:pt idx="2672">
                  <c:v>4053.0804784513912</c:v>
                </c:pt>
                <c:pt idx="2673">
                  <c:v>4038.8058739589123</c:v>
                </c:pt>
                <c:pt idx="2674">
                  <c:v>4024.538485735372</c:v>
                </c:pt>
                <c:pt idx="2675">
                  <c:v>4010.2783345066409</c:v>
                </c:pt>
                <c:pt idx="2676">
                  <c:v>3996.0254409985891</c:v>
                </c:pt>
                <c:pt idx="2677">
                  <c:v>3981.7798261081721</c:v>
                </c:pt>
                <c:pt idx="2678">
                  <c:v>3967.5415109339847</c:v>
                </c:pt>
                <c:pt idx="2679">
                  <c:v>3953.3105164340841</c:v>
                </c:pt>
                <c:pt idx="2680">
                  <c:v>3939.0868637315061</c:v>
                </c:pt>
                <c:pt idx="2681">
                  <c:v>3924.8705740164969</c:v>
                </c:pt>
                <c:pt idx="2682">
                  <c:v>3910.661668625949</c:v>
                </c:pt>
                <c:pt idx="2683">
                  <c:v>3896.460168823432</c:v>
                </c:pt>
                <c:pt idx="2684">
                  <c:v>3882.266096123034</c:v>
                </c:pt>
                <c:pt idx="2685">
                  <c:v>3868.0794720449549</c:v>
                </c:pt>
                <c:pt idx="2686">
                  <c:v>3853.9003180299601</c:v>
                </c:pt>
                <c:pt idx="2687">
                  <c:v>3839.7286558548776</c:v>
                </c:pt>
                <c:pt idx="2688">
                  <c:v>3825.5645072965358</c:v>
                </c:pt>
                <c:pt idx="2689">
                  <c:v>3811.4078941073221</c:v>
                </c:pt>
                <c:pt idx="2690">
                  <c:v>3797.2588381862688</c:v>
                </c:pt>
                <c:pt idx="2691">
                  <c:v>3783.1173615851644</c:v>
                </c:pt>
                <c:pt idx="2692">
                  <c:v>3768.9834862885846</c:v>
                </c:pt>
                <c:pt idx="2693">
                  <c:v>3754.8572344216395</c:v>
                </c:pt>
                <c:pt idx="2694">
                  <c:v>3740.7386282744164</c:v>
                </c:pt>
                <c:pt idx="2695">
                  <c:v>3726.6276900392386</c:v>
                </c:pt>
                <c:pt idx="2696">
                  <c:v>3712.5244421283974</c:v>
                </c:pt>
                <c:pt idx="2697">
                  <c:v>3698.428907082498</c:v>
                </c:pt>
                <c:pt idx="2698">
                  <c:v>3684.3411073504931</c:v>
                </c:pt>
                <c:pt idx="2699">
                  <c:v>3670.2610654974292</c:v>
                </c:pt>
                <c:pt idx="2700">
                  <c:v>3656.1888043266522</c:v>
                </c:pt>
                <c:pt idx="2701">
                  <c:v>3642.1243465193029</c:v>
                </c:pt>
                <c:pt idx="2702">
                  <c:v>3628.0677150253719</c:v>
                </c:pt>
                <c:pt idx="2703">
                  <c:v>3614.0189326054324</c:v>
                </c:pt>
                <c:pt idx="2704">
                  <c:v>3599.9780224661049</c:v>
                </c:pt>
                <c:pt idx="2705">
                  <c:v>3585.9450075879308</c:v>
                </c:pt>
                <c:pt idx="2706">
                  <c:v>3571.9199111653102</c:v>
                </c:pt>
                <c:pt idx="2707">
                  <c:v>3557.9027564415237</c:v>
                </c:pt>
                <c:pt idx="2708">
                  <c:v>3543.8935668309387</c:v>
                </c:pt>
                <c:pt idx="2709">
                  <c:v>3529.8923656562697</c:v>
                </c:pt>
                <c:pt idx="2710">
                  <c:v>3515.8991763929862</c:v>
                </c:pt>
                <c:pt idx="2711">
                  <c:v>3501.9140227792973</c:v>
                </c:pt>
                <c:pt idx="2712">
                  <c:v>3487.9369283273345</c:v>
                </c:pt>
                <c:pt idx="2713">
                  <c:v>3473.9679167691957</c:v>
                </c:pt>
                <c:pt idx="2714">
                  <c:v>3460.0070120325076</c:v>
                </c:pt>
                <c:pt idx="2715">
                  <c:v>3446.0542380448965</c:v>
                </c:pt>
                <c:pt idx="2716">
                  <c:v>3432.1096186667751</c:v>
                </c:pt>
                <c:pt idx="2717">
                  <c:v>3418.1731780579585</c:v>
                </c:pt>
                <c:pt idx="2718">
                  <c:v>3404.2449402988282</c:v>
                </c:pt>
                <c:pt idx="2719">
                  <c:v>3390.3249296591821</c:v>
                </c:pt>
                <c:pt idx="2720">
                  <c:v>3376.4131706043463</c:v>
                </c:pt>
                <c:pt idx="2721">
                  <c:v>3362.5096873063553</c:v>
                </c:pt>
                <c:pt idx="2722">
                  <c:v>3348.6145044077311</c:v>
                </c:pt>
                <c:pt idx="2723">
                  <c:v>3334.7276464837832</c:v>
                </c:pt>
                <c:pt idx="2724">
                  <c:v>3320.8491380303881</c:v>
                </c:pt>
                <c:pt idx="2725">
                  <c:v>3306.9790039772479</c:v>
                </c:pt>
                <c:pt idx="2726">
                  <c:v>3293.1172689607743</c:v>
                </c:pt>
                <c:pt idx="2727">
                  <c:v>3279.2639579839924</c:v>
                </c:pt>
                <c:pt idx="2728">
                  <c:v>3265.4190960804785</c:v>
                </c:pt>
                <c:pt idx="2729">
                  <c:v>3251.5827082654778</c:v>
                </c:pt>
                <c:pt idx="2730">
                  <c:v>3237.7548197192114</c:v>
                </c:pt>
                <c:pt idx="2731">
                  <c:v>3223.9354556646722</c:v>
                </c:pt>
                <c:pt idx="2732">
                  <c:v>3210.1246413981762</c:v>
                </c:pt>
                <c:pt idx="2733">
                  <c:v>3196.3224024115657</c:v>
                </c:pt>
                <c:pt idx="2734">
                  <c:v>3182.5287641539117</c:v>
                </c:pt>
                <c:pt idx="2735">
                  <c:v>3168.7437522514815</c:v>
                </c:pt>
                <c:pt idx="2736">
                  <c:v>3154.9673922266697</c:v>
                </c:pt>
                <c:pt idx="2737">
                  <c:v>3141.199710011254</c:v>
                </c:pt>
                <c:pt idx="2738">
                  <c:v>3127.4407313659271</c:v>
                </c:pt>
                <c:pt idx="2739">
                  <c:v>3113.6904822224674</c:v>
                </c:pt>
                <c:pt idx="2740">
                  <c:v>3099.9489885615353</c:v>
                </c:pt>
                <c:pt idx="2741">
                  <c:v>3086.2162765165467</c:v>
                </c:pt>
                <c:pt idx="2742">
                  <c:v>3072.4923722514686</c:v>
                </c:pt>
                <c:pt idx="2743">
                  <c:v>3058.7773021196845</c:v>
                </c:pt>
                <c:pt idx="2744">
                  <c:v>3045.0710922729413</c:v>
                </c:pt>
                <c:pt idx="2745">
                  <c:v>3031.373769400685</c:v>
                </c:pt>
                <c:pt idx="2746">
                  <c:v>3017.6853598013067</c:v>
                </c:pt>
                <c:pt idx="2747">
                  <c:v>3004.005890292568</c:v>
                </c:pt>
                <c:pt idx="2748">
                  <c:v>2990.3353874783716</c:v>
                </c:pt>
                <c:pt idx="2749">
                  <c:v>2976.6738781520362</c:v>
                </c:pt>
                <c:pt idx="2750">
                  <c:v>2963.0213891252133</c:v>
                </c:pt>
                <c:pt idx="2751">
                  <c:v>2949.3779475028437</c:v>
                </c:pt>
                <c:pt idx="2752">
                  <c:v>2935.7435803165454</c:v>
                </c:pt>
                <c:pt idx="2753">
                  <c:v>2922.1183146284884</c:v>
                </c:pt>
                <c:pt idx="2754">
                  <c:v>2908.5021777024785</c:v>
                </c:pt>
                <c:pt idx="2755">
                  <c:v>2894.8951968450951</c:v>
                </c:pt>
                <c:pt idx="2756">
                  <c:v>2881.2973995278921</c:v>
                </c:pt>
                <c:pt idx="2757">
                  <c:v>2867.7088131735418</c:v>
                </c:pt>
                <c:pt idx="2758">
                  <c:v>2854.1294652841498</c:v>
                </c:pt>
                <c:pt idx="2759">
                  <c:v>2840.5593838017571</c:v>
                </c:pt>
                <c:pt idx="2760">
                  <c:v>2826.9985961979182</c:v>
                </c:pt>
                <c:pt idx="2761">
                  <c:v>2813.447130506328</c:v>
                </c:pt>
                <c:pt idx="2762">
                  <c:v>2799.9050145651536</c:v>
                </c:pt>
                <c:pt idx="2763">
                  <c:v>2786.372276542515</c:v>
                </c:pt>
                <c:pt idx="2764">
                  <c:v>2772.8489444110041</c:v>
                </c:pt>
                <c:pt idx="2765">
                  <c:v>2759.3350464731652</c:v>
                </c:pt>
                <c:pt idx="2766">
                  <c:v>2745.8306109337796</c:v>
                </c:pt>
                <c:pt idx="2767">
                  <c:v>2732.3356662909182</c:v>
                </c:pt>
                <c:pt idx="2768">
                  <c:v>2718.8502410182123</c:v>
                </c:pt>
                <c:pt idx="2769">
                  <c:v>2705.374363515969</c:v>
                </c:pt>
                <c:pt idx="2770">
                  <c:v>2691.9080626855348</c:v>
                </c:pt>
                <c:pt idx="2771">
                  <c:v>2678.4513670860829</c:v>
                </c:pt>
                <c:pt idx="2772">
                  <c:v>2665.0043056311806</c:v>
                </c:pt>
                <c:pt idx="2773">
                  <c:v>2651.5669073321569</c:v>
                </c:pt>
                <c:pt idx="2774">
                  <c:v>2638.1392011514608</c:v>
                </c:pt>
                <c:pt idx="2775">
                  <c:v>2624.7212161859652</c:v>
                </c:pt>
                <c:pt idx="2776">
                  <c:v>2611.3129817280696</c:v>
                </c:pt>
                <c:pt idx="2777">
                  <c:v>2597.9145268868688</c:v>
                </c:pt>
                <c:pt idx="2778">
                  <c:v>2584.5258812113916</c:v>
                </c:pt>
                <c:pt idx="2779">
                  <c:v>2571.1470742017855</c:v>
                </c:pt>
                <c:pt idx="2780">
                  <c:v>2557.7781354315212</c:v>
                </c:pt>
                <c:pt idx="2781">
                  <c:v>2544.4190944496277</c:v>
                </c:pt>
                <c:pt idx="2782">
                  <c:v>2531.0699810617643</c:v>
                </c:pt>
                <c:pt idx="2783">
                  <c:v>2517.730825244676</c:v>
                </c:pt>
                <c:pt idx="2784">
                  <c:v>2504.4016567918006</c:v>
                </c:pt>
                <c:pt idx="2785">
                  <c:v>2491.0825059120716</c:v>
                </c:pt>
                <c:pt idx="2786">
                  <c:v>2477.7734026188959</c:v>
                </c:pt>
                <c:pt idx="2787">
                  <c:v>2464.4743771456469</c:v>
                </c:pt>
                <c:pt idx="2788">
                  <c:v>2451.1854597990218</c:v>
                </c:pt>
                <c:pt idx="2789">
                  <c:v>2437.9066810445834</c:v>
                </c:pt>
                <c:pt idx="2790">
                  <c:v>2424.6380712990122</c:v>
                </c:pt>
                <c:pt idx="2791">
                  <c:v>2411.3796612600599</c:v>
                </c:pt>
                <c:pt idx="2792">
                  <c:v>2398.1314816499175</c:v>
                </c:pt>
                <c:pt idx="2793">
                  <c:v>2384.8935632152188</c:v>
                </c:pt>
                <c:pt idx="2794">
                  <c:v>2371.665936837021</c:v>
                </c:pt>
                <c:pt idx="2795">
                  <c:v>2358.448633469704</c:v>
                </c:pt>
                <c:pt idx="2796">
                  <c:v>2345.2416842020739</c:v>
                </c:pt>
                <c:pt idx="2797">
                  <c:v>2332.0451202451395</c:v>
                </c:pt>
                <c:pt idx="2798">
                  <c:v>2318.8589727854701</c:v>
                </c:pt>
                <c:pt idx="2799">
                  <c:v>2305.6832733273659</c:v>
                </c:pt>
                <c:pt idx="2800">
                  <c:v>2292.5180531551587</c:v>
                </c:pt>
                <c:pt idx="2801">
                  <c:v>2279.3633439320151</c:v>
                </c:pt>
                <c:pt idx="2802">
                  <c:v>2266.2191772233368</c:v>
                </c:pt>
                <c:pt idx="2803">
                  <c:v>2253.0855848511565</c:v>
                </c:pt>
                <c:pt idx="2804">
                  <c:v>2239.9625986619462</c:v>
                </c:pt>
                <c:pt idx="2805">
                  <c:v>2226.8502505510601</c:v>
                </c:pt>
                <c:pt idx="2806">
                  <c:v>2213.7485725971596</c:v>
                </c:pt>
                <c:pt idx="2807">
                  <c:v>2200.6575968544648</c:v>
                </c:pt>
                <c:pt idx="2808">
                  <c:v>2187.5773554871803</c:v>
                </c:pt>
                <c:pt idx="2809">
                  <c:v>2174.5078810505634</c:v>
                </c:pt>
                <c:pt idx="2810">
                  <c:v>2161.4492057821412</c:v>
                </c:pt>
                <c:pt idx="2811">
                  <c:v>2148.401362261613</c:v>
                </c:pt>
                <c:pt idx="2812">
                  <c:v>2135.3643830686783</c:v>
                </c:pt>
                <c:pt idx="2813">
                  <c:v>2122.3383009419013</c:v>
                </c:pt>
                <c:pt idx="2814">
                  <c:v>2109.3231487420517</c:v>
                </c:pt>
                <c:pt idx="2815">
                  <c:v>2096.3189592932376</c:v>
                </c:pt>
                <c:pt idx="2816">
                  <c:v>2083.3257656395349</c:v>
                </c:pt>
                <c:pt idx="2817">
                  <c:v>2070.343600922783</c:v>
                </c:pt>
                <c:pt idx="2818">
                  <c:v>2057.3724982359399</c:v>
                </c:pt>
                <c:pt idx="2819">
                  <c:v>2044.4124909652535</c:v>
                </c:pt>
                <c:pt idx="2820">
                  <c:v>2031.4636125091929</c:v>
                </c:pt>
                <c:pt idx="2821">
                  <c:v>2018.5258963639903</c:v>
                </c:pt>
                <c:pt idx="2822">
                  <c:v>2005.5993761114214</c:v>
                </c:pt>
                <c:pt idx="2823">
                  <c:v>1992.6840855287883</c:v>
                </c:pt>
                <c:pt idx="2824">
                  <c:v>1979.7800582711893</c:v>
                </c:pt>
                <c:pt idx="2825">
                  <c:v>1966.8873282992336</c:v>
                </c:pt>
                <c:pt idx="2826">
                  <c:v>1954.005929646853</c:v>
                </c:pt>
                <c:pt idx="2827">
                  <c:v>1941.1358963846403</c:v>
                </c:pt>
                <c:pt idx="2828">
                  <c:v>1928.2772627053935</c:v>
                </c:pt>
                <c:pt idx="2829">
                  <c:v>1915.430062972996</c:v>
                </c:pt>
                <c:pt idx="2830">
                  <c:v>1902.5943315024499</c:v>
                </c:pt>
                <c:pt idx="2831">
                  <c:v>1889.7701028531658</c:v>
                </c:pt>
                <c:pt idx="2832">
                  <c:v>1876.9574115234527</c:v>
                </c:pt>
                <c:pt idx="2833">
                  <c:v>1864.1562923537913</c:v>
                </c:pt>
                <c:pt idx="2834">
                  <c:v>1851.3667800013561</c:v>
                </c:pt>
                <c:pt idx="2835">
                  <c:v>1838.5889094654935</c:v>
                </c:pt>
                <c:pt idx="2836">
                  <c:v>1825.8227158188733</c:v>
                </c:pt>
                <c:pt idx="2837">
                  <c:v>1813.0682339141968</c:v>
                </c:pt>
                <c:pt idx="2838">
                  <c:v>1800.3254992151874</c:v>
                </c:pt>
                <c:pt idx="2839">
                  <c:v>1787.5945469778212</c:v>
                </c:pt>
                <c:pt idx="2840">
                  <c:v>1774.875412555838</c:v>
                </c:pt>
                <c:pt idx="2841">
                  <c:v>1762.1681314862835</c:v>
                </c:pt>
                <c:pt idx="2842">
                  <c:v>1749.4727392817633</c:v>
                </c:pt>
                <c:pt idx="2843">
                  <c:v>1736.7892718948187</c:v>
                </c:pt>
                <c:pt idx="2844">
                  <c:v>1724.1177649969209</c:v>
                </c:pt>
                <c:pt idx="2845">
                  <c:v>1711.458254552831</c:v>
                </c:pt>
                <c:pt idx="2846">
                  <c:v>1698.8107765884133</c:v>
                </c:pt>
                <c:pt idx="2847">
                  <c:v>1686.1753671050908</c:v>
                </c:pt>
                <c:pt idx="2848">
                  <c:v>1673.5520626419859</c:v>
                </c:pt>
                <c:pt idx="2849">
                  <c:v>1660.9408992738443</c:v>
                </c:pt>
                <c:pt idx="2850">
                  <c:v>1648.3419135886702</c:v>
                </c:pt>
                <c:pt idx="2851">
                  <c:v>1635.7551419667202</c:v>
                </c:pt>
                <c:pt idx="2852">
                  <c:v>1623.180621228187</c:v>
                </c:pt>
                <c:pt idx="2853">
                  <c:v>1610.6183881321613</c:v>
                </c:pt>
                <c:pt idx="2854">
                  <c:v>1598.0684794132922</c:v>
                </c:pt>
                <c:pt idx="2855">
                  <c:v>1585.5309320750791</c:v>
                </c:pt>
                <c:pt idx="2856">
                  <c:v>1573.0057832310054</c:v>
                </c:pt>
                <c:pt idx="2857">
                  <c:v>1560.4930700678769</c:v>
                </c:pt>
                <c:pt idx="2858">
                  <c:v>1547.9928298336017</c:v>
                </c:pt>
                <c:pt idx="2859">
                  <c:v>1535.5050999227333</c:v>
                </c:pt>
                <c:pt idx="2860">
                  <c:v>1523.0299178031478</c:v>
                </c:pt>
                <c:pt idx="2861">
                  <c:v>1510.5673210893663</c:v>
                </c:pt>
                <c:pt idx="2862">
                  <c:v>1498.1173475914377</c:v>
                </c:pt>
                <c:pt idx="2863">
                  <c:v>1485.6800349605444</c:v>
                </c:pt>
                <c:pt idx="2864">
                  <c:v>1473.2554211656006</c:v>
                </c:pt>
                <c:pt idx="2865">
                  <c:v>1460.8435442121822</c:v>
                </c:pt>
                <c:pt idx="2866">
                  <c:v>1448.4444423013913</c:v>
                </c:pt>
                <c:pt idx="2867">
                  <c:v>1436.0581535610083</c:v>
                </c:pt>
                <c:pt idx="2868">
                  <c:v>1423.6847164365442</c:v>
                </c:pt>
                <c:pt idx="2869">
                  <c:v>1411.3241694223927</c:v>
                </c:pt>
                <c:pt idx="2870">
                  <c:v>1398.9765508785222</c:v>
                </c:pt>
                <c:pt idx="2871">
                  <c:v>1386.6418995803956</c:v>
                </c:pt>
                <c:pt idx="2872">
                  <c:v>1374.3202543645787</c:v>
                </c:pt>
                <c:pt idx="2873">
                  <c:v>1362.0116539943147</c:v>
                </c:pt>
                <c:pt idx="2874">
                  <c:v>1349.7161375505777</c:v>
                </c:pt>
                <c:pt idx="2875">
                  <c:v>1337.4337440776812</c:v>
                </c:pt>
                <c:pt idx="2876">
                  <c:v>1325.1645128399061</c:v>
                </c:pt>
                <c:pt idx="2877">
                  <c:v>1312.9084830648724</c:v>
                </c:pt>
              </c:numCache>
            </c:numRef>
          </c:yVal>
          <c:smooth val="1"/>
        </c:ser>
        <c:ser>
          <c:idx val="2"/>
          <c:order val="2"/>
          <c:tx>
            <c:v>Interior Ascent Temp</c:v>
          </c:tx>
          <c:marker>
            <c:symbol val="none"/>
          </c:marker>
          <c:xVal>
            <c:numRef>
              <c:f>Interior!$B$1:$B$4075</c:f>
              <c:numCache>
                <c:formatCode>General</c:formatCode>
                <c:ptCount val="4075"/>
                <c:pt idx="0">
                  <c:v>43.26493112664474</c:v>
                </c:pt>
                <c:pt idx="1">
                  <c:v>43.255293996710527</c:v>
                </c:pt>
                <c:pt idx="2">
                  <c:v>43.252081620065788</c:v>
                </c:pt>
                <c:pt idx="3">
                  <c:v>43.252081620065788</c:v>
                </c:pt>
                <c:pt idx="4">
                  <c:v>43.255293996710527</c:v>
                </c:pt>
                <c:pt idx="5">
                  <c:v>43.255293996710527</c:v>
                </c:pt>
                <c:pt idx="6">
                  <c:v>43.252081620065788</c:v>
                </c:pt>
                <c:pt idx="7">
                  <c:v>43.647203947368418</c:v>
                </c:pt>
                <c:pt idx="8">
                  <c:v>44.039113898026315</c:v>
                </c:pt>
                <c:pt idx="9">
                  <c:v>44.035901521381582</c:v>
                </c:pt>
                <c:pt idx="10">
                  <c:v>44.035901521381582</c:v>
                </c:pt>
                <c:pt idx="11">
                  <c:v>44.032689144736842</c:v>
                </c:pt>
                <c:pt idx="12">
                  <c:v>44.029476768092103</c:v>
                </c:pt>
                <c:pt idx="13">
                  <c:v>44.029476768092103</c:v>
                </c:pt>
                <c:pt idx="14">
                  <c:v>44.02626439144737</c:v>
                </c:pt>
                <c:pt idx="15">
                  <c:v>44.02305201480263</c:v>
                </c:pt>
                <c:pt idx="16">
                  <c:v>44.016627261513158</c:v>
                </c:pt>
                <c:pt idx="17">
                  <c:v>44.013414884868418</c:v>
                </c:pt>
                <c:pt idx="18">
                  <c:v>44.029476768092103</c:v>
                </c:pt>
                <c:pt idx="19">
                  <c:v>44.029476768092103</c:v>
                </c:pt>
                <c:pt idx="20">
                  <c:v>44.064812911184212</c:v>
                </c:pt>
                <c:pt idx="21">
                  <c:v>44.061600534539473</c:v>
                </c:pt>
                <c:pt idx="22">
                  <c:v>44.061600534539473</c:v>
                </c:pt>
                <c:pt idx="23">
                  <c:v>44.096936677631582</c:v>
                </c:pt>
                <c:pt idx="24">
                  <c:v>44.096936677631582</c:v>
                </c:pt>
                <c:pt idx="25">
                  <c:v>44.093724300986842</c:v>
                </c:pt>
                <c:pt idx="26">
                  <c:v>44.08408717105263</c:v>
                </c:pt>
                <c:pt idx="27">
                  <c:v>44.05196340460526</c:v>
                </c:pt>
                <c:pt idx="28">
                  <c:v>44.048751027960527</c:v>
                </c:pt>
                <c:pt idx="29">
                  <c:v>44.045538651315788</c:v>
                </c:pt>
                <c:pt idx="30">
                  <c:v>44.039113898026315</c:v>
                </c:pt>
                <c:pt idx="31">
                  <c:v>44.035901521381582</c:v>
                </c:pt>
                <c:pt idx="32">
                  <c:v>44.029476768092103</c:v>
                </c:pt>
                <c:pt idx="33">
                  <c:v>44.02626439144737</c:v>
                </c:pt>
                <c:pt idx="34">
                  <c:v>44.02626439144737</c:v>
                </c:pt>
                <c:pt idx="35">
                  <c:v>44.02626439144737</c:v>
                </c:pt>
                <c:pt idx="36">
                  <c:v>44.02626439144737</c:v>
                </c:pt>
                <c:pt idx="37">
                  <c:v>44.029476768092103</c:v>
                </c:pt>
                <c:pt idx="38">
                  <c:v>44.035901521381582</c:v>
                </c:pt>
                <c:pt idx="39">
                  <c:v>44.045538651315788</c:v>
                </c:pt>
                <c:pt idx="40">
                  <c:v>44.048751027960527</c:v>
                </c:pt>
                <c:pt idx="41">
                  <c:v>44.048751027960527</c:v>
                </c:pt>
                <c:pt idx="42">
                  <c:v>44.05196340460526</c:v>
                </c:pt>
                <c:pt idx="43">
                  <c:v>44.05517578125</c:v>
                </c:pt>
                <c:pt idx="44">
                  <c:v>44.05517578125</c:v>
                </c:pt>
                <c:pt idx="45">
                  <c:v>44.05838815789474</c:v>
                </c:pt>
                <c:pt idx="46">
                  <c:v>44.064812911184212</c:v>
                </c:pt>
                <c:pt idx="47">
                  <c:v>44.061600534539473</c:v>
                </c:pt>
                <c:pt idx="48">
                  <c:v>44.061600534539473</c:v>
                </c:pt>
                <c:pt idx="49">
                  <c:v>44.061600534539473</c:v>
                </c:pt>
                <c:pt idx="50">
                  <c:v>44.061600534539473</c:v>
                </c:pt>
                <c:pt idx="51">
                  <c:v>44.068025287828945</c:v>
                </c:pt>
                <c:pt idx="52">
                  <c:v>44.071237664473685</c:v>
                </c:pt>
                <c:pt idx="53">
                  <c:v>44.074450041118418</c:v>
                </c:pt>
                <c:pt idx="54">
                  <c:v>44.080874794407897</c:v>
                </c:pt>
                <c:pt idx="55">
                  <c:v>44.08408717105263</c:v>
                </c:pt>
                <c:pt idx="56">
                  <c:v>44.08729954769737</c:v>
                </c:pt>
                <c:pt idx="57">
                  <c:v>44.08408717105263</c:v>
                </c:pt>
                <c:pt idx="58">
                  <c:v>44.08729954769737</c:v>
                </c:pt>
                <c:pt idx="59">
                  <c:v>44.077662417763158</c:v>
                </c:pt>
                <c:pt idx="60">
                  <c:v>44.080874794407897</c:v>
                </c:pt>
                <c:pt idx="61">
                  <c:v>44.080874794407897</c:v>
                </c:pt>
                <c:pt idx="62">
                  <c:v>44.08729954769737</c:v>
                </c:pt>
                <c:pt idx="63">
                  <c:v>44.093724300986842</c:v>
                </c:pt>
                <c:pt idx="64">
                  <c:v>44.106573807565788</c:v>
                </c:pt>
                <c:pt idx="65">
                  <c:v>44.138697574013158</c:v>
                </c:pt>
                <c:pt idx="66">
                  <c:v>44.14512232730263</c:v>
                </c:pt>
                <c:pt idx="67">
                  <c:v>44.151547080592103</c:v>
                </c:pt>
                <c:pt idx="68">
                  <c:v>44.164396587171055</c:v>
                </c:pt>
                <c:pt idx="69">
                  <c:v>44.170821340460527</c:v>
                </c:pt>
                <c:pt idx="70">
                  <c:v>44.17403371710526</c:v>
                </c:pt>
                <c:pt idx="71">
                  <c:v>44.18045847039474</c:v>
                </c:pt>
                <c:pt idx="72">
                  <c:v>44.183670847039473</c:v>
                </c:pt>
                <c:pt idx="73">
                  <c:v>44.164396587171055</c:v>
                </c:pt>
                <c:pt idx="74">
                  <c:v>44.157971833881582</c:v>
                </c:pt>
                <c:pt idx="75">
                  <c:v>44.157971833881582</c:v>
                </c:pt>
                <c:pt idx="76">
                  <c:v>44.161184210526315</c:v>
                </c:pt>
                <c:pt idx="77">
                  <c:v>44.161184210526315</c:v>
                </c:pt>
                <c:pt idx="78">
                  <c:v>44.161184210526315</c:v>
                </c:pt>
                <c:pt idx="79">
                  <c:v>44.161184210526315</c:v>
                </c:pt>
                <c:pt idx="80">
                  <c:v>44.161184210526315</c:v>
                </c:pt>
                <c:pt idx="81">
                  <c:v>44.161184210526315</c:v>
                </c:pt>
                <c:pt idx="82">
                  <c:v>44.164396587171055</c:v>
                </c:pt>
                <c:pt idx="83">
                  <c:v>44.164396587171055</c:v>
                </c:pt>
                <c:pt idx="84">
                  <c:v>44.167608963815788</c:v>
                </c:pt>
                <c:pt idx="85">
                  <c:v>44.17403371710526</c:v>
                </c:pt>
                <c:pt idx="86">
                  <c:v>44.17724609375</c:v>
                </c:pt>
                <c:pt idx="87">
                  <c:v>44.18045847039474</c:v>
                </c:pt>
                <c:pt idx="88">
                  <c:v>44.183670847039473</c:v>
                </c:pt>
                <c:pt idx="89">
                  <c:v>44.183670847039473</c:v>
                </c:pt>
                <c:pt idx="90">
                  <c:v>44.183670847039473</c:v>
                </c:pt>
                <c:pt idx="91">
                  <c:v>44.18045847039474</c:v>
                </c:pt>
                <c:pt idx="92">
                  <c:v>44.18045847039474</c:v>
                </c:pt>
                <c:pt idx="93">
                  <c:v>44.18045847039474</c:v>
                </c:pt>
                <c:pt idx="94">
                  <c:v>44.18045847039474</c:v>
                </c:pt>
                <c:pt idx="95">
                  <c:v>44.183670847039473</c:v>
                </c:pt>
                <c:pt idx="96">
                  <c:v>44.18045847039474</c:v>
                </c:pt>
                <c:pt idx="97">
                  <c:v>44.193307976973685</c:v>
                </c:pt>
                <c:pt idx="98">
                  <c:v>44.193307976973685</c:v>
                </c:pt>
                <c:pt idx="99">
                  <c:v>44.196520353618418</c:v>
                </c:pt>
                <c:pt idx="100">
                  <c:v>44.196520353618418</c:v>
                </c:pt>
                <c:pt idx="101">
                  <c:v>44.196520353618418</c:v>
                </c:pt>
                <c:pt idx="102">
                  <c:v>44.199732730263158</c:v>
                </c:pt>
                <c:pt idx="103">
                  <c:v>44.199732730263158</c:v>
                </c:pt>
                <c:pt idx="104">
                  <c:v>44.199732730263158</c:v>
                </c:pt>
                <c:pt idx="105">
                  <c:v>44.196520353618418</c:v>
                </c:pt>
                <c:pt idx="106">
                  <c:v>44.193307976973685</c:v>
                </c:pt>
                <c:pt idx="107">
                  <c:v>44.193307976973685</c:v>
                </c:pt>
                <c:pt idx="108">
                  <c:v>44.196520353618418</c:v>
                </c:pt>
                <c:pt idx="109">
                  <c:v>44.193307976973685</c:v>
                </c:pt>
                <c:pt idx="110">
                  <c:v>44.190095600328945</c:v>
                </c:pt>
                <c:pt idx="111">
                  <c:v>44.212582236842103</c:v>
                </c:pt>
                <c:pt idx="112">
                  <c:v>44.222219366776315</c:v>
                </c:pt>
                <c:pt idx="113">
                  <c:v>44.225431743421055</c:v>
                </c:pt>
                <c:pt idx="114">
                  <c:v>44.222219366776315</c:v>
                </c:pt>
                <c:pt idx="115">
                  <c:v>44.219006990131582</c:v>
                </c:pt>
                <c:pt idx="116">
                  <c:v>44.219006990131582</c:v>
                </c:pt>
                <c:pt idx="117">
                  <c:v>44.215794613486842</c:v>
                </c:pt>
                <c:pt idx="118">
                  <c:v>44.215794613486842</c:v>
                </c:pt>
                <c:pt idx="119">
                  <c:v>44.193307976973685</c:v>
                </c:pt>
                <c:pt idx="120">
                  <c:v>44.190095600328945</c:v>
                </c:pt>
                <c:pt idx="121">
                  <c:v>44.18045847039474</c:v>
                </c:pt>
                <c:pt idx="122">
                  <c:v>44.18045847039474</c:v>
                </c:pt>
                <c:pt idx="123">
                  <c:v>44.18045847039474</c:v>
                </c:pt>
                <c:pt idx="124">
                  <c:v>44.18045847039474</c:v>
                </c:pt>
                <c:pt idx="125">
                  <c:v>44.17403371710526</c:v>
                </c:pt>
                <c:pt idx="126">
                  <c:v>44.17403371710526</c:v>
                </c:pt>
                <c:pt idx="127">
                  <c:v>44.17403371710526</c:v>
                </c:pt>
                <c:pt idx="128">
                  <c:v>44.17403371710526</c:v>
                </c:pt>
                <c:pt idx="129">
                  <c:v>44.17403371710526</c:v>
                </c:pt>
                <c:pt idx="130">
                  <c:v>44.17403371710526</c:v>
                </c:pt>
                <c:pt idx="131">
                  <c:v>44.17403371710526</c:v>
                </c:pt>
                <c:pt idx="132">
                  <c:v>44.17403371710526</c:v>
                </c:pt>
                <c:pt idx="133">
                  <c:v>44.17724609375</c:v>
                </c:pt>
                <c:pt idx="134">
                  <c:v>44.18045847039474</c:v>
                </c:pt>
                <c:pt idx="135">
                  <c:v>44.18045847039474</c:v>
                </c:pt>
                <c:pt idx="136">
                  <c:v>44.17724609375</c:v>
                </c:pt>
                <c:pt idx="137">
                  <c:v>44.170821340460527</c:v>
                </c:pt>
                <c:pt idx="138">
                  <c:v>44.170821340460527</c:v>
                </c:pt>
                <c:pt idx="139">
                  <c:v>44.170821340460527</c:v>
                </c:pt>
                <c:pt idx="140">
                  <c:v>44.170821340460527</c:v>
                </c:pt>
                <c:pt idx="141">
                  <c:v>44.170821340460527</c:v>
                </c:pt>
                <c:pt idx="142">
                  <c:v>44.170821340460527</c:v>
                </c:pt>
                <c:pt idx="143">
                  <c:v>44.17403371710526</c:v>
                </c:pt>
                <c:pt idx="144">
                  <c:v>44.170821340460527</c:v>
                </c:pt>
                <c:pt idx="145">
                  <c:v>44.170821340460527</c:v>
                </c:pt>
                <c:pt idx="146">
                  <c:v>44.164396587171055</c:v>
                </c:pt>
                <c:pt idx="147">
                  <c:v>44.164396587171055</c:v>
                </c:pt>
                <c:pt idx="148">
                  <c:v>44.167608963815788</c:v>
                </c:pt>
                <c:pt idx="149">
                  <c:v>44.164396587171055</c:v>
                </c:pt>
                <c:pt idx="150">
                  <c:v>44.161184210526315</c:v>
                </c:pt>
                <c:pt idx="151">
                  <c:v>44.154759457236842</c:v>
                </c:pt>
                <c:pt idx="152">
                  <c:v>44.154759457236842</c:v>
                </c:pt>
                <c:pt idx="153">
                  <c:v>44.157971833881582</c:v>
                </c:pt>
                <c:pt idx="154">
                  <c:v>44.154759457236842</c:v>
                </c:pt>
                <c:pt idx="155">
                  <c:v>44.157971833881582</c:v>
                </c:pt>
                <c:pt idx="156">
                  <c:v>44.154759457236842</c:v>
                </c:pt>
                <c:pt idx="157">
                  <c:v>44.17403371710526</c:v>
                </c:pt>
                <c:pt idx="158">
                  <c:v>44.17403371710526</c:v>
                </c:pt>
                <c:pt idx="159">
                  <c:v>44.183670847039473</c:v>
                </c:pt>
                <c:pt idx="160">
                  <c:v>44.18045847039474</c:v>
                </c:pt>
                <c:pt idx="161">
                  <c:v>44.17724609375</c:v>
                </c:pt>
                <c:pt idx="162">
                  <c:v>44.17724609375</c:v>
                </c:pt>
                <c:pt idx="163">
                  <c:v>44.18045847039474</c:v>
                </c:pt>
                <c:pt idx="164">
                  <c:v>44.18045847039474</c:v>
                </c:pt>
                <c:pt idx="165">
                  <c:v>44.17403371710526</c:v>
                </c:pt>
                <c:pt idx="166">
                  <c:v>44.170821340460527</c:v>
                </c:pt>
                <c:pt idx="167">
                  <c:v>44.167608963815788</c:v>
                </c:pt>
                <c:pt idx="168">
                  <c:v>44.164396587171055</c:v>
                </c:pt>
                <c:pt idx="169">
                  <c:v>44.164396587171055</c:v>
                </c:pt>
                <c:pt idx="170">
                  <c:v>44.161184210526315</c:v>
                </c:pt>
                <c:pt idx="171">
                  <c:v>44.154759457236842</c:v>
                </c:pt>
                <c:pt idx="172">
                  <c:v>44.151547080592103</c:v>
                </c:pt>
                <c:pt idx="173">
                  <c:v>44.151547080592103</c:v>
                </c:pt>
                <c:pt idx="174">
                  <c:v>44.151547080592103</c:v>
                </c:pt>
                <c:pt idx="175">
                  <c:v>44.151547080592103</c:v>
                </c:pt>
                <c:pt idx="176">
                  <c:v>44.14833470394737</c:v>
                </c:pt>
                <c:pt idx="177">
                  <c:v>44.14512232730263</c:v>
                </c:pt>
                <c:pt idx="178">
                  <c:v>44.141909950657897</c:v>
                </c:pt>
                <c:pt idx="179">
                  <c:v>44.141909950657897</c:v>
                </c:pt>
                <c:pt idx="180">
                  <c:v>44.138697574013158</c:v>
                </c:pt>
                <c:pt idx="181">
                  <c:v>44.135485197368418</c:v>
                </c:pt>
                <c:pt idx="182">
                  <c:v>44.135485197368418</c:v>
                </c:pt>
                <c:pt idx="183">
                  <c:v>44.132272820723685</c:v>
                </c:pt>
                <c:pt idx="184">
                  <c:v>44.135485197368418</c:v>
                </c:pt>
                <c:pt idx="185">
                  <c:v>44.135485197368418</c:v>
                </c:pt>
                <c:pt idx="186">
                  <c:v>44.132272820723685</c:v>
                </c:pt>
                <c:pt idx="187">
                  <c:v>44.132272820723685</c:v>
                </c:pt>
                <c:pt idx="188">
                  <c:v>44.129060444078945</c:v>
                </c:pt>
                <c:pt idx="189">
                  <c:v>44.129060444078945</c:v>
                </c:pt>
                <c:pt idx="190">
                  <c:v>44.129060444078945</c:v>
                </c:pt>
                <c:pt idx="191">
                  <c:v>44.125848067434212</c:v>
                </c:pt>
                <c:pt idx="192">
                  <c:v>44.125848067434212</c:v>
                </c:pt>
                <c:pt idx="193">
                  <c:v>44.125848067434212</c:v>
                </c:pt>
                <c:pt idx="194">
                  <c:v>44.125848067434212</c:v>
                </c:pt>
                <c:pt idx="195">
                  <c:v>44.125848067434212</c:v>
                </c:pt>
                <c:pt idx="196">
                  <c:v>44.125848067434212</c:v>
                </c:pt>
                <c:pt idx="197">
                  <c:v>44.125848067434212</c:v>
                </c:pt>
                <c:pt idx="198">
                  <c:v>44.125848067434212</c:v>
                </c:pt>
                <c:pt idx="199">
                  <c:v>44.125848067434212</c:v>
                </c:pt>
                <c:pt idx="200">
                  <c:v>44.122635690789473</c:v>
                </c:pt>
                <c:pt idx="201">
                  <c:v>44.122635690789473</c:v>
                </c:pt>
                <c:pt idx="202">
                  <c:v>44.11942331414474</c:v>
                </c:pt>
                <c:pt idx="203">
                  <c:v>44.122635690789473</c:v>
                </c:pt>
                <c:pt idx="204">
                  <c:v>44.122635690789473</c:v>
                </c:pt>
                <c:pt idx="205">
                  <c:v>44.125848067434212</c:v>
                </c:pt>
                <c:pt idx="206">
                  <c:v>44.122635690789473</c:v>
                </c:pt>
                <c:pt idx="207">
                  <c:v>44.11942331414474</c:v>
                </c:pt>
                <c:pt idx="208">
                  <c:v>44.11942331414474</c:v>
                </c:pt>
                <c:pt idx="209">
                  <c:v>44.11942331414474</c:v>
                </c:pt>
                <c:pt idx="210">
                  <c:v>44.11942331414474</c:v>
                </c:pt>
                <c:pt idx="211">
                  <c:v>44.096936677631582</c:v>
                </c:pt>
                <c:pt idx="212">
                  <c:v>44.096936677631582</c:v>
                </c:pt>
                <c:pt idx="213">
                  <c:v>44.096936677631582</c:v>
                </c:pt>
                <c:pt idx="214">
                  <c:v>44.096936677631582</c:v>
                </c:pt>
                <c:pt idx="215">
                  <c:v>44.096936677631582</c:v>
                </c:pt>
                <c:pt idx="216">
                  <c:v>44.093724300986842</c:v>
                </c:pt>
                <c:pt idx="217">
                  <c:v>44.093724300986842</c:v>
                </c:pt>
                <c:pt idx="218">
                  <c:v>44.093724300986842</c:v>
                </c:pt>
                <c:pt idx="219">
                  <c:v>44.093724300986842</c:v>
                </c:pt>
                <c:pt idx="220">
                  <c:v>44.090511924342103</c:v>
                </c:pt>
                <c:pt idx="221">
                  <c:v>44.08408717105263</c:v>
                </c:pt>
                <c:pt idx="222">
                  <c:v>44.080874794407897</c:v>
                </c:pt>
                <c:pt idx="223">
                  <c:v>44.080874794407897</c:v>
                </c:pt>
                <c:pt idx="224">
                  <c:v>44.077662417763158</c:v>
                </c:pt>
                <c:pt idx="225">
                  <c:v>44.074450041118418</c:v>
                </c:pt>
                <c:pt idx="226">
                  <c:v>44.077662417763158</c:v>
                </c:pt>
                <c:pt idx="227">
                  <c:v>44.077662417763158</c:v>
                </c:pt>
                <c:pt idx="228">
                  <c:v>44.074450041118418</c:v>
                </c:pt>
                <c:pt idx="229">
                  <c:v>44.071237664473685</c:v>
                </c:pt>
                <c:pt idx="230">
                  <c:v>44.068025287828945</c:v>
                </c:pt>
                <c:pt idx="231">
                  <c:v>44.061600534539473</c:v>
                </c:pt>
                <c:pt idx="232">
                  <c:v>44.05838815789474</c:v>
                </c:pt>
                <c:pt idx="233">
                  <c:v>44.05517578125</c:v>
                </c:pt>
                <c:pt idx="234">
                  <c:v>44.05517578125</c:v>
                </c:pt>
                <c:pt idx="235">
                  <c:v>44.048751027960527</c:v>
                </c:pt>
                <c:pt idx="236">
                  <c:v>44.045538651315788</c:v>
                </c:pt>
                <c:pt idx="237">
                  <c:v>44.042326274671055</c:v>
                </c:pt>
                <c:pt idx="238">
                  <c:v>44.039113898026315</c:v>
                </c:pt>
                <c:pt idx="239">
                  <c:v>44.035901521381582</c:v>
                </c:pt>
                <c:pt idx="240">
                  <c:v>44.032689144736842</c:v>
                </c:pt>
                <c:pt idx="241">
                  <c:v>44.029476768092103</c:v>
                </c:pt>
                <c:pt idx="242">
                  <c:v>44.029476768092103</c:v>
                </c:pt>
                <c:pt idx="243">
                  <c:v>44.02626439144737</c:v>
                </c:pt>
                <c:pt idx="244">
                  <c:v>44.019839638157897</c:v>
                </c:pt>
                <c:pt idx="245">
                  <c:v>44.016627261513158</c:v>
                </c:pt>
                <c:pt idx="246">
                  <c:v>44.013414884868418</c:v>
                </c:pt>
                <c:pt idx="247">
                  <c:v>44.010202508223685</c:v>
                </c:pt>
                <c:pt idx="248">
                  <c:v>44.006990131578945</c:v>
                </c:pt>
                <c:pt idx="249">
                  <c:v>44.02305201480263</c:v>
                </c:pt>
                <c:pt idx="250">
                  <c:v>44.019839638157897</c:v>
                </c:pt>
                <c:pt idx="251">
                  <c:v>44.016627261513158</c:v>
                </c:pt>
                <c:pt idx="252">
                  <c:v>44.013414884868418</c:v>
                </c:pt>
                <c:pt idx="253">
                  <c:v>44.010202508223685</c:v>
                </c:pt>
                <c:pt idx="254">
                  <c:v>44.010202508223685</c:v>
                </c:pt>
                <c:pt idx="255">
                  <c:v>44.000565378289473</c:v>
                </c:pt>
                <c:pt idx="256">
                  <c:v>43.99735300164474</c:v>
                </c:pt>
                <c:pt idx="257">
                  <c:v>43.978078741776315</c:v>
                </c:pt>
                <c:pt idx="258">
                  <c:v>43.978078741776315</c:v>
                </c:pt>
                <c:pt idx="259">
                  <c:v>43.971653988486842</c:v>
                </c:pt>
                <c:pt idx="260">
                  <c:v>43.968441611842103</c:v>
                </c:pt>
                <c:pt idx="261">
                  <c:v>43.96522923519737</c:v>
                </c:pt>
                <c:pt idx="262">
                  <c:v>43.96201685855263</c:v>
                </c:pt>
                <c:pt idx="263">
                  <c:v>43.958804481907897</c:v>
                </c:pt>
                <c:pt idx="264">
                  <c:v>43.955592105263158</c:v>
                </c:pt>
                <c:pt idx="265">
                  <c:v>43.949167351973685</c:v>
                </c:pt>
                <c:pt idx="266">
                  <c:v>43.949167351973685</c:v>
                </c:pt>
                <c:pt idx="267">
                  <c:v>43.945954975328945</c:v>
                </c:pt>
                <c:pt idx="268">
                  <c:v>43.942742598684212</c:v>
                </c:pt>
                <c:pt idx="269">
                  <c:v>43.939530222039473</c:v>
                </c:pt>
                <c:pt idx="270">
                  <c:v>43.93631784539474</c:v>
                </c:pt>
                <c:pt idx="271">
                  <c:v>43.93310546875</c:v>
                </c:pt>
                <c:pt idx="272">
                  <c:v>43.926680715460527</c:v>
                </c:pt>
                <c:pt idx="273">
                  <c:v>43.923468338815788</c:v>
                </c:pt>
                <c:pt idx="274">
                  <c:v>43.917043585526315</c:v>
                </c:pt>
                <c:pt idx="275">
                  <c:v>43.913831208881582</c:v>
                </c:pt>
                <c:pt idx="276">
                  <c:v>43.907406455592103</c:v>
                </c:pt>
                <c:pt idx="277">
                  <c:v>43.90419407894737</c:v>
                </c:pt>
                <c:pt idx="278">
                  <c:v>43.90098170230263</c:v>
                </c:pt>
                <c:pt idx="279">
                  <c:v>43.897769325657897</c:v>
                </c:pt>
                <c:pt idx="280">
                  <c:v>43.891344572368418</c:v>
                </c:pt>
                <c:pt idx="281">
                  <c:v>43.888132195723685</c:v>
                </c:pt>
                <c:pt idx="282">
                  <c:v>43.888132195723685</c:v>
                </c:pt>
                <c:pt idx="283">
                  <c:v>43.881707442434212</c:v>
                </c:pt>
                <c:pt idx="284">
                  <c:v>43.878495065789473</c:v>
                </c:pt>
                <c:pt idx="285">
                  <c:v>43.8720703125</c:v>
                </c:pt>
                <c:pt idx="286">
                  <c:v>43.865645559210527</c:v>
                </c:pt>
                <c:pt idx="287">
                  <c:v>43.859220805921055</c:v>
                </c:pt>
                <c:pt idx="288">
                  <c:v>43.852796052631582</c:v>
                </c:pt>
                <c:pt idx="289">
                  <c:v>43.84315892269737</c:v>
                </c:pt>
                <c:pt idx="290">
                  <c:v>43.823884662828945</c:v>
                </c:pt>
                <c:pt idx="291">
                  <c:v>43.817459909539473</c:v>
                </c:pt>
                <c:pt idx="292">
                  <c:v>43.81103515625</c:v>
                </c:pt>
                <c:pt idx="293">
                  <c:v>43.81103515625</c:v>
                </c:pt>
                <c:pt idx="294">
                  <c:v>43.804610402960527</c:v>
                </c:pt>
                <c:pt idx="295">
                  <c:v>43.81424753289474</c:v>
                </c:pt>
                <c:pt idx="296">
                  <c:v>43.80782277960526</c:v>
                </c:pt>
                <c:pt idx="297">
                  <c:v>43.81103515625</c:v>
                </c:pt>
                <c:pt idx="298">
                  <c:v>43.80782277960526</c:v>
                </c:pt>
                <c:pt idx="299">
                  <c:v>43.801398026315788</c:v>
                </c:pt>
                <c:pt idx="300">
                  <c:v>43.794973273026315</c:v>
                </c:pt>
                <c:pt idx="301">
                  <c:v>43.791760896381582</c:v>
                </c:pt>
                <c:pt idx="302">
                  <c:v>43.78212376644737</c:v>
                </c:pt>
                <c:pt idx="303">
                  <c:v>43.772486636513158</c:v>
                </c:pt>
                <c:pt idx="304">
                  <c:v>43.762849506578945</c:v>
                </c:pt>
                <c:pt idx="305">
                  <c:v>43.743575246710527</c:v>
                </c:pt>
                <c:pt idx="306">
                  <c:v>43.733938116776315</c:v>
                </c:pt>
                <c:pt idx="307">
                  <c:v>43.727513363486842</c:v>
                </c:pt>
                <c:pt idx="308">
                  <c:v>43.714663856907897</c:v>
                </c:pt>
                <c:pt idx="309">
                  <c:v>43.711451480263158</c:v>
                </c:pt>
                <c:pt idx="310">
                  <c:v>43.705026726973685</c:v>
                </c:pt>
                <c:pt idx="311">
                  <c:v>43.698601973684212</c:v>
                </c:pt>
                <c:pt idx="312">
                  <c:v>43.69217722039474</c:v>
                </c:pt>
                <c:pt idx="313">
                  <c:v>43.68575246710526</c:v>
                </c:pt>
                <c:pt idx="314">
                  <c:v>43.682540090460527</c:v>
                </c:pt>
                <c:pt idx="315">
                  <c:v>43.676115337171055</c:v>
                </c:pt>
                <c:pt idx="316">
                  <c:v>43.669690583881582</c:v>
                </c:pt>
                <c:pt idx="317">
                  <c:v>43.663265830592103</c:v>
                </c:pt>
                <c:pt idx="318">
                  <c:v>43.653628700657897</c:v>
                </c:pt>
                <c:pt idx="319">
                  <c:v>43.643991570723685</c:v>
                </c:pt>
                <c:pt idx="320">
                  <c:v>43.637566817434212</c:v>
                </c:pt>
                <c:pt idx="321">
                  <c:v>43.6279296875</c:v>
                </c:pt>
                <c:pt idx="322">
                  <c:v>43.621504934210527</c:v>
                </c:pt>
                <c:pt idx="323">
                  <c:v>43.618292557565788</c:v>
                </c:pt>
                <c:pt idx="324">
                  <c:v>43.611867804276315</c:v>
                </c:pt>
                <c:pt idx="325">
                  <c:v>43.608655427631582</c:v>
                </c:pt>
                <c:pt idx="326">
                  <c:v>43.605443050986842</c:v>
                </c:pt>
                <c:pt idx="327">
                  <c:v>43.605443050986842</c:v>
                </c:pt>
                <c:pt idx="328">
                  <c:v>43.615080180921055</c:v>
                </c:pt>
                <c:pt idx="329">
                  <c:v>43.611867804276315</c:v>
                </c:pt>
                <c:pt idx="330">
                  <c:v>43.605443050986842</c:v>
                </c:pt>
                <c:pt idx="331">
                  <c:v>43.602230674342103</c:v>
                </c:pt>
                <c:pt idx="332">
                  <c:v>43.592593544407897</c:v>
                </c:pt>
                <c:pt idx="333">
                  <c:v>43.589381167763158</c:v>
                </c:pt>
                <c:pt idx="334">
                  <c:v>43.586168791118418</c:v>
                </c:pt>
                <c:pt idx="335">
                  <c:v>43.579744037828945</c:v>
                </c:pt>
                <c:pt idx="336">
                  <c:v>43.573319284539473</c:v>
                </c:pt>
                <c:pt idx="337">
                  <c:v>43.56689453125</c:v>
                </c:pt>
                <c:pt idx="338">
                  <c:v>43.56368215460526</c:v>
                </c:pt>
                <c:pt idx="339">
                  <c:v>43.557257401315788</c:v>
                </c:pt>
                <c:pt idx="340">
                  <c:v>43.554045024671055</c:v>
                </c:pt>
                <c:pt idx="341">
                  <c:v>43.554045024671055</c:v>
                </c:pt>
                <c:pt idx="342">
                  <c:v>43.550832648026315</c:v>
                </c:pt>
                <c:pt idx="343">
                  <c:v>43.557257401315788</c:v>
                </c:pt>
                <c:pt idx="344">
                  <c:v>43.557257401315788</c:v>
                </c:pt>
                <c:pt idx="345">
                  <c:v>43.554045024671055</c:v>
                </c:pt>
                <c:pt idx="346">
                  <c:v>43.557257401315788</c:v>
                </c:pt>
                <c:pt idx="347">
                  <c:v>43.550832648026315</c:v>
                </c:pt>
                <c:pt idx="348">
                  <c:v>43.547620271381582</c:v>
                </c:pt>
                <c:pt idx="349">
                  <c:v>43.541195518092103</c:v>
                </c:pt>
                <c:pt idx="350">
                  <c:v>43.528346011513158</c:v>
                </c:pt>
                <c:pt idx="351">
                  <c:v>43.512284128289473</c:v>
                </c:pt>
                <c:pt idx="352">
                  <c:v>43.50907175164474</c:v>
                </c:pt>
                <c:pt idx="353">
                  <c:v>43.50264699835526</c:v>
                </c:pt>
                <c:pt idx="354">
                  <c:v>43.496222245065788</c:v>
                </c:pt>
                <c:pt idx="355">
                  <c:v>43.486585115131582</c:v>
                </c:pt>
                <c:pt idx="356">
                  <c:v>43.483372738486842</c:v>
                </c:pt>
                <c:pt idx="357">
                  <c:v>43.480160361842103</c:v>
                </c:pt>
                <c:pt idx="358">
                  <c:v>43.47694798519737</c:v>
                </c:pt>
                <c:pt idx="359">
                  <c:v>43.47694798519737</c:v>
                </c:pt>
                <c:pt idx="360">
                  <c:v>43.470523231907897</c:v>
                </c:pt>
                <c:pt idx="361">
                  <c:v>43.464098478618418</c:v>
                </c:pt>
                <c:pt idx="362">
                  <c:v>43.464098478618418</c:v>
                </c:pt>
                <c:pt idx="363">
                  <c:v>43.460886101973685</c:v>
                </c:pt>
                <c:pt idx="364">
                  <c:v>43.454461348684212</c:v>
                </c:pt>
                <c:pt idx="365">
                  <c:v>43.44803659539474</c:v>
                </c:pt>
                <c:pt idx="366">
                  <c:v>43.44161184210526</c:v>
                </c:pt>
                <c:pt idx="367">
                  <c:v>43.428762335526315</c:v>
                </c:pt>
                <c:pt idx="368">
                  <c:v>43.41591282894737</c:v>
                </c:pt>
                <c:pt idx="369">
                  <c:v>43.409488075657897</c:v>
                </c:pt>
                <c:pt idx="370">
                  <c:v>43.409488075657897</c:v>
                </c:pt>
                <c:pt idx="371">
                  <c:v>43.403063322368418</c:v>
                </c:pt>
                <c:pt idx="372">
                  <c:v>43.396638569078945</c:v>
                </c:pt>
                <c:pt idx="373">
                  <c:v>43.393426192434212</c:v>
                </c:pt>
                <c:pt idx="374">
                  <c:v>43.390213815789473</c:v>
                </c:pt>
                <c:pt idx="375">
                  <c:v>43.3837890625</c:v>
                </c:pt>
                <c:pt idx="376">
                  <c:v>43.38057668585526</c:v>
                </c:pt>
                <c:pt idx="377">
                  <c:v>43.374151932565788</c:v>
                </c:pt>
                <c:pt idx="378">
                  <c:v>43.367727179276315</c:v>
                </c:pt>
                <c:pt idx="379">
                  <c:v>43.361302425986842</c:v>
                </c:pt>
                <c:pt idx="380">
                  <c:v>43.348452919407897</c:v>
                </c:pt>
                <c:pt idx="381">
                  <c:v>43.345240542763158</c:v>
                </c:pt>
                <c:pt idx="382">
                  <c:v>43.335603412828945</c:v>
                </c:pt>
                <c:pt idx="383">
                  <c:v>43.329178659539473</c:v>
                </c:pt>
                <c:pt idx="384">
                  <c:v>43.32275390625</c:v>
                </c:pt>
                <c:pt idx="385">
                  <c:v>43.316329152960527</c:v>
                </c:pt>
                <c:pt idx="386">
                  <c:v>43.309904399671055</c:v>
                </c:pt>
                <c:pt idx="387">
                  <c:v>43.306692023026315</c:v>
                </c:pt>
                <c:pt idx="388">
                  <c:v>43.313116776315788</c:v>
                </c:pt>
                <c:pt idx="389">
                  <c:v>43.31954152960526</c:v>
                </c:pt>
                <c:pt idx="390">
                  <c:v>43.313116776315788</c:v>
                </c:pt>
                <c:pt idx="391">
                  <c:v>43.309904399671055</c:v>
                </c:pt>
                <c:pt idx="392">
                  <c:v>43.306692023026315</c:v>
                </c:pt>
                <c:pt idx="393">
                  <c:v>43.303479646381582</c:v>
                </c:pt>
                <c:pt idx="394">
                  <c:v>43.297054893092103</c:v>
                </c:pt>
                <c:pt idx="395">
                  <c:v>43.29063013980263</c:v>
                </c:pt>
                <c:pt idx="396">
                  <c:v>43.284205386513158</c:v>
                </c:pt>
                <c:pt idx="397">
                  <c:v>43.274568256578945</c:v>
                </c:pt>
                <c:pt idx="398">
                  <c:v>43.26493112664474</c:v>
                </c:pt>
                <c:pt idx="399">
                  <c:v>43.25850637335526</c:v>
                </c:pt>
                <c:pt idx="400">
                  <c:v>43.248869243421055</c:v>
                </c:pt>
                <c:pt idx="401">
                  <c:v>43.239232113486842</c:v>
                </c:pt>
                <c:pt idx="402">
                  <c:v>43.23280736019737</c:v>
                </c:pt>
                <c:pt idx="403">
                  <c:v>43.219957853618418</c:v>
                </c:pt>
                <c:pt idx="404">
                  <c:v>43.210320723684212</c:v>
                </c:pt>
                <c:pt idx="405">
                  <c:v>43.210320723684212</c:v>
                </c:pt>
                <c:pt idx="406">
                  <c:v>43.210320723684212</c:v>
                </c:pt>
                <c:pt idx="407">
                  <c:v>43.194258840460527</c:v>
                </c:pt>
                <c:pt idx="408">
                  <c:v>43.178196957236842</c:v>
                </c:pt>
                <c:pt idx="409">
                  <c:v>43.165347450657897</c:v>
                </c:pt>
                <c:pt idx="410">
                  <c:v>43.158922697368418</c:v>
                </c:pt>
                <c:pt idx="411">
                  <c:v>43.146073190789473</c:v>
                </c:pt>
                <c:pt idx="412">
                  <c:v>43.13643606085526</c:v>
                </c:pt>
                <c:pt idx="413">
                  <c:v>43.133223684210527</c:v>
                </c:pt>
                <c:pt idx="414">
                  <c:v>43.123586554276315</c:v>
                </c:pt>
                <c:pt idx="415">
                  <c:v>43.117161800986842</c:v>
                </c:pt>
                <c:pt idx="416">
                  <c:v>43.101099917763158</c:v>
                </c:pt>
                <c:pt idx="417">
                  <c:v>43.085038034539473</c:v>
                </c:pt>
                <c:pt idx="418">
                  <c:v>43.07861328125</c:v>
                </c:pt>
                <c:pt idx="419">
                  <c:v>43.062551398026315</c:v>
                </c:pt>
                <c:pt idx="420">
                  <c:v>43.043277138157897</c:v>
                </c:pt>
                <c:pt idx="421">
                  <c:v>43.030427631578945</c:v>
                </c:pt>
                <c:pt idx="422">
                  <c:v>43.017578125</c:v>
                </c:pt>
                <c:pt idx="423">
                  <c:v>42.998303865131582</c:v>
                </c:pt>
                <c:pt idx="424">
                  <c:v>42.991879111842103</c:v>
                </c:pt>
                <c:pt idx="425">
                  <c:v>42.98545435855263</c:v>
                </c:pt>
                <c:pt idx="426">
                  <c:v>42.979029605263158</c:v>
                </c:pt>
                <c:pt idx="427">
                  <c:v>42.972604851973685</c:v>
                </c:pt>
                <c:pt idx="428">
                  <c:v>42.95975534539474</c:v>
                </c:pt>
                <c:pt idx="429">
                  <c:v>42.950118215460527</c:v>
                </c:pt>
                <c:pt idx="430">
                  <c:v>42.937268708881582</c:v>
                </c:pt>
                <c:pt idx="431">
                  <c:v>42.930843955592103</c:v>
                </c:pt>
                <c:pt idx="432">
                  <c:v>42.92441920230263</c:v>
                </c:pt>
                <c:pt idx="433">
                  <c:v>42.917994449013158</c:v>
                </c:pt>
                <c:pt idx="434">
                  <c:v>42.908357319078945</c:v>
                </c:pt>
                <c:pt idx="435">
                  <c:v>42.89872018914474</c:v>
                </c:pt>
                <c:pt idx="436">
                  <c:v>42.885870682565788</c:v>
                </c:pt>
                <c:pt idx="437">
                  <c:v>42.879445929276315</c:v>
                </c:pt>
                <c:pt idx="438">
                  <c:v>42.86338404605263</c:v>
                </c:pt>
                <c:pt idx="439">
                  <c:v>42.850534539473685</c:v>
                </c:pt>
                <c:pt idx="440">
                  <c:v>42.83126027960526</c:v>
                </c:pt>
                <c:pt idx="441">
                  <c:v>42.818410773026315</c:v>
                </c:pt>
                <c:pt idx="442">
                  <c:v>42.80556126644737</c:v>
                </c:pt>
                <c:pt idx="443">
                  <c:v>42.799136513157897</c:v>
                </c:pt>
                <c:pt idx="444">
                  <c:v>42.786287006578945</c:v>
                </c:pt>
                <c:pt idx="445">
                  <c:v>42.789499383223685</c:v>
                </c:pt>
                <c:pt idx="446">
                  <c:v>42.792711759868418</c:v>
                </c:pt>
                <c:pt idx="447">
                  <c:v>42.789499383223685</c:v>
                </c:pt>
                <c:pt idx="448">
                  <c:v>42.779862253289473</c:v>
                </c:pt>
                <c:pt idx="449">
                  <c:v>42.77022512335526</c:v>
                </c:pt>
                <c:pt idx="450">
                  <c:v>42.760587993421055</c:v>
                </c:pt>
                <c:pt idx="451">
                  <c:v>42.750950863486842</c:v>
                </c:pt>
                <c:pt idx="452">
                  <c:v>42.747738486842103</c:v>
                </c:pt>
                <c:pt idx="453">
                  <c:v>42.74131373355263</c:v>
                </c:pt>
                <c:pt idx="454">
                  <c:v>42.74452611019737</c:v>
                </c:pt>
                <c:pt idx="455">
                  <c:v>42.747738486842103</c:v>
                </c:pt>
                <c:pt idx="456">
                  <c:v>42.747738486842103</c:v>
                </c:pt>
                <c:pt idx="457">
                  <c:v>42.747738486842103</c:v>
                </c:pt>
                <c:pt idx="458">
                  <c:v>42.757375616776315</c:v>
                </c:pt>
                <c:pt idx="459">
                  <c:v>42.757375616776315</c:v>
                </c:pt>
                <c:pt idx="460">
                  <c:v>42.754163240131582</c:v>
                </c:pt>
                <c:pt idx="461">
                  <c:v>42.757375616776315</c:v>
                </c:pt>
                <c:pt idx="462">
                  <c:v>42.750950863486842</c:v>
                </c:pt>
                <c:pt idx="463">
                  <c:v>42.74452611019737</c:v>
                </c:pt>
                <c:pt idx="464">
                  <c:v>42.738101356907897</c:v>
                </c:pt>
                <c:pt idx="465">
                  <c:v>42.731676603618418</c:v>
                </c:pt>
                <c:pt idx="466">
                  <c:v>42.731676603618418</c:v>
                </c:pt>
                <c:pt idx="467">
                  <c:v>42.725251850328945</c:v>
                </c:pt>
                <c:pt idx="468">
                  <c:v>42.722039473684212</c:v>
                </c:pt>
                <c:pt idx="469">
                  <c:v>42.71561472039474</c:v>
                </c:pt>
                <c:pt idx="470">
                  <c:v>42.70918996710526</c:v>
                </c:pt>
                <c:pt idx="471">
                  <c:v>42.699552837171055</c:v>
                </c:pt>
                <c:pt idx="472">
                  <c:v>42.696340460526315</c:v>
                </c:pt>
                <c:pt idx="473">
                  <c:v>42.696340460526315</c:v>
                </c:pt>
                <c:pt idx="474">
                  <c:v>42.693128083881582</c:v>
                </c:pt>
                <c:pt idx="475">
                  <c:v>42.677066200657897</c:v>
                </c:pt>
                <c:pt idx="476">
                  <c:v>42.68027857730263</c:v>
                </c:pt>
                <c:pt idx="477">
                  <c:v>42.68027857730263</c:v>
                </c:pt>
                <c:pt idx="478">
                  <c:v>42.68349095394737</c:v>
                </c:pt>
                <c:pt idx="479">
                  <c:v>42.686703330592103</c:v>
                </c:pt>
                <c:pt idx="480">
                  <c:v>42.68027857730263</c:v>
                </c:pt>
                <c:pt idx="481">
                  <c:v>42.673853824013158</c:v>
                </c:pt>
                <c:pt idx="482">
                  <c:v>42.677066200657897</c:v>
                </c:pt>
                <c:pt idx="483">
                  <c:v>42.667429070723685</c:v>
                </c:pt>
                <c:pt idx="484">
                  <c:v>42.661004317434212</c:v>
                </c:pt>
                <c:pt idx="485">
                  <c:v>42.65457956414474</c:v>
                </c:pt>
                <c:pt idx="486">
                  <c:v>42.64815481085526</c:v>
                </c:pt>
                <c:pt idx="487">
                  <c:v>42.64815481085526</c:v>
                </c:pt>
                <c:pt idx="488">
                  <c:v>42.641730057565788</c:v>
                </c:pt>
                <c:pt idx="489">
                  <c:v>42.635305304276315</c:v>
                </c:pt>
                <c:pt idx="490">
                  <c:v>42.625668174342103</c:v>
                </c:pt>
                <c:pt idx="491">
                  <c:v>42.61924342105263</c:v>
                </c:pt>
                <c:pt idx="492">
                  <c:v>42.609606291118418</c:v>
                </c:pt>
                <c:pt idx="493">
                  <c:v>42.603181537828945</c:v>
                </c:pt>
                <c:pt idx="494">
                  <c:v>42.596756784539473</c:v>
                </c:pt>
                <c:pt idx="495">
                  <c:v>42.59033203125</c:v>
                </c:pt>
                <c:pt idx="496">
                  <c:v>42.583907277960527</c:v>
                </c:pt>
                <c:pt idx="497">
                  <c:v>42.571057771381582</c:v>
                </c:pt>
                <c:pt idx="498">
                  <c:v>42.567845394736842</c:v>
                </c:pt>
                <c:pt idx="499">
                  <c:v>42.564633018092103</c:v>
                </c:pt>
                <c:pt idx="500">
                  <c:v>42.554995888157897</c:v>
                </c:pt>
                <c:pt idx="501">
                  <c:v>42.548571134868418</c:v>
                </c:pt>
                <c:pt idx="502">
                  <c:v>42.542146381578945</c:v>
                </c:pt>
                <c:pt idx="503">
                  <c:v>42.53250925164474</c:v>
                </c:pt>
                <c:pt idx="504">
                  <c:v>42.522872121710527</c:v>
                </c:pt>
                <c:pt idx="505">
                  <c:v>42.516447368421055</c:v>
                </c:pt>
                <c:pt idx="506">
                  <c:v>42.510022615131582</c:v>
                </c:pt>
                <c:pt idx="507">
                  <c:v>42.503597861842103</c:v>
                </c:pt>
                <c:pt idx="508">
                  <c:v>42.50038548519737</c:v>
                </c:pt>
                <c:pt idx="509">
                  <c:v>42.49717310855263</c:v>
                </c:pt>
                <c:pt idx="510">
                  <c:v>42.487535978618418</c:v>
                </c:pt>
                <c:pt idx="511">
                  <c:v>42.481111225328945</c:v>
                </c:pt>
                <c:pt idx="512">
                  <c:v>42.481111225328945</c:v>
                </c:pt>
                <c:pt idx="513">
                  <c:v>42.481111225328945</c:v>
                </c:pt>
                <c:pt idx="514">
                  <c:v>42.47147409539474</c:v>
                </c:pt>
                <c:pt idx="515">
                  <c:v>42.46504934210526</c:v>
                </c:pt>
                <c:pt idx="516">
                  <c:v>42.458624588815788</c:v>
                </c:pt>
                <c:pt idx="517">
                  <c:v>42.452199835526315</c:v>
                </c:pt>
                <c:pt idx="518">
                  <c:v>42.452199835526315</c:v>
                </c:pt>
                <c:pt idx="519">
                  <c:v>42.442562705592103</c:v>
                </c:pt>
                <c:pt idx="520">
                  <c:v>42.423288445723685</c:v>
                </c:pt>
                <c:pt idx="521">
                  <c:v>42.413651315789473</c:v>
                </c:pt>
                <c:pt idx="522">
                  <c:v>42.40401418585526</c:v>
                </c:pt>
                <c:pt idx="523">
                  <c:v>42.394377055921055</c:v>
                </c:pt>
                <c:pt idx="524">
                  <c:v>42.37831517269737</c:v>
                </c:pt>
                <c:pt idx="525">
                  <c:v>42.365465666118418</c:v>
                </c:pt>
                <c:pt idx="526">
                  <c:v>42.359040912828945</c:v>
                </c:pt>
                <c:pt idx="527">
                  <c:v>42.34940378289474</c:v>
                </c:pt>
                <c:pt idx="528">
                  <c:v>42.336554276315788</c:v>
                </c:pt>
                <c:pt idx="529">
                  <c:v>42.326917146381582</c:v>
                </c:pt>
                <c:pt idx="530">
                  <c:v>42.320492393092103</c:v>
                </c:pt>
                <c:pt idx="531">
                  <c:v>42.310855263157897</c:v>
                </c:pt>
                <c:pt idx="532">
                  <c:v>42.301218133223685</c:v>
                </c:pt>
                <c:pt idx="533">
                  <c:v>42.294793379934212</c:v>
                </c:pt>
                <c:pt idx="534">
                  <c:v>42.28515625</c:v>
                </c:pt>
                <c:pt idx="535">
                  <c:v>42.278731496710527</c:v>
                </c:pt>
                <c:pt idx="536">
                  <c:v>42.265881990131582</c:v>
                </c:pt>
                <c:pt idx="537">
                  <c:v>42.25624486019737</c:v>
                </c:pt>
                <c:pt idx="538">
                  <c:v>42.249820106907897</c:v>
                </c:pt>
                <c:pt idx="539">
                  <c:v>42.240182976973685</c:v>
                </c:pt>
                <c:pt idx="540">
                  <c:v>42.230545847039473</c:v>
                </c:pt>
                <c:pt idx="541">
                  <c:v>42.22090871710526</c:v>
                </c:pt>
                <c:pt idx="542">
                  <c:v>42.214483963815788</c:v>
                </c:pt>
                <c:pt idx="543">
                  <c:v>42.208059210526315</c:v>
                </c:pt>
                <c:pt idx="544">
                  <c:v>42.201634457236842</c:v>
                </c:pt>
                <c:pt idx="545">
                  <c:v>42.19520970394737</c:v>
                </c:pt>
                <c:pt idx="546">
                  <c:v>42.182360197368418</c:v>
                </c:pt>
                <c:pt idx="547">
                  <c:v>42.172723067434212</c:v>
                </c:pt>
                <c:pt idx="548">
                  <c:v>42.16629831414474</c:v>
                </c:pt>
                <c:pt idx="549">
                  <c:v>42.15987356085526</c:v>
                </c:pt>
                <c:pt idx="550">
                  <c:v>42.150236430921055</c:v>
                </c:pt>
                <c:pt idx="551">
                  <c:v>42.143811677631582</c:v>
                </c:pt>
                <c:pt idx="552">
                  <c:v>42.137386924342103</c:v>
                </c:pt>
                <c:pt idx="553">
                  <c:v>42.127749794407897</c:v>
                </c:pt>
                <c:pt idx="554">
                  <c:v>42.121325041118418</c:v>
                </c:pt>
                <c:pt idx="555">
                  <c:v>42.108475534539473</c:v>
                </c:pt>
                <c:pt idx="556">
                  <c:v>42.10205078125</c:v>
                </c:pt>
                <c:pt idx="557">
                  <c:v>42.092413651315788</c:v>
                </c:pt>
                <c:pt idx="558">
                  <c:v>42.092413651315788</c:v>
                </c:pt>
                <c:pt idx="559">
                  <c:v>42.085988898026315</c:v>
                </c:pt>
                <c:pt idx="560">
                  <c:v>42.076351768092103</c:v>
                </c:pt>
                <c:pt idx="561">
                  <c:v>42.06992701480263</c:v>
                </c:pt>
                <c:pt idx="562">
                  <c:v>42.06992701480263</c:v>
                </c:pt>
                <c:pt idx="563">
                  <c:v>42.066714638157897</c:v>
                </c:pt>
                <c:pt idx="564">
                  <c:v>42.060289884868418</c:v>
                </c:pt>
                <c:pt idx="565">
                  <c:v>42.053865131578945</c:v>
                </c:pt>
                <c:pt idx="566">
                  <c:v>42.041015625</c:v>
                </c:pt>
                <c:pt idx="567">
                  <c:v>42.034590871710527</c:v>
                </c:pt>
                <c:pt idx="568">
                  <c:v>42.028166118421055</c:v>
                </c:pt>
                <c:pt idx="569">
                  <c:v>42.021741365131582</c:v>
                </c:pt>
                <c:pt idx="570">
                  <c:v>42.015316611842103</c:v>
                </c:pt>
                <c:pt idx="571">
                  <c:v>42.00889185855263</c:v>
                </c:pt>
                <c:pt idx="572">
                  <c:v>41.999254728618418</c:v>
                </c:pt>
                <c:pt idx="573">
                  <c:v>41.996042351973685</c:v>
                </c:pt>
                <c:pt idx="574">
                  <c:v>41.992829975328945</c:v>
                </c:pt>
                <c:pt idx="575">
                  <c:v>41.97998046875</c:v>
                </c:pt>
                <c:pt idx="576">
                  <c:v>41.970343338815788</c:v>
                </c:pt>
                <c:pt idx="577">
                  <c:v>41.960706208881582</c:v>
                </c:pt>
                <c:pt idx="578">
                  <c:v>41.95106907894737</c:v>
                </c:pt>
                <c:pt idx="579">
                  <c:v>41.944644325657897</c:v>
                </c:pt>
                <c:pt idx="580">
                  <c:v>41.909308182565788</c:v>
                </c:pt>
                <c:pt idx="581">
                  <c:v>41.899671052631582</c:v>
                </c:pt>
                <c:pt idx="582">
                  <c:v>41.883609169407897</c:v>
                </c:pt>
                <c:pt idx="583">
                  <c:v>41.873972039473685</c:v>
                </c:pt>
                <c:pt idx="584">
                  <c:v>41.864334909539473</c:v>
                </c:pt>
                <c:pt idx="585">
                  <c:v>41.85791015625</c:v>
                </c:pt>
                <c:pt idx="586">
                  <c:v>41.848273026315788</c:v>
                </c:pt>
                <c:pt idx="587">
                  <c:v>41.835423519736842</c:v>
                </c:pt>
                <c:pt idx="588">
                  <c:v>41.82578638980263</c:v>
                </c:pt>
                <c:pt idx="589">
                  <c:v>41.819361636513158</c:v>
                </c:pt>
                <c:pt idx="590">
                  <c:v>41.809724506578945</c:v>
                </c:pt>
                <c:pt idx="591">
                  <c:v>41.80008737664474</c:v>
                </c:pt>
                <c:pt idx="592">
                  <c:v>41.790450246710527</c:v>
                </c:pt>
                <c:pt idx="593">
                  <c:v>41.784025493421055</c:v>
                </c:pt>
                <c:pt idx="594">
                  <c:v>41.774388363486842</c:v>
                </c:pt>
                <c:pt idx="595">
                  <c:v>41.76475123355263</c:v>
                </c:pt>
                <c:pt idx="596">
                  <c:v>41.755114103618418</c:v>
                </c:pt>
                <c:pt idx="597">
                  <c:v>41.745476973684212</c:v>
                </c:pt>
                <c:pt idx="598">
                  <c:v>41.73262746710526</c:v>
                </c:pt>
                <c:pt idx="599">
                  <c:v>41.722990337171055</c:v>
                </c:pt>
                <c:pt idx="600">
                  <c:v>41.713353207236842</c:v>
                </c:pt>
                <c:pt idx="601">
                  <c:v>41.70371607730263</c:v>
                </c:pt>
                <c:pt idx="602">
                  <c:v>41.694078947368418</c:v>
                </c:pt>
                <c:pt idx="603">
                  <c:v>41.684441817434212</c:v>
                </c:pt>
                <c:pt idx="604">
                  <c:v>41.684441817434212</c:v>
                </c:pt>
                <c:pt idx="605">
                  <c:v>41.6748046875</c:v>
                </c:pt>
                <c:pt idx="606">
                  <c:v>41.665167557565788</c:v>
                </c:pt>
                <c:pt idx="607">
                  <c:v>41.655530427631582</c:v>
                </c:pt>
                <c:pt idx="608">
                  <c:v>41.64268092105263</c:v>
                </c:pt>
                <c:pt idx="609">
                  <c:v>41.633043791118418</c:v>
                </c:pt>
                <c:pt idx="610">
                  <c:v>41.626619037828945</c:v>
                </c:pt>
                <c:pt idx="611">
                  <c:v>41.61698190789474</c:v>
                </c:pt>
                <c:pt idx="612">
                  <c:v>41.604132401315788</c:v>
                </c:pt>
                <c:pt idx="613">
                  <c:v>41.591282894736842</c:v>
                </c:pt>
                <c:pt idx="614">
                  <c:v>41.58164576480263</c:v>
                </c:pt>
                <c:pt idx="615">
                  <c:v>41.572008634868418</c:v>
                </c:pt>
                <c:pt idx="616">
                  <c:v>41.562371504934212</c:v>
                </c:pt>
                <c:pt idx="617">
                  <c:v>41.552734375</c:v>
                </c:pt>
                <c:pt idx="618">
                  <c:v>41.568796258223685</c:v>
                </c:pt>
                <c:pt idx="619">
                  <c:v>41.559159128289473</c:v>
                </c:pt>
                <c:pt idx="620">
                  <c:v>41.55594675164474</c:v>
                </c:pt>
                <c:pt idx="621">
                  <c:v>41.546309621710527</c:v>
                </c:pt>
                <c:pt idx="622">
                  <c:v>41.539884868421055</c:v>
                </c:pt>
                <c:pt idx="623">
                  <c:v>41.527035361842103</c:v>
                </c:pt>
                <c:pt idx="624">
                  <c:v>41.52061060855263</c:v>
                </c:pt>
                <c:pt idx="625">
                  <c:v>41.510973478618418</c:v>
                </c:pt>
                <c:pt idx="626">
                  <c:v>41.501336348684212</c:v>
                </c:pt>
                <c:pt idx="627">
                  <c:v>41.48848684210526</c:v>
                </c:pt>
                <c:pt idx="628">
                  <c:v>41.472424958881582</c:v>
                </c:pt>
                <c:pt idx="629">
                  <c:v>41.466000205592103</c:v>
                </c:pt>
                <c:pt idx="630">
                  <c:v>41.456363075657897</c:v>
                </c:pt>
                <c:pt idx="631">
                  <c:v>41.449938322368418</c:v>
                </c:pt>
                <c:pt idx="632">
                  <c:v>41.440301192434212</c:v>
                </c:pt>
                <c:pt idx="633">
                  <c:v>41.4306640625</c:v>
                </c:pt>
                <c:pt idx="634">
                  <c:v>41.424239309210527</c:v>
                </c:pt>
                <c:pt idx="635">
                  <c:v>41.417814555921055</c:v>
                </c:pt>
                <c:pt idx="636">
                  <c:v>41.414602179276315</c:v>
                </c:pt>
                <c:pt idx="637">
                  <c:v>41.408177425986842</c:v>
                </c:pt>
                <c:pt idx="638">
                  <c:v>41.39854029605263</c:v>
                </c:pt>
                <c:pt idx="639">
                  <c:v>41.392115542763158</c:v>
                </c:pt>
                <c:pt idx="640">
                  <c:v>41.385690789473685</c:v>
                </c:pt>
                <c:pt idx="641">
                  <c:v>41.376053659539473</c:v>
                </c:pt>
                <c:pt idx="642">
                  <c:v>41.36641652960526</c:v>
                </c:pt>
                <c:pt idx="643">
                  <c:v>41.356779399671055</c:v>
                </c:pt>
                <c:pt idx="644">
                  <c:v>41.347142269736842</c:v>
                </c:pt>
                <c:pt idx="645">
                  <c:v>41.33750513980263</c:v>
                </c:pt>
                <c:pt idx="646">
                  <c:v>41.331080386513158</c:v>
                </c:pt>
                <c:pt idx="647">
                  <c:v>41.321443256578945</c:v>
                </c:pt>
                <c:pt idx="648">
                  <c:v>41.31180612664474</c:v>
                </c:pt>
                <c:pt idx="649">
                  <c:v>41.298956620065788</c:v>
                </c:pt>
                <c:pt idx="650">
                  <c:v>41.292531866776315</c:v>
                </c:pt>
                <c:pt idx="651">
                  <c:v>41.292531866776315</c:v>
                </c:pt>
                <c:pt idx="652">
                  <c:v>41.282894736842103</c:v>
                </c:pt>
                <c:pt idx="653">
                  <c:v>41.273257606907897</c:v>
                </c:pt>
                <c:pt idx="654">
                  <c:v>41.266832853618418</c:v>
                </c:pt>
                <c:pt idx="655">
                  <c:v>41.257195723684212</c:v>
                </c:pt>
                <c:pt idx="656">
                  <c:v>41.24755859375</c:v>
                </c:pt>
                <c:pt idx="657">
                  <c:v>41.237921463815788</c:v>
                </c:pt>
                <c:pt idx="658">
                  <c:v>41.228284333881582</c:v>
                </c:pt>
                <c:pt idx="659">
                  <c:v>41.212222450657897</c:v>
                </c:pt>
                <c:pt idx="660">
                  <c:v>41.202585320723685</c:v>
                </c:pt>
                <c:pt idx="661">
                  <c:v>41.196160567434212</c:v>
                </c:pt>
                <c:pt idx="662">
                  <c:v>41.1865234375</c:v>
                </c:pt>
                <c:pt idx="663">
                  <c:v>41.180098684210527</c:v>
                </c:pt>
                <c:pt idx="664">
                  <c:v>41.173673930921055</c:v>
                </c:pt>
                <c:pt idx="665">
                  <c:v>41.164036800986842</c:v>
                </c:pt>
                <c:pt idx="666">
                  <c:v>41.164036800986842</c:v>
                </c:pt>
                <c:pt idx="667">
                  <c:v>41.15439967105263</c:v>
                </c:pt>
                <c:pt idx="668">
                  <c:v>41.147974917763158</c:v>
                </c:pt>
                <c:pt idx="669">
                  <c:v>41.138337787828945</c:v>
                </c:pt>
                <c:pt idx="670">
                  <c:v>41.12870065789474</c:v>
                </c:pt>
                <c:pt idx="671">
                  <c:v>41.12227590460526</c:v>
                </c:pt>
                <c:pt idx="672">
                  <c:v>41.115851151315788</c:v>
                </c:pt>
                <c:pt idx="673">
                  <c:v>41.099789268092103</c:v>
                </c:pt>
                <c:pt idx="674">
                  <c:v>41.086939761513158</c:v>
                </c:pt>
                <c:pt idx="675">
                  <c:v>41.077302631578945</c:v>
                </c:pt>
                <c:pt idx="676">
                  <c:v>41.070877878289473</c:v>
                </c:pt>
                <c:pt idx="677">
                  <c:v>41.054815995065788</c:v>
                </c:pt>
                <c:pt idx="678">
                  <c:v>41.045178865131582</c:v>
                </c:pt>
                <c:pt idx="679">
                  <c:v>41.03554173519737</c:v>
                </c:pt>
                <c:pt idx="680">
                  <c:v>41.029116981907897</c:v>
                </c:pt>
                <c:pt idx="681">
                  <c:v>41.019479851973685</c:v>
                </c:pt>
                <c:pt idx="682">
                  <c:v>41.009842722039473</c:v>
                </c:pt>
                <c:pt idx="683">
                  <c:v>41.00020559210526</c:v>
                </c:pt>
                <c:pt idx="684">
                  <c:v>40.990568462171055</c:v>
                </c:pt>
                <c:pt idx="685">
                  <c:v>40.980931332236842</c:v>
                </c:pt>
                <c:pt idx="686">
                  <c:v>40.97450657894737</c:v>
                </c:pt>
                <c:pt idx="687">
                  <c:v>40.968081825657897</c:v>
                </c:pt>
                <c:pt idx="688">
                  <c:v>40.958444695723685</c:v>
                </c:pt>
                <c:pt idx="689">
                  <c:v>40.948807565789473</c:v>
                </c:pt>
                <c:pt idx="690">
                  <c:v>40.93917043585526</c:v>
                </c:pt>
                <c:pt idx="691">
                  <c:v>40.929533305921055</c:v>
                </c:pt>
                <c:pt idx="692">
                  <c:v>40.916683799342103</c:v>
                </c:pt>
                <c:pt idx="693">
                  <c:v>40.907046669407897</c:v>
                </c:pt>
                <c:pt idx="694">
                  <c:v>40.900621916118418</c:v>
                </c:pt>
                <c:pt idx="695">
                  <c:v>40.890984786184212</c:v>
                </c:pt>
                <c:pt idx="696">
                  <c:v>40.88134765625</c:v>
                </c:pt>
                <c:pt idx="697">
                  <c:v>40.87813527960526</c:v>
                </c:pt>
                <c:pt idx="698">
                  <c:v>40.868498149671055</c:v>
                </c:pt>
                <c:pt idx="699">
                  <c:v>40.858861019736842</c:v>
                </c:pt>
                <c:pt idx="700">
                  <c:v>40.84922388980263</c:v>
                </c:pt>
                <c:pt idx="701">
                  <c:v>40.839586759868418</c:v>
                </c:pt>
                <c:pt idx="702">
                  <c:v>40.829949629934212</c:v>
                </c:pt>
                <c:pt idx="703">
                  <c:v>40.8203125</c:v>
                </c:pt>
                <c:pt idx="704">
                  <c:v>40.807462993421055</c:v>
                </c:pt>
                <c:pt idx="705">
                  <c:v>40.79140111019737</c:v>
                </c:pt>
                <c:pt idx="706">
                  <c:v>40.778551603618418</c:v>
                </c:pt>
                <c:pt idx="707">
                  <c:v>40.772126850328945</c:v>
                </c:pt>
                <c:pt idx="708">
                  <c:v>40.76248972039474</c:v>
                </c:pt>
                <c:pt idx="709">
                  <c:v>40.752852590460527</c:v>
                </c:pt>
                <c:pt idx="710">
                  <c:v>40.740003083881582</c:v>
                </c:pt>
                <c:pt idx="711">
                  <c:v>40.736790707236842</c:v>
                </c:pt>
                <c:pt idx="712">
                  <c:v>40.72715357730263</c:v>
                </c:pt>
                <c:pt idx="713">
                  <c:v>40.711091694078945</c:v>
                </c:pt>
                <c:pt idx="714">
                  <c:v>40.70145456414474</c:v>
                </c:pt>
                <c:pt idx="715">
                  <c:v>40.69502981085526</c:v>
                </c:pt>
                <c:pt idx="716">
                  <c:v>40.682180304276315</c:v>
                </c:pt>
                <c:pt idx="717">
                  <c:v>40.672543174342103</c:v>
                </c:pt>
                <c:pt idx="718">
                  <c:v>40.659693667763158</c:v>
                </c:pt>
                <c:pt idx="719">
                  <c:v>40.650056537828945</c:v>
                </c:pt>
                <c:pt idx="720">
                  <c:v>40.627569901315788</c:v>
                </c:pt>
                <c:pt idx="721">
                  <c:v>40.60508326480263</c:v>
                </c:pt>
                <c:pt idx="722">
                  <c:v>40.592233758223685</c:v>
                </c:pt>
                <c:pt idx="723">
                  <c:v>40.582596628289473</c:v>
                </c:pt>
                <c:pt idx="724">
                  <c:v>40.569747121710527</c:v>
                </c:pt>
                <c:pt idx="725">
                  <c:v>40.560109991776315</c:v>
                </c:pt>
                <c:pt idx="726">
                  <c:v>40.550472861842103</c:v>
                </c:pt>
                <c:pt idx="727">
                  <c:v>40.537623355263158</c:v>
                </c:pt>
                <c:pt idx="728">
                  <c:v>40.527986225328945</c:v>
                </c:pt>
                <c:pt idx="729">
                  <c:v>40.51834909539474</c:v>
                </c:pt>
                <c:pt idx="730">
                  <c:v>40.508711965460527</c:v>
                </c:pt>
                <c:pt idx="731">
                  <c:v>40.499074835526315</c:v>
                </c:pt>
                <c:pt idx="732">
                  <c:v>40.48622532894737</c:v>
                </c:pt>
                <c:pt idx="733">
                  <c:v>40.476588199013158</c:v>
                </c:pt>
                <c:pt idx="734">
                  <c:v>40.466951069078945</c:v>
                </c:pt>
                <c:pt idx="735">
                  <c:v>40.45731393914474</c:v>
                </c:pt>
                <c:pt idx="736">
                  <c:v>40.447676809210527</c:v>
                </c:pt>
                <c:pt idx="737">
                  <c:v>40.434827302631582</c:v>
                </c:pt>
                <c:pt idx="738">
                  <c:v>40.42519017269737</c:v>
                </c:pt>
                <c:pt idx="739">
                  <c:v>40.415553042763158</c:v>
                </c:pt>
                <c:pt idx="740">
                  <c:v>40.405915912828945</c:v>
                </c:pt>
                <c:pt idx="741">
                  <c:v>40.39627878289474</c:v>
                </c:pt>
                <c:pt idx="742">
                  <c:v>40.386641652960527</c:v>
                </c:pt>
                <c:pt idx="743">
                  <c:v>40.380216899671055</c:v>
                </c:pt>
                <c:pt idx="744">
                  <c:v>40.370579769736842</c:v>
                </c:pt>
                <c:pt idx="745">
                  <c:v>40.357730263157897</c:v>
                </c:pt>
                <c:pt idx="746">
                  <c:v>40.348093133223685</c:v>
                </c:pt>
                <c:pt idx="747">
                  <c:v>40.33524362664474</c:v>
                </c:pt>
                <c:pt idx="748">
                  <c:v>40.325606496710527</c:v>
                </c:pt>
                <c:pt idx="749">
                  <c:v>40.315969366776315</c:v>
                </c:pt>
                <c:pt idx="750">
                  <c:v>40.306332236842103</c:v>
                </c:pt>
                <c:pt idx="751">
                  <c:v>40.29990748355263</c:v>
                </c:pt>
                <c:pt idx="752">
                  <c:v>40.287057976973685</c:v>
                </c:pt>
                <c:pt idx="753">
                  <c:v>40.27420847039474</c:v>
                </c:pt>
                <c:pt idx="754">
                  <c:v>40.261358963815788</c:v>
                </c:pt>
                <c:pt idx="755">
                  <c:v>40.248509457236842</c:v>
                </c:pt>
                <c:pt idx="756">
                  <c:v>40.23887232730263</c:v>
                </c:pt>
                <c:pt idx="757">
                  <c:v>40.229235197368418</c:v>
                </c:pt>
                <c:pt idx="758">
                  <c:v>40.232447574013158</c:v>
                </c:pt>
                <c:pt idx="759">
                  <c:v>40.235659950657897</c:v>
                </c:pt>
                <c:pt idx="760">
                  <c:v>40.229235197368418</c:v>
                </c:pt>
                <c:pt idx="761">
                  <c:v>40.219598067434212</c:v>
                </c:pt>
                <c:pt idx="762">
                  <c:v>40.2099609375</c:v>
                </c:pt>
                <c:pt idx="763">
                  <c:v>40.200323807565788</c:v>
                </c:pt>
                <c:pt idx="764">
                  <c:v>40.190686677631582</c:v>
                </c:pt>
                <c:pt idx="765">
                  <c:v>40.14892578125</c:v>
                </c:pt>
                <c:pt idx="766">
                  <c:v>40.132863898026315</c:v>
                </c:pt>
                <c:pt idx="767">
                  <c:v>40.113589638157897</c:v>
                </c:pt>
                <c:pt idx="768">
                  <c:v>40.107164884868418</c:v>
                </c:pt>
                <c:pt idx="769">
                  <c:v>40.097527754934212</c:v>
                </c:pt>
                <c:pt idx="770">
                  <c:v>40.087890625</c:v>
                </c:pt>
                <c:pt idx="771">
                  <c:v>40.078253495065788</c:v>
                </c:pt>
                <c:pt idx="772">
                  <c:v>40.071828741776315</c:v>
                </c:pt>
                <c:pt idx="773">
                  <c:v>40.062191611842103</c:v>
                </c:pt>
                <c:pt idx="774">
                  <c:v>40.049342105263158</c:v>
                </c:pt>
                <c:pt idx="775">
                  <c:v>40.042917351973685</c:v>
                </c:pt>
                <c:pt idx="776">
                  <c:v>40.03006784539474</c:v>
                </c:pt>
                <c:pt idx="777">
                  <c:v>40.020430715460527</c:v>
                </c:pt>
                <c:pt idx="778">
                  <c:v>40.007581208881582</c:v>
                </c:pt>
                <c:pt idx="779">
                  <c:v>40.001156455592103</c:v>
                </c:pt>
                <c:pt idx="780">
                  <c:v>39.991519325657897</c:v>
                </c:pt>
                <c:pt idx="781">
                  <c:v>39.981882195723685</c:v>
                </c:pt>
                <c:pt idx="782">
                  <c:v>39.972245065789473</c:v>
                </c:pt>
                <c:pt idx="783">
                  <c:v>39.96260793585526</c:v>
                </c:pt>
                <c:pt idx="784">
                  <c:v>39.952970805921055</c:v>
                </c:pt>
                <c:pt idx="785">
                  <c:v>39.946546052631582</c:v>
                </c:pt>
                <c:pt idx="786">
                  <c:v>39.93690892269737</c:v>
                </c:pt>
                <c:pt idx="787">
                  <c:v>39.927271792763158</c:v>
                </c:pt>
                <c:pt idx="788">
                  <c:v>39.917634662828945</c:v>
                </c:pt>
                <c:pt idx="789">
                  <c:v>39.911209909539473</c:v>
                </c:pt>
                <c:pt idx="790">
                  <c:v>39.90157277960526</c:v>
                </c:pt>
                <c:pt idx="791">
                  <c:v>39.898360402960527</c:v>
                </c:pt>
                <c:pt idx="792">
                  <c:v>39.891935649671055</c:v>
                </c:pt>
                <c:pt idx="793">
                  <c:v>39.885510896381582</c:v>
                </c:pt>
                <c:pt idx="794">
                  <c:v>39.879086143092103</c:v>
                </c:pt>
                <c:pt idx="795">
                  <c:v>39.869449013157897</c:v>
                </c:pt>
                <c:pt idx="796">
                  <c:v>39.859811883223685</c:v>
                </c:pt>
                <c:pt idx="797">
                  <c:v>39.84696237664474</c:v>
                </c:pt>
                <c:pt idx="798">
                  <c:v>39.821263363486842</c:v>
                </c:pt>
                <c:pt idx="799">
                  <c:v>39.81162623355263</c:v>
                </c:pt>
                <c:pt idx="800">
                  <c:v>39.798776726973685</c:v>
                </c:pt>
                <c:pt idx="801">
                  <c:v>39.78592722039474</c:v>
                </c:pt>
                <c:pt idx="802">
                  <c:v>39.776290090460527</c:v>
                </c:pt>
                <c:pt idx="803">
                  <c:v>39.798776726973685</c:v>
                </c:pt>
                <c:pt idx="804">
                  <c:v>39.795564350328945</c:v>
                </c:pt>
                <c:pt idx="805">
                  <c:v>39.795564350328945</c:v>
                </c:pt>
                <c:pt idx="806">
                  <c:v>39.77950246710526</c:v>
                </c:pt>
                <c:pt idx="807">
                  <c:v>39.769865337171055</c:v>
                </c:pt>
                <c:pt idx="808">
                  <c:v>39.760228207236842</c:v>
                </c:pt>
                <c:pt idx="809">
                  <c:v>39.75059107730263</c:v>
                </c:pt>
                <c:pt idx="810">
                  <c:v>39.734529194078945</c:v>
                </c:pt>
                <c:pt idx="811">
                  <c:v>39.679918791118418</c:v>
                </c:pt>
                <c:pt idx="812">
                  <c:v>39.670281661184212</c:v>
                </c:pt>
                <c:pt idx="813">
                  <c:v>39.654219777960527</c:v>
                </c:pt>
                <c:pt idx="814">
                  <c:v>39.644582648026315</c:v>
                </c:pt>
                <c:pt idx="815">
                  <c:v>39.63173314144737</c:v>
                </c:pt>
                <c:pt idx="816">
                  <c:v>39.622096011513158</c:v>
                </c:pt>
                <c:pt idx="817">
                  <c:v>39.606034128289473</c:v>
                </c:pt>
                <c:pt idx="818">
                  <c:v>39.593184621710527</c:v>
                </c:pt>
                <c:pt idx="819">
                  <c:v>39.583547491776315</c:v>
                </c:pt>
                <c:pt idx="820">
                  <c:v>39.57069798519737</c:v>
                </c:pt>
                <c:pt idx="821">
                  <c:v>39.557848478618418</c:v>
                </c:pt>
                <c:pt idx="822">
                  <c:v>39.544998972039473</c:v>
                </c:pt>
                <c:pt idx="823">
                  <c:v>39.532149465460527</c:v>
                </c:pt>
                <c:pt idx="824">
                  <c:v>39.519299958881582</c:v>
                </c:pt>
                <c:pt idx="825">
                  <c:v>39.50645045230263</c:v>
                </c:pt>
                <c:pt idx="826">
                  <c:v>39.496813322368418</c:v>
                </c:pt>
                <c:pt idx="827">
                  <c:v>39.48075143914474</c:v>
                </c:pt>
                <c:pt idx="828">
                  <c:v>39.467901932565788</c:v>
                </c:pt>
                <c:pt idx="829">
                  <c:v>39.451840049342103</c:v>
                </c:pt>
                <c:pt idx="830">
                  <c:v>39.438990542763158</c:v>
                </c:pt>
                <c:pt idx="831">
                  <c:v>39.426141036184212</c:v>
                </c:pt>
                <c:pt idx="832">
                  <c:v>39.410079152960527</c:v>
                </c:pt>
                <c:pt idx="833">
                  <c:v>39.397229646381582</c:v>
                </c:pt>
                <c:pt idx="834">
                  <c:v>39.381167763157897</c:v>
                </c:pt>
                <c:pt idx="835">
                  <c:v>39.371530633223685</c:v>
                </c:pt>
                <c:pt idx="836">
                  <c:v>39.374743009868418</c:v>
                </c:pt>
                <c:pt idx="837">
                  <c:v>39.35868112664474</c:v>
                </c:pt>
                <c:pt idx="838">
                  <c:v>39.349043996710527</c:v>
                </c:pt>
                <c:pt idx="839">
                  <c:v>39.336194490131582</c:v>
                </c:pt>
                <c:pt idx="840">
                  <c:v>39.320132606907897</c:v>
                </c:pt>
                <c:pt idx="841">
                  <c:v>39.307283100328945</c:v>
                </c:pt>
                <c:pt idx="842">
                  <c:v>39.29443359375</c:v>
                </c:pt>
                <c:pt idx="843">
                  <c:v>39.271946957236842</c:v>
                </c:pt>
                <c:pt idx="844">
                  <c:v>39.26230982730263</c:v>
                </c:pt>
                <c:pt idx="845">
                  <c:v>39.249460320723685</c:v>
                </c:pt>
                <c:pt idx="846">
                  <c:v>39.23661081414474</c:v>
                </c:pt>
                <c:pt idx="847">
                  <c:v>39.214124177631582</c:v>
                </c:pt>
                <c:pt idx="848">
                  <c:v>39.198062294407897</c:v>
                </c:pt>
                <c:pt idx="849">
                  <c:v>39.223761307565788</c:v>
                </c:pt>
                <c:pt idx="850">
                  <c:v>39.210911800986842</c:v>
                </c:pt>
                <c:pt idx="851">
                  <c:v>39.194849917763158</c:v>
                </c:pt>
                <c:pt idx="852">
                  <c:v>39.178788034539473</c:v>
                </c:pt>
                <c:pt idx="853">
                  <c:v>39.165938527960527</c:v>
                </c:pt>
                <c:pt idx="854">
                  <c:v>39.149876644736842</c:v>
                </c:pt>
                <c:pt idx="855">
                  <c:v>39.133814761513158</c:v>
                </c:pt>
                <c:pt idx="856">
                  <c:v>39.11454050164474</c:v>
                </c:pt>
                <c:pt idx="857">
                  <c:v>39.092053865131582</c:v>
                </c:pt>
                <c:pt idx="858">
                  <c:v>39.072779605263158</c:v>
                </c:pt>
                <c:pt idx="859">
                  <c:v>39.05029296875</c:v>
                </c:pt>
                <c:pt idx="860">
                  <c:v>39.040655838815788</c:v>
                </c:pt>
                <c:pt idx="861">
                  <c:v>39.027806332236842</c:v>
                </c:pt>
                <c:pt idx="862">
                  <c:v>39.01816920230263</c:v>
                </c:pt>
                <c:pt idx="863">
                  <c:v>39.005319695723685</c:v>
                </c:pt>
                <c:pt idx="864">
                  <c:v>38.99247018914474</c:v>
                </c:pt>
                <c:pt idx="865">
                  <c:v>38.982833059210527</c:v>
                </c:pt>
                <c:pt idx="866">
                  <c:v>38.969983552631582</c:v>
                </c:pt>
                <c:pt idx="867">
                  <c:v>38.95713404605263</c:v>
                </c:pt>
                <c:pt idx="868">
                  <c:v>38.944284539473685</c:v>
                </c:pt>
                <c:pt idx="869">
                  <c:v>38.93143503289474</c:v>
                </c:pt>
                <c:pt idx="870">
                  <c:v>38.918585526315788</c:v>
                </c:pt>
                <c:pt idx="871">
                  <c:v>38.905736019736842</c:v>
                </c:pt>
                <c:pt idx="872">
                  <c:v>38.89609888980263</c:v>
                </c:pt>
                <c:pt idx="873">
                  <c:v>38.883249383223685</c:v>
                </c:pt>
                <c:pt idx="874">
                  <c:v>38.87039987664474</c:v>
                </c:pt>
                <c:pt idx="875">
                  <c:v>38.857550370065788</c:v>
                </c:pt>
                <c:pt idx="876">
                  <c:v>38.844700863486842</c:v>
                </c:pt>
                <c:pt idx="877">
                  <c:v>38.831851356907897</c:v>
                </c:pt>
                <c:pt idx="878">
                  <c:v>38.819001850328945</c:v>
                </c:pt>
                <c:pt idx="879">
                  <c:v>38.80615234375</c:v>
                </c:pt>
                <c:pt idx="880">
                  <c:v>38.793302837171055</c:v>
                </c:pt>
                <c:pt idx="881">
                  <c:v>38.790090460526315</c:v>
                </c:pt>
                <c:pt idx="882">
                  <c:v>38.77724095394737</c:v>
                </c:pt>
                <c:pt idx="883">
                  <c:v>38.761179070723685</c:v>
                </c:pt>
                <c:pt idx="884">
                  <c:v>38.7451171875</c:v>
                </c:pt>
                <c:pt idx="885">
                  <c:v>38.74190481085526</c:v>
                </c:pt>
                <c:pt idx="886">
                  <c:v>38.732267680921055</c:v>
                </c:pt>
                <c:pt idx="887">
                  <c:v>38.725842927631582</c:v>
                </c:pt>
                <c:pt idx="888">
                  <c:v>38.71620579769737</c:v>
                </c:pt>
                <c:pt idx="889">
                  <c:v>38.709781044407897</c:v>
                </c:pt>
                <c:pt idx="890">
                  <c:v>38.690506784539473</c:v>
                </c:pt>
                <c:pt idx="891">
                  <c:v>38.677657277960527</c:v>
                </c:pt>
                <c:pt idx="892">
                  <c:v>38.668020148026315</c:v>
                </c:pt>
                <c:pt idx="893">
                  <c:v>38.661595394736842</c:v>
                </c:pt>
                <c:pt idx="894">
                  <c:v>38.658383018092103</c:v>
                </c:pt>
                <c:pt idx="895">
                  <c:v>38.65517064144737</c:v>
                </c:pt>
                <c:pt idx="896">
                  <c:v>38.65195826480263</c:v>
                </c:pt>
                <c:pt idx="897">
                  <c:v>38.648745888157897</c:v>
                </c:pt>
                <c:pt idx="898">
                  <c:v>38.632684004934212</c:v>
                </c:pt>
                <c:pt idx="899">
                  <c:v>38.61983449835526</c:v>
                </c:pt>
                <c:pt idx="900">
                  <c:v>38.606984991776315</c:v>
                </c:pt>
                <c:pt idx="901">
                  <c:v>38.59413548519737</c:v>
                </c:pt>
                <c:pt idx="902">
                  <c:v>38.581285978618418</c:v>
                </c:pt>
                <c:pt idx="903">
                  <c:v>38.568436472039473</c:v>
                </c:pt>
                <c:pt idx="904">
                  <c:v>38.55879934210526</c:v>
                </c:pt>
                <c:pt idx="905">
                  <c:v>38.542737458881582</c:v>
                </c:pt>
                <c:pt idx="906">
                  <c:v>38.52988795230263</c:v>
                </c:pt>
                <c:pt idx="907">
                  <c:v>38.520250822368418</c:v>
                </c:pt>
                <c:pt idx="908">
                  <c:v>38.507401315789473</c:v>
                </c:pt>
                <c:pt idx="909">
                  <c:v>38.494551809210527</c:v>
                </c:pt>
                <c:pt idx="910">
                  <c:v>38.484914679276315</c:v>
                </c:pt>
                <c:pt idx="911">
                  <c:v>38.475277549342103</c:v>
                </c:pt>
                <c:pt idx="912">
                  <c:v>38.462428042763158</c:v>
                </c:pt>
                <c:pt idx="913">
                  <c:v>38.452790912828945</c:v>
                </c:pt>
                <c:pt idx="914">
                  <c:v>38.43672902960526</c:v>
                </c:pt>
                <c:pt idx="915">
                  <c:v>38.427091899671055</c:v>
                </c:pt>
                <c:pt idx="916">
                  <c:v>38.417454769736842</c:v>
                </c:pt>
                <c:pt idx="917">
                  <c:v>38.40781763980263</c:v>
                </c:pt>
                <c:pt idx="918">
                  <c:v>38.398180509868418</c:v>
                </c:pt>
                <c:pt idx="919">
                  <c:v>38.388543379934212</c:v>
                </c:pt>
                <c:pt idx="920">
                  <c:v>38.37890625</c:v>
                </c:pt>
                <c:pt idx="921">
                  <c:v>38.369269120065788</c:v>
                </c:pt>
                <c:pt idx="922">
                  <c:v>38.362844366776315</c:v>
                </c:pt>
                <c:pt idx="923">
                  <c:v>38.34999486019737</c:v>
                </c:pt>
                <c:pt idx="924">
                  <c:v>38.343570106907897</c:v>
                </c:pt>
                <c:pt idx="925">
                  <c:v>38.330720600328945</c:v>
                </c:pt>
                <c:pt idx="926">
                  <c:v>38.31787109375</c:v>
                </c:pt>
                <c:pt idx="927">
                  <c:v>38.308233963815788</c:v>
                </c:pt>
                <c:pt idx="928">
                  <c:v>38.308233963815788</c:v>
                </c:pt>
                <c:pt idx="929">
                  <c:v>38.298596833881582</c:v>
                </c:pt>
                <c:pt idx="930">
                  <c:v>38.28895970394737</c:v>
                </c:pt>
                <c:pt idx="931">
                  <c:v>38.279322574013158</c:v>
                </c:pt>
                <c:pt idx="932">
                  <c:v>38.266473067434212</c:v>
                </c:pt>
                <c:pt idx="933">
                  <c:v>38.2568359375</c:v>
                </c:pt>
                <c:pt idx="934">
                  <c:v>38.243986430921055</c:v>
                </c:pt>
                <c:pt idx="935">
                  <c:v>38.234349300986842</c:v>
                </c:pt>
                <c:pt idx="936">
                  <c:v>38.221499794407897</c:v>
                </c:pt>
                <c:pt idx="937">
                  <c:v>38.208650287828945</c:v>
                </c:pt>
                <c:pt idx="938">
                  <c:v>38.19580078125</c:v>
                </c:pt>
                <c:pt idx="939">
                  <c:v>38.186163651315788</c:v>
                </c:pt>
                <c:pt idx="940">
                  <c:v>38.176526521381582</c:v>
                </c:pt>
                <c:pt idx="941">
                  <c:v>38.16688939144737</c:v>
                </c:pt>
                <c:pt idx="942">
                  <c:v>38.157252261513158</c:v>
                </c:pt>
                <c:pt idx="943">
                  <c:v>38.154039884868418</c:v>
                </c:pt>
                <c:pt idx="944">
                  <c:v>38.144402754934212</c:v>
                </c:pt>
                <c:pt idx="945">
                  <c:v>38.13155324835526</c:v>
                </c:pt>
                <c:pt idx="946">
                  <c:v>38.118703741776315</c:v>
                </c:pt>
                <c:pt idx="947">
                  <c:v>38.10264185855263</c:v>
                </c:pt>
                <c:pt idx="948">
                  <c:v>38.07694284539474</c:v>
                </c:pt>
                <c:pt idx="949">
                  <c:v>38.064093338815788</c:v>
                </c:pt>
                <c:pt idx="950">
                  <c:v>38.006270559210527</c:v>
                </c:pt>
                <c:pt idx="951">
                  <c:v>37.993421052631582</c:v>
                </c:pt>
                <c:pt idx="952">
                  <c:v>37.98057154605263</c:v>
                </c:pt>
                <c:pt idx="953">
                  <c:v>37.970934416118418</c:v>
                </c:pt>
                <c:pt idx="954">
                  <c:v>37.961297286184212</c:v>
                </c:pt>
                <c:pt idx="955">
                  <c:v>37.945235402960527</c:v>
                </c:pt>
                <c:pt idx="956">
                  <c:v>37.932385896381582</c:v>
                </c:pt>
                <c:pt idx="957">
                  <c:v>37.92274876644737</c:v>
                </c:pt>
                <c:pt idx="958">
                  <c:v>37.909899259868418</c:v>
                </c:pt>
                <c:pt idx="959">
                  <c:v>37.903474506578945</c:v>
                </c:pt>
                <c:pt idx="960">
                  <c:v>37.890625</c:v>
                </c:pt>
                <c:pt idx="961">
                  <c:v>37.880987870065788</c:v>
                </c:pt>
                <c:pt idx="962">
                  <c:v>37.871350740131582</c:v>
                </c:pt>
                <c:pt idx="963">
                  <c:v>37.852076480263158</c:v>
                </c:pt>
                <c:pt idx="964">
                  <c:v>37.836014597039473</c:v>
                </c:pt>
                <c:pt idx="965">
                  <c:v>37.82637746710526</c:v>
                </c:pt>
                <c:pt idx="966">
                  <c:v>37.813527960526315</c:v>
                </c:pt>
                <c:pt idx="967">
                  <c:v>37.80067845394737</c:v>
                </c:pt>
                <c:pt idx="968">
                  <c:v>37.787828947368418</c:v>
                </c:pt>
                <c:pt idx="969">
                  <c:v>37.7685546875</c:v>
                </c:pt>
                <c:pt idx="970">
                  <c:v>37.752492804276315</c:v>
                </c:pt>
                <c:pt idx="971">
                  <c:v>37.73643092105263</c:v>
                </c:pt>
                <c:pt idx="972">
                  <c:v>37.720369037828945</c:v>
                </c:pt>
                <c:pt idx="973">
                  <c:v>37.71073190789474</c:v>
                </c:pt>
                <c:pt idx="974">
                  <c:v>37.694670024671055</c:v>
                </c:pt>
                <c:pt idx="975">
                  <c:v>37.688245271381582</c:v>
                </c:pt>
                <c:pt idx="976">
                  <c:v>37.67860814144737</c:v>
                </c:pt>
                <c:pt idx="977">
                  <c:v>37.668971011513158</c:v>
                </c:pt>
                <c:pt idx="978">
                  <c:v>37.64969675164474</c:v>
                </c:pt>
                <c:pt idx="979">
                  <c:v>37.636847245065788</c:v>
                </c:pt>
                <c:pt idx="980">
                  <c:v>37.61757298519737</c:v>
                </c:pt>
                <c:pt idx="981">
                  <c:v>37.601511101973685</c:v>
                </c:pt>
                <c:pt idx="982">
                  <c:v>37.58544921875</c:v>
                </c:pt>
                <c:pt idx="983">
                  <c:v>37.572599712171055</c:v>
                </c:pt>
                <c:pt idx="984">
                  <c:v>37.562962582236842</c:v>
                </c:pt>
                <c:pt idx="985">
                  <c:v>37.55332545230263</c:v>
                </c:pt>
                <c:pt idx="986">
                  <c:v>37.546900699013158</c:v>
                </c:pt>
                <c:pt idx="987">
                  <c:v>37.537263569078945</c:v>
                </c:pt>
                <c:pt idx="988">
                  <c:v>37.575812088815788</c:v>
                </c:pt>
                <c:pt idx="989">
                  <c:v>37.569387335526315</c:v>
                </c:pt>
                <c:pt idx="990">
                  <c:v>37.562962582236842</c:v>
                </c:pt>
                <c:pt idx="991">
                  <c:v>37.540475945723685</c:v>
                </c:pt>
                <c:pt idx="992">
                  <c:v>37.52120168585526</c:v>
                </c:pt>
                <c:pt idx="993">
                  <c:v>37.511564555921055</c:v>
                </c:pt>
                <c:pt idx="994">
                  <c:v>37.498715049342103</c:v>
                </c:pt>
                <c:pt idx="995">
                  <c:v>37.479440789473685</c:v>
                </c:pt>
                <c:pt idx="996">
                  <c:v>37.440892269736842</c:v>
                </c:pt>
                <c:pt idx="997">
                  <c:v>37.424830386513158</c:v>
                </c:pt>
                <c:pt idx="998">
                  <c:v>37.408768503289473</c:v>
                </c:pt>
                <c:pt idx="999">
                  <c:v>37.386281866776315</c:v>
                </c:pt>
                <c:pt idx="1000">
                  <c:v>37.37343236019737</c:v>
                </c:pt>
                <c:pt idx="1001">
                  <c:v>37.37343236019737</c:v>
                </c:pt>
                <c:pt idx="1002">
                  <c:v>37.37021998355263</c:v>
                </c:pt>
                <c:pt idx="1003">
                  <c:v>37.34452097039474</c:v>
                </c:pt>
                <c:pt idx="1004">
                  <c:v>37.328459087171055</c:v>
                </c:pt>
                <c:pt idx="1005">
                  <c:v>37.30918482730263</c:v>
                </c:pt>
                <c:pt idx="1006">
                  <c:v>37.296335320723685</c:v>
                </c:pt>
                <c:pt idx="1007">
                  <c:v>37.286698190789473</c:v>
                </c:pt>
                <c:pt idx="1008">
                  <c:v>37.2802734375</c:v>
                </c:pt>
                <c:pt idx="1009">
                  <c:v>37.270636307565788</c:v>
                </c:pt>
                <c:pt idx="1010">
                  <c:v>37.25136204769737</c:v>
                </c:pt>
                <c:pt idx="1011">
                  <c:v>37.225663034539473</c:v>
                </c:pt>
                <c:pt idx="1012">
                  <c:v>37.212813527960527</c:v>
                </c:pt>
                <c:pt idx="1013">
                  <c:v>37.199964021381582</c:v>
                </c:pt>
                <c:pt idx="1014">
                  <c:v>37.174265008223685</c:v>
                </c:pt>
                <c:pt idx="1015">
                  <c:v>37.15499074835526</c:v>
                </c:pt>
                <c:pt idx="1016">
                  <c:v>37.148565995065788</c:v>
                </c:pt>
                <c:pt idx="1017">
                  <c:v>37.138928865131582</c:v>
                </c:pt>
                <c:pt idx="1018">
                  <c:v>37.122866981907897</c:v>
                </c:pt>
                <c:pt idx="1019">
                  <c:v>37.113229851973685</c:v>
                </c:pt>
                <c:pt idx="1020">
                  <c:v>37.10038034539474</c:v>
                </c:pt>
                <c:pt idx="1021">
                  <c:v>37.084318462171055</c:v>
                </c:pt>
                <c:pt idx="1022">
                  <c:v>37.06825657894737</c:v>
                </c:pt>
                <c:pt idx="1023">
                  <c:v>37.061831825657897</c:v>
                </c:pt>
                <c:pt idx="1024">
                  <c:v>37.048982319078945</c:v>
                </c:pt>
                <c:pt idx="1025">
                  <c:v>37.0361328125</c:v>
                </c:pt>
                <c:pt idx="1026">
                  <c:v>37.013646175986842</c:v>
                </c:pt>
                <c:pt idx="1027">
                  <c:v>36.994371916118418</c:v>
                </c:pt>
                <c:pt idx="1028">
                  <c:v>36.97509765625</c:v>
                </c:pt>
                <c:pt idx="1029">
                  <c:v>36.968672902960527</c:v>
                </c:pt>
                <c:pt idx="1030">
                  <c:v>36.955823396381582</c:v>
                </c:pt>
                <c:pt idx="1031">
                  <c:v>36.94297388980263</c:v>
                </c:pt>
                <c:pt idx="1032">
                  <c:v>36.926912006578945</c:v>
                </c:pt>
                <c:pt idx="1033">
                  <c:v>36.91727487664474</c:v>
                </c:pt>
                <c:pt idx="1034">
                  <c:v>36.926912006578945</c:v>
                </c:pt>
                <c:pt idx="1035">
                  <c:v>36.91085012335526</c:v>
                </c:pt>
                <c:pt idx="1036">
                  <c:v>36.904425370065788</c:v>
                </c:pt>
                <c:pt idx="1037">
                  <c:v>36.898000616776315</c:v>
                </c:pt>
                <c:pt idx="1038">
                  <c:v>36.875513980263158</c:v>
                </c:pt>
                <c:pt idx="1039">
                  <c:v>36.85623972039474</c:v>
                </c:pt>
                <c:pt idx="1040">
                  <c:v>36.840177837171055</c:v>
                </c:pt>
                <c:pt idx="1041">
                  <c:v>36.840177837171055</c:v>
                </c:pt>
                <c:pt idx="1042">
                  <c:v>36.7919921875</c:v>
                </c:pt>
                <c:pt idx="1043">
                  <c:v>36.78877981085526</c:v>
                </c:pt>
                <c:pt idx="1044">
                  <c:v>36.779142680921055</c:v>
                </c:pt>
                <c:pt idx="1045">
                  <c:v>36.769505550986842</c:v>
                </c:pt>
                <c:pt idx="1046">
                  <c:v>36.75986842105263</c:v>
                </c:pt>
                <c:pt idx="1047">
                  <c:v>36.750231291118418</c:v>
                </c:pt>
                <c:pt idx="1048">
                  <c:v>36.753443667763158</c:v>
                </c:pt>
                <c:pt idx="1049">
                  <c:v>36.756656044407897</c:v>
                </c:pt>
                <c:pt idx="1050">
                  <c:v>36.753443667763158</c:v>
                </c:pt>
                <c:pt idx="1051">
                  <c:v>36.740594161184212</c:v>
                </c:pt>
                <c:pt idx="1052">
                  <c:v>36.740594161184212</c:v>
                </c:pt>
                <c:pt idx="1053">
                  <c:v>36.73416940789474</c:v>
                </c:pt>
                <c:pt idx="1054">
                  <c:v>36.721319901315788</c:v>
                </c:pt>
                <c:pt idx="1055">
                  <c:v>36.705258018092103</c:v>
                </c:pt>
                <c:pt idx="1056">
                  <c:v>36.695620888157897</c:v>
                </c:pt>
                <c:pt idx="1057">
                  <c:v>36.682771381578945</c:v>
                </c:pt>
                <c:pt idx="1058">
                  <c:v>36.676346628289473</c:v>
                </c:pt>
                <c:pt idx="1059">
                  <c:v>36.67313425164474</c:v>
                </c:pt>
                <c:pt idx="1060">
                  <c:v>36.66670949835526</c:v>
                </c:pt>
                <c:pt idx="1061">
                  <c:v>36.653859991776315</c:v>
                </c:pt>
                <c:pt idx="1062">
                  <c:v>36.650647615131582</c:v>
                </c:pt>
                <c:pt idx="1063">
                  <c:v>36.63779810855263</c:v>
                </c:pt>
                <c:pt idx="1064">
                  <c:v>36.634585731907897</c:v>
                </c:pt>
                <c:pt idx="1065">
                  <c:v>36.628160978618418</c:v>
                </c:pt>
                <c:pt idx="1066">
                  <c:v>36.621736225328945</c:v>
                </c:pt>
                <c:pt idx="1067">
                  <c:v>36.61209909539474</c:v>
                </c:pt>
                <c:pt idx="1068">
                  <c:v>36.60567434210526</c:v>
                </c:pt>
                <c:pt idx="1069">
                  <c:v>36.596037212171055</c:v>
                </c:pt>
                <c:pt idx="1070">
                  <c:v>36.589612458881582</c:v>
                </c:pt>
                <c:pt idx="1071">
                  <c:v>36.57997532894737</c:v>
                </c:pt>
                <c:pt idx="1072">
                  <c:v>36.57676295230263</c:v>
                </c:pt>
                <c:pt idx="1073">
                  <c:v>36.570338199013158</c:v>
                </c:pt>
                <c:pt idx="1074">
                  <c:v>36.5478515625</c:v>
                </c:pt>
                <c:pt idx="1075">
                  <c:v>36.528577302631582</c:v>
                </c:pt>
                <c:pt idx="1076">
                  <c:v>36.525364925986842</c:v>
                </c:pt>
                <c:pt idx="1077">
                  <c:v>36.51894017269737</c:v>
                </c:pt>
                <c:pt idx="1078">
                  <c:v>36.509303042763158</c:v>
                </c:pt>
                <c:pt idx="1079">
                  <c:v>36.496453536184212</c:v>
                </c:pt>
                <c:pt idx="1080">
                  <c:v>36.525364925986842</c:v>
                </c:pt>
                <c:pt idx="1081">
                  <c:v>36.512515419407897</c:v>
                </c:pt>
                <c:pt idx="1082">
                  <c:v>36.499665912828945</c:v>
                </c:pt>
                <c:pt idx="1083">
                  <c:v>36.49002878289474</c:v>
                </c:pt>
                <c:pt idx="1084">
                  <c:v>36.477179276315788</c:v>
                </c:pt>
                <c:pt idx="1085">
                  <c:v>36.45790501644737</c:v>
                </c:pt>
                <c:pt idx="1086">
                  <c:v>36.445055509868418</c:v>
                </c:pt>
                <c:pt idx="1087">
                  <c:v>36.42899362664474</c:v>
                </c:pt>
                <c:pt idx="1088">
                  <c:v>36.409719366776315</c:v>
                </c:pt>
                <c:pt idx="1089">
                  <c:v>36.39686986019737</c:v>
                </c:pt>
                <c:pt idx="1090">
                  <c:v>36.384020353618418</c:v>
                </c:pt>
                <c:pt idx="1091">
                  <c:v>36.371170847039473</c:v>
                </c:pt>
                <c:pt idx="1092">
                  <c:v>36.36153371710526</c:v>
                </c:pt>
                <c:pt idx="1093">
                  <c:v>36.351896587171055</c:v>
                </c:pt>
                <c:pt idx="1094">
                  <c:v>36.348684210526315</c:v>
                </c:pt>
                <c:pt idx="1095">
                  <c:v>36.33583470394737</c:v>
                </c:pt>
                <c:pt idx="1096">
                  <c:v>36.322985197368418</c:v>
                </c:pt>
                <c:pt idx="1097">
                  <c:v>36.310135690789473</c:v>
                </c:pt>
                <c:pt idx="1098">
                  <c:v>36.30049856085526</c:v>
                </c:pt>
                <c:pt idx="1099">
                  <c:v>36.290861430921055</c:v>
                </c:pt>
                <c:pt idx="1100">
                  <c:v>36.278011924342103</c:v>
                </c:pt>
                <c:pt idx="1101">
                  <c:v>36.268374794407897</c:v>
                </c:pt>
                <c:pt idx="1102">
                  <c:v>36.255525287828945</c:v>
                </c:pt>
                <c:pt idx="1103">
                  <c:v>36.24267578125</c:v>
                </c:pt>
                <c:pt idx="1104">
                  <c:v>36.229826274671055</c:v>
                </c:pt>
                <c:pt idx="1105">
                  <c:v>36.216976768092103</c:v>
                </c:pt>
                <c:pt idx="1106">
                  <c:v>36.207339638157897</c:v>
                </c:pt>
                <c:pt idx="1107">
                  <c:v>36.197702508223685</c:v>
                </c:pt>
                <c:pt idx="1108">
                  <c:v>36.18485300164474</c:v>
                </c:pt>
                <c:pt idx="1109">
                  <c:v>36.175215871710527</c:v>
                </c:pt>
                <c:pt idx="1110">
                  <c:v>36.162366365131582</c:v>
                </c:pt>
                <c:pt idx="1111">
                  <c:v>36.14951685855263</c:v>
                </c:pt>
                <c:pt idx="1112">
                  <c:v>36.146304481907897</c:v>
                </c:pt>
                <c:pt idx="1113">
                  <c:v>36.146304481907897</c:v>
                </c:pt>
                <c:pt idx="1114">
                  <c:v>36.133454975328945</c:v>
                </c:pt>
                <c:pt idx="1115">
                  <c:v>36.12060546875</c:v>
                </c:pt>
                <c:pt idx="1116">
                  <c:v>36.110968338815788</c:v>
                </c:pt>
                <c:pt idx="1117">
                  <c:v>36.101331208881582</c:v>
                </c:pt>
                <c:pt idx="1118">
                  <c:v>36.09169407894737</c:v>
                </c:pt>
                <c:pt idx="1119">
                  <c:v>36.082056949013158</c:v>
                </c:pt>
                <c:pt idx="1120">
                  <c:v>36.065995065789473</c:v>
                </c:pt>
                <c:pt idx="1121">
                  <c:v>36.046720805921055</c:v>
                </c:pt>
                <c:pt idx="1122">
                  <c:v>36.033871299342103</c:v>
                </c:pt>
                <c:pt idx="1123">
                  <c:v>36.02744654605263</c:v>
                </c:pt>
                <c:pt idx="1124">
                  <c:v>36.011384662828945</c:v>
                </c:pt>
                <c:pt idx="1125">
                  <c:v>36.004959909539473</c:v>
                </c:pt>
                <c:pt idx="1126">
                  <c:v>36.00174753289474</c:v>
                </c:pt>
                <c:pt idx="1127">
                  <c:v>35.992110402960527</c:v>
                </c:pt>
                <c:pt idx="1128">
                  <c:v>35.979260896381582</c:v>
                </c:pt>
                <c:pt idx="1129">
                  <c:v>35.96962376644737</c:v>
                </c:pt>
                <c:pt idx="1130">
                  <c:v>35.956774259868418</c:v>
                </c:pt>
                <c:pt idx="1131">
                  <c:v>35.943924753289473</c:v>
                </c:pt>
                <c:pt idx="1132">
                  <c:v>35.931075246710527</c:v>
                </c:pt>
                <c:pt idx="1133">
                  <c:v>35.924650493421055</c:v>
                </c:pt>
                <c:pt idx="1134">
                  <c:v>35.892526726973685</c:v>
                </c:pt>
                <c:pt idx="1135">
                  <c:v>35.87967722039474</c:v>
                </c:pt>
                <c:pt idx="1136">
                  <c:v>35.863615337171055</c:v>
                </c:pt>
                <c:pt idx="1137">
                  <c:v>35.850765830592103</c:v>
                </c:pt>
                <c:pt idx="1138">
                  <c:v>35.837916324013158</c:v>
                </c:pt>
                <c:pt idx="1139">
                  <c:v>35.825066817434212</c:v>
                </c:pt>
                <c:pt idx="1140">
                  <c:v>35.8154296875</c:v>
                </c:pt>
                <c:pt idx="1141">
                  <c:v>35.805792557565788</c:v>
                </c:pt>
                <c:pt idx="1142">
                  <c:v>35.799367804276315</c:v>
                </c:pt>
                <c:pt idx="1143">
                  <c:v>35.789730674342103</c:v>
                </c:pt>
                <c:pt idx="1144">
                  <c:v>35.776881167763158</c:v>
                </c:pt>
                <c:pt idx="1145">
                  <c:v>35.764031661184212</c:v>
                </c:pt>
                <c:pt idx="1146">
                  <c:v>35.75439453125</c:v>
                </c:pt>
                <c:pt idx="1147">
                  <c:v>35.741545024671055</c:v>
                </c:pt>
                <c:pt idx="1148">
                  <c:v>35.728695518092103</c:v>
                </c:pt>
                <c:pt idx="1149">
                  <c:v>35.719058388157897</c:v>
                </c:pt>
                <c:pt idx="1150">
                  <c:v>35.706208881578945</c:v>
                </c:pt>
                <c:pt idx="1151">
                  <c:v>35.69657175164474</c:v>
                </c:pt>
                <c:pt idx="1152">
                  <c:v>35.686934621710527</c:v>
                </c:pt>
                <c:pt idx="1153">
                  <c:v>35.674085115131582</c:v>
                </c:pt>
                <c:pt idx="1154">
                  <c:v>35.66123560855263</c:v>
                </c:pt>
                <c:pt idx="1155">
                  <c:v>35.648386101973685</c:v>
                </c:pt>
                <c:pt idx="1156">
                  <c:v>35.63232421875</c:v>
                </c:pt>
                <c:pt idx="1157">
                  <c:v>35.619474712171055</c:v>
                </c:pt>
                <c:pt idx="1158">
                  <c:v>35.613049958881582</c:v>
                </c:pt>
                <c:pt idx="1159">
                  <c:v>35.609837582236842</c:v>
                </c:pt>
                <c:pt idx="1160">
                  <c:v>35.60020045230263</c:v>
                </c:pt>
                <c:pt idx="1161">
                  <c:v>35.587350945723685</c:v>
                </c:pt>
                <c:pt idx="1162">
                  <c:v>35.577713815789473</c:v>
                </c:pt>
                <c:pt idx="1163">
                  <c:v>35.561651932565788</c:v>
                </c:pt>
                <c:pt idx="1164">
                  <c:v>35.545590049342103</c:v>
                </c:pt>
                <c:pt idx="1165">
                  <c:v>35.532740542763158</c:v>
                </c:pt>
                <c:pt idx="1166">
                  <c:v>35.523103412828945</c:v>
                </c:pt>
                <c:pt idx="1167">
                  <c:v>35.503829152960527</c:v>
                </c:pt>
                <c:pt idx="1168">
                  <c:v>35.494192023026315</c:v>
                </c:pt>
                <c:pt idx="1169">
                  <c:v>35.48134251644737</c:v>
                </c:pt>
                <c:pt idx="1170">
                  <c:v>35.468493009868418</c:v>
                </c:pt>
                <c:pt idx="1171">
                  <c:v>35.455643503289473</c:v>
                </c:pt>
                <c:pt idx="1172">
                  <c:v>35.468493009868418</c:v>
                </c:pt>
                <c:pt idx="1173">
                  <c:v>35.45243112664474</c:v>
                </c:pt>
                <c:pt idx="1174">
                  <c:v>35.44600637335526</c:v>
                </c:pt>
                <c:pt idx="1175">
                  <c:v>35.433156866776315</c:v>
                </c:pt>
                <c:pt idx="1176">
                  <c:v>35.423519736842103</c:v>
                </c:pt>
                <c:pt idx="1177">
                  <c:v>35.410670230263158</c:v>
                </c:pt>
                <c:pt idx="1178">
                  <c:v>35.397820723684212</c:v>
                </c:pt>
                <c:pt idx="1179">
                  <c:v>35.381758840460527</c:v>
                </c:pt>
                <c:pt idx="1180">
                  <c:v>35.35927220394737</c:v>
                </c:pt>
                <c:pt idx="1181">
                  <c:v>35.346422697368418</c:v>
                </c:pt>
                <c:pt idx="1182">
                  <c:v>35.333573190789473</c:v>
                </c:pt>
                <c:pt idx="1183">
                  <c:v>35.32393606085526</c:v>
                </c:pt>
                <c:pt idx="1184">
                  <c:v>35.314298930921055</c:v>
                </c:pt>
                <c:pt idx="1185">
                  <c:v>35.301449424342103</c:v>
                </c:pt>
                <c:pt idx="1186">
                  <c:v>35.288599917763158</c:v>
                </c:pt>
                <c:pt idx="1187">
                  <c:v>35.275750411184212</c:v>
                </c:pt>
                <c:pt idx="1188">
                  <c:v>35.26611328125</c:v>
                </c:pt>
                <c:pt idx="1189">
                  <c:v>35.250051398026315</c:v>
                </c:pt>
                <c:pt idx="1190">
                  <c:v>35.23398951480263</c:v>
                </c:pt>
                <c:pt idx="1191">
                  <c:v>35.224352384868418</c:v>
                </c:pt>
                <c:pt idx="1192">
                  <c:v>35.211502878289473</c:v>
                </c:pt>
                <c:pt idx="1193">
                  <c:v>35.20186574835526</c:v>
                </c:pt>
                <c:pt idx="1194">
                  <c:v>35.189016241776315</c:v>
                </c:pt>
                <c:pt idx="1195">
                  <c:v>35.17616673519737</c:v>
                </c:pt>
                <c:pt idx="1196">
                  <c:v>35.163317228618418</c:v>
                </c:pt>
                <c:pt idx="1197">
                  <c:v>35.150467722039473</c:v>
                </c:pt>
                <c:pt idx="1198">
                  <c:v>35.137618215460527</c:v>
                </c:pt>
                <c:pt idx="1199">
                  <c:v>35.127981085526315</c:v>
                </c:pt>
                <c:pt idx="1200">
                  <c:v>35.118343955592103</c:v>
                </c:pt>
                <c:pt idx="1201">
                  <c:v>35.099069695723685</c:v>
                </c:pt>
                <c:pt idx="1202">
                  <c:v>35.089432565789473</c:v>
                </c:pt>
                <c:pt idx="1203">
                  <c:v>35.076583059210527</c:v>
                </c:pt>
                <c:pt idx="1204">
                  <c:v>35.063733552631582</c:v>
                </c:pt>
                <c:pt idx="1205">
                  <c:v>35.057308799342103</c:v>
                </c:pt>
                <c:pt idx="1206">
                  <c:v>35.044459292763158</c:v>
                </c:pt>
                <c:pt idx="1207">
                  <c:v>35.034822162828945</c:v>
                </c:pt>
                <c:pt idx="1208">
                  <c:v>35.02518503289474</c:v>
                </c:pt>
                <c:pt idx="1209">
                  <c:v>35.012335526315788</c:v>
                </c:pt>
                <c:pt idx="1210">
                  <c:v>34.999486019736842</c:v>
                </c:pt>
                <c:pt idx="1211">
                  <c:v>34.98984888980263</c:v>
                </c:pt>
                <c:pt idx="1212">
                  <c:v>34.973787006578945</c:v>
                </c:pt>
                <c:pt idx="1213">
                  <c:v>34.95772512335526</c:v>
                </c:pt>
                <c:pt idx="1214">
                  <c:v>34.944875616776315</c:v>
                </c:pt>
                <c:pt idx="1215">
                  <c:v>34.93202611019737</c:v>
                </c:pt>
                <c:pt idx="1216">
                  <c:v>34.915964226973685</c:v>
                </c:pt>
                <c:pt idx="1217">
                  <c:v>34.90311472039474</c:v>
                </c:pt>
                <c:pt idx="1218">
                  <c:v>34.89668996710526</c:v>
                </c:pt>
                <c:pt idx="1219">
                  <c:v>34.883840460526315</c:v>
                </c:pt>
                <c:pt idx="1220">
                  <c:v>34.87099095394737</c:v>
                </c:pt>
                <c:pt idx="1221">
                  <c:v>34.854929070723685</c:v>
                </c:pt>
                <c:pt idx="1222">
                  <c:v>34.8388671875</c:v>
                </c:pt>
                <c:pt idx="1223">
                  <c:v>34.826017680921055</c:v>
                </c:pt>
                <c:pt idx="1224">
                  <c:v>34.813168174342103</c:v>
                </c:pt>
                <c:pt idx="1225">
                  <c:v>34.800318667763158</c:v>
                </c:pt>
                <c:pt idx="1226">
                  <c:v>34.784256784539473</c:v>
                </c:pt>
                <c:pt idx="1227">
                  <c:v>34.771407277960527</c:v>
                </c:pt>
                <c:pt idx="1228">
                  <c:v>34.74892064144737</c:v>
                </c:pt>
                <c:pt idx="1229">
                  <c:v>34.732858758223685</c:v>
                </c:pt>
                <c:pt idx="1230">
                  <c:v>34.710372121710527</c:v>
                </c:pt>
                <c:pt idx="1231">
                  <c:v>34.694310238486842</c:v>
                </c:pt>
                <c:pt idx="1232">
                  <c:v>34.68467310855263</c:v>
                </c:pt>
                <c:pt idx="1233">
                  <c:v>34.671823601973685</c:v>
                </c:pt>
                <c:pt idx="1234">
                  <c:v>34.65897409539474</c:v>
                </c:pt>
                <c:pt idx="1235">
                  <c:v>34.642912212171055</c:v>
                </c:pt>
                <c:pt idx="1236">
                  <c:v>34.62685032894737</c:v>
                </c:pt>
                <c:pt idx="1237">
                  <c:v>34.607576069078945</c:v>
                </c:pt>
                <c:pt idx="1238">
                  <c:v>34.59151418585526</c:v>
                </c:pt>
                <c:pt idx="1239">
                  <c:v>34.585089432565788</c:v>
                </c:pt>
                <c:pt idx="1240">
                  <c:v>34.572239925986842</c:v>
                </c:pt>
                <c:pt idx="1241">
                  <c:v>34.559390419407897</c:v>
                </c:pt>
                <c:pt idx="1242">
                  <c:v>34.546540912828945</c:v>
                </c:pt>
                <c:pt idx="1243">
                  <c:v>34.53369140625</c:v>
                </c:pt>
                <c:pt idx="1244">
                  <c:v>34.520841899671055</c:v>
                </c:pt>
                <c:pt idx="1245">
                  <c:v>34.50478001644737</c:v>
                </c:pt>
                <c:pt idx="1246">
                  <c:v>34.491930509868418</c:v>
                </c:pt>
                <c:pt idx="1247">
                  <c:v>34.47586862664474</c:v>
                </c:pt>
                <c:pt idx="1248">
                  <c:v>34.459806743421055</c:v>
                </c:pt>
                <c:pt idx="1249">
                  <c:v>34.446957236842103</c:v>
                </c:pt>
                <c:pt idx="1250">
                  <c:v>34.434107730263158</c:v>
                </c:pt>
                <c:pt idx="1251">
                  <c:v>34.424470600328945</c:v>
                </c:pt>
                <c:pt idx="1252">
                  <c:v>34.41162109375</c:v>
                </c:pt>
                <c:pt idx="1253">
                  <c:v>34.398771587171055</c:v>
                </c:pt>
                <c:pt idx="1254">
                  <c:v>34.389134457236842</c:v>
                </c:pt>
                <c:pt idx="1255">
                  <c:v>34.376284950657897</c:v>
                </c:pt>
                <c:pt idx="1256">
                  <c:v>34.366647820723685</c:v>
                </c:pt>
                <c:pt idx="1257">
                  <c:v>34.35379831414474</c:v>
                </c:pt>
                <c:pt idx="1258">
                  <c:v>34.340948807565788</c:v>
                </c:pt>
                <c:pt idx="1259">
                  <c:v>34.31846217105263</c:v>
                </c:pt>
                <c:pt idx="1260">
                  <c:v>34.305612664473685</c:v>
                </c:pt>
                <c:pt idx="1261">
                  <c:v>34.28955078125</c:v>
                </c:pt>
                <c:pt idx="1262">
                  <c:v>34.276701274671055</c:v>
                </c:pt>
                <c:pt idx="1263">
                  <c:v>34.26063939144737</c:v>
                </c:pt>
                <c:pt idx="1264">
                  <c:v>34.247789884868418</c:v>
                </c:pt>
                <c:pt idx="1265">
                  <c:v>34.238152754934212</c:v>
                </c:pt>
                <c:pt idx="1266">
                  <c:v>34.238152754934212</c:v>
                </c:pt>
                <c:pt idx="1267">
                  <c:v>34.22530324835526</c:v>
                </c:pt>
                <c:pt idx="1268">
                  <c:v>34.218878495065788</c:v>
                </c:pt>
                <c:pt idx="1269">
                  <c:v>34.206028988486842</c:v>
                </c:pt>
                <c:pt idx="1270">
                  <c:v>34.193179481907897</c:v>
                </c:pt>
                <c:pt idx="1271">
                  <c:v>34.180329975328945</c:v>
                </c:pt>
                <c:pt idx="1272">
                  <c:v>34.17069284539474</c:v>
                </c:pt>
                <c:pt idx="1273">
                  <c:v>34.157843338815788</c:v>
                </c:pt>
                <c:pt idx="1274">
                  <c:v>34.144993832236842</c:v>
                </c:pt>
                <c:pt idx="1275">
                  <c:v>34.132144325657897</c:v>
                </c:pt>
                <c:pt idx="1276">
                  <c:v>34.116082442434212</c:v>
                </c:pt>
                <c:pt idx="1277">
                  <c:v>34.10323293585526</c:v>
                </c:pt>
                <c:pt idx="1278">
                  <c:v>34.090383429276315</c:v>
                </c:pt>
                <c:pt idx="1279">
                  <c:v>34.080746299342103</c:v>
                </c:pt>
                <c:pt idx="1280">
                  <c:v>34.067896792763158</c:v>
                </c:pt>
                <c:pt idx="1281">
                  <c:v>34.055047286184212</c:v>
                </c:pt>
                <c:pt idx="1282">
                  <c:v>34.032560649671055</c:v>
                </c:pt>
                <c:pt idx="1283">
                  <c:v>34.01328638980263</c:v>
                </c:pt>
                <c:pt idx="1284">
                  <c:v>33.994012129934212</c:v>
                </c:pt>
                <c:pt idx="1285">
                  <c:v>33.98116262335526</c:v>
                </c:pt>
                <c:pt idx="1286">
                  <c:v>33.968313116776315</c:v>
                </c:pt>
                <c:pt idx="1287">
                  <c:v>33.95546361019737</c:v>
                </c:pt>
                <c:pt idx="1288">
                  <c:v>33.942614103618418</c:v>
                </c:pt>
                <c:pt idx="1289">
                  <c:v>33.929764597039473</c:v>
                </c:pt>
                <c:pt idx="1290">
                  <c:v>33.916915090460527</c:v>
                </c:pt>
                <c:pt idx="1291">
                  <c:v>33.900853207236842</c:v>
                </c:pt>
                <c:pt idx="1292">
                  <c:v>33.888003700657897</c:v>
                </c:pt>
                <c:pt idx="1293">
                  <c:v>33.878366570723685</c:v>
                </c:pt>
                <c:pt idx="1294">
                  <c:v>33.86551706414474</c:v>
                </c:pt>
                <c:pt idx="1295">
                  <c:v>33.855879934210527</c:v>
                </c:pt>
                <c:pt idx="1296">
                  <c:v>33.843030427631582</c:v>
                </c:pt>
                <c:pt idx="1297">
                  <c:v>33.839818050986842</c:v>
                </c:pt>
                <c:pt idx="1298">
                  <c:v>33.826968544407897</c:v>
                </c:pt>
                <c:pt idx="1299">
                  <c:v>33.817331414473685</c:v>
                </c:pt>
                <c:pt idx="1300">
                  <c:v>33.80448190789474</c:v>
                </c:pt>
                <c:pt idx="1301">
                  <c:v>33.794844777960527</c:v>
                </c:pt>
                <c:pt idx="1302">
                  <c:v>33.781995271381582</c:v>
                </c:pt>
                <c:pt idx="1303">
                  <c:v>33.76914576480263</c:v>
                </c:pt>
                <c:pt idx="1304">
                  <c:v>33.756296258223685</c:v>
                </c:pt>
                <c:pt idx="1305">
                  <c:v>33.733809621710527</c:v>
                </c:pt>
                <c:pt idx="1306">
                  <c:v>33.720960115131582</c:v>
                </c:pt>
                <c:pt idx="1307">
                  <c:v>33.70811060855263</c:v>
                </c:pt>
                <c:pt idx="1308">
                  <c:v>33.695261101973685</c:v>
                </c:pt>
                <c:pt idx="1309">
                  <c:v>33.68241159539474</c:v>
                </c:pt>
                <c:pt idx="1310">
                  <c:v>33.666349712171055</c:v>
                </c:pt>
                <c:pt idx="1311">
                  <c:v>33.656712582236842</c:v>
                </c:pt>
                <c:pt idx="1312">
                  <c:v>33.643863075657897</c:v>
                </c:pt>
                <c:pt idx="1313">
                  <c:v>33.631013569078945</c:v>
                </c:pt>
                <c:pt idx="1314">
                  <c:v>33.62137643914474</c:v>
                </c:pt>
                <c:pt idx="1315">
                  <c:v>33.608526932565788</c:v>
                </c:pt>
                <c:pt idx="1316">
                  <c:v>33.595677425986842</c:v>
                </c:pt>
                <c:pt idx="1317">
                  <c:v>33.579615542763158</c:v>
                </c:pt>
                <c:pt idx="1318">
                  <c:v>33.566766036184212</c:v>
                </c:pt>
                <c:pt idx="1319">
                  <c:v>33.531429893092103</c:v>
                </c:pt>
                <c:pt idx="1320">
                  <c:v>33.52500513980263</c:v>
                </c:pt>
                <c:pt idx="1321">
                  <c:v>33.512155633223685</c:v>
                </c:pt>
                <c:pt idx="1322">
                  <c:v>33.502518503289473</c:v>
                </c:pt>
                <c:pt idx="1323">
                  <c:v>33.489668996710527</c:v>
                </c:pt>
                <c:pt idx="1324">
                  <c:v>33.480031866776315</c:v>
                </c:pt>
                <c:pt idx="1325">
                  <c:v>33.46396998355263</c:v>
                </c:pt>
                <c:pt idx="1326">
                  <c:v>33.451120476973685</c:v>
                </c:pt>
                <c:pt idx="1327">
                  <c:v>33.43827097039474</c:v>
                </c:pt>
                <c:pt idx="1328">
                  <c:v>33.425421463815788</c:v>
                </c:pt>
                <c:pt idx="1329">
                  <c:v>33.412571957236842</c:v>
                </c:pt>
                <c:pt idx="1330">
                  <c:v>33.396510074013158</c:v>
                </c:pt>
                <c:pt idx="1331">
                  <c:v>33.380448190789473</c:v>
                </c:pt>
                <c:pt idx="1332">
                  <c:v>33.364386307565788</c:v>
                </c:pt>
                <c:pt idx="1333">
                  <c:v>33.348324424342103</c:v>
                </c:pt>
                <c:pt idx="1334">
                  <c:v>33.335474917763158</c:v>
                </c:pt>
                <c:pt idx="1335">
                  <c:v>33.322625411184212</c:v>
                </c:pt>
                <c:pt idx="1336">
                  <c:v>33.306563527960527</c:v>
                </c:pt>
                <c:pt idx="1337">
                  <c:v>33.293714021381582</c:v>
                </c:pt>
                <c:pt idx="1338">
                  <c:v>33.277652138157897</c:v>
                </c:pt>
                <c:pt idx="1339">
                  <c:v>33.261590254934212</c:v>
                </c:pt>
                <c:pt idx="1340">
                  <c:v>33.245528371710527</c:v>
                </c:pt>
                <c:pt idx="1341">
                  <c:v>33.22304173519737</c:v>
                </c:pt>
                <c:pt idx="1342">
                  <c:v>33.206979851973685</c:v>
                </c:pt>
                <c:pt idx="1343">
                  <c:v>33.19413034539474</c:v>
                </c:pt>
                <c:pt idx="1344">
                  <c:v>33.178068462171055</c:v>
                </c:pt>
                <c:pt idx="1345">
                  <c:v>33.15879420230263</c:v>
                </c:pt>
                <c:pt idx="1346">
                  <c:v>33.145944695723685</c:v>
                </c:pt>
                <c:pt idx="1347">
                  <c:v>33.13309518914474</c:v>
                </c:pt>
                <c:pt idx="1348">
                  <c:v>33.120245682565788</c:v>
                </c:pt>
                <c:pt idx="1349">
                  <c:v>33.107396175986842</c:v>
                </c:pt>
                <c:pt idx="1350">
                  <c:v>33.094546669407897</c:v>
                </c:pt>
                <c:pt idx="1351">
                  <c:v>33.088121916118418</c:v>
                </c:pt>
                <c:pt idx="1352">
                  <c:v>33.075272409539473</c:v>
                </c:pt>
                <c:pt idx="1353">
                  <c:v>33.062422902960527</c:v>
                </c:pt>
                <c:pt idx="1354">
                  <c:v>33.052785773026315</c:v>
                </c:pt>
                <c:pt idx="1355">
                  <c:v>33.03993626644737</c:v>
                </c:pt>
                <c:pt idx="1356">
                  <c:v>33.027086759868418</c:v>
                </c:pt>
                <c:pt idx="1357">
                  <c:v>33.03672388980263</c:v>
                </c:pt>
                <c:pt idx="1358">
                  <c:v>33.020662006578945</c:v>
                </c:pt>
                <c:pt idx="1359">
                  <c:v>33.01102487664474</c:v>
                </c:pt>
                <c:pt idx="1360">
                  <c:v>32.991750616776315</c:v>
                </c:pt>
                <c:pt idx="1361">
                  <c:v>32.972476356907897</c:v>
                </c:pt>
                <c:pt idx="1362">
                  <c:v>32.959626850328945</c:v>
                </c:pt>
                <c:pt idx="1363">
                  <c:v>32.940352590460527</c:v>
                </c:pt>
                <c:pt idx="1364">
                  <c:v>32.927503083881582</c:v>
                </c:pt>
                <c:pt idx="1365">
                  <c:v>32.901804070723685</c:v>
                </c:pt>
                <c:pt idx="1366">
                  <c:v>32.88895456414474</c:v>
                </c:pt>
                <c:pt idx="1367">
                  <c:v>32.869680304276315</c:v>
                </c:pt>
                <c:pt idx="1368">
                  <c:v>32.860043174342103</c:v>
                </c:pt>
                <c:pt idx="1369">
                  <c:v>32.843981291118418</c:v>
                </c:pt>
                <c:pt idx="1370">
                  <c:v>32.82470703125</c:v>
                </c:pt>
                <c:pt idx="1371">
                  <c:v>32.805432771381582</c:v>
                </c:pt>
                <c:pt idx="1372">
                  <c:v>32.79258326480263</c:v>
                </c:pt>
                <c:pt idx="1373">
                  <c:v>32.770096628289473</c:v>
                </c:pt>
                <c:pt idx="1374">
                  <c:v>32.757247121710527</c:v>
                </c:pt>
                <c:pt idx="1375">
                  <c:v>32.737972861842103</c:v>
                </c:pt>
                <c:pt idx="1376">
                  <c:v>32.728335731907897</c:v>
                </c:pt>
                <c:pt idx="1377">
                  <c:v>32.712273848684212</c:v>
                </c:pt>
                <c:pt idx="1378">
                  <c:v>32.696211965460527</c:v>
                </c:pt>
                <c:pt idx="1379">
                  <c:v>32.683362458881582</c:v>
                </c:pt>
                <c:pt idx="1380">
                  <c:v>32.664088199013158</c:v>
                </c:pt>
                <c:pt idx="1381">
                  <c:v>32.654451069078945</c:v>
                </c:pt>
                <c:pt idx="1382">
                  <c:v>32.635176809210527</c:v>
                </c:pt>
                <c:pt idx="1383">
                  <c:v>32.625539679276315</c:v>
                </c:pt>
                <c:pt idx="1384">
                  <c:v>32.603053042763158</c:v>
                </c:pt>
                <c:pt idx="1385">
                  <c:v>32.586991159539473</c:v>
                </c:pt>
                <c:pt idx="1386">
                  <c:v>32.570929276315788</c:v>
                </c:pt>
                <c:pt idx="1387">
                  <c:v>32.554867393092103</c:v>
                </c:pt>
                <c:pt idx="1388">
                  <c:v>32.542017886513158</c:v>
                </c:pt>
                <c:pt idx="1389">
                  <c:v>32.525956003289473</c:v>
                </c:pt>
                <c:pt idx="1390">
                  <c:v>32.513106496710527</c:v>
                </c:pt>
                <c:pt idx="1391">
                  <c:v>32.493832236842103</c:v>
                </c:pt>
                <c:pt idx="1392">
                  <c:v>32.477770353618418</c:v>
                </c:pt>
                <c:pt idx="1393">
                  <c:v>32.46170847039474</c:v>
                </c:pt>
                <c:pt idx="1394">
                  <c:v>32.442434210526315</c:v>
                </c:pt>
                <c:pt idx="1395">
                  <c:v>32.42958470394737</c:v>
                </c:pt>
                <c:pt idx="1396">
                  <c:v>32.403885690789473</c:v>
                </c:pt>
                <c:pt idx="1397">
                  <c:v>32.391036184210527</c:v>
                </c:pt>
                <c:pt idx="1398">
                  <c:v>32.387823807565788</c:v>
                </c:pt>
                <c:pt idx="1399">
                  <c:v>32.374974300986842</c:v>
                </c:pt>
                <c:pt idx="1400">
                  <c:v>32.352487664473685</c:v>
                </c:pt>
                <c:pt idx="1401">
                  <c:v>32.342850534539473</c:v>
                </c:pt>
                <c:pt idx="1402">
                  <c:v>32.320363898026315</c:v>
                </c:pt>
                <c:pt idx="1403">
                  <c:v>32.310726768092103</c:v>
                </c:pt>
                <c:pt idx="1404">
                  <c:v>32.285027754934212</c:v>
                </c:pt>
                <c:pt idx="1405">
                  <c:v>32.27860300164474</c:v>
                </c:pt>
                <c:pt idx="1406">
                  <c:v>32.259328741776315</c:v>
                </c:pt>
                <c:pt idx="1407">
                  <c:v>32.236842105263158</c:v>
                </c:pt>
                <c:pt idx="1408">
                  <c:v>32.220780222039473</c:v>
                </c:pt>
                <c:pt idx="1409">
                  <c:v>32.21435546875</c:v>
                </c:pt>
                <c:pt idx="1410">
                  <c:v>32.198293585526315</c:v>
                </c:pt>
                <c:pt idx="1411">
                  <c:v>32.188656455592103</c:v>
                </c:pt>
                <c:pt idx="1412">
                  <c:v>32.175806949013158</c:v>
                </c:pt>
                <c:pt idx="1413">
                  <c:v>32.15653268914474</c:v>
                </c:pt>
                <c:pt idx="1414">
                  <c:v>32.137258429276315</c:v>
                </c:pt>
                <c:pt idx="1415">
                  <c:v>32.127621299342103</c:v>
                </c:pt>
                <c:pt idx="1416">
                  <c:v>32.117984169407897</c:v>
                </c:pt>
                <c:pt idx="1417">
                  <c:v>32.111559416118418</c:v>
                </c:pt>
                <c:pt idx="1418">
                  <c:v>32.09549753289474</c:v>
                </c:pt>
                <c:pt idx="1419">
                  <c:v>32.085860402960527</c:v>
                </c:pt>
                <c:pt idx="1420">
                  <c:v>32.079435649671055</c:v>
                </c:pt>
                <c:pt idx="1421">
                  <c:v>32.066586143092103</c:v>
                </c:pt>
                <c:pt idx="1422">
                  <c:v>32.06016138980263</c:v>
                </c:pt>
                <c:pt idx="1423">
                  <c:v>32.047311883223685</c:v>
                </c:pt>
                <c:pt idx="1424">
                  <c:v>32.03446237664474</c:v>
                </c:pt>
                <c:pt idx="1425">
                  <c:v>32.021612870065788</c:v>
                </c:pt>
                <c:pt idx="1426">
                  <c:v>32.008763363486842</c:v>
                </c:pt>
                <c:pt idx="1427">
                  <c:v>31.995913856907894</c:v>
                </c:pt>
                <c:pt idx="1428">
                  <c:v>31.983064350328949</c:v>
                </c:pt>
                <c:pt idx="1429">
                  <c:v>31.973427220394736</c:v>
                </c:pt>
                <c:pt idx="1430">
                  <c:v>31.960577713815791</c:v>
                </c:pt>
                <c:pt idx="1431">
                  <c:v>31.950940583881579</c:v>
                </c:pt>
                <c:pt idx="1432">
                  <c:v>31.94130345394737</c:v>
                </c:pt>
                <c:pt idx="1433">
                  <c:v>31.925241570723685</c:v>
                </c:pt>
                <c:pt idx="1434">
                  <c:v>31.928453947368421</c:v>
                </c:pt>
                <c:pt idx="1435">
                  <c:v>31.918816817434209</c:v>
                </c:pt>
                <c:pt idx="1436">
                  <c:v>31.896330180921051</c:v>
                </c:pt>
                <c:pt idx="1437">
                  <c:v>31.886693050986842</c:v>
                </c:pt>
                <c:pt idx="1438">
                  <c:v>31.87705592105263</c:v>
                </c:pt>
                <c:pt idx="1439">
                  <c:v>31.867418791118421</c:v>
                </c:pt>
                <c:pt idx="1440">
                  <c:v>31.854569284539473</c:v>
                </c:pt>
                <c:pt idx="1441">
                  <c:v>31.84814453125</c:v>
                </c:pt>
                <c:pt idx="1442">
                  <c:v>31.841719777960527</c:v>
                </c:pt>
                <c:pt idx="1443">
                  <c:v>31.825657894736842</c:v>
                </c:pt>
                <c:pt idx="1444">
                  <c:v>31.812808388157894</c:v>
                </c:pt>
                <c:pt idx="1445">
                  <c:v>31.812808388157894</c:v>
                </c:pt>
                <c:pt idx="1446">
                  <c:v>31.806383634868421</c:v>
                </c:pt>
                <c:pt idx="1447">
                  <c:v>31.790321751644736</c:v>
                </c:pt>
                <c:pt idx="1448">
                  <c:v>31.774259868421051</c:v>
                </c:pt>
                <c:pt idx="1449">
                  <c:v>31.764622738486842</c:v>
                </c:pt>
                <c:pt idx="1450">
                  <c:v>31.751773231907894</c:v>
                </c:pt>
                <c:pt idx="1451">
                  <c:v>31.748560855263158</c:v>
                </c:pt>
                <c:pt idx="1452">
                  <c:v>31.738923725328949</c:v>
                </c:pt>
                <c:pt idx="1453">
                  <c:v>31.72607421875</c:v>
                </c:pt>
                <c:pt idx="1454">
                  <c:v>31.713224712171051</c:v>
                </c:pt>
                <c:pt idx="1455">
                  <c:v>31.690738075657894</c:v>
                </c:pt>
                <c:pt idx="1456">
                  <c:v>31.684313322368421</c:v>
                </c:pt>
                <c:pt idx="1457">
                  <c:v>31.655401932565791</c:v>
                </c:pt>
                <c:pt idx="1458">
                  <c:v>31.642552425986842</c:v>
                </c:pt>
                <c:pt idx="1459">
                  <c:v>31.626490542763158</c:v>
                </c:pt>
                <c:pt idx="1460">
                  <c:v>31.610428659539473</c:v>
                </c:pt>
                <c:pt idx="1461">
                  <c:v>31.597579152960527</c:v>
                </c:pt>
                <c:pt idx="1462">
                  <c:v>31.581517269736842</c:v>
                </c:pt>
                <c:pt idx="1463">
                  <c:v>31.565455386513158</c:v>
                </c:pt>
                <c:pt idx="1464">
                  <c:v>31.549393503289473</c:v>
                </c:pt>
                <c:pt idx="1465">
                  <c:v>31.533331620065791</c:v>
                </c:pt>
                <c:pt idx="1466">
                  <c:v>31.517269736842106</c:v>
                </c:pt>
                <c:pt idx="1467">
                  <c:v>31.504420230263158</c:v>
                </c:pt>
                <c:pt idx="1468">
                  <c:v>31.485145970394736</c:v>
                </c:pt>
                <c:pt idx="1469">
                  <c:v>31.465871710526315</c:v>
                </c:pt>
                <c:pt idx="1470">
                  <c:v>31.44980982730263</c:v>
                </c:pt>
                <c:pt idx="1471">
                  <c:v>31.433747944078949</c:v>
                </c:pt>
                <c:pt idx="1472">
                  <c:v>31.414473684210527</c:v>
                </c:pt>
                <c:pt idx="1473">
                  <c:v>31.398411800986842</c:v>
                </c:pt>
                <c:pt idx="1474">
                  <c:v>31.385562294407894</c:v>
                </c:pt>
                <c:pt idx="1475">
                  <c:v>31.372712787828949</c:v>
                </c:pt>
                <c:pt idx="1476">
                  <c:v>31.356650904605264</c:v>
                </c:pt>
                <c:pt idx="1477">
                  <c:v>31.343801398026315</c:v>
                </c:pt>
                <c:pt idx="1478">
                  <c:v>31.334164268092106</c:v>
                </c:pt>
                <c:pt idx="1479">
                  <c:v>31.318102384868421</c:v>
                </c:pt>
                <c:pt idx="1480">
                  <c:v>31.302040501644736</c:v>
                </c:pt>
                <c:pt idx="1481">
                  <c:v>31.285978618421051</c:v>
                </c:pt>
                <c:pt idx="1482">
                  <c:v>31.273129111842106</c:v>
                </c:pt>
                <c:pt idx="1483">
                  <c:v>31.250642475328949</c:v>
                </c:pt>
                <c:pt idx="1484">
                  <c:v>31.234580592105264</c:v>
                </c:pt>
                <c:pt idx="1485">
                  <c:v>31.218518708881579</c:v>
                </c:pt>
                <c:pt idx="1486">
                  <c:v>31.20566920230263</c:v>
                </c:pt>
                <c:pt idx="1487">
                  <c:v>31.189607319078949</c:v>
                </c:pt>
                <c:pt idx="1488">
                  <c:v>31.173545435855264</c:v>
                </c:pt>
                <c:pt idx="1489">
                  <c:v>31.157483552631579</c:v>
                </c:pt>
                <c:pt idx="1490">
                  <c:v>31.134996916118421</c:v>
                </c:pt>
                <c:pt idx="1491">
                  <c:v>31.118935032894736</c:v>
                </c:pt>
                <c:pt idx="1492">
                  <c:v>31.099660773026315</c:v>
                </c:pt>
                <c:pt idx="1493">
                  <c:v>31.090023643092106</c:v>
                </c:pt>
                <c:pt idx="1494">
                  <c:v>31.073961759868421</c:v>
                </c:pt>
                <c:pt idx="1495">
                  <c:v>31.073961759868421</c:v>
                </c:pt>
                <c:pt idx="1496">
                  <c:v>31.057899876644736</c:v>
                </c:pt>
                <c:pt idx="1497">
                  <c:v>31.041837993421051</c:v>
                </c:pt>
                <c:pt idx="1498">
                  <c:v>31.02577611019737</c:v>
                </c:pt>
                <c:pt idx="1499">
                  <c:v>31.006501850328949</c:v>
                </c:pt>
                <c:pt idx="1500">
                  <c:v>30.990439967105264</c:v>
                </c:pt>
                <c:pt idx="1501">
                  <c:v>30.967953330592106</c:v>
                </c:pt>
                <c:pt idx="1502">
                  <c:v>30.951891447368421</c:v>
                </c:pt>
                <c:pt idx="1503">
                  <c:v>30.935829564144736</c:v>
                </c:pt>
                <c:pt idx="1504">
                  <c:v>30.906918174342106</c:v>
                </c:pt>
                <c:pt idx="1505">
                  <c:v>30.881219161184209</c:v>
                </c:pt>
                <c:pt idx="1506">
                  <c:v>30.865157277960527</c:v>
                </c:pt>
                <c:pt idx="1507">
                  <c:v>30.849095394736842</c:v>
                </c:pt>
                <c:pt idx="1508">
                  <c:v>30.833033511513158</c:v>
                </c:pt>
                <c:pt idx="1509">
                  <c:v>30.816971628289473</c:v>
                </c:pt>
                <c:pt idx="1510">
                  <c:v>30.800909745065791</c:v>
                </c:pt>
                <c:pt idx="1511">
                  <c:v>30.784847861842106</c:v>
                </c:pt>
                <c:pt idx="1512">
                  <c:v>30.771998355263158</c:v>
                </c:pt>
                <c:pt idx="1513">
                  <c:v>30.752724095394736</c:v>
                </c:pt>
                <c:pt idx="1514">
                  <c:v>30.730237458881579</c:v>
                </c:pt>
                <c:pt idx="1515">
                  <c:v>30.714175575657894</c:v>
                </c:pt>
                <c:pt idx="1516">
                  <c:v>30.698113692434209</c:v>
                </c:pt>
                <c:pt idx="1517">
                  <c:v>30.682051809210527</c:v>
                </c:pt>
                <c:pt idx="1518">
                  <c:v>30.665989925986842</c:v>
                </c:pt>
                <c:pt idx="1519">
                  <c:v>30.649928042763158</c:v>
                </c:pt>
                <c:pt idx="1520">
                  <c:v>30.630653782894736</c:v>
                </c:pt>
                <c:pt idx="1521">
                  <c:v>30.617804276315791</c:v>
                </c:pt>
                <c:pt idx="1522">
                  <c:v>30.601742393092106</c:v>
                </c:pt>
                <c:pt idx="1523">
                  <c:v>30.585680509868421</c:v>
                </c:pt>
                <c:pt idx="1524">
                  <c:v>30.569618626644736</c:v>
                </c:pt>
                <c:pt idx="1525">
                  <c:v>30.553556743421051</c:v>
                </c:pt>
                <c:pt idx="1526">
                  <c:v>30.53749486019737</c:v>
                </c:pt>
                <c:pt idx="1527">
                  <c:v>30.511795847039473</c:v>
                </c:pt>
                <c:pt idx="1528">
                  <c:v>30.502158717105264</c:v>
                </c:pt>
                <c:pt idx="1529">
                  <c:v>30.482884457236842</c:v>
                </c:pt>
                <c:pt idx="1530">
                  <c:v>30.470034950657894</c:v>
                </c:pt>
                <c:pt idx="1531">
                  <c:v>30.453973067434209</c:v>
                </c:pt>
                <c:pt idx="1532">
                  <c:v>30.437911184210527</c:v>
                </c:pt>
                <c:pt idx="1533">
                  <c:v>30.421849300986842</c:v>
                </c:pt>
                <c:pt idx="1534">
                  <c:v>30.405787417763158</c:v>
                </c:pt>
                <c:pt idx="1535">
                  <c:v>30.392937911184209</c:v>
                </c:pt>
                <c:pt idx="1536">
                  <c:v>30.367238898026315</c:v>
                </c:pt>
                <c:pt idx="1537">
                  <c:v>30.35117701480263</c:v>
                </c:pt>
                <c:pt idx="1538">
                  <c:v>30.335115131578949</c:v>
                </c:pt>
                <c:pt idx="1539">
                  <c:v>30.325478001644736</c:v>
                </c:pt>
                <c:pt idx="1540">
                  <c:v>30.302991365131579</c:v>
                </c:pt>
                <c:pt idx="1541">
                  <c:v>30.283717105263158</c:v>
                </c:pt>
                <c:pt idx="1542">
                  <c:v>30.280504728618421</c:v>
                </c:pt>
                <c:pt idx="1543">
                  <c:v>30.270867598684209</c:v>
                </c:pt>
                <c:pt idx="1544">
                  <c:v>30.254805715460527</c:v>
                </c:pt>
                <c:pt idx="1545">
                  <c:v>30.241956208881579</c:v>
                </c:pt>
                <c:pt idx="1546">
                  <c:v>30.225894325657894</c:v>
                </c:pt>
                <c:pt idx="1547">
                  <c:v>30.206620065789473</c:v>
                </c:pt>
                <c:pt idx="1548">
                  <c:v>30.193770559210527</c:v>
                </c:pt>
                <c:pt idx="1549">
                  <c:v>30.174496299342106</c:v>
                </c:pt>
                <c:pt idx="1550">
                  <c:v>30.129523026315791</c:v>
                </c:pt>
                <c:pt idx="1551">
                  <c:v>30.11024876644737</c:v>
                </c:pt>
                <c:pt idx="1552">
                  <c:v>30.097399259868421</c:v>
                </c:pt>
                <c:pt idx="1553">
                  <c:v>30.078125</c:v>
                </c:pt>
                <c:pt idx="1554">
                  <c:v>30.062063116776315</c:v>
                </c:pt>
                <c:pt idx="1555">
                  <c:v>30.042788856907894</c:v>
                </c:pt>
                <c:pt idx="1556">
                  <c:v>30.029939350328949</c:v>
                </c:pt>
                <c:pt idx="1557">
                  <c:v>30.010665090460527</c:v>
                </c:pt>
                <c:pt idx="1558">
                  <c:v>29.994603207236842</c:v>
                </c:pt>
                <c:pt idx="1559">
                  <c:v>29.981753700657894</c:v>
                </c:pt>
                <c:pt idx="1560">
                  <c:v>29.968904194078949</c:v>
                </c:pt>
                <c:pt idx="1561">
                  <c:v>29.952842310855264</c:v>
                </c:pt>
                <c:pt idx="1562">
                  <c:v>29.936780427631579</c:v>
                </c:pt>
                <c:pt idx="1563">
                  <c:v>29.92393092105263</c:v>
                </c:pt>
                <c:pt idx="1564">
                  <c:v>29.907869037828949</c:v>
                </c:pt>
                <c:pt idx="1565">
                  <c:v>29.901444284539473</c:v>
                </c:pt>
                <c:pt idx="1566">
                  <c:v>29.885382401315791</c:v>
                </c:pt>
                <c:pt idx="1567">
                  <c:v>29.869320518092106</c:v>
                </c:pt>
                <c:pt idx="1568">
                  <c:v>29.853258634868421</c:v>
                </c:pt>
                <c:pt idx="1569">
                  <c:v>29.837196751644736</c:v>
                </c:pt>
                <c:pt idx="1570">
                  <c:v>29.821134868421051</c:v>
                </c:pt>
                <c:pt idx="1571">
                  <c:v>29.80507298519737</c:v>
                </c:pt>
                <c:pt idx="1572">
                  <c:v>29.792223478618421</c:v>
                </c:pt>
                <c:pt idx="1573">
                  <c:v>29.77294921875</c:v>
                </c:pt>
                <c:pt idx="1574">
                  <c:v>29.763312088815791</c:v>
                </c:pt>
                <c:pt idx="1575">
                  <c:v>29.747250205592106</c:v>
                </c:pt>
                <c:pt idx="1576">
                  <c:v>29.734400699013158</c:v>
                </c:pt>
                <c:pt idx="1577">
                  <c:v>29.718338815789473</c:v>
                </c:pt>
                <c:pt idx="1578">
                  <c:v>29.7119140625</c:v>
                </c:pt>
                <c:pt idx="1579">
                  <c:v>29.699064555921051</c:v>
                </c:pt>
                <c:pt idx="1580">
                  <c:v>29.68300267269737</c:v>
                </c:pt>
                <c:pt idx="1581">
                  <c:v>29.670153166118421</c:v>
                </c:pt>
                <c:pt idx="1582">
                  <c:v>29.65087890625</c:v>
                </c:pt>
                <c:pt idx="1583">
                  <c:v>29.634817023026315</c:v>
                </c:pt>
                <c:pt idx="1584">
                  <c:v>29.62196751644737</c:v>
                </c:pt>
                <c:pt idx="1585">
                  <c:v>29.612330386513158</c:v>
                </c:pt>
                <c:pt idx="1586">
                  <c:v>29.58984375</c:v>
                </c:pt>
                <c:pt idx="1587">
                  <c:v>29.580206620065791</c:v>
                </c:pt>
                <c:pt idx="1588">
                  <c:v>29.596268503289473</c:v>
                </c:pt>
                <c:pt idx="1589">
                  <c:v>29.586631373355264</c:v>
                </c:pt>
                <c:pt idx="1590">
                  <c:v>29.573781866776315</c:v>
                </c:pt>
                <c:pt idx="1591">
                  <c:v>29.56093236019737</c:v>
                </c:pt>
                <c:pt idx="1592">
                  <c:v>29.544870476973685</c:v>
                </c:pt>
                <c:pt idx="1593">
                  <c:v>29.532020970394736</c:v>
                </c:pt>
                <c:pt idx="1594">
                  <c:v>29.515959087171051</c:v>
                </c:pt>
                <c:pt idx="1595">
                  <c:v>29.506321957236842</c:v>
                </c:pt>
                <c:pt idx="1596">
                  <c:v>29.458136307565791</c:v>
                </c:pt>
                <c:pt idx="1597">
                  <c:v>29.43564967105263</c:v>
                </c:pt>
                <c:pt idx="1598">
                  <c:v>29.409950657894736</c:v>
                </c:pt>
                <c:pt idx="1599">
                  <c:v>29.397101151315791</c:v>
                </c:pt>
                <c:pt idx="1600">
                  <c:v>29.384251644736842</c:v>
                </c:pt>
                <c:pt idx="1601">
                  <c:v>29.364977384868421</c:v>
                </c:pt>
                <c:pt idx="1602">
                  <c:v>29.348915501644736</c:v>
                </c:pt>
                <c:pt idx="1603">
                  <c:v>29.336065995065791</c:v>
                </c:pt>
                <c:pt idx="1604">
                  <c:v>29.320004111842106</c:v>
                </c:pt>
                <c:pt idx="1605">
                  <c:v>29.307154605263158</c:v>
                </c:pt>
                <c:pt idx="1606">
                  <c:v>29.294305098684209</c:v>
                </c:pt>
                <c:pt idx="1607">
                  <c:v>29.281455592105264</c:v>
                </c:pt>
                <c:pt idx="1608">
                  <c:v>29.265393708881579</c:v>
                </c:pt>
                <c:pt idx="1609">
                  <c:v>29.25254420230263</c:v>
                </c:pt>
                <c:pt idx="1610">
                  <c:v>29.236482319078949</c:v>
                </c:pt>
                <c:pt idx="1611">
                  <c:v>29.2236328125</c:v>
                </c:pt>
                <c:pt idx="1612">
                  <c:v>29.217208059210527</c:v>
                </c:pt>
                <c:pt idx="1613">
                  <c:v>29.204358552631579</c:v>
                </c:pt>
                <c:pt idx="1614">
                  <c:v>29.19150904605263</c:v>
                </c:pt>
                <c:pt idx="1615">
                  <c:v>29.178659539473685</c:v>
                </c:pt>
                <c:pt idx="1616">
                  <c:v>29.16259765625</c:v>
                </c:pt>
                <c:pt idx="1617">
                  <c:v>29.143323396381579</c:v>
                </c:pt>
                <c:pt idx="1618">
                  <c:v>29.13047388980263</c:v>
                </c:pt>
                <c:pt idx="1619">
                  <c:v>29.117624383223685</c:v>
                </c:pt>
                <c:pt idx="1620">
                  <c:v>29.111199629934209</c:v>
                </c:pt>
                <c:pt idx="1621">
                  <c:v>29.095137746710527</c:v>
                </c:pt>
                <c:pt idx="1622">
                  <c:v>29.082288240131579</c:v>
                </c:pt>
                <c:pt idx="1623">
                  <c:v>29.066226356907894</c:v>
                </c:pt>
                <c:pt idx="1624">
                  <c:v>29.059801603618421</c:v>
                </c:pt>
                <c:pt idx="1625">
                  <c:v>29.043739720394736</c:v>
                </c:pt>
                <c:pt idx="1626">
                  <c:v>29.027677837171051</c:v>
                </c:pt>
                <c:pt idx="1627">
                  <c:v>29.014828330592106</c:v>
                </c:pt>
                <c:pt idx="1628">
                  <c:v>28.998766447368421</c:v>
                </c:pt>
                <c:pt idx="1629">
                  <c:v>28.9794921875</c:v>
                </c:pt>
                <c:pt idx="1630">
                  <c:v>28.966642680921051</c:v>
                </c:pt>
                <c:pt idx="1631">
                  <c:v>28.953793174342106</c:v>
                </c:pt>
                <c:pt idx="1632">
                  <c:v>28.940943667763158</c:v>
                </c:pt>
                <c:pt idx="1633">
                  <c:v>28.928094161184209</c:v>
                </c:pt>
                <c:pt idx="1634">
                  <c:v>28.95058079769737</c:v>
                </c:pt>
                <c:pt idx="1635">
                  <c:v>28.940943667763158</c:v>
                </c:pt>
                <c:pt idx="1636">
                  <c:v>28.931306537828949</c:v>
                </c:pt>
                <c:pt idx="1637">
                  <c:v>28.915244654605264</c:v>
                </c:pt>
                <c:pt idx="1638">
                  <c:v>28.899182771381579</c:v>
                </c:pt>
                <c:pt idx="1639">
                  <c:v>28.88954564144737</c:v>
                </c:pt>
                <c:pt idx="1640">
                  <c:v>28.876696134868421</c:v>
                </c:pt>
                <c:pt idx="1641">
                  <c:v>28.860634251644736</c:v>
                </c:pt>
                <c:pt idx="1642">
                  <c:v>28.834935238486842</c:v>
                </c:pt>
                <c:pt idx="1643">
                  <c:v>28.822085731907894</c:v>
                </c:pt>
                <c:pt idx="1644">
                  <c:v>28.806023848684209</c:v>
                </c:pt>
                <c:pt idx="1645">
                  <c:v>28.789961965460527</c:v>
                </c:pt>
                <c:pt idx="1646">
                  <c:v>28.780324835526315</c:v>
                </c:pt>
                <c:pt idx="1647">
                  <c:v>28.76426295230263</c:v>
                </c:pt>
                <c:pt idx="1648">
                  <c:v>28.748201069078949</c:v>
                </c:pt>
                <c:pt idx="1649">
                  <c:v>28.7353515625</c:v>
                </c:pt>
                <c:pt idx="1650">
                  <c:v>28.719289679276315</c:v>
                </c:pt>
                <c:pt idx="1651">
                  <c:v>28.70644017269737</c:v>
                </c:pt>
                <c:pt idx="1652">
                  <c:v>28.690378289473685</c:v>
                </c:pt>
                <c:pt idx="1653">
                  <c:v>28.677528782894736</c:v>
                </c:pt>
                <c:pt idx="1654">
                  <c:v>28.661466899671051</c:v>
                </c:pt>
                <c:pt idx="1655">
                  <c:v>28.648617393092106</c:v>
                </c:pt>
                <c:pt idx="1656">
                  <c:v>28.635767886513158</c:v>
                </c:pt>
                <c:pt idx="1657">
                  <c:v>28.619706003289473</c:v>
                </c:pt>
                <c:pt idx="1658">
                  <c:v>28.603644120065791</c:v>
                </c:pt>
                <c:pt idx="1659">
                  <c:v>28.590794613486842</c:v>
                </c:pt>
                <c:pt idx="1660">
                  <c:v>28.574732730263158</c:v>
                </c:pt>
                <c:pt idx="1661">
                  <c:v>28.561883223684209</c:v>
                </c:pt>
                <c:pt idx="1662">
                  <c:v>28.549033717105264</c:v>
                </c:pt>
                <c:pt idx="1663">
                  <c:v>28.536184210526315</c:v>
                </c:pt>
                <c:pt idx="1664">
                  <c:v>28.52012232730263</c:v>
                </c:pt>
                <c:pt idx="1665">
                  <c:v>28.507272820723685</c:v>
                </c:pt>
                <c:pt idx="1666">
                  <c:v>28.500848067434209</c:v>
                </c:pt>
                <c:pt idx="1667">
                  <c:v>28.4912109375</c:v>
                </c:pt>
                <c:pt idx="1668">
                  <c:v>28.478361430921051</c:v>
                </c:pt>
                <c:pt idx="1669">
                  <c:v>28.46229954769737</c:v>
                </c:pt>
                <c:pt idx="1670">
                  <c:v>28.449450041118421</c:v>
                </c:pt>
                <c:pt idx="1671">
                  <c:v>28.436600534539473</c:v>
                </c:pt>
                <c:pt idx="1672">
                  <c:v>28.420538651315791</c:v>
                </c:pt>
                <c:pt idx="1673">
                  <c:v>28.407689144736842</c:v>
                </c:pt>
                <c:pt idx="1674">
                  <c:v>28.39805201480263</c:v>
                </c:pt>
                <c:pt idx="1675">
                  <c:v>28.385202508223685</c:v>
                </c:pt>
                <c:pt idx="1676">
                  <c:v>28.372353001644736</c:v>
                </c:pt>
                <c:pt idx="1677">
                  <c:v>28.356291118421051</c:v>
                </c:pt>
                <c:pt idx="1678">
                  <c:v>28.34022923519737</c:v>
                </c:pt>
                <c:pt idx="1679">
                  <c:v>28.327379728618421</c:v>
                </c:pt>
                <c:pt idx="1680">
                  <c:v>28.327379728618421</c:v>
                </c:pt>
                <c:pt idx="1681">
                  <c:v>28.314530222039473</c:v>
                </c:pt>
                <c:pt idx="1682">
                  <c:v>28.298468338815791</c:v>
                </c:pt>
                <c:pt idx="1683">
                  <c:v>28.288831208881579</c:v>
                </c:pt>
                <c:pt idx="1684">
                  <c:v>28.27598170230263</c:v>
                </c:pt>
                <c:pt idx="1685">
                  <c:v>28.266344572368421</c:v>
                </c:pt>
                <c:pt idx="1686">
                  <c:v>28.250282689144736</c:v>
                </c:pt>
                <c:pt idx="1687">
                  <c:v>28.240645559210527</c:v>
                </c:pt>
                <c:pt idx="1688">
                  <c:v>28.221371299342106</c:v>
                </c:pt>
                <c:pt idx="1689">
                  <c:v>28.208521792763158</c:v>
                </c:pt>
                <c:pt idx="1690">
                  <c:v>28.179610402960527</c:v>
                </c:pt>
                <c:pt idx="1691">
                  <c:v>28.163548519736842</c:v>
                </c:pt>
                <c:pt idx="1692">
                  <c:v>28.15391138980263</c:v>
                </c:pt>
                <c:pt idx="1693">
                  <c:v>28.144274259868421</c:v>
                </c:pt>
                <c:pt idx="1694">
                  <c:v>28.125</c:v>
                </c:pt>
                <c:pt idx="1695">
                  <c:v>28.112150493421051</c:v>
                </c:pt>
                <c:pt idx="1696">
                  <c:v>28.102513363486842</c:v>
                </c:pt>
                <c:pt idx="1697">
                  <c:v>28.089663856907894</c:v>
                </c:pt>
                <c:pt idx="1698">
                  <c:v>28.073601973684209</c:v>
                </c:pt>
                <c:pt idx="1699">
                  <c:v>28.060752467105264</c:v>
                </c:pt>
                <c:pt idx="1700">
                  <c:v>28.047902960526315</c:v>
                </c:pt>
                <c:pt idx="1701">
                  <c:v>28.03184107730263</c:v>
                </c:pt>
                <c:pt idx="1702">
                  <c:v>28.015779194078949</c:v>
                </c:pt>
                <c:pt idx="1703">
                  <c:v>27.999717310855264</c:v>
                </c:pt>
                <c:pt idx="1704">
                  <c:v>27.983655427631579</c:v>
                </c:pt>
                <c:pt idx="1705">
                  <c:v>27.97080592105263</c:v>
                </c:pt>
                <c:pt idx="1706">
                  <c:v>27.954744037828949</c:v>
                </c:pt>
                <c:pt idx="1707">
                  <c:v>27.945106907894736</c:v>
                </c:pt>
                <c:pt idx="1708">
                  <c:v>27.929045024671051</c:v>
                </c:pt>
                <c:pt idx="1709">
                  <c:v>27.91298314144737</c:v>
                </c:pt>
                <c:pt idx="1710">
                  <c:v>27.896921258223685</c:v>
                </c:pt>
                <c:pt idx="1711">
                  <c:v>27.884071751644736</c:v>
                </c:pt>
                <c:pt idx="1712">
                  <c:v>27.871222245065791</c:v>
                </c:pt>
                <c:pt idx="1713">
                  <c:v>27.858372738486842</c:v>
                </c:pt>
                <c:pt idx="1714">
                  <c:v>27.839098478618421</c:v>
                </c:pt>
                <c:pt idx="1715">
                  <c:v>27.823036595394736</c:v>
                </c:pt>
                <c:pt idx="1716">
                  <c:v>27.810187088815791</c:v>
                </c:pt>
                <c:pt idx="1717">
                  <c:v>27.794125205592106</c:v>
                </c:pt>
                <c:pt idx="1718">
                  <c:v>27.774850945723685</c:v>
                </c:pt>
                <c:pt idx="1719">
                  <c:v>27.7587890625</c:v>
                </c:pt>
                <c:pt idx="1720">
                  <c:v>27.733090049342106</c:v>
                </c:pt>
                <c:pt idx="1721">
                  <c:v>27.710603412828949</c:v>
                </c:pt>
                <c:pt idx="1722">
                  <c:v>27.688116776315791</c:v>
                </c:pt>
                <c:pt idx="1723">
                  <c:v>27.66563013980263</c:v>
                </c:pt>
                <c:pt idx="1724">
                  <c:v>27.652780633223685</c:v>
                </c:pt>
                <c:pt idx="1725">
                  <c:v>27.633506373355264</c:v>
                </c:pt>
                <c:pt idx="1726">
                  <c:v>27.620656866776315</c:v>
                </c:pt>
                <c:pt idx="1727">
                  <c:v>27.60459498355263</c:v>
                </c:pt>
                <c:pt idx="1728">
                  <c:v>27.60459498355263</c:v>
                </c:pt>
                <c:pt idx="1729">
                  <c:v>27.588533100328949</c:v>
                </c:pt>
                <c:pt idx="1730">
                  <c:v>27.569258840460527</c:v>
                </c:pt>
                <c:pt idx="1731">
                  <c:v>27.553196957236842</c:v>
                </c:pt>
                <c:pt idx="1732">
                  <c:v>27.540347450657894</c:v>
                </c:pt>
                <c:pt idx="1733">
                  <c:v>27.524285567434209</c:v>
                </c:pt>
                <c:pt idx="1734">
                  <c:v>27.460038034539473</c:v>
                </c:pt>
                <c:pt idx="1735">
                  <c:v>27.440763774671051</c:v>
                </c:pt>
                <c:pt idx="1736">
                  <c:v>27.42148951480263</c:v>
                </c:pt>
                <c:pt idx="1737">
                  <c:v>27.405427631578949</c:v>
                </c:pt>
                <c:pt idx="1738">
                  <c:v>27.379728618421051</c:v>
                </c:pt>
                <c:pt idx="1739">
                  <c:v>27.36366673519737</c:v>
                </c:pt>
                <c:pt idx="1740">
                  <c:v>27.344392475328949</c:v>
                </c:pt>
                <c:pt idx="1741">
                  <c:v>27.328330592105264</c:v>
                </c:pt>
                <c:pt idx="1742">
                  <c:v>27.309056332236842</c:v>
                </c:pt>
                <c:pt idx="1743">
                  <c:v>27.283357319078949</c:v>
                </c:pt>
                <c:pt idx="1744">
                  <c:v>27.267295435855264</c:v>
                </c:pt>
                <c:pt idx="1745">
                  <c:v>27.248021175986842</c:v>
                </c:pt>
                <c:pt idx="1746">
                  <c:v>27.231959292763158</c:v>
                </c:pt>
                <c:pt idx="1747">
                  <c:v>27.219109786184209</c:v>
                </c:pt>
                <c:pt idx="1748">
                  <c:v>27.206260279605264</c:v>
                </c:pt>
                <c:pt idx="1749">
                  <c:v>27.190198396381579</c:v>
                </c:pt>
                <c:pt idx="1750">
                  <c:v>27.174136513157894</c:v>
                </c:pt>
                <c:pt idx="1751">
                  <c:v>27.158074629934209</c:v>
                </c:pt>
                <c:pt idx="1752">
                  <c:v>27.1484375</c:v>
                </c:pt>
                <c:pt idx="1753">
                  <c:v>27.135587993421051</c:v>
                </c:pt>
                <c:pt idx="1754">
                  <c:v>27.122738486842106</c:v>
                </c:pt>
                <c:pt idx="1755">
                  <c:v>27.106676603618421</c:v>
                </c:pt>
                <c:pt idx="1756">
                  <c:v>27.097039473684209</c:v>
                </c:pt>
                <c:pt idx="1757">
                  <c:v>27.077765213815791</c:v>
                </c:pt>
                <c:pt idx="1758">
                  <c:v>27.077765213815791</c:v>
                </c:pt>
                <c:pt idx="1759">
                  <c:v>27.068128083881579</c:v>
                </c:pt>
                <c:pt idx="1760">
                  <c:v>27.05527857730263</c:v>
                </c:pt>
                <c:pt idx="1761">
                  <c:v>27.042429070723685</c:v>
                </c:pt>
                <c:pt idx="1762">
                  <c:v>27.029579564144736</c:v>
                </c:pt>
                <c:pt idx="1763">
                  <c:v>27.013517680921051</c:v>
                </c:pt>
                <c:pt idx="1764">
                  <c:v>27.000668174342106</c:v>
                </c:pt>
                <c:pt idx="1765">
                  <c:v>26.984606291118421</c:v>
                </c:pt>
                <c:pt idx="1766">
                  <c:v>26.96533203125</c:v>
                </c:pt>
                <c:pt idx="1767">
                  <c:v>26.949270148026315</c:v>
                </c:pt>
                <c:pt idx="1768">
                  <c:v>26.93320826480263</c:v>
                </c:pt>
                <c:pt idx="1769">
                  <c:v>26.917146381578949</c:v>
                </c:pt>
                <c:pt idx="1770">
                  <c:v>26.901084498355264</c:v>
                </c:pt>
                <c:pt idx="1771">
                  <c:v>26.885022615131579</c:v>
                </c:pt>
                <c:pt idx="1772">
                  <c:v>26.907509251644736</c:v>
                </c:pt>
                <c:pt idx="1773">
                  <c:v>26.894659745065791</c:v>
                </c:pt>
                <c:pt idx="1774">
                  <c:v>26.881810238486842</c:v>
                </c:pt>
                <c:pt idx="1775">
                  <c:v>26.862535978618421</c:v>
                </c:pt>
                <c:pt idx="1776">
                  <c:v>26.852898848684209</c:v>
                </c:pt>
                <c:pt idx="1777">
                  <c:v>26.836836965460527</c:v>
                </c:pt>
                <c:pt idx="1778">
                  <c:v>26.827199835526315</c:v>
                </c:pt>
                <c:pt idx="1779">
                  <c:v>26.81113795230263</c:v>
                </c:pt>
                <c:pt idx="1780">
                  <c:v>26.798288445723685</c:v>
                </c:pt>
                <c:pt idx="1781">
                  <c:v>26.791863692434209</c:v>
                </c:pt>
                <c:pt idx="1782">
                  <c:v>26.766164679276315</c:v>
                </c:pt>
                <c:pt idx="1783">
                  <c:v>26.75331517269737</c:v>
                </c:pt>
                <c:pt idx="1784">
                  <c:v>26.737253289473685</c:v>
                </c:pt>
                <c:pt idx="1785">
                  <c:v>26.717979029605264</c:v>
                </c:pt>
                <c:pt idx="1786">
                  <c:v>26.701917146381579</c:v>
                </c:pt>
                <c:pt idx="1787">
                  <c:v>26.682642886513158</c:v>
                </c:pt>
                <c:pt idx="1788">
                  <c:v>26.663368626644736</c:v>
                </c:pt>
                <c:pt idx="1789">
                  <c:v>26.644094366776315</c:v>
                </c:pt>
                <c:pt idx="1790">
                  <c:v>26.62803248355263</c:v>
                </c:pt>
                <c:pt idx="1791">
                  <c:v>26.608758223684209</c:v>
                </c:pt>
                <c:pt idx="1792">
                  <c:v>26.589483963815791</c:v>
                </c:pt>
                <c:pt idx="1793">
                  <c:v>26.573422080592106</c:v>
                </c:pt>
                <c:pt idx="1794">
                  <c:v>26.554147820723685</c:v>
                </c:pt>
                <c:pt idx="1795">
                  <c:v>26.541298314144736</c:v>
                </c:pt>
                <c:pt idx="1796">
                  <c:v>26.525236430921051</c:v>
                </c:pt>
                <c:pt idx="1797">
                  <c:v>26.50917454769737</c:v>
                </c:pt>
                <c:pt idx="1798">
                  <c:v>26.493112664473685</c:v>
                </c:pt>
                <c:pt idx="1799">
                  <c:v>26.47705078125</c:v>
                </c:pt>
                <c:pt idx="1800">
                  <c:v>26.457776521381579</c:v>
                </c:pt>
                <c:pt idx="1801">
                  <c:v>26.441714638157894</c:v>
                </c:pt>
                <c:pt idx="1802">
                  <c:v>26.425652754934209</c:v>
                </c:pt>
                <c:pt idx="1803">
                  <c:v>26.409590871710527</c:v>
                </c:pt>
                <c:pt idx="1804">
                  <c:v>26.396741365131579</c:v>
                </c:pt>
                <c:pt idx="1805">
                  <c:v>26.380679481907894</c:v>
                </c:pt>
                <c:pt idx="1806">
                  <c:v>26.364617598684209</c:v>
                </c:pt>
                <c:pt idx="1807">
                  <c:v>26.348555715460527</c:v>
                </c:pt>
                <c:pt idx="1808">
                  <c:v>26.332493832236842</c:v>
                </c:pt>
                <c:pt idx="1809">
                  <c:v>26.313219572368421</c:v>
                </c:pt>
                <c:pt idx="1810">
                  <c:v>26.300370065789473</c:v>
                </c:pt>
                <c:pt idx="1811">
                  <c:v>26.281095805921051</c:v>
                </c:pt>
                <c:pt idx="1812">
                  <c:v>26.26503392269737</c:v>
                </c:pt>
                <c:pt idx="1813">
                  <c:v>26.242547286184209</c:v>
                </c:pt>
                <c:pt idx="1814">
                  <c:v>26.226485402960527</c:v>
                </c:pt>
                <c:pt idx="1815">
                  <c:v>26.210423519736842</c:v>
                </c:pt>
                <c:pt idx="1816">
                  <c:v>26.194361636513158</c:v>
                </c:pt>
                <c:pt idx="1817">
                  <c:v>26.178299753289473</c:v>
                </c:pt>
                <c:pt idx="1818">
                  <c:v>26.155813116776315</c:v>
                </c:pt>
                <c:pt idx="1819">
                  <c:v>26.133326480263158</c:v>
                </c:pt>
                <c:pt idx="1820">
                  <c:v>26.126901726973685</c:v>
                </c:pt>
                <c:pt idx="1821">
                  <c:v>26.107627467105264</c:v>
                </c:pt>
                <c:pt idx="1822">
                  <c:v>26.091565583881579</c:v>
                </c:pt>
                <c:pt idx="1823">
                  <c:v>26.075503700657894</c:v>
                </c:pt>
                <c:pt idx="1824">
                  <c:v>26.059441817434209</c:v>
                </c:pt>
                <c:pt idx="1825">
                  <c:v>26.043379934210527</c:v>
                </c:pt>
                <c:pt idx="1826">
                  <c:v>26.027318050986842</c:v>
                </c:pt>
                <c:pt idx="1827">
                  <c:v>25.982344777960527</c:v>
                </c:pt>
                <c:pt idx="1828">
                  <c:v>25.963070518092106</c:v>
                </c:pt>
                <c:pt idx="1829">
                  <c:v>25.937371504934209</c:v>
                </c:pt>
                <c:pt idx="1830">
                  <c:v>25.921309621710527</c:v>
                </c:pt>
                <c:pt idx="1831">
                  <c:v>25.905247738486842</c:v>
                </c:pt>
                <c:pt idx="1832">
                  <c:v>25.889185855263158</c:v>
                </c:pt>
                <c:pt idx="1833">
                  <c:v>25.869911595394736</c:v>
                </c:pt>
                <c:pt idx="1834">
                  <c:v>25.853849712171051</c:v>
                </c:pt>
                <c:pt idx="1835">
                  <c:v>25.83457545230263</c:v>
                </c:pt>
                <c:pt idx="1836">
                  <c:v>25.815301192434209</c:v>
                </c:pt>
                <c:pt idx="1837">
                  <c:v>25.799239309210527</c:v>
                </c:pt>
                <c:pt idx="1838">
                  <c:v>25.783177425986842</c:v>
                </c:pt>
                <c:pt idx="1839">
                  <c:v>25.763903166118421</c:v>
                </c:pt>
                <c:pt idx="1840">
                  <c:v>25.747841282894736</c:v>
                </c:pt>
                <c:pt idx="1841">
                  <c:v>25.725354646381579</c:v>
                </c:pt>
                <c:pt idx="1842">
                  <c:v>25.709292763157894</c:v>
                </c:pt>
                <c:pt idx="1843">
                  <c:v>25.693230879934209</c:v>
                </c:pt>
                <c:pt idx="1844">
                  <c:v>25.673956620065791</c:v>
                </c:pt>
                <c:pt idx="1845">
                  <c:v>25.65468236019737</c:v>
                </c:pt>
                <c:pt idx="1846">
                  <c:v>25.635408100328949</c:v>
                </c:pt>
                <c:pt idx="1847">
                  <c:v>25.62255859375</c:v>
                </c:pt>
                <c:pt idx="1848">
                  <c:v>25.606496710526315</c:v>
                </c:pt>
                <c:pt idx="1849">
                  <c:v>25.59043482730263</c:v>
                </c:pt>
                <c:pt idx="1850">
                  <c:v>25.574372944078949</c:v>
                </c:pt>
                <c:pt idx="1851">
                  <c:v>25.5615234375</c:v>
                </c:pt>
                <c:pt idx="1852">
                  <c:v>25.545461554276315</c:v>
                </c:pt>
                <c:pt idx="1853">
                  <c:v>25.52939967105263</c:v>
                </c:pt>
                <c:pt idx="1854">
                  <c:v>25.510125411184209</c:v>
                </c:pt>
                <c:pt idx="1855">
                  <c:v>25.490851151315791</c:v>
                </c:pt>
                <c:pt idx="1856">
                  <c:v>25.474789268092106</c:v>
                </c:pt>
                <c:pt idx="1857">
                  <c:v>25.455515008223685</c:v>
                </c:pt>
                <c:pt idx="1858">
                  <c:v>25.429815995065791</c:v>
                </c:pt>
                <c:pt idx="1859">
                  <c:v>25.41054173519737</c:v>
                </c:pt>
                <c:pt idx="1860">
                  <c:v>25.384842722039473</c:v>
                </c:pt>
                <c:pt idx="1861">
                  <c:v>25.365568462171051</c:v>
                </c:pt>
                <c:pt idx="1862">
                  <c:v>25.34950657894737</c:v>
                </c:pt>
                <c:pt idx="1863">
                  <c:v>25.333444695723685</c:v>
                </c:pt>
                <c:pt idx="1864">
                  <c:v>25.320595189144736</c:v>
                </c:pt>
                <c:pt idx="1865">
                  <c:v>25.333444695723685</c:v>
                </c:pt>
                <c:pt idx="1866">
                  <c:v>25.3173828125</c:v>
                </c:pt>
                <c:pt idx="1867">
                  <c:v>25.314170435855264</c:v>
                </c:pt>
                <c:pt idx="1868">
                  <c:v>25.291683799342106</c:v>
                </c:pt>
                <c:pt idx="1869">
                  <c:v>25.275621916118421</c:v>
                </c:pt>
                <c:pt idx="1870">
                  <c:v>25.259560032894736</c:v>
                </c:pt>
                <c:pt idx="1871">
                  <c:v>25.243498149671051</c:v>
                </c:pt>
                <c:pt idx="1872">
                  <c:v>25.22422388980263</c:v>
                </c:pt>
                <c:pt idx="1873">
                  <c:v>25.16318873355263</c:v>
                </c:pt>
                <c:pt idx="1874">
                  <c:v>25.143914473684209</c:v>
                </c:pt>
                <c:pt idx="1875">
                  <c:v>25.121427837171051</c:v>
                </c:pt>
                <c:pt idx="1876">
                  <c:v>25.10536595394737</c:v>
                </c:pt>
                <c:pt idx="1877">
                  <c:v>25.089304070723685</c:v>
                </c:pt>
                <c:pt idx="1878">
                  <c:v>25.070029810855264</c:v>
                </c:pt>
                <c:pt idx="1879">
                  <c:v>25.060392680921051</c:v>
                </c:pt>
                <c:pt idx="1880">
                  <c:v>25.04111842105263</c:v>
                </c:pt>
                <c:pt idx="1881">
                  <c:v>25.025056537828949</c:v>
                </c:pt>
                <c:pt idx="1882">
                  <c:v>25.01220703125</c:v>
                </c:pt>
                <c:pt idx="1883">
                  <c:v>24.999357524671051</c:v>
                </c:pt>
                <c:pt idx="1884">
                  <c:v>24.986508018092106</c:v>
                </c:pt>
                <c:pt idx="1885">
                  <c:v>24.970446134868421</c:v>
                </c:pt>
                <c:pt idx="1886">
                  <c:v>24.957596628289473</c:v>
                </c:pt>
                <c:pt idx="1887">
                  <c:v>24.941534745065791</c:v>
                </c:pt>
                <c:pt idx="1888">
                  <c:v>24.928685238486842</c:v>
                </c:pt>
                <c:pt idx="1889">
                  <c:v>24.915835731907894</c:v>
                </c:pt>
                <c:pt idx="1890">
                  <c:v>24.896561472039473</c:v>
                </c:pt>
                <c:pt idx="1891">
                  <c:v>24.874074835526315</c:v>
                </c:pt>
                <c:pt idx="1892">
                  <c:v>24.86122532894737</c:v>
                </c:pt>
                <c:pt idx="1893">
                  <c:v>24.848375822368421</c:v>
                </c:pt>
                <c:pt idx="1894">
                  <c:v>24.838738692434209</c:v>
                </c:pt>
                <c:pt idx="1895">
                  <c:v>24.8291015625</c:v>
                </c:pt>
                <c:pt idx="1896">
                  <c:v>24.825889185855264</c:v>
                </c:pt>
                <c:pt idx="1897">
                  <c:v>24.813039679276315</c:v>
                </c:pt>
                <c:pt idx="1898">
                  <c:v>24.806614925986842</c:v>
                </c:pt>
                <c:pt idx="1899">
                  <c:v>24.793765419407894</c:v>
                </c:pt>
                <c:pt idx="1900">
                  <c:v>24.777703536184209</c:v>
                </c:pt>
                <c:pt idx="1901">
                  <c:v>24.761641652960527</c:v>
                </c:pt>
                <c:pt idx="1902">
                  <c:v>24.745579769736842</c:v>
                </c:pt>
                <c:pt idx="1903">
                  <c:v>24.732730263157894</c:v>
                </c:pt>
                <c:pt idx="1904">
                  <c:v>24.716668379934209</c:v>
                </c:pt>
                <c:pt idx="1905">
                  <c:v>24.687756990131579</c:v>
                </c:pt>
                <c:pt idx="1906">
                  <c:v>24.67811986019737</c:v>
                </c:pt>
                <c:pt idx="1907">
                  <c:v>24.662057976973685</c:v>
                </c:pt>
                <c:pt idx="1908">
                  <c:v>24.64599609375</c:v>
                </c:pt>
                <c:pt idx="1909">
                  <c:v>24.633146587171051</c:v>
                </c:pt>
                <c:pt idx="1910">
                  <c:v>24.61708470394737</c:v>
                </c:pt>
                <c:pt idx="1911">
                  <c:v>24.636358963815791</c:v>
                </c:pt>
                <c:pt idx="1912">
                  <c:v>24.61708470394737</c:v>
                </c:pt>
                <c:pt idx="1913">
                  <c:v>24.604235197368421</c:v>
                </c:pt>
                <c:pt idx="1914">
                  <c:v>24.581748560855264</c:v>
                </c:pt>
                <c:pt idx="1915">
                  <c:v>24.568899054276315</c:v>
                </c:pt>
                <c:pt idx="1916">
                  <c:v>24.55604954769737</c:v>
                </c:pt>
                <c:pt idx="1917">
                  <c:v>24.536775287828949</c:v>
                </c:pt>
                <c:pt idx="1918">
                  <c:v>24.52392578125</c:v>
                </c:pt>
                <c:pt idx="1919">
                  <c:v>24.507863898026315</c:v>
                </c:pt>
                <c:pt idx="1920">
                  <c:v>24.482164884868421</c:v>
                </c:pt>
                <c:pt idx="1921">
                  <c:v>24.459678248355264</c:v>
                </c:pt>
                <c:pt idx="1922">
                  <c:v>24.43397923519737</c:v>
                </c:pt>
                <c:pt idx="1923">
                  <c:v>24.411492598684209</c:v>
                </c:pt>
                <c:pt idx="1924">
                  <c:v>24.389005962171051</c:v>
                </c:pt>
                <c:pt idx="1925">
                  <c:v>24.36973170230263</c:v>
                </c:pt>
                <c:pt idx="1926">
                  <c:v>24.353669819078949</c:v>
                </c:pt>
                <c:pt idx="1927">
                  <c:v>24.331183182565791</c:v>
                </c:pt>
                <c:pt idx="1928">
                  <c:v>24.305484169407894</c:v>
                </c:pt>
                <c:pt idx="1929">
                  <c:v>24.299059416118421</c:v>
                </c:pt>
                <c:pt idx="1930">
                  <c:v>24.276572779605264</c:v>
                </c:pt>
                <c:pt idx="1931">
                  <c:v>24.254086143092106</c:v>
                </c:pt>
                <c:pt idx="1932">
                  <c:v>24.231599506578949</c:v>
                </c:pt>
                <c:pt idx="1933">
                  <c:v>24.209112870065791</c:v>
                </c:pt>
                <c:pt idx="1934">
                  <c:v>24.18662623355263</c:v>
                </c:pt>
                <c:pt idx="1935">
                  <c:v>24.164139597039473</c:v>
                </c:pt>
                <c:pt idx="1936">
                  <c:v>24.141652960526315</c:v>
                </c:pt>
                <c:pt idx="1937">
                  <c:v>24.119166324013158</c:v>
                </c:pt>
                <c:pt idx="1938">
                  <c:v>24.0966796875</c:v>
                </c:pt>
                <c:pt idx="1939">
                  <c:v>24.070980674342106</c:v>
                </c:pt>
                <c:pt idx="1940">
                  <c:v>24.048494037828949</c:v>
                </c:pt>
                <c:pt idx="1941">
                  <c:v>24.016370271381579</c:v>
                </c:pt>
                <c:pt idx="1942">
                  <c:v>23.993883634868421</c:v>
                </c:pt>
                <c:pt idx="1943">
                  <c:v>23.987458881578949</c:v>
                </c:pt>
                <c:pt idx="1944">
                  <c:v>23.964972245065791</c:v>
                </c:pt>
                <c:pt idx="1945">
                  <c:v>23.94248560855263</c:v>
                </c:pt>
                <c:pt idx="1946">
                  <c:v>23.923211348684209</c:v>
                </c:pt>
                <c:pt idx="1947">
                  <c:v>23.897512335526315</c:v>
                </c:pt>
                <c:pt idx="1948">
                  <c:v>23.875025699013158</c:v>
                </c:pt>
                <c:pt idx="1949">
                  <c:v>23.855751439144736</c:v>
                </c:pt>
                <c:pt idx="1950">
                  <c:v>23.849326685855264</c:v>
                </c:pt>
                <c:pt idx="1951">
                  <c:v>23.830052425986842</c:v>
                </c:pt>
                <c:pt idx="1952">
                  <c:v>23.817202919407894</c:v>
                </c:pt>
                <c:pt idx="1953">
                  <c:v>23.794716282894736</c:v>
                </c:pt>
                <c:pt idx="1954">
                  <c:v>23.76259251644737</c:v>
                </c:pt>
                <c:pt idx="1955">
                  <c:v>23.746530633223685</c:v>
                </c:pt>
                <c:pt idx="1956">
                  <c:v>23.727256373355264</c:v>
                </c:pt>
                <c:pt idx="1957">
                  <c:v>23.704769736842106</c:v>
                </c:pt>
                <c:pt idx="1958">
                  <c:v>23.695132606907894</c:v>
                </c:pt>
                <c:pt idx="1959">
                  <c:v>23.685495476973685</c:v>
                </c:pt>
                <c:pt idx="1960">
                  <c:v>23.66943359375</c:v>
                </c:pt>
                <c:pt idx="1961">
                  <c:v>23.650159333881579</c:v>
                </c:pt>
                <c:pt idx="1962">
                  <c:v>23.627672697368421</c:v>
                </c:pt>
                <c:pt idx="1963">
                  <c:v>23.611610814144736</c:v>
                </c:pt>
                <c:pt idx="1964">
                  <c:v>23.589124177631579</c:v>
                </c:pt>
                <c:pt idx="1965">
                  <c:v>23.534513774671051</c:v>
                </c:pt>
                <c:pt idx="1966">
                  <c:v>23.528089021381579</c:v>
                </c:pt>
                <c:pt idx="1967">
                  <c:v>23.502390008223685</c:v>
                </c:pt>
                <c:pt idx="1968">
                  <c:v>23.489540501644736</c:v>
                </c:pt>
                <c:pt idx="1969">
                  <c:v>23.470266241776315</c:v>
                </c:pt>
                <c:pt idx="1970">
                  <c:v>23.45741673519737</c:v>
                </c:pt>
                <c:pt idx="1971">
                  <c:v>23.447779605263158</c:v>
                </c:pt>
                <c:pt idx="1972">
                  <c:v>23.434930098684209</c:v>
                </c:pt>
                <c:pt idx="1973">
                  <c:v>23.422080592105264</c:v>
                </c:pt>
                <c:pt idx="1974">
                  <c:v>23.409231085526315</c:v>
                </c:pt>
                <c:pt idx="1975">
                  <c:v>23.389956825657894</c:v>
                </c:pt>
                <c:pt idx="1976">
                  <c:v>23.373894942434209</c:v>
                </c:pt>
                <c:pt idx="1977">
                  <c:v>23.3642578125</c:v>
                </c:pt>
                <c:pt idx="1978">
                  <c:v>23.348195929276315</c:v>
                </c:pt>
                <c:pt idx="1979">
                  <c:v>23.338558799342106</c:v>
                </c:pt>
                <c:pt idx="1980">
                  <c:v>23.322496916118421</c:v>
                </c:pt>
                <c:pt idx="1981">
                  <c:v>23.296797902960527</c:v>
                </c:pt>
                <c:pt idx="1982">
                  <c:v>23.27431126644737</c:v>
                </c:pt>
                <c:pt idx="1983">
                  <c:v>23.251824629934209</c:v>
                </c:pt>
                <c:pt idx="1984">
                  <c:v>23.226125616776315</c:v>
                </c:pt>
                <c:pt idx="1985">
                  <c:v>23.21006373355263</c:v>
                </c:pt>
                <c:pt idx="1986">
                  <c:v>23.197214226973685</c:v>
                </c:pt>
                <c:pt idx="1987">
                  <c:v>23.190789473684209</c:v>
                </c:pt>
                <c:pt idx="1988">
                  <c:v>23.168302837171051</c:v>
                </c:pt>
                <c:pt idx="1989">
                  <c:v>23.14902857730263</c:v>
                </c:pt>
                <c:pt idx="1990">
                  <c:v>23.136179070723685</c:v>
                </c:pt>
                <c:pt idx="1991">
                  <c:v>23.126541940789473</c:v>
                </c:pt>
                <c:pt idx="1992">
                  <c:v>23.123329564144736</c:v>
                </c:pt>
                <c:pt idx="1993">
                  <c:v>23.110480057565791</c:v>
                </c:pt>
                <c:pt idx="1994">
                  <c:v>23.094418174342106</c:v>
                </c:pt>
                <c:pt idx="1995">
                  <c:v>23.084781044407894</c:v>
                </c:pt>
                <c:pt idx="1996">
                  <c:v>23.071931537828949</c:v>
                </c:pt>
                <c:pt idx="1997">
                  <c:v>23.052657277960527</c:v>
                </c:pt>
                <c:pt idx="1998">
                  <c:v>23.036595394736842</c:v>
                </c:pt>
                <c:pt idx="1999">
                  <c:v>23.02695826480263</c:v>
                </c:pt>
                <c:pt idx="2000">
                  <c:v>23.020533511513158</c:v>
                </c:pt>
                <c:pt idx="2001">
                  <c:v>23.007684004934209</c:v>
                </c:pt>
                <c:pt idx="2002">
                  <c:v>22.994834498355264</c:v>
                </c:pt>
                <c:pt idx="2003">
                  <c:v>23.020533511513158</c:v>
                </c:pt>
                <c:pt idx="2004">
                  <c:v>23.004471628289473</c:v>
                </c:pt>
                <c:pt idx="2005">
                  <c:v>22.991622121710527</c:v>
                </c:pt>
                <c:pt idx="2006">
                  <c:v>22.975560238486842</c:v>
                </c:pt>
                <c:pt idx="2007">
                  <c:v>22.962710731907894</c:v>
                </c:pt>
                <c:pt idx="2008">
                  <c:v>22.946648848684209</c:v>
                </c:pt>
                <c:pt idx="2009">
                  <c:v>22.930586965460527</c:v>
                </c:pt>
                <c:pt idx="2010">
                  <c:v>22.911312705592106</c:v>
                </c:pt>
                <c:pt idx="2011">
                  <c:v>22.856702302631579</c:v>
                </c:pt>
                <c:pt idx="2012">
                  <c:v>22.840640419407894</c:v>
                </c:pt>
                <c:pt idx="2013">
                  <c:v>22.824578536184209</c:v>
                </c:pt>
                <c:pt idx="2014">
                  <c:v>22.81494140625</c:v>
                </c:pt>
                <c:pt idx="2015">
                  <c:v>22.802091899671051</c:v>
                </c:pt>
                <c:pt idx="2016">
                  <c:v>22.78281763980263</c:v>
                </c:pt>
                <c:pt idx="2017">
                  <c:v>22.769968133223685</c:v>
                </c:pt>
                <c:pt idx="2018">
                  <c:v>22.757118626644736</c:v>
                </c:pt>
                <c:pt idx="2019">
                  <c:v>22.744269120065791</c:v>
                </c:pt>
                <c:pt idx="2020">
                  <c:v>22.741056743421051</c:v>
                </c:pt>
                <c:pt idx="2021">
                  <c:v>22.734631990131579</c:v>
                </c:pt>
                <c:pt idx="2022">
                  <c:v>22.72499486019737</c:v>
                </c:pt>
                <c:pt idx="2023">
                  <c:v>22.712145353618421</c:v>
                </c:pt>
                <c:pt idx="2024">
                  <c:v>22.699295847039473</c:v>
                </c:pt>
                <c:pt idx="2025">
                  <c:v>22.683233963815791</c:v>
                </c:pt>
                <c:pt idx="2026">
                  <c:v>22.673596833881579</c:v>
                </c:pt>
                <c:pt idx="2027">
                  <c:v>22.66395970394737</c:v>
                </c:pt>
                <c:pt idx="2028">
                  <c:v>22.641473067434209</c:v>
                </c:pt>
                <c:pt idx="2029">
                  <c:v>22.622198807565791</c:v>
                </c:pt>
                <c:pt idx="2030">
                  <c:v>22.606136924342106</c:v>
                </c:pt>
                <c:pt idx="2031">
                  <c:v>22.586862664473685</c:v>
                </c:pt>
                <c:pt idx="2032">
                  <c:v>22.57080078125</c:v>
                </c:pt>
                <c:pt idx="2033">
                  <c:v>22.554738898026315</c:v>
                </c:pt>
                <c:pt idx="2034">
                  <c:v>22.532252261513158</c:v>
                </c:pt>
                <c:pt idx="2035">
                  <c:v>22.516190378289473</c:v>
                </c:pt>
                <c:pt idx="2036">
                  <c:v>22.506553248355264</c:v>
                </c:pt>
                <c:pt idx="2037">
                  <c:v>22.484066611842106</c:v>
                </c:pt>
                <c:pt idx="2038">
                  <c:v>22.468004728618421</c:v>
                </c:pt>
                <c:pt idx="2039">
                  <c:v>22.451942845394736</c:v>
                </c:pt>
                <c:pt idx="2040">
                  <c:v>22.432668585526315</c:v>
                </c:pt>
                <c:pt idx="2041">
                  <c:v>22.41660670230263</c:v>
                </c:pt>
                <c:pt idx="2042">
                  <c:v>22.400544819078949</c:v>
                </c:pt>
                <c:pt idx="2043">
                  <c:v>22.374845805921051</c:v>
                </c:pt>
                <c:pt idx="2044">
                  <c:v>22.352359169407894</c:v>
                </c:pt>
                <c:pt idx="2045">
                  <c:v>22.336297286184209</c:v>
                </c:pt>
                <c:pt idx="2046">
                  <c:v>22.307385896381579</c:v>
                </c:pt>
                <c:pt idx="2047">
                  <c:v>22.281686883223685</c:v>
                </c:pt>
                <c:pt idx="2048">
                  <c:v>22.262412623355264</c:v>
                </c:pt>
                <c:pt idx="2049">
                  <c:v>22.275262129934209</c:v>
                </c:pt>
                <c:pt idx="2050">
                  <c:v>22.255987870065791</c:v>
                </c:pt>
                <c:pt idx="2051">
                  <c:v>22.246350740131579</c:v>
                </c:pt>
                <c:pt idx="2052">
                  <c:v>22.227076480263158</c:v>
                </c:pt>
                <c:pt idx="2053">
                  <c:v>22.211014597039473</c:v>
                </c:pt>
                <c:pt idx="2054">
                  <c:v>22.198165090460527</c:v>
                </c:pt>
                <c:pt idx="2055">
                  <c:v>22.182103207236842</c:v>
                </c:pt>
                <c:pt idx="2056">
                  <c:v>22.166041324013158</c:v>
                </c:pt>
                <c:pt idx="2057">
                  <c:v>22.146767064144736</c:v>
                </c:pt>
                <c:pt idx="2058">
                  <c:v>22.127492804276315</c:v>
                </c:pt>
                <c:pt idx="2059">
                  <c:v>22.098581414473685</c:v>
                </c:pt>
                <c:pt idx="2060">
                  <c:v>22.08251953125</c:v>
                </c:pt>
                <c:pt idx="2061">
                  <c:v>22.060032894736842</c:v>
                </c:pt>
                <c:pt idx="2062">
                  <c:v>22.034333881578949</c:v>
                </c:pt>
                <c:pt idx="2063">
                  <c:v>22.008634868421051</c:v>
                </c:pt>
                <c:pt idx="2064">
                  <c:v>21.979723478618421</c:v>
                </c:pt>
                <c:pt idx="2065">
                  <c:v>21.96044921875</c:v>
                </c:pt>
                <c:pt idx="2066">
                  <c:v>21.937962582236842</c:v>
                </c:pt>
                <c:pt idx="2067">
                  <c:v>21.909051192434209</c:v>
                </c:pt>
                <c:pt idx="2068">
                  <c:v>21.889776932565791</c:v>
                </c:pt>
                <c:pt idx="2069">
                  <c:v>21.87050267269737</c:v>
                </c:pt>
                <c:pt idx="2070">
                  <c:v>21.854440789473685</c:v>
                </c:pt>
                <c:pt idx="2071">
                  <c:v>21.835166529605264</c:v>
                </c:pt>
                <c:pt idx="2072">
                  <c:v>21.815892269736842</c:v>
                </c:pt>
                <c:pt idx="2073">
                  <c:v>21.796618009868421</c:v>
                </c:pt>
                <c:pt idx="2074">
                  <c:v>21.77734375</c:v>
                </c:pt>
                <c:pt idx="2075">
                  <c:v>21.761281866776315</c:v>
                </c:pt>
                <c:pt idx="2076">
                  <c:v>21.74521998355263</c:v>
                </c:pt>
                <c:pt idx="2077">
                  <c:v>21.722733347039473</c:v>
                </c:pt>
                <c:pt idx="2078">
                  <c:v>21.706671463815791</c:v>
                </c:pt>
                <c:pt idx="2079">
                  <c:v>21.690609580592106</c:v>
                </c:pt>
                <c:pt idx="2080">
                  <c:v>21.674547697368421</c:v>
                </c:pt>
                <c:pt idx="2081">
                  <c:v>21.664910567434209</c:v>
                </c:pt>
                <c:pt idx="2082">
                  <c:v>21.652061060855264</c:v>
                </c:pt>
                <c:pt idx="2083">
                  <c:v>21.635999177631579</c:v>
                </c:pt>
                <c:pt idx="2084">
                  <c:v>21.629574424342106</c:v>
                </c:pt>
                <c:pt idx="2085">
                  <c:v>21.619937294407894</c:v>
                </c:pt>
                <c:pt idx="2086">
                  <c:v>21.610300164473685</c:v>
                </c:pt>
                <c:pt idx="2087">
                  <c:v>21.600663034539473</c:v>
                </c:pt>
                <c:pt idx="2088">
                  <c:v>21.587813527960527</c:v>
                </c:pt>
                <c:pt idx="2089">
                  <c:v>21.568539268092106</c:v>
                </c:pt>
                <c:pt idx="2090">
                  <c:v>21.546052631578949</c:v>
                </c:pt>
                <c:pt idx="2091">
                  <c:v>21.526778371710527</c:v>
                </c:pt>
                <c:pt idx="2092">
                  <c:v>21.510716488486842</c:v>
                </c:pt>
                <c:pt idx="2093">
                  <c:v>21.491442228618421</c:v>
                </c:pt>
                <c:pt idx="2094">
                  <c:v>21.47216796875</c:v>
                </c:pt>
                <c:pt idx="2095">
                  <c:v>21.456106085526315</c:v>
                </c:pt>
                <c:pt idx="2096">
                  <c:v>21.436831825657894</c:v>
                </c:pt>
                <c:pt idx="2097">
                  <c:v>21.430407072368421</c:v>
                </c:pt>
                <c:pt idx="2098">
                  <c:v>21.414345189144736</c:v>
                </c:pt>
                <c:pt idx="2099">
                  <c:v>21.404708059210527</c:v>
                </c:pt>
                <c:pt idx="2100">
                  <c:v>21.391858552631579</c:v>
                </c:pt>
                <c:pt idx="2101">
                  <c:v>21.38222142269737</c:v>
                </c:pt>
                <c:pt idx="2102">
                  <c:v>21.372584292763158</c:v>
                </c:pt>
                <c:pt idx="2103">
                  <c:v>21.356522409539473</c:v>
                </c:pt>
                <c:pt idx="2104">
                  <c:v>21.340460526315791</c:v>
                </c:pt>
                <c:pt idx="2105">
                  <c:v>21.330823396381579</c:v>
                </c:pt>
                <c:pt idx="2106">
                  <c:v>21.311549136513158</c:v>
                </c:pt>
                <c:pt idx="2107">
                  <c:v>21.292274876644736</c:v>
                </c:pt>
                <c:pt idx="2108">
                  <c:v>21.269788240131579</c:v>
                </c:pt>
                <c:pt idx="2109">
                  <c:v>21.244089226973685</c:v>
                </c:pt>
                <c:pt idx="2110">
                  <c:v>21.231239720394736</c:v>
                </c:pt>
                <c:pt idx="2111">
                  <c:v>21.211965460526315</c:v>
                </c:pt>
                <c:pt idx="2112">
                  <c:v>21.19590357730263</c:v>
                </c:pt>
                <c:pt idx="2113">
                  <c:v>21.179841694078949</c:v>
                </c:pt>
                <c:pt idx="2114">
                  <c:v>21.157355057565791</c:v>
                </c:pt>
                <c:pt idx="2115">
                  <c:v>21.141293174342106</c:v>
                </c:pt>
                <c:pt idx="2116">
                  <c:v>21.122018914473685</c:v>
                </c:pt>
                <c:pt idx="2117">
                  <c:v>21.102744654605264</c:v>
                </c:pt>
                <c:pt idx="2118">
                  <c:v>21.083470394736842</c:v>
                </c:pt>
                <c:pt idx="2119">
                  <c:v>21.067408511513158</c:v>
                </c:pt>
                <c:pt idx="2120">
                  <c:v>21.048134251644736</c:v>
                </c:pt>
                <c:pt idx="2121">
                  <c:v>21.028859991776315</c:v>
                </c:pt>
                <c:pt idx="2122">
                  <c:v>21.009585731907894</c:v>
                </c:pt>
                <c:pt idx="2123">
                  <c:v>20.98388671875</c:v>
                </c:pt>
                <c:pt idx="2124">
                  <c:v>20.958187705592106</c:v>
                </c:pt>
                <c:pt idx="2125">
                  <c:v>20.938913445723685</c:v>
                </c:pt>
                <c:pt idx="2126">
                  <c:v>20.916426809210527</c:v>
                </c:pt>
                <c:pt idx="2127">
                  <c:v>20.900364925986842</c:v>
                </c:pt>
                <c:pt idx="2128">
                  <c:v>20.884303042763158</c:v>
                </c:pt>
                <c:pt idx="2129">
                  <c:v>20.865028782894736</c:v>
                </c:pt>
                <c:pt idx="2130">
                  <c:v>20.845754523026315</c:v>
                </c:pt>
                <c:pt idx="2131">
                  <c:v>20.82969263980263</c:v>
                </c:pt>
                <c:pt idx="2132">
                  <c:v>20.810418379934209</c:v>
                </c:pt>
                <c:pt idx="2133">
                  <c:v>20.794356496710527</c:v>
                </c:pt>
                <c:pt idx="2134">
                  <c:v>20.775082236842106</c:v>
                </c:pt>
                <c:pt idx="2135">
                  <c:v>20.752595600328949</c:v>
                </c:pt>
                <c:pt idx="2136">
                  <c:v>20.723684210526315</c:v>
                </c:pt>
                <c:pt idx="2137">
                  <c:v>20.697985197368421</c:v>
                </c:pt>
                <c:pt idx="2138">
                  <c:v>20.6787109375</c:v>
                </c:pt>
                <c:pt idx="2139">
                  <c:v>20.659436677631579</c:v>
                </c:pt>
                <c:pt idx="2140">
                  <c:v>20.640162417763158</c:v>
                </c:pt>
                <c:pt idx="2141">
                  <c:v>20.620888157894736</c:v>
                </c:pt>
                <c:pt idx="2142">
                  <c:v>20.604826274671051</c:v>
                </c:pt>
                <c:pt idx="2143">
                  <c:v>20.58555201480263</c:v>
                </c:pt>
                <c:pt idx="2144">
                  <c:v>20.566277754934209</c:v>
                </c:pt>
                <c:pt idx="2145">
                  <c:v>20.547003495065791</c:v>
                </c:pt>
                <c:pt idx="2146">
                  <c:v>20.52772923519737</c:v>
                </c:pt>
                <c:pt idx="2147">
                  <c:v>20.514879728618421</c:v>
                </c:pt>
                <c:pt idx="2148">
                  <c:v>20.492393092105264</c:v>
                </c:pt>
                <c:pt idx="2149">
                  <c:v>20.476331208881579</c:v>
                </c:pt>
                <c:pt idx="2150">
                  <c:v>20.40244654605263</c:v>
                </c:pt>
                <c:pt idx="2151">
                  <c:v>20.383172286184209</c:v>
                </c:pt>
                <c:pt idx="2152">
                  <c:v>20.357473273026315</c:v>
                </c:pt>
                <c:pt idx="2153">
                  <c:v>20.338199013157894</c:v>
                </c:pt>
                <c:pt idx="2154">
                  <c:v>20.318924753289473</c:v>
                </c:pt>
                <c:pt idx="2155">
                  <c:v>20.299650493421051</c:v>
                </c:pt>
                <c:pt idx="2156">
                  <c:v>20.28037623355263</c:v>
                </c:pt>
                <c:pt idx="2157">
                  <c:v>20.257889597039473</c:v>
                </c:pt>
                <c:pt idx="2158">
                  <c:v>20.241827713815791</c:v>
                </c:pt>
                <c:pt idx="2159">
                  <c:v>20.21934107730263</c:v>
                </c:pt>
                <c:pt idx="2160">
                  <c:v>20.200066817434209</c:v>
                </c:pt>
                <c:pt idx="2161">
                  <c:v>20.187217310855264</c:v>
                </c:pt>
                <c:pt idx="2162">
                  <c:v>20.171155427631579</c:v>
                </c:pt>
                <c:pt idx="2163">
                  <c:v>20.155093544407894</c:v>
                </c:pt>
                <c:pt idx="2164">
                  <c:v>20.139031661184209</c:v>
                </c:pt>
                <c:pt idx="2165">
                  <c:v>20.119757401315791</c:v>
                </c:pt>
                <c:pt idx="2166">
                  <c:v>20.10048314144737</c:v>
                </c:pt>
                <c:pt idx="2167">
                  <c:v>20.084421258223685</c:v>
                </c:pt>
                <c:pt idx="2168">
                  <c:v>20.065146998355264</c:v>
                </c:pt>
                <c:pt idx="2169">
                  <c:v>20.045872738486842</c:v>
                </c:pt>
                <c:pt idx="2170">
                  <c:v>20.029810855263158</c:v>
                </c:pt>
                <c:pt idx="2171">
                  <c:v>20.013748972039473</c:v>
                </c:pt>
                <c:pt idx="2172">
                  <c:v>19.997687088815791</c:v>
                </c:pt>
                <c:pt idx="2173">
                  <c:v>19.981625205592106</c:v>
                </c:pt>
                <c:pt idx="2174">
                  <c:v>19.97520045230263</c:v>
                </c:pt>
                <c:pt idx="2175">
                  <c:v>19.959138569078949</c:v>
                </c:pt>
                <c:pt idx="2176">
                  <c:v>19.943076685855264</c:v>
                </c:pt>
                <c:pt idx="2177">
                  <c:v>19.927014802631579</c:v>
                </c:pt>
                <c:pt idx="2178">
                  <c:v>19.910952919407894</c:v>
                </c:pt>
                <c:pt idx="2179">
                  <c:v>19.891678659539473</c:v>
                </c:pt>
                <c:pt idx="2180">
                  <c:v>19.875616776315791</c:v>
                </c:pt>
                <c:pt idx="2181">
                  <c:v>19.862767269736842</c:v>
                </c:pt>
                <c:pt idx="2182">
                  <c:v>19.843493009868421</c:v>
                </c:pt>
                <c:pt idx="2183">
                  <c:v>19.827431126644736</c:v>
                </c:pt>
                <c:pt idx="2184">
                  <c:v>19.811369243421051</c:v>
                </c:pt>
                <c:pt idx="2185">
                  <c:v>19.79530736019737</c:v>
                </c:pt>
                <c:pt idx="2186">
                  <c:v>19.782457853618421</c:v>
                </c:pt>
                <c:pt idx="2187">
                  <c:v>19.766395970394736</c:v>
                </c:pt>
                <c:pt idx="2188">
                  <c:v>19.801732113486842</c:v>
                </c:pt>
                <c:pt idx="2189">
                  <c:v>19.785670230263158</c:v>
                </c:pt>
                <c:pt idx="2190">
                  <c:v>19.776033100328949</c:v>
                </c:pt>
                <c:pt idx="2191">
                  <c:v>19.756758840460527</c:v>
                </c:pt>
                <c:pt idx="2192">
                  <c:v>19.740696957236842</c:v>
                </c:pt>
                <c:pt idx="2193">
                  <c:v>19.724635074013158</c:v>
                </c:pt>
                <c:pt idx="2194">
                  <c:v>19.708573190789473</c:v>
                </c:pt>
                <c:pt idx="2195">
                  <c:v>19.695723684210527</c:v>
                </c:pt>
                <c:pt idx="2196">
                  <c:v>19.637900904605264</c:v>
                </c:pt>
                <c:pt idx="2197">
                  <c:v>19.625051398026315</c:v>
                </c:pt>
                <c:pt idx="2198">
                  <c:v>19.605777138157894</c:v>
                </c:pt>
                <c:pt idx="2199">
                  <c:v>19.583290501644736</c:v>
                </c:pt>
                <c:pt idx="2200">
                  <c:v>19.567228618421051</c:v>
                </c:pt>
                <c:pt idx="2201">
                  <c:v>19.54795435855263</c:v>
                </c:pt>
                <c:pt idx="2202">
                  <c:v>19.531892475328949</c:v>
                </c:pt>
                <c:pt idx="2203">
                  <c:v>19.512618215460527</c:v>
                </c:pt>
                <c:pt idx="2204">
                  <c:v>19.496556332236842</c:v>
                </c:pt>
                <c:pt idx="2205">
                  <c:v>19.477282072368421</c:v>
                </c:pt>
                <c:pt idx="2206">
                  <c:v>19.461220189144736</c:v>
                </c:pt>
                <c:pt idx="2207">
                  <c:v>19.445158305921051</c:v>
                </c:pt>
                <c:pt idx="2208">
                  <c:v>19.42909642269737</c:v>
                </c:pt>
                <c:pt idx="2209">
                  <c:v>19.413034539473685</c:v>
                </c:pt>
                <c:pt idx="2210">
                  <c:v>19.393760279605264</c:v>
                </c:pt>
                <c:pt idx="2211">
                  <c:v>19.377698396381579</c:v>
                </c:pt>
                <c:pt idx="2212">
                  <c:v>19.355211759868421</c:v>
                </c:pt>
                <c:pt idx="2213">
                  <c:v>19.342362253289473</c:v>
                </c:pt>
                <c:pt idx="2214">
                  <c:v>19.326300370065791</c:v>
                </c:pt>
                <c:pt idx="2215">
                  <c:v>19.310238486842106</c:v>
                </c:pt>
                <c:pt idx="2216">
                  <c:v>19.294176603618421</c:v>
                </c:pt>
                <c:pt idx="2217">
                  <c:v>19.278114720394736</c:v>
                </c:pt>
                <c:pt idx="2218">
                  <c:v>19.262052837171051</c:v>
                </c:pt>
                <c:pt idx="2219">
                  <c:v>19.24277857730263</c:v>
                </c:pt>
                <c:pt idx="2220">
                  <c:v>19.229929070723685</c:v>
                </c:pt>
                <c:pt idx="2221">
                  <c:v>19.2138671875</c:v>
                </c:pt>
                <c:pt idx="2222">
                  <c:v>19.197805304276315</c:v>
                </c:pt>
                <c:pt idx="2223">
                  <c:v>19.18174342105263</c:v>
                </c:pt>
                <c:pt idx="2224">
                  <c:v>19.165681537828949</c:v>
                </c:pt>
                <c:pt idx="2225">
                  <c:v>19.143194901315791</c:v>
                </c:pt>
                <c:pt idx="2226">
                  <c:v>19.127133018092106</c:v>
                </c:pt>
                <c:pt idx="2227">
                  <c:v>19.111071134868421</c:v>
                </c:pt>
                <c:pt idx="2228">
                  <c:v>19.091796875</c:v>
                </c:pt>
                <c:pt idx="2229">
                  <c:v>19.066097861842106</c:v>
                </c:pt>
                <c:pt idx="2230">
                  <c:v>19.050035978618421</c:v>
                </c:pt>
                <c:pt idx="2231">
                  <c:v>19.033974095394736</c:v>
                </c:pt>
                <c:pt idx="2232">
                  <c:v>19.017912212171051</c:v>
                </c:pt>
                <c:pt idx="2233">
                  <c:v>19.00185032894737</c:v>
                </c:pt>
                <c:pt idx="2234">
                  <c:v>19.024336965460527</c:v>
                </c:pt>
                <c:pt idx="2235">
                  <c:v>19.011487458881579</c:v>
                </c:pt>
                <c:pt idx="2236">
                  <c:v>18.995425575657894</c:v>
                </c:pt>
                <c:pt idx="2237">
                  <c:v>18.985788445723685</c:v>
                </c:pt>
                <c:pt idx="2238">
                  <c:v>18.966514185855264</c:v>
                </c:pt>
                <c:pt idx="2239">
                  <c:v>18.953664679276315</c:v>
                </c:pt>
                <c:pt idx="2240">
                  <c:v>18.934390419407894</c:v>
                </c:pt>
                <c:pt idx="2241">
                  <c:v>18.918328536184209</c:v>
                </c:pt>
                <c:pt idx="2242">
                  <c:v>18.838019120065791</c:v>
                </c:pt>
                <c:pt idx="2243">
                  <c:v>18.821957236842106</c:v>
                </c:pt>
                <c:pt idx="2244">
                  <c:v>18.799470600328949</c:v>
                </c:pt>
                <c:pt idx="2245">
                  <c:v>18.780196340460527</c:v>
                </c:pt>
                <c:pt idx="2246">
                  <c:v>18.764134457236842</c:v>
                </c:pt>
                <c:pt idx="2247">
                  <c:v>18.744860197368421</c:v>
                </c:pt>
                <c:pt idx="2248">
                  <c:v>18.728798314144736</c:v>
                </c:pt>
                <c:pt idx="2249">
                  <c:v>18.712736430921051</c:v>
                </c:pt>
                <c:pt idx="2250">
                  <c:v>18.699886924342106</c:v>
                </c:pt>
                <c:pt idx="2251">
                  <c:v>18.683825041118421</c:v>
                </c:pt>
                <c:pt idx="2252">
                  <c:v>18.66455078125</c:v>
                </c:pt>
                <c:pt idx="2253">
                  <c:v>18.642064144736842</c:v>
                </c:pt>
                <c:pt idx="2254">
                  <c:v>18.622789884868421</c:v>
                </c:pt>
                <c:pt idx="2255">
                  <c:v>18.606728001644736</c:v>
                </c:pt>
                <c:pt idx="2256">
                  <c:v>18.587453741776315</c:v>
                </c:pt>
                <c:pt idx="2257">
                  <c:v>18.57139185855263</c:v>
                </c:pt>
                <c:pt idx="2258">
                  <c:v>18.552117598684209</c:v>
                </c:pt>
                <c:pt idx="2259">
                  <c:v>18.536055715460527</c:v>
                </c:pt>
                <c:pt idx="2260">
                  <c:v>18.516781455592106</c:v>
                </c:pt>
                <c:pt idx="2261">
                  <c:v>18.497507195723685</c:v>
                </c:pt>
                <c:pt idx="2262">
                  <c:v>18.478232935855264</c:v>
                </c:pt>
                <c:pt idx="2263">
                  <c:v>18.465383429276315</c:v>
                </c:pt>
                <c:pt idx="2264">
                  <c:v>18.446109169407894</c:v>
                </c:pt>
                <c:pt idx="2265">
                  <c:v>18.430047286184209</c:v>
                </c:pt>
                <c:pt idx="2266">
                  <c:v>18.417197779605264</c:v>
                </c:pt>
                <c:pt idx="2267">
                  <c:v>18.410773026315791</c:v>
                </c:pt>
                <c:pt idx="2268">
                  <c:v>18.39149876644737</c:v>
                </c:pt>
                <c:pt idx="2269">
                  <c:v>18.372224506578949</c:v>
                </c:pt>
                <c:pt idx="2270">
                  <c:v>18.349737870065791</c:v>
                </c:pt>
                <c:pt idx="2271">
                  <c:v>18.32725123355263</c:v>
                </c:pt>
                <c:pt idx="2272">
                  <c:v>18.307976973684209</c:v>
                </c:pt>
                <c:pt idx="2273">
                  <c:v>18.285490337171051</c:v>
                </c:pt>
                <c:pt idx="2274">
                  <c:v>18.263003700657894</c:v>
                </c:pt>
                <c:pt idx="2275">
                  <c:v>18.243729440789473</c:v>
                </c:pt>
                <c:pt idx="2276">
                  <c:v>18.224455180921051</c:v>
                </c:pt>
                <c:pt idx="2277">
                  <c:v>18.201968544407894</c:v>
                </c:pt>
                <c:pt idx="2278">
                  <c:v>18.185906661184209</c:v>
                </c:pt>
                <c:pt idx="2279">
                  <c:v>18.166632401315791</c:v>
                </c:pt>
                <c:pt idx="2280">
                  <c:v>18.211605674342106</c:v>
                </c:pt>
                <c:pt idx="2281">
                  <c:v>18.192331414473685</c:v>
                </c:pt>
                <c:pt idx="2282">
                  <c:v>18.17626953125</c:v>
                </c:pt>
                <c:pt idx="2283">
                  <c:v>18.160207648026315</c:v>
                </c:pt>
                <c:pt idx="2284">
                  <c:v>18.137721011513158</c:v>
                </c:pt>
                <c:pt idx="2285">
                  <c:v>18.118446751644736</c:v>
                </c:pt>
                <c:pt idx="2286">
                  <c:v>18.099172491776315</c:v>
                </c:pt>
                <c:pt idx="2287">
                  <c:v>18.076685855263158</c:v>
                </c:pt>
                <c:pt idx="2288">
                  <c:v>18.047774465460527</c:v>
                </c:pt>
                <c:pt idx="2289">
                  <c:v>18.028500205592106</c:v>
                </c:pt>
                <c:pt idx="2290">
                  <c:v>18.002801192434209</c:v>
                </c:pt>
                <c:pt idx="2291">
                  <c:v>17.980314555921051</c:v>
                </c:pt>
                <c:pt idx="2292">
                  <c:v>17.96104029605263</c:v>
                </c:pt>
                <c:pt idx="2293">
                  <c:v>17.941766036184209</c:v>
                </c:pt>
                <c:pt idx="2294">
                  <c:v>17.925704152960527</c:v>
                </c:pt>
                <c:pt idx="2295">
                  <c:v>17.906429893092106</c:v>
                </c:pt>
                <c:pt idx="2296">
                  <c:v>17.890368009868421</c:v>
                </c:pt>
                <c:pt idx="2297">
                  <c:v>17.87109375</c:v>
                </c:pt>
                <c:pt idx="2298">
                  <c:v>17.851819490131579</c:v>
                </c:pt>
                <c:pt idx="2299">
                  <c:v>17.832545230263158</c:v>
                </c:pt>
                <c:pt idx="2300">
                  <c:v>17.813270970394736</c:v>
                </c:pt>
                <c:pt idx="2301">
                  <c:v>17.793996710526315</c:v>
                </c:pt>
                <c:pt idx="2302">
                  <c:v>17.774722450657894</c:v>
                </c:pt>
                <c:pt idx="2303">
                  <c:v>17.752235814144736</c:v>
                </c:pt>
                <c:pt idx="2304">
                  <c:v>17.729749177631579</c:v>
                </c:pt>
                <c:pt idx="2305">
                  <c:v>17.710474917763158</c:v>
                </c:pt>
                <c:pt idx="2306">
                  <c:v>17.691200657894736</c:v>
                </c:pt>
                <c:pt idx="2307">
                  <c:v>17.668714021381579</c:v>
                </c:pt>
                <c:pt idx="2308">
                  <c:v>17.649439761513158</c:v>
                </c:pt>
                <c:pt idx="2309">
                  <c:v>17.630165501644736</c:v>
                </c:pt>
                <c:pt idx="2310">
                  <c:v>17.610891241776315</c:v>
                </c:pt>
                <c:pt idx="2311">
                  <c:v>17.588404605263158</c:v>
                </c:pt>
                <c:pt idx="2312">
                  <c:v>17.575555098684209</c:v>
                </c:pt>
                <c:pt idx="2313">
                  <c:v>17.553068462171051</c:v>
                </c:pt>
                <c:pt idx="2314">
                  <c:v>17.53379420230263</c:v>
                </c:pt>
                <c:pt idx="2315">
                  <c:v>17.514519942434209</c:v>
                </c:pt>
                <c:pt idx="2316">
                  <c:v>17.492033305921051</c:v>
                </c:pt>
                <c:pt idx="2317">
                  <c:v>17.47275904605263</c:v>
                </c:pt>
                <c:pt idx="2318">
                  <c:v>17.447060032894736</c:v>
                </c:pt>
                <c:pt idx="2319">
                  <c:v>17.424573396381579</c:v>
                </c:pt>
                <c:pt idx="2320">
                  <c:v>17.408511513157894</c:v>
                </c:pt>
                <c:pt idx="2321">
                  <c:v>17.3828125</c:v>
                </c:pt>
                <c:pt idx="2322">
                  <c:v>17.363538240131579</c:v>
                </c:pt>
                <c:pt idx="2323">
                  <c:v>17.341051603618421</c:v>
                </c:pt>
                <c:pt idx="2324">
                  <c:v>17.32177734375</c:v>
                </c:pt>
                <c:pt idx="2325">
                  <c:v>17.305715460526315</c:v>
                </c:pt>
                <c:pt idx="2326">
                  <c:v>17.296078330592106</c:v>
                </c:pt>
                <c:pt idx="2327">
                  <c:v>17.273591694078949</c:v>
                </c:pt>
                <c:pt idx="2328">
                  <c:v>17.257529810855264</c:v>
                </c:pt>
                <c:pt idx="2329">
                  <c:v>17.244680304276315</c:v>
                </c:pt>
                <c:pt idx="2330">
                  <c:v>17.225406044407894</c:v>
                </c:pt>
                <c:pt idx="2331">
                  <c:v>17.206131784539473</c:v>
                </c:pt>
                <c:pt idx="2332">
                  <c:v>17.183645148026315</c:v>
                </c:pt>
                <c:pt idx="2333">
                  <c:v>17.157946134868421</c:v>
                </c:pt>
                <c:pt idx="2334">
                  <c:v>17.112972861842106</c:v>
                </c:pt>
                <c:pt idx="2335">
                  <c:v>17.087273848684209</c:v>
                </c:pt>
                <c:pt idx="2336">
                  <c:v>17.067999588815791</c:v>
                </c:pt>
                <c:pt idx="2337">
                  <c:v>17.04872532894737</c:v>
                </c:pt>
                <c:pt idx="2338">
                  <c:v>17.029451069078949</c:v>
                </c:pt>
                <c:pt idx="2339">
                  <c:v>17.010176809210527</c:v>
                </c:pt>
                <c:pt idx="2340">
                  <c:v>16.994114925986842</c:v>
                </c:pt>
                <c:pt idx="2341">
                  <c:v>16.974840666118421</c:v>
                </c:pt>
                <c:pt idx="2342">
                  <c:v>16.95556640625</c:v>
                </c:pt>
                <c:pt idx="2343">
                  <c:v>16.936292146381579</c:v>
                </c:pt>
                <c:pt idx="2344">
                  <c:v>16.913805509868421</c:v>
                </c:pt>
                <c:pt idx="2345">
                  <c:v>16.89453125</c:v>
                </c:pt>
                <c:pt idx="2346">
                  <c:v>16.875256990131579</c:v>
                </c:pt>
                <c:pt idx="2347">
                  <c:v>16.855982730263158</c:v>
                </c:pt>
                <c:pt idx="2348">
                  <c:v>16.836708470394736</c:v>
                </c:pt>
                <c:pt idx="2349">
                  <c:v>16.820646587171051</c:v>
                </c:pt>
                <c:pt idx="2350">
                  <c:v>16.80458470394737</c:v>
                </c:pt>
                <c:pt idx="2351">
                  <c:v>16.782098067434209</c:v>
                </c:pt>
                <c:pt idx="2352">
                  <c:v>16.766036184210527</c:v>
                </c:pt>
                <c:pt idx="2353">
                  <c:v>16.746761924342106</c:v>
                </c:pt>
                <c:pt idx="2354">
                  <c:v>16.727487664473685</c:v>
                </c:pt>
                <c:pt idx="2355">
                  <c:v>16.708213404605264</c:v>
                </c:pt>
                <c:pt idx="2356">
                  <c:v>16.695363898026315</c:v>
                </c:pt>
                <c:pt idx="2357">
                  <c:v>16.67930201480263</c:v>
                </c:pt>
                <c:pt idx="2358">
                  <c:v>16.656815378289473</c:v>
                </c:pt>
                <c:pt idx="2359">
                  <c:v>16.643965871710527</c:v>
                </c:pt>
                <c:pt idx="2360">
                  <c:v>16.624691611842106</c:v>
                </c:pt>
                <c:pt idx="2361">
                  <c:v>16.605417351973685</c:v>
                </c:pt>
                <c:pt idx="2362">
                  <c:v>16.579718338815791</c:v>
                </c:pt>
                <c:pt idx="2363">
                  <c:v>16.56044407894737</c:v>
                </c:pt>
                <c:pt idx="2364">
                  <c:v>16.534745065789473</c:v>
                </c:pt>
                <c:pt idx="2365">
                  <c:v>16.509046052631579</c:v>
                </c:pt>
                <c:pt idx="2366">
                  <c:v>16.492984169407894</c:v>
                </c:pt>
                <c:pt idx="2367">
                  <c:v>16.464072779605264</c:v>
                </c:pt>
                <c:pt idx="2368">
                  <c:v>16.444798519736842</c:v>
                </c:pt>
                <c:pt idx="2369">
                  <c:v>16.425524259868421</c:v>
                </c:pt>
                <c:pt idx="2370">
                  <c:v>16.409462376644736</c:v>
                </c:pt>
                <c:pt idx="2371">
                  <c:v>16.393400493421051</c:v>
                </c:pt>
                <c:pt idx="2372">
                  <c:v>16.399825246710527</c:v>
                </c:pt>
                <c:pt idx="2373">
                  <c:v>16.383763363486842</c:v>
                </c:pt>
                <c:pt idx="2374">
                  <c:v>16.367701480263158</c:v>
                </c:pt>
                <c:pt idx="2375">
                  <c:v>16.351639597039473</c:v>
                </c:pt>
                <c:pt idx="2376">
                  <c:v>16.332365337171051</c:v>
                </c:pt>
                <c:pt idx="2377">
                  <c:v>16.31309107730263</c:v>
                </c:pt>
                <c:pt idx="2378">
                  <c:v>16.293816817434209</c:v>
                </c:pt>
                <c:pt idx="2379">
                  <c:v>16.277754934210527</c:v>
                </c:pt>
                <c:pt idx="2380">
                  <c:v>16.261693050986842</c:v>
                </c:pt>
                <c:pt idx="2381">
                  <c:v>16.242418791118421</c:v>
                </c:pt>
                <c:pt idx="2382">
                  <c:v>16.219932154605264</c:v>
                </c:pt>
                <c:pt idx="2383">
                  <c:v>16.200657894736842</c:v>
                </c:pt>
                <c:pt idx="2384">
                  <c:v>16.168534128289473</c:v>
                </c:pt>
                <c:pt idx="2385">
                  <c:v>16.13319798519737</c:v>
                </c:pt>
                <c:pt idx="2386">
                  <c:v>16.104286595394736</c:v>
                </c:pt>
                <c:pt idx="2387">
                  <c:v>16.078587582236842</c:v>
                </c:pt>
                <c:pt idx="2388">
                  <c:v>16.056100945723685</c:v>
                </c:pt>
                <c:pt idx="2389">
                  <c:v>16.043251439144736</c:v>
                </c:pt>
                <c:pt idx="2390">
                  <c:v>16.017552425986842</c:v>
                </c:pt>
                <c:pt idx="2391">
                  <c:v>15.995065789473685</c:v>
                </c:pt>
                <c:pt idx="2392">
                  <c:v>15.97900390625</c:v>
                </c:pt>
                <c:pt idx="2393">
                  <c:v>15.959729646381579</c:v>
                </c:pt>
                <c:pt idx="2394">
                  <c:v>15.934030633223685</c:v>
                </c:pt>
                <c:pt idx="2395">
                  <c:v>15.911543996710526</c:v>
                </c:pt>
                <c:pt idx="2396">
                  <c:v>15.895482113486842</c:v>
                </c:pt>
                <c:pt idx="2397">
                  <c:v>15.869783100328947</c:v>
                </c:pt>
                <c:pt idx="2398">
                  <c:v>15.850508840460526</c:v>
                </c:pt>
                <c:pt idx="2399">
                  <c:v>15.837659333881579</c:v>
                </c:pt>
                <c:pt idx="2400">
                  <c:v>15.824809827302632</c:v>
                </c:pt>
                <c:pt idx="2401">
                  <c:v>15.802323190789474</c:v>
                </c:pt>
                <c:pt idx="2402">
                  <c:v>15.792686060855264</c:v>
                </c:pt>
                <c:pt idx="2403">
                  <c:v>15.783048930921053</c:v>
                </c:pt>
                <c:pt idx="2404">
                  <c:v>15.766987047697368</c:v>
                </c:pt>
                <c:pt idx="2405">
                  <c:v>15.757349917763158</c:v>
                </c:pt>
                <c:pt idx="2406">
                  <c:v>15.731650904605264</c:v>
                </c:pt>
                <c:pt idx="2407">
                  <c:v>15.715589021381579</c:v>
                </c:pt>
                <c:pt idx="2408">
                  <c:v>15.689890008223685</c:v>
                </c:pt>
                <c:pt idx="2409">
                  <c:v>15.670615748355264</c:v>
                </c:pt>
                <c:pt idx="2410">
                  <c:v>15.654553865131579</c:v>
                </c:pt>
                <c:pt idx="2411">
                  <c:v>15.635279605263158</c:v>
                </c:pt>
                <c:pt idx="2412">
                  <c:v>15.619217722039474</c:v>
                </c:pt>
                <c:pt idx="2413">
                  <c:v>15.590306332236842</c:v>
                </c:pt>
                <c:pt idx="2414">
                  <c:v>15.574244449013158</c:v>
                </c:pt>
                <c:pt idx="2415">
                  <c:v>15.558182565789474</c:v>
                </c:pt>
                <c:pt idx="2416">
                  <c:v>15.542120682565789</c:v>
                </c:pt>
                <c:pt idx="2417">
                  <c:v>15.526058799342104</c:v>
                </c:pt>
                <c:pt idx="2418">
                  <c:v>15.509996916118421</c:v>
                </c:pt>
                <c:pt idx="2419">
                  <c:v>15.493935032894736</c:v>
                </c:pt>
                <c:pt idx="2420">
                  <c:v>15.487510279605264</c:v>
                </c:pt>
                <c:pt idx="2421">
                  <c:v>15.474660773026315</c:v>
                </c:pt>
                <c:pt idx="2422">
                  <c:v>15.461811266447368</c:v>
                </c:pt>
                <c:pt idx="2423">
                  <c:v>15.465023643092104</c:v>
                </c:pt>
                <c:pt idx="2424">
                  <c:v>15.448961759868421</c:v>
                </c:pt>
                <c:pt idx="2425">
                  <c:v>15.432899876644736</c:v>
                </c:pt>
                <c:pt idx="2426">
                  <c:v>15.420050370065789</c:v>
                </c:pt>
                <c:pt idx="2427">
                  <c:v>15.359015213815789</c:v>
                </c:pt>
                <c:pt idx="2428">
                  <c:v>15.342953330592104</c:v>
                </c:pt>
                <c:pt idx="2429">
                  <c:v>15.336528577302632</c:v>
                </c:pt>
                <c:pt idx="2430">
                  <c:v>15.314041940789474</c:v>
                </c:pt>
                <c:pt idx="2431">
                  <c:v>15.301192434210526</c:v>
                </c:pt>
                <c:pt idx="2432">
                  <c:v>15.285130550986842</c:v>
                </c:pt>
                <c:pt idx="2433">
                  <c:v>15.265856291118421</c:v>
                </c:pt>
                <c:pt idx="2434">
                  <c:v>15.24658203125</c:v>
                </c:pt>
                <c:pt idx="2435">
                  <c:v>15.233732524671053</c:v>
                </c:pt>
                <c:pt idx="2436">
                  <c:v>15.217670641447368</c:v>
                </c:pt>
                <c:pt idx="2437">
                  <c:v>15.198396381578947</c:v>
                </c:pt>
                <c:pt idx="2438">
                  <c:v>15.172697368421053</c:v>
                </c:pt>
                <c:pt idx="2439">
                  <c:v>15.153423108552632</c:v>
                </c:pt>
                <c:pt idx="2440">
                  <c:v>15.134148848684211</c:v>
                </c:pt>
                <c:pt idx="2441">
                  <c:v>15.121299342105264</c:v>
                </c:pt>
                <c:pt idx="2442">
                  <c:v>15.105237458881579</c:v>
                </c:pt>
                <c:pt idx="2443">
                  <c:v>15.095600328947368</c:v>
                </c:pt>
                <c:pt idx="2444">
                  <c:v>15.085963199013158</c:v>
                </c:pt>
                <c:pt idx="2445">
                  <c:v>15.069901315789474</c:v>
                </c:pt>
                <c:pt idx="2446">
                  <c:v>15.0634765625</c:v>
                </c:pt>
                <c:pt idx="2447">
                  <c:v>15.047414679276315</c:v>
                </c:pt>
                <c:pt idx="2448">
                  <c:v>15.031352796052632</c:v>
                </c:pt>
                <c:pt idx="2449">
                  <c:v>15.021715666118421</c:v>
                </c:pt>
                <c:pt idx="2450">
                  <c:v>15.005653782894736</c:v>
                </c:pt>
                <c:pt idx="2451">
                  <c:v>14.999229029605264</c:v>
                </c:pt>
                <c:pt idx="2452">
                  <c:v>14.973530016447368</c:v>
                </c:pt>
                <c:pt idx="2453">
                  <c:v>14.957468133223685</c:v>
                </c:pt>
                <c:pt idx="2454">
                  <c:v>14.934981496710526</c:v>
                </c:pt>
                <c:pt idx="2455">
                  <c:v>14.915707236842104</c:v>
                </c:pt>
                <c:pt idx="2456">
                  <c:v>14.896432976973685</c:v>
                </c:pt>
                <c:pt idx="2457">
                  <c:v>14.88037109375</c:v>
                </c:pt>
                <c:pt idx="2458">
                  <c:v>14.861096833881579</c:v>
                </c:pt>
                <c:pt idx="2459">
                  <c:v>14.838610197368421</c:v>
                </c:pt>
                <c:pt idx="2460">
                  <c:v>14.835397820723685</c:v>
                </c:pt>
                <c:pt idx="2461">
                  <c:v>14.8193359375</c:v>
                </c:pt>
                <c:pt idx="2462">
                  <c:v>14.816123560855264</c:v>
                </c:pt>
                <c:pt idx="2463">
                  <c:v>14.809698807565789</c:v>
                </c:pt>
                <c:pt idx="2464">
                  <c:v>14.793636924342104</c:v>
                </c:pt>
                <c:pt idx="2465">
                  <c:v>14.8193359375</c:v>
                </c:pt>
                <c:pt idx="2466">
                  <c:v>14.800061677631579</c:v>
                </c:pt>
                <c:pt idx="2467">
                  <c:v>14.771150287828947</c:v>
                </c:pt>
                <c:pt idx="2468">
                  <c:v>14.75830078125</c:v>
                </c:pt>
                <c:pt idx="2469">
                  <c:v>14.729389391447368</c:v>
                </c:pt>
                <c:pt idx="2470">
                  <c:v>14.713327508223685</c:v>
                </c:pt>
                <c:pt idx="2471">
                  <c:v>14.697265625</c:v>
                </c:pt>
                <c:pt idx="2472">
                  <c:v>14.684416118421053</c:v>
                </c:pt>
                <c:pt idx="2473">
                  <c:v>14.665141858552632</c:v>
                </c:pt>
                <c:pt idx="2474">
                  <c:v>14.652292351973685</c:v>
                </c:pt>
                <c:pt idx="2475">
                  <c:v>14.623380962171053</c:v>
                </c:pt>
                <c:pt idx="2476">
                  <c:v>14.616956208881579</c:v>
                </c:pt>
                <c:pt idx="2477">
                  <c:v>14.607319078947368</c:v>
                </c:pt>
                <c:pt idx="2478">
                  <c:v>14.588044819078947</c:v>
                </c:pt>
                <c:pt idx="2479">
                  <c:v>14.568770559210526</c:v>
                </c:pt>
                <c:pt idx="2480">
                  <c:v>14.543071546052632</c:v>
                </c:pt>
                <c:pt idx="2481">
                  <c:v>14.520584909539474</c:v>
                </c:pt>
                <c:pt idx="2482">
                  <c:v>14.507735402960526</c:v>
                </c:pt>
                <c:pt idx="2483">
                  <c:v>14.491673519736842</c:v>
                </c:pt>
                <c:pt idx="2484">
                  <c:v>14.475611636513158</c:v>
                </c:pt>
                <c:pt idx="2485">
                  <c:v>14.465974506578947</c:v>
                </c:pt>
                <c:pt idx="2486">
                  <c:v>14.453125</c:v>
                </c:pt>
                <c:pt idx="2487">
                  <c:v>14.440275493421053</c:v>
                </c:pt>
                <c:pt idx="2488">
                  <c:v>14.424213610197368</c:v>
                </c:pt>
                <c:pt idx="2489">
                  <c:v>14.411364103618421</c:v>
                </c:pt>
                <c:pt idx="2490">
                  <c:v>14.408151726973685</c:v>
                </c:pt>
                <c:pt idx="2491">
                  <c:v>14.395302220394736</c:v>
                </c:pt>
                <c:pt idx="2492">
                  <c:v>14.382452713815789</c:v>
                </c:pt>
                <c:pt idx="2493">
                  <c:v>14.369603207236842</c:v>
                </c:pt>
                <c:pt idx="2494">
                  <c:v>14.347116570723685</c:v>
                </c:pt>
                <c:pt idx="2495">
                  <c:v>14.334267064144736</c:v>
                </c:pt>
                <c:pt idx="2496">
                  <c:v>14.321417557565789</c:v>
                </c:pt>
                <c:pt idx="2497">
                  <c:v>14.314992804276315</c:v>
                </c:pt>
                <c:pt idx="2498">
                  <c:v>14.292506167763158</c:v>
                </c:pt>
                <c:pt idx="2499">
                  <c:v>14.276444284539474</c:v>
                </c:pt>
                <c:pt idx="2500">
                  <c:v>14.253957648026315</c:v>
                </c:pt>
                <c:pt idx="2501">
                  <c:v>14.237895764802632</c:v>
                </c:pt>
                <c:pt idx="2502">
                  <c:v>14.218621504934211</c:v>
                </c:pt>
                <c:pt idx="2503">
                  <c:v>14.202559621710526</c:v>
                </c:pt>
                <c:pt idx="2504">
                  <c:v>14.192922491776315</c:v>
                </c:pt>
                <c:pt idx="2505">
                  <c:v>14.183285361842104</c:v>
                </c:pt>
                <c:pt idx="2506">
                  <c:v>14.173648231907896</c:v>
                </c:pt>
                <c:pt idx="2507">
                  <c:v>14.173648231907896</c:v>
                </c:pt>
                <c:pt idx="2508">
                  <c:v>14.167223478618421</c:v>
                </c:pt>
                <c:pt idx="2509">
                  <c:v>14.157586348684211</c:v>
                </c:pt>
                <c:pt idx="2510">
                  <c:v>14.14794921875</c:v>
                </c:pt>
                <c:pt idx="2511">
                  <c:v>14.144736842105264</c:v>
                </c:pt>
                <c:pt idx="2512">
                  <c:v>14.131887335526315</c:v>
                </c:pt>
                <c:pt idx="2513">
                  <c:v>14.135099712171053</c:v>
                </c:pt>
                <c:pt idx="2514">
                  <c:v>14.125462582236842</c:v>
                </c:pt>
                <c:pt idx="2515">
                  <c:v>14.106188322368421</c:v>
                </c:pt>
                <c:pt idx="2516">
                  <c:v>14.093338815789474</c:v>
                </c:pt>
                <c:pt idx="2517">
                  <c:v>14.083701685855264</c:v>
                </c:pt>
                <c:pt idx="2518">
                  <c:v>14.080489309210526</c:v>
                </c:pt>
                <c:pt idx="2519">
                  <c:v>14.009817023026315</c:v>
                </c:pt>
                <c:pt idx="2520">
                  <c:v>13.990542763157896</c:v>
                </c:pt>
                <c:pt idx="2521">
                  <c:v>13.980905633223685</c:v>
                </c:pt>
                <c:pt idx="2522">
                  <c:v>13.971268503289474</c:v>
                </c:pt>
                <c:pt idx="2523">
                  <c:v>13.961631373355264</c:v>
                </c:pt>
                <c:pt idx="2524">
                  <c:v>13.948781866776315</c:v>
                </c:pt>
                <c:pt idx="2525">
                  <c:v>13.929507606907896</c:v>
                </c:pt>
                <c:pt idx="2526">
                  <c:v>13.913445723684211</c:v>
                </c:pt>
                <c:pt idx="2527">
                  <c:v>13.894171463815789</c:v>
                </c:pt>
                <c:pt idx="2528">
                  <c:v>13.881321957236842</c:v>
                </c:pt>
                <c:pt idx="2529">
                  <c:v>13.858835320723685</c:v>
                </c:pt>
                <c:pt idx="2530">
                  <c:v>13.845985814144736</c:v>
                </c:pt>
                <c:pt idx="2531">
                  <c:v>13.839561060855264</c:v>
                </c:pt>
                <c:pt idx="2532">
                  <c:v>13.8427734375</c:v>
                </c:pt>
                <c:pt idx="2533">
                  <c:v>13.836348684210526</c:v>
                </c:pt>
                <c:pt idx="2534">
                  <c:v>13.826711554276315</c:v>
                </c:pt>
                <c:pt idx="2535">
                  <c:v>13.807437294407896</c:v>
                </c:pt>
                <c:pt idx="2536">
                  <c:v>13.804224917763158</c:v>
                </c:pt>
                <c:pt idx="2537">
                  <c:v>13.788163034539474</c:v>
                </c:pt>
                <c:pt idx="2538">
                  <c:v>13.784950657894736</c:v>
                </c:pt>
                <c:pt idx="2539">
                  <c:v>13.78173828125</c:v>
                </c:pt>
                <c:pt idx="2540">
                  <c:v>13.772101151315789</c:v>
                </c:pt>
                <c:pt idx="2541">
                  <c:v>13.759251644736842</c:v>
                </c:pt>
                <c:pt idx="2542">
                  <c:v>13.756039268092104</c:v>
                </c:pt>
                <c:pt idx="2543">
                  <c:v>13.756039268092104</c:v>
                </c:pt>
                <c:pt idx="2544">
                  <c:v>13.739977384868421</c:v>
                </c:pt>
                <c:pt idx="2545">
                  <c:v>13.733552631578947</c:v>
                </c:pt>
                <c:pt idx="2546">
                  <c:v>13.727127878289474</c:v>
                </c:pt>
                <c:pt idx="2547">
                  <c:v>13.723915501644736</c:v>
                </c:pt>
                <c:pt idx="2548">
                  <c:v>13.714278371710526</c:v>
                </c:pt>
                <c:pt idx="2549">
                  <c:v>13.695004111842104</c:v>
                </c:pt>
                <c:pt idx="2550">
                  <c:v>13.688579358552632</c:v>
                </c:pt>
                <c:pt idx="2551">
                  <c:v>13.682154605263158</c:v>
                </c:pt>
                <c:pt idx="2552">
                  <c:v>13.669305098684211</c:v>
                </c:pt>
                <c:pt idx="2553">
                  <c:v>13.65966796875</c:v>
                </c:pt>
                <c:pt idx="2554">
                  <c:v>13.65966796875</c:v>
                </c:pt>
                <c:pt idx="2555">
                  <c:v>13.646818462171053</c:v>
                </c:pt>
                <c:pt idx="2556">
                  <c:v>13.637181332236842</c:v>
                </c:pt>
                <c:pt idx="2557">
                  <c:v>13.691791735197368</c:v>
                </c:pt>
                <c:pt idx="2558">
                  <c:v>13.685366981907896</c:v>
                </c:pt>
                <c:pt idx="2559">
                  <c:v>13.669305098684211</c:v>
                </c:pt>
                <c:pt idx="2560">
                  <c:v>13.65966796875</c:v>
                </c:pt>
                <c:pt idx="2561">
                  <c:v>13.646818462171053</c:v>
                </c:pt>
                <c:pt idx="2562">
                  <c:v>13.627544202302632</c:v>
                </c:pt>
                <c:pt idx="2563">
                  <c:v>13.617907072368421</c:v>
                </c:pt>
                <c:pt idx="2564">
                  <c:v>13.617907072368421</c:v>
                </c:pt>
                <c:pt idx="2565">
                  <c:v>13.601845189144736</c:v>
                </c:pt>
                <c:pt idx="2566">
                  <c:v>13.582570929276315</c:v>
                </c:pt>
                <c:pt idx="2567">
                  <c:v>13.579358552631579</c:v>
                </c:pt>
                <c:pt idx="2568">
                  <c:v>13.579358552631579</c:v>
                </c:pt>
                <c:pt idx="2569">
                  <c:v>13.560084292763158</c:v>
                </c:pt>
                <c:pt idx="2570">
                  <c:v>13.544022409539474</c:v>
                </c:pt>
                <c:pt idx="2571">
                  <c:v>13.527960526315789</c:v>
                </c:pt>
                <c:pt idx="2572">
                  <c:v>13.511898643092104</c:v>
                </c:pt>
                <c:pt idx="2573">
                  <c:v>13.511898643092104</c:v>
                </c:pt>
                <c:pt idx="2574">
                  <c:v>13.495836759868421</c:v>
                </c:pt>
                <c:pt idx="2575">
                  <c:v>13.489412006578947</c:v>
                </c:pt>
                <c:pt idx="2576">
                  <c:v>13.470137746710526</c:v>
                </c:pt>
                <c:pt idx="2577">
                  <c:v>13.457288240131579</c:v>
                </c:pt>
                <c:pt idx="2578">
                  <c:v>13.450863486842104</c:v>
                </c:pt>
                <c:pt idx="2579">
                  <c:v>13.454075863486842</c:v>
                </c:pt>
                <c:pt idx="2580">
                  <c:v>13.447651110197368</c:v>
                </c:pt>
                <c:pt idx="2581">
                  <c:v>13.434801603618421</c:v>
                </c:pt>
                <c:pt idx="2582">
                  <c:v>13.421952097039474</c:v>
                </c:pt>
                <c:pt idx="2583">
                  <c:v>13.402677837171053</c:v>
                </c:pt>
                <c:pt idx="2584">
                  <c:v>13.386615953947368</c:v>
                </c:pt>
                <c:pt idx="2585">
                  <c:v>13.367341694078947</c:v>
                </c:pt>
                <c:pt idx="2586">
                  <c:v>13.348067434210526</c:v>
                </c:pt>
                <c:pt idx="2587">
                  <c:v>13.344855057565789</c:v>
                </c:pt>
                <c:pt idx="2588">
                  <c:v>13.325580797697368</c:v>
                </c:pt>
                <c:pt idx="2589">
                  <c:v>13.306306537828947</c:v>
                </c:pt>
                <c:pt idx="2590">
                  <c:v>13.299881784539474</c:v>
                </c:pt>
                <c:pt idx="2591">
                  <c:v>13.296669407894736</c:v>
                </c:pt>
                <c:pt idx="2592">
                  <c:v>13.280607524671053</c:v>
                </c:pt>
                <c:pt idx="2593">
                  <c:v>13.277395148026315</c:v>
                </c:pt>
                <c:pt idx="2594">
                  <c:v>13.264545641447368</c:v>
                </c:pt>
                <c:pt idx="2595">
                  <c:v>13.251696134868421</c:v>
                </c:pt>
                <c:pt idx="2596">
                  <c:v>13.242059004934211</c:v>
                </c:pt>
                <c:pt idx="2597">
                  <c:v>13.238846628289474</c:v>
                </c:pt>
                <c:pt idx="2598">
                  <c:v>13.222784745065789</c:v>
                </c:pt>
                <c:pt idx="2599">
                  <c:v>13.209935238486842</c:v>
                </c:pt>
                <c:pt idx="2600">
                  <c:v>13.200298108552632</c:v>
                </c:pt>
                <c:pt idx="2601">
                  <c:v>13.193873355263158</c:v>
                </c:pt>
                <c:pt idx="2602">
                  <c:v>13.177811472039474</c:v>
                </c:pt>
                <c:pt idx="2603">
                  <c:v>13.17138671875</c:v>
                </c:pt>
                <c:pt idx="2604">
                  <c:v>13.158537212171053</c:v>
                </c:pt>
                <c:pt idx="2605">
                  <c:v>13.148900082236842</c:v>
                </c:pt>
                <c:pt idx="2606">
                  <c:v>13.136050575657896</c:v>
                </c:pt>
                <c:pt idx="2607">
                  <c:v>13.123201069078947</c:v>
                </c:pt>
                <c:pt idx="2608">
                  <c:v>13.113563939144736</c:v>
                </c:pt>
                <c:pt idx="2609">
                  <c:v>13.103926809210526</c:v>
                </c:pt>
                <c:pt idx="2610">
                  <c:v>13.100714432565789</c:v>
                </c:pt>
                <c:pt idx="2611">
                  <c:v>13.004343133223685</c:v>
                </c:pt>
                <c:pt idx="2612">
                  <c:v>13.007555509868421</c:v>
                </c:pt>
                <c:pt idx="2613">
                  <c:v>13.004343133223685</c:v>
                </c:pt>
                <c:pt idx="2614">
                  <c:v>13.001130756578947</c:v>
                </c:pt>
                <c:pt idx="2615">
                  <c:v>12.991493626644736</c:v>
                </c:pt>
                <c:pt idx="2616">
                  <c:v>12.981856496710526</c:v>
                </c:pt>
                <c:pt idx="2617">
                  <c:v>12.962582236842104</c:v>
                </c:pt>
                <c:pt idx="2618">
                  <c:v>12.952945106907896</c:v>
                </c:pt>
                <c:pt idx="2619">
                  <c:v>12.943307976973685</c:v>
                </c:pt>
                <c:pt idx="2620">
                  <c:v>12.936883223684211</c:v>
                </c:pt>
                <c:pt idx="2621">
                  <c:v>12.933670847039474</c:v>
                </c:pt>
                <c:pt idx="2622">
                  <c:v>12.92724609375</c:v>
                </c:pt>
                <c:pt idx="2623">
                  <c:v>12.92724609375</c:v>
                </c:pt>
                <c:pt idx="2624">
                  <c:v>12.92724609375</c:v>
                </c:pt>
                <c:pt idx="2625">
                  <c:v>12.917608963815789</c:v>
                </c:pt>
                <c:pt idx="2626">
                  <c:v>12.920821340460526</c:v>
                </c:pt>
                <c:pt idx="2627">
                  <c:v>12.917608963815789</c:v>
                </c:pt>
                <c:pt idx="2628">
                  <c:v>12.911184210526315</c:v>
                </c:pt>
                <c:pt idx="2629">
                  <c:v>12.898334703947368</c:v>
                </c:pt>
                <c:pt idx="2630">
                  <c:v>12.898334703947368</c:v>
                </c:pt>
                <c:pt idx="2631">
                  <c:v>12.888697574013158</c:v>
                </c:pt>
                <c:pt idx="2632">
                  <c:v>12.891909950657896</c:v>
                </c:pt>
                <c:pt idx="2633">
                  <c:v>12.888697574013158</c:v>
                </c:pt>
                <c:pt idx="2634">
                  <c:v>12.885485197368421</c:v>
                </c:pt>
                <c:pt idx="2635">
                  <c:v>12.875848067434211</c:v>
                </c:pt>
                <c:pt idx="2636">
                  <c:v>12.872635690789474</c:v>
                </c:pt>
                <c:pt idx="2637">
                  <c:v>12.869423314144736</c:v>
                </c:pt>
                <c:pt idx="2638">
                  <c:v>12.869423314144736</c:v>
                </c:pt>
                <c:pt idx="2639">
                  <c:v>12.859786184210526</c:v>
                </c:pt>
                <c:pt idx="2640">
                  <c:v>12.856573807565789</c:v>
                </c:pt>
                <c:pt idx="2641">
                  <c:v>12.850149054276315</c:v>
                </c:pt>
                <c:pt idx="2642">
                  <c:v>12.856573807565789</c:v>
                </c:pt>
                <c:pt idx="2643">
                  <c:v>12.850149054276315</c:v>
                </c:pt>
                <c:pt idx="2644">
                  <c:v>12.840511924342104</c:v>
                </c:pt>
                <c:pt idx="2645">
                  <c:v>12.840511924342104</c:v>
                </c:pt>
                <c:pt idx="2646">
                  <c:v>12.834087171052632</c:v>
                </c:pt>
                <c:pt idx="2647">
                  <c:v>12.827662417763158</c:v>
                </c:pt>
                <c:pt idx="2648">
                  <c:v>12.814812911184211</c:v>
                </c:pt>
                <c:pt idx="2649">
                  <c:v>12.885485197368421</c:v>
                </c:pt>
                <c:pt idx="2650">
                  <c:v>12.869423314144736</c:v>
                </c:pt>
                <c:pt idx="2651">
                  <c:v>12.853361430921053</c:v>
                </c:pt>
                <c:pt idx="2652">
                  <c:v>12.853361430921053</c:v>
                </c:pt>
                <c:pt idx="2653">
                  <c:v>12.837299547697368</c:v>
                </c:pt>
                <c:pt idx="2654">
                  <c:v>12.830874794407896</c:v>
                </c:pt>
                <c:pt idx="2655">
                  <c:v>12.827662417763158</c:v>
                </c:pt>
                <c:pt idx="2656">
                  <c:v>12.811600534539474</c:v>
                </c:pt>
                <c:pt idx="2657">
                  <c:v>12.801963404605264</c:v>
                </c:pt>
                <c:pt idx="2658">
                  <c:v>12.737715871710526</c:v>
                </c:pt>
                <c:pt idx="2659">
                  <c:v>12.728078741776315</c:v>
                </c:pt>
                <c:pt idx="2660">
                  <c:v>12.718441611842104</c:v>
                </c:pt>
                <c:pt idx="2661">
                  <c:v>12.705592105263158</c:v>
                </c:pt>
                <c:pt idx="2662">
                  <c:v>12.699167351973685</c:v>
                </c:pt>
                <c:pt idx="2663">
                  <c:v>12.695954975328947</c:v>
                </c:pt>
                <c:pt idx="2664">
                  <c:v>12.686317845394736</c:v>
                </c:pt>
                <c:pt idx="2665">
                  <c:v>12.676680715460526</c:v>
                </c:pt>
                <c:pt idx="2666">
                  <c:v>12.663831208881579</c:v>
                </c:pt>
                <c:pt idx="2667">
                  <c:v>12.657406455592104</c:v>
                </c:pt>
                <c:pt idx="2668">
                  <c:v>12.634919819078947</c:v>
                </c:pt>
                <c:pt idx="2669">
                  <c:v>12.615645559210526</c:v>
                </c:pt>
                <c:pt idx="2670">
                  <c:v>12.606008429276315</c:v>
                </c:pt>
                <c:pt idx="2671">
                  <c:v>12.596371299342104</c:v>
                </c:pt>
                <c:pt idx="2672">
                  <c:v>12.589946546052632</c:v>
                </c:pt>
                <c:pt idx="2673">
                  <c:v>12.577097039473685</c:v>
                </c:pt>
                <c:pt idx="2674">
                  <c:v>12.564247532894736</c:v>
                </c:pt>
                <c:pt idx="2675">
                  <c:v>12.551398026315789</c:v>
                </c:pt>
                <c:pt idx="2676">
                  <c:v>12.538548519736842</c:v>
                </c:pt>
                <c:pt idx="2677">
                  <c:v>12.535336143092104</c:v>
                </c:pt>
                <c:pt idx="2678">
                  <c:v>12.516061883223685</c:v>
                </c:pt>
                <c:pt idx="2679">
                  <c:v>12.519274259868421</c:v>
                </c:pt>
                <c:pt idx="2680">
                  <c:v>12.509637129934211</c:v>
                </c:pt>
                <c:pt idx="2681">
                  <c:v>12.496787623355264</c:v>
                </c:pt>
                <c:pt idx="2682">
                  <c:v>12.483938116776315</c:v>
                </c:pt>
                <c:pt idx="2683">
                  <c:v>12.467876233552632</c:v>
                </c:pt>
                <c:pt idx="2684">
                  <c:v>12.461451480263158</c:v>
                </c:pt>
                <c:pt idx="2685">
                  <c:v>12.458239103618421</c:v>
                </c:pt>
                <c:pt idx="2686">
                  <c:v>12.455026726973685</c:v>
                </c:pt>
                <c:pt idx="2687">
                  <c:v>12.451814350328947</c:v>
                </c:pt>
                <c:pt idx="2688">
                  <c:v>12.448601973684211</c:v>
                </c:pt>
                <c:pt idx="2689">
                  <c:v>12.448601973684211</c:v>
                </c:pt>
                <c:pt idx="2690">
                  <c:v>12.432540090460526</c:v>
                </c:pt>
                <c:pt idx="2691">
                  <c:v>12.426115337171053</c:v>
                </c:pt>
                <c:pt idx="2692">
                  <c:v>12.419690583881579</c:v>
                </c:pt>
                <c:pt idx="2693">
                  <c:v>12.403628700657896</c:v>
                </c:pt>
                <c:pt idx="2694">
                  <c:v>12.403628700657896</c:v>
                </c:pt>
                <c:pt idx="2695">
                  <c:v>12.400416324013158</c:v>
                </c:pt>
                <c:pt idx="2696">
                  <c:v>12.458239103618421</c:v>
                </c:pt>
                <c:pt idx="2697">
                  <c:v>12.455026726973685</c:v>
                </c:pt>
                <c:pt idx="2698">
                  <c:v>12.451814350328947</c:v>
                </c:pt>
                <c:pt idx="2699">
                  <c:v>12.43896484375</c:v>
                </c:pt>
                <c:pt idx="2700">
                  <c:v>12.426115337171053</c:v>
                </c:pt>
                <c:pt idx="2701">
                  <c:v>12.416478207236842</c:v>
                </c:pt>
                <c:pt idx="2702">
                  <c:v>12.400416324013158</c:v>
                </c:pt>
                <c:pt idx="2703">
                  <c:v>12.387566817434211</c:v>
                </c:pt>
                <c:pt idx="2704">
                  <c:v>12.365080180921053</c:v>
                </c:pt>
                <c:pt idx="2705">
                  <c:v>12.355443050986842</c:v>
                </c:pt>
                <c:pt idx="2706">
                  <c:v>12.342593544407896</c:v>
                </c:pt>
                <c:pt idx="2707">
                  <c:v>12.342593544407896</c:v>
                </c:pt>
                <c:pt idx="2708">
                  <c:v>12.329744037828947</c:v>
                </c:pt>
                <c:pt idx="2709">
                  <c:v>12.320106907894736</c:v>
                </c:pt>
                <c:pt idx="2710">
                  <c:v>12.313682154605264</c:v>
                </c:pt>
                <c:pt idx="2711">
                  <c:v>12.304045024671053</c:v>
                </c:pt>
                <c:pt idx="2712">
                  <c:v>12.297620271381579</c:v>
                </c:pt>
                <c:pt idx="2713">
                  <c:v>12.291195518092104</c:v>
                </c:pt>
                <c:pt idx="2714">
                  <c:v>12.284770764802632</c:v>
                </c:pt>
                <c:pt idx="2715">
                  <c:v>12.268708881578947</c:v>
                </c:pt>
                <c:pt idx="2716">
                  <c:v>12.259071751644736</c:v>
                </c:pt>
                <c:pt idx="2717">
                  <c:v>12.236585115131579</c:v>
                </c:pt>
                <c:pt idx="2718">
                  <c:v>12.217310855263158</c:v>
                </c:pt>
                <c:pt idx="2719">
                  <c:v>12.207673725328947</c:v>
                </c:pt>
                <c:pt idx="2720">
                  <c:v>12.191611842105264</c:v>
                </c:pt>
                <c:pt idx="2721">
                  <c:v>12.191611842105264</c:v>
                </c:pt>
                <c:pt idx="2722">
                  <c:v>12.181974712171053</c:v>
                </c:pt>
                <c:pt idx="2723">
                  <c:v>12.169125205592104</c:v>
                </c:pt>
                <c:pt idx="2724">
                  <c:v>12.162700452302632</c:v>
                </c:pt>
                <c:pt idx="2725">
                  <c:v>12.156275699013158</c:v>
                </c:pt>
                <c:pt idx="2726">
                  <c:v>12.146638569078947</c:v>
                </c:pt>
                <c:pt idx="2727">
                  <c:v>12.130576685855264</c:v>
                </c:pt>
                <c:pt idx="2728">
                  <c:v>12.117727179276315</c:v>
                </c:pt>
                <c:pt idx="2729">
                  <c:v>12.104877672697368</c:v>
                </c:pt>
                <c:pt idx="2730">
                  <c:v>12.095240542763158</c:v>
                </c:pt>
                <c:pt idx="2731">
                  <c:v>12.085603412828947</c:v>
                </c:pt>
                <c:pt idx="2732">
                  <c:v>12.069541529605264</c:v>
                </c:pt>
                <c:pt idx="2733">
                  <c:v>12.047054893092104</c:v>
                </c:pt>
                <c:pt idx="2734">
                  <c:v>12.037417763157896</c:v>
                </c:pt>
                <c:pt idx="2735">
                  <c:v>12.014931126644736</c:v>
                </c:pt>
                <c:pt idx="2736">
                  <c:v>12.005293996710526</c:v>
                </c:pt>
                <c:pt idx="2737">
                  <c:v>11.992444490131579</c:v>
                </c:pt>
                <c:pt idx="2738">
                  <c:v>11.982807360197368</c:v>
                </c:pt>
                <c:pt idx="2739">
                  <c:v>11.966745476973685</c:v>
                </c:pt>
                <c:pt idx="2740">
                  <c:v>11.963533100328947</c:v>
                </c:pt>
                <c:pt idx="2741">
                  <c:v>11.953895970394736</c:v>
                </c:pt>
                <c:pt idx="2742">
                  <c:v>11.963533100328947</c:v>
                </c:pt>
                <c:pt idx="2743">
                  <c:v>11.953895970394736</c:v>
                </c:pt>
                <c:pt idx="2744">
                  <c:v>11.960320723684211</c:v>
                </c:pt>
                <c:pt idx="2745">
                  <c:v>11.953895970394736</c:v>
                </c:pt>
                <c:pt idx="2746">
                  <c:v>11.934621710526315</c:v>
                </c:pt>
                <c:pt idx="2747">
                  <c:v>11.924984580592104</c:v>
                </c:pt>
                <c:pt idx="2748">
                  <c:v>11.912135074013158</c:v>
                </c:pt>
                <c:pt idx="2749">
                  <c:v>11.896073190789474</c:v>
                </c:pt>
                <c:pt idx="2750">
                  <c:v>11.880011307565789</c:v>
                </c:pt>
                <c:pt idx="2751">
                  <c:v>11.863949424342104</c:v>
                </c:pt>
                <c:pt idx="2752">
                  <c:v>11.857524671052632</c:v>
                </c:pt>
                <c:pt idx="2753">
                  <c:v>11.844675164473685</c:v>
                </c:pt>
                <c:pt idx="2754">
                  <c:v>11.841462787828947</c:v>
                </c:pt>
                <c:pt idx="2755">
                  <c:v>11.838250411184211</c:v>
                </c:pt>
                <c:pt idx="2756">
                  <c:v>11.841462787828947</c:v>
                </c:pt>
                <c:pt idx="2757">
                  <c:v>11.838250411184211</c:v>
                </c:pt>
                <c:pt idx="2758">
                  <c:v>11.841462787828947</c:v>
                </c:pt>
                <c:pt idx="2759">
                  <c:v>11.82861328125</c:v>
                </c:pt>
                <c:pt idx="2760">
                  <c:v>11.812551398026315</c:v>
                </c:pt>
                <c:pt idx="2761">
                  <c:v>11.790064761513158</c:v>
                </c:pt>
                <c:pt idx="2762">
                  <c:v>11.777215254934211</c:v>
                </c:pt>
                <c:pt idx="2763">
                  <c:v>11.767578125</c:v>
                </c:pt>
                <c:pt idx="2764">
                  <c:v>11.748303865131579</c:v>
                </c:pt>
                <c:pt idx="2765">
                  <c:v>11.748303865131579</c:v>
                </c:pt>
                <c:pt idx="2766">
                  <c:v>11.748303865131579</c:v>
                </c:pt>
                <c:pt idx="2767">
                  <c:v>11.748303865131579</c:v>
                </c:pt>
                <c:pt idx="2768">
                  <c:v>11.729029605263158</c:v>
                </c:pt>
                <c:pt idx="2769">
                  <c:v>11.725817228618421</c:v>
                </c:pt>
                <c:pt idx="2770">
                  <c:v>11.716180098684211</c:v>
                </c:pt>
                <c:pt idx="2771">
                  <c:v>11.709755345394736</c:v>
                </c:pt>
                <c:pt idx="2772">
                  <c:v>11.696905838815789</c:v>
                </c:pt>
                <c:pt idx="2773">
                  <c:v>11.693693462171053</c:v>
                </c:pt>
                <c:pt idx="2774">
                  <c:v>11.680843955592104</c:v>
                </c:pt>
                <c:pt idx="2775">
                  <c:v>11.680843955592104</c:v>
                </c:pt>
                <c:pt idx="2776">
                  <c:v>11.664782072368421</c:v>
                </c:pt>
                <c:pt idx="2777">
                  <c:v>11.661569695723685</c:v>
                </c:pt>
                <c:pt idx="2778">
                  <c:v>11.648720189144736</c:v>
                </c:pt>
                <c:pt idx="2779">
                  <c:v>11.648720189144736</c:v>
                </c:pt>
                <c:pt idx="2780">
                  <c:v>11.632658305921053</c:v>
                </c:pt>
                <c:pt idx="2781">
                  <c:v>11.632658305921053</c:v>
                </c:pt>
                <c:pt idx="2782">
                  <c:v>11.616596422697368</c:v>
                </c:pt>
                <c:pt idx="2783">
                  <c:v>11.597322162828947</c:v>
                </c:pt>
                <c:pt idx="2784">
                  <c:v>11.597322162828947</c:v>
                </c:pt>
                <c:pt idx="2785">
                  <c:v>11.587685032894736</c:v>
                </c:pt>
                <c:pt idx="2786">
                  <c:v>11.571623149671053</c:v>
                </c:pt>
                <c:pt idx="2787">
                  <c:v>11.568410773026315</c:v>
                </c:pt>
                <c:pt idx="2788">
                  <c:v>11.561986019736842</c:v>
                </c:pt>
                <c:pt idx="2789">
                  <c:v>11.561986019736842</c:v>
                </c:pt>
                <c:pt idx="2790">
                  <c:v>11.545924136513158</c:v>
                </c:pt>
                <c:pt idx="2791">
                  <c:v>11.545924136513158</c:v>
                </c:pt>
                <c:pt idx="2792">
                  <c:v>11.539499383223685</c:v>
                </c:pt>
                <c:pt idx="2793">
                  <c:v>11.536287006578947</c:v>
                </c:pt>
                <c:pt idx="2794">
                  <c:v>11.526649876644736</c:v>
                </c:pt>
                <c:pt idx="2795">
                  <c:v>11.520225123355264</c:v>
                </c:pt>
                <c:pt idx="2796">
                  <c:v>11.497738486842104</c:v>
                </c:pt>
                <c:pt idx="2797">
                  <c:v>11.494526110197368</c:v>
                </c:pt>
                <c:pt idx="2798">
                  <c:v>11.481676603618421</c:v>
                </c:pt>
                <c:pt idx="2799">
                  <c:v>11.484888980263158</c:v>
                </c:pt>
                <c:pt idx="2800">
                  <c:v>11.475251850328947</c:v>
                </c:pt>
                <c:pt idx="2801">
                  <c:v>11.465614720394736</c:v>
                </c:pt>
                <c:pt idx="2802">
                  <c:v>11.465614720394736</c:v>
                </c:pt>
                <c:pt idx="2803">
                  <c:v>11.446340460526315</c:v>
                </c:pt>
                <c:pt idx="2804">
                  <c:v>11.430278577302632</c:v>
                </c:pt>
                <c:pt idx="2805">
                  <c:v>11.411004317434211</c:v>
                </c:pt>
                <c:pt idx="2806">
                  <c:v>11.404579564144736</c:v>
                </c:pt>
                <c:pt idx="2807">
                  <c:v>11.394942434210526</c:v>
                </c:pt>
                <c:pt idx="2808">
                  <c:v>11.382092927631579</c:v>
                </c:pt>
                <c:pt idx="2809">
                  <c:v>11.375668174342104</c:v>
                </c:pt>
                <c:pt idx="2810">
                  <c:v>11.366031044407896</c:v>
                </c:pt>
                <c:pt idx="2811">
                  <c:v>11.362818667763158</c:v>
                </c:pt>
                <c:pt idx="2812">
                  <c:v>11.346756784539474</c:v>
                </c:pt>
                <c:pt idx="2813">
                  <c:v>11.333907277960526</c:v>
                </c:pt>
                <c:pt idx="2814">
                  <c:v>11.327482524671053</c:v>
                </c:pt>
                <c:pt idx="2815">
                  <c:v>11.314633018092104</c:v>
                </c:pt>
                <c:pt idx="2816">
                  <c:v>11.298571134868421</c:v>
                </c:pt>
                <c:pt idx="2817">
                  <c:v>11.282509251644736</c:v>
                </c:pt>
                <c:pt idx="2818">
                  <c:v>11.279296875</c:v>
                </c:pt>
                <c:pt idx="2819">
                  <c:v>11.256810238486842</c:v>
                </c:pt>
                <c:pt idx="2820">
                  <c:v>11.247173108552632</c:v>
                </c:pt>
                <c:pt idx="2821">
                  <c:v>11.234323601973685</c:v>
                </c:pt>
                <c:pt idx="2822">
                  <c:v>11.221474095394736</c:v>
                </c:pt>
                <c:pt idx="2823">
                  <c:v>11.208624588815789</c:v>
                </c:pt>
                <c:pt idx="2824">
                  <c:v>11.205412212171053</c:v>
                </c:pt>
                <c:pt idx="2825">
                  <c:v>11.192562705592104</c:v>
                </c:pt>
                <c:pt idx="2826">
                  <c:v>11.189350328947368</c:v>
                </c:pt>
                <c:pt idx="2827">
                  <c:v>11.173288445723685</c:v>
                </c:pt>
                <c:pt idx="2828">
                  <c:v>11.1572265625</c:v>
                </c:pt>
                <c:pt idx="2829">
                  <c:v>11.147589432565789</c:v>
                </c:pt>
                <c:pt idx="2830">
                  <c:v>11.137952302631579</c:v>
                </c:pt>
                <c:pt idx="2831">
                  <c:v>11.125102796052632</c:v>
                </c:pt>
                <c:pt idx="2832">
                  <c:v>11.112253289473685</c:v>
                </c:pt>
                <c:pt idx="2833">
                  <c:v>11.09619140625</c:v>
                </c:pt>
                <c:pt idx="2834">
                  <c:v>11.09619140625</c:v>
                </c:pt>
                <c:pt idx="2835">
                  <c:v>11.083341899671053</c:v>
                </c:pt>
                <c:pt idx="2836">
                  <c:v>11.076917146381579</c:v>
                </c:pt>
                <c:pt idx="2837">
                  <c:v>11.060855263157896</c:v>
                </c:pt>
                <c:pt idx="2838">
                  <c:v>11.051218133223685</c:v>
                </c:pt>
                <c:pt idx="2839">
                  <c:v>11.03515625</c:v>
                </c:pt>
                <c:pt idx="2840">
                  <c:v>11.015881990131579</c:v>
                </c:pt>
                <c:pt idx="2841">
                  <c:v>11.006244860197368</c:v>
                </c:pt>
                <c:pt idx="2842">
                  <c:v>10.986970600328947</c:v>
                </c:pt>
                <c:pt idx="2843">
                  <c:v>10.986970600328947</c:v>
                </c:pt>
                <c:pt idx="2844">
                  <c:v>10.983758223684211</c:v>
                </c:pt>
                <c:pt idx="2845">
                  <c:v>10.977333470394736</c:v>
                </c:pt>
                <c:pt idx="2846">
                  <c:v>10.97412109375</c:v>
                </c:pt>
                <c:pt idx="2847">
                  <c:v>10.958059210526315</c:v>
                </c:pt>
                <c:pt idx="2848">
                  <c:v>10.941997327302632</c:v>
                </c:pt>
                <c:pt idx="2849">
                  <c:v>10.922723067434211</c:v>
                </c:pt>
                <c:pt idx="2850">
                  <c:v>10.922723067434211</c:v>
                </c:pt>
                <c:pt idx="2851">
                  <c:v>10.909873560855264</c:v>
                </c:pt>
                <c:pt idx="2852">
                  <c:v>10.903448807565789</c:v>
                </c:pt>
                <c:pt idx="2853">
                  <c:v>10.890599300986842</c:v>
                </c:pt>
                <c:pt idx="2854">
                  <c:v>10.884174547697368</c:v>
                </c:pt>
                <c:pt idx="2855">
                  <c:v>10.874537417763158</c:v>
                </c:pt>
                <c:pt idx="2856">
                  <c:v>10.864900287828947</c:v>
                </c:pt>
                <c:pt idx="2857">
                  <c:v>10.855263157894736</c:v>
                </c:pt>
                <c:pt idx="2858">
                  <c:v>10.845626027960526</c:v>
                </c:pt>
                <c:pt idx="2859">
                  <c:v>10.845626027960526</c:v>
                </c:pt>
                <c:pt idx="2860">
                  <c:v>10.839201274671053</c:v>
                </c:pt>
                <c:pt idx="2861">
                  <c:v>10.826351768092104</c:v>
                </c:pt>
                <c:pt idx="2862">
                  <c:v>10.813502261513158</c:v>
                </c:pt>
                <c:pt idx="2863">
                  <c:v>10.807077508223685</c:v>
                </c:pt>
                <c:pt idx="2864">
                  <c:v>10.797440378289474</c:v>
                </c:pt>
                <c:pt idx="2865">
                  <c:v>10.791015625</c:v>
                </c:pt>
                <c:pt idx="2866">
                  <c:v>10.794228001644736</c:v>
                </c:pt>
                <c:pt idx="2867">
                  <c:v>10.781378495065789</c:v>
                </c:pt>
                <c:pt idx="2868">
                  <c:v>10.762104235197368</c:v>
                </c:pt>
                <c:pt idx="2869">
                  <c:v>10.742829975328947</c:v>
                </c:pt>
                <c:pt idx="2870">
                  <c:v>10.736405222039474</c:v>
                </c:pt>
                <c:pt idx="2871">
                  <c:v>10.720343338815789</c:v>
                </c:pt>
                <c:pt idx="2872">
                  <c:v>10.717130962171053</c:v>
                </c:pt>
                <c:pt idx="2873">
                  <c:v>10.701069078947368</c:v>
                </c:pt>
                <c:pt idx="2874">
                  <c:v>10.688219572368421</c:v>
                </c:pt>
                <c:pt idx="2875">
                  <c:v>10.675370065789474</c:v>
                </c:pt>
                <c:pt idx="2876">
                  <c:v>10.665732935855264</c:v>
                </c:pt>
                <c:pt idx="2877">
                  <c:v>10.659308182565789</c:v>
                </c:pt>
                <c:pt idx="2878">
                  <c:v>10.649671052631579</c:v>
                </c:pt>
                <c:pt idx="2879">
                  <c:v>10.636821546052632</c:v>
                </c:pt>
                <c:pt idx="2880">
                  <c:v>10.636821546052632</c:v>
                </c:pt>
                <c:pt idx="2881">
                  <c:v>10.620759662828947</c:v>
                </c:pt>
                <c:pt idx="2882">
                  <c:v>10.601485402960526</c:v>
                </c:pt>
                <c:pt idx="2883">
                  <c:v>10.598273026315789</c:v>
                </c:pt>
                <c:pt idx="2884">
                  <c:v>10.591848273026315</c:v>
                </c:pt>
                <c:pt idx="2885">
                  <c:v>10.595060649671053</c:v>
                </c:pt>
                <c:pt idx="2886">
                  <c:v>10.591848273026315</c:v>
                </c:pt>
                <c:pt idx="2887">
                  <c:v>10.578998766447368</c:v>
                </c:pt>
                <c:pt idx="2888">
                  <c:v>10.527600740131579</c:v>
                </c:pt>
                <c:pt idx="2889">
                  <c:v>10.524388363486842</c:v>
                </c:pt>
                <c:pt idx="2890">
                  <c:v>10.514751233552632</c:v>
                </c:pt>
                <c:pt idx="2891">
                  <c:v>10.511538856907896</c:v>
                </c:pt>
                <c:pt idx="2892">
                  <c:v>10.501901726973685</c:v>
                </c:pt>
                <c:pt idx="2893">
                  <c:v>10.498689350328947</c:v>
                </c:pt>
                <c:pt idx="2894">
                  <c:v>10.48583984375</c:v>
                </c:pt>
                <c:pt idx="2895">
                  <c:v>10.489052220394736</c:v>
                </c:pt>
                <c:pt idx="2896">
                  <c:v>10.479415090460526</c:v>
                </c:pt>
                <c:pt idx="2897">
                  <c:v>10.466565583881579</c:v>
                </c:pt>
                <c:pt idx="2898">
                  <c:v>10.453716077302632</c:v>
                </c:pt>
                <c:pt idx="2899">
                  <c:v>10.453716077302632</c:v>
                </c:pt>
                <c:pt idx="2900">
                  <c:v>10.447291324013158</c:v>
                </c:pt>
                <c:pt idx="2901">
                  <c:v>10.434441817434211</c:v>
                </c:pt>
                <c:pt idx="2902">
                  <c:v>10.428017064144736</c:v>
                </c:pt>
                <c:pt idx="2903">
                  <c:v>10.4248046875</c:v>
                </c:pt>
                <c:pt idx="2904">
                  <c:v>10.415167557565789</c:v>
                </c:pt>
                <c:pt idx="2905">
                  <c:v>10.399105674342104</c:v>
                </c:pt>
                <c:pt idx="2906">
                  <c:v>10.389468544407896</c:v>
                </c:pt>
                <c:pt idx="2907">
                  <c:v>10.383043791118421</c:v>
                </c:pt>
                <c:pt idx="2908">
                  <c:v>10.370194284539474</c:v>
                </c:pt>
                <c:pt idx="2909">
                  <c:v>10.373406661184211</c:v>
                </c:pt>
                <c:pt idx="2910">
                  <c:v>10.36376953125</c:v>
                </c:pt>
                <c:pt idx="2911">
                  <c:v>10.357344777960526</c:v>
                </c:pt>
                <c:pt idx="2912">
                  <c:v>10.360557154605264</c:v>
                </c:pt>
                <c:pt idx="2913">
                  <c:v>10.360557154605264</c:v>
                </c:pt>
                <c:pt idx="2914">
                  <c:v>10.354132401315789</c:v>
                </c:pt>
                <c:pt idx="2915">
                  <c:v>10.350920024671053</c:v>
                </c:pt>
                <c:pt idx="2916">
                  <c:v>10.354132401315789</c:v>
                </c:pt>
                <c:pt idx="2917">
                  <c:v>10.357344777960526</c:v>
                </c:pt>
                <c:pt idx="2918">
                  <c:v>10.354132401315789</c:v>
                </c:pt>
                <c:pt idx="2919">
                  <c:v>10.350920024671053</c:v>
                </c:pt>
                <c:pt idx="2920">
                  <c:v>10.350920024671053</c:v>
                </c:pt>
                <c:pt idx="2921">
                  <c:v>10.328433388157896</c:v>
                </c:pt>
                <c:pt idx="2922">
                  <c:v>10.318796258223685</c:v>
                </c:pt>
                <c:pt idx="2923">
                  <c:v>10.309159128289474</c:v>
                </c:pt>
                <c:pt idx="2924">
                  <c:v>10.299521998355264</c:v>
                </c:pt>
                <c:pt idx="2925">
                  <c:v>10.302734375</c:v>
                </c:pt>
                <c:pt idx="2926">
                  <c:v>10.334858141447368</c:v>
                </c:pt>
                <c:pt idx="2927">
                  <c:v>10.328433388157896</c:v>
                </c:pt>
                <c:pt idx="2928">
                  <c:v>10.312371504934211</c:v>
                </c:pt>
                <c:pt idx="2929">
                  <c:v>10.296309621710526</c:v>
                </c:pt>
                <c:pt idx="2930">
                  <c:v>10.289884868421053</c:v>
                </c:pt>
                <c:pt idx="2931">
                  <c:v>10.280247738486842</c:v>
                </c:pt>
                <c:pt idx="2932">
                  <c:v>10.273822985197368</c:v>
                </c:pt>
                <c:pt idx="2933">
                  <c:v>10.260973478618421</c:v>
                </c:pt>
                <c:pt idx="2934">
                  <c:v>10.257761101973685</c:v>
                </c:pt>
                <c:pt idx="2935">
                  <c:v>10.177451685855264</c:v>
                </c:pt>
                <c:pt idx="2936">
                  <c:v>10.171026932565789</c:v>
                </c:pt>
                <c:pt idx="2937">
                  <c:v>10.161389802631579</c:v>
                </c:pt>
                <c:pt idx="2938">
                  <c:v>10.151752672697368</c:v>
                </c:pt>
                <c:pt idx="2939">
                  <c:v>10.154965049342104</c:v>
                </c:pt>
                <c:pt idx="2940">
                  <c:v>10.142115542763158</c:v>
                </c:pt>
                <c:pt idx="2941">
                  <c:v>10.129266036184211</c:v>
                </c:pt>
                <c:pt idx="2942">
                  <c:v>10.116416529605264</c:v>
                </c:pt>
                <c:pt idx="2943">
                  <c:v>10.116416529605264</c:v>
                </c:pt>
                <c:pt idx="2944">
                  <c:v>10.116416529605264</c:v>
                </c:pt>
                <c:pt idx="2945">
                  <c:v>10.116416529605264</c:v>
                </c:pt>
                <c:pt idx="2946">
                  <c:v>10.109991776315789</c:v>
                </c:pt>
                <c:pt idx="2947">
                  <c:v>10.100354646381579</c:v>
                </c:pt>
                <c:pt idx="2948">
                  <c:v>10.087505139802632</c:v>
                </c:pt>
                <c:pt idx="2949">
                  <c:v>10.081080386513158</c:v>
                </c:pt>
                <c:pt idx="2950">
                  <c:v>10.065018503289474</c:v>
                </c:pt>
                <c:pt idx="2951">
                  <c:v>10.05859375</c:v>
                </c:pt>
                <c:pt idx="2952">
                  <c:v>10.045744243421053</c:v>
                </c:pt>
                <c:pt idx="2953">
                  <c:v>10.032894736842104</c:v>
                </c:pt>
                <c:pt idx="2954">
                  <c:v>10.020045230263158</c:v>
                </c:pt>
                <c:pt idx="2955">
                  <c:v>10.003983347039474</c:v>
                </c:pt>
                <c:pt idx="2956">
                  <c:v>9.9943462171052637</c:v>
                </c:pt>
                <c:pt idx="2957">
                  <c:v>9.981496710526315</c:v>
                </c:pt>
                <c:pt idx="2958">
                  <c:v>9.9686472039473681</c:v>
                </c:pt>
                <c:pt idx="2959">
                  <c:v>9.9654348273026319</c:v>
                </c:pt>
                <c:pt idx="2960">
                  <c:v>9.952585320723685</c:v>
                </c:pt>
                <c:pt idx="2961">
                  <c:v>9.9397358141447363</c:v>
                </c:pt>
                <c:pt idx="2962">
                  <c:v>9.9300986842105257</c:v>
                </c:pt>
                <c:pt idx="2963">
                  <c:v>9.9172491776315788</c:v>
                </c:pt>
                <c:pt idx="2964">
                  <c:v>9.9076120476973681</c:v>
                </c:pt>
                <c:pt idx="2965">
                  <c:v>9.8979749177631575</c:v>
                </c:pt>
                <c:pt idx="2966">
                  <c:v>9.8979749177631575</c:v>
                </c:pt>
                <c:pt idx="2967">
                  <c:v>9.891550164473685</c:v>
                </c:pt>
                <c:pt idx="2968">
                  <c:v>9.8851254111842106</c:v>
                </c:pt>
                <c:pt idx="2969">
                  <c:v>9.8722759046052637</c:v>
                </c:pt>
                <c:pt idx="2970">
                  <c:v>9.8626387746710531</c:v>
                </c:pt>
                <c:pt idx="2971">
                  <c:v>9.8562140213815788</c:v>
                </c:pt>
                <c:pt idx="2972">
                  <c:v>9.8465768914473681</c:v>
                </c:pt>
                <c:pt idx="2973">
                  <c:v>9.9108244243421044</c:v>
                </c:pt>
                <c:pt idx="2974">
                  <c:v>9.9043996710526319</c:v>
                </c:pt>
                <c:pt idx="2975">
                  <c:v>9.8947625411184212</c:v>
                </c:pt>
                <c:pt idx="2976">
                  <c:v>9.8851254111842106</c:v>
                </c:pt>
                <c:pt idx="2977">
                  <c:v>9.87548828125</c:v>
                </c:pt>
                <c:pt idx="2978">
                  <c:v>9.8690635279605257</c:v>
                </c:pt>
                <c:pt idx="2979">
                  <c:v>9.8626387746710531</c:v>
                </c:pt>
                <c:pt idx="2980">
                  <c:v>9.8562140213815788</c:v>
                </c:pt>
                <c:pt idx="2981">
                  <c:v>9.7212942023026319</c:v>
                </c:pt>
                <c:pt idx="2982">
                  <c:v>9.708444695723685</c:v>
                </c:pt>
                <c:pt idx="2983">
                  <c:v>9.6891704358552637</c:v>
                </c:pt>
                <c:pt idx="2984">
                  <c:v>9.6795333059210531</c:v>
                </c:pt>
                <c:pt idx="2985">
                  <c:v>9.6634714226973681</c:v>
                </c:pt>
                <c:pt idx="2986">
                  <c:v>9.6506219161184212</c:v>
                </c:pt>
                <c:pt idx="2987">
                  <c:v>9.6377724095394743</c:v>
                </c:pt>
                <c:pt idx="2988">
                  <c:v>9.63134765625</c:v>
                </c:pt>
                <c:pt idx="2989">
                  <c:v>9.6217105263157894</c:v>
                </c:pt>
                <c:pt idx="2990">
                  <c:v>9.615285773026315</c:v>
                </c:pt>
                <c:pt idx="2991">
                  <c:v>9.6088610197368425</c:v>
                </c:pt>
                <c:pt idx="2992">
                  <c:v>9.5992238898026319</c:v>
                </c:pt>
                <c:pt idx="2993">
                  <c:v>9.5927991365131575</c:v>
                </c:pt>
                <c:pt idx="2994">
                  <c:v>9.586374383223685</c:v>
                </c:pt>
                <c:pt idx="2995">
                  <c:v>9.5799496299342106</c:v>
                </c:pt>
                <c:pt idx="2996">
                  <c:v>9.5735248766447363</c:v>
                </c:pt>
                <c:pt idx="2997">
                  <c:v>9.5703125</c:v>
                </c:pt>
                <c:pt idx="2998">
                  <c:v>9.5638877467105257</c:v>
                </c:pt>
                <c:pt idx="2999">
                  <c:v>9.554250616776315</c:v>
                </c:pt>
                <c:pt idx="3000">
                  <c:v>9.5478258634868425</c:v>
                </c:pt>
                <c:pt idx="3001">
                  <c:v>9.5414011101973681</c:v>
                </c:pt>
                <c:pt idx="3002">
                  <c:v>9.5349763569078956</c:v>
                </c:pt>
                <c:pt idx="3003">
                  <c:v>9.5285516036184212</c:v>
                </c:pt>
                <c:pt idx="3004">
                  <c:v>9.5221268503289469</c:v>
                </c:pt>
                <c:pt idx="3005">
                  <c:v>9.5189144736842106</c:v>
                </c:pt>
                <c:pt idx="3006">
                  <c:v>9.5124897203947363</c:v>
                </c:pt>
                <c:pt idx="3007">
                  <c:v>9.5060649671052637</c:v>
                </c:pt>
                <c:pt idx="3008">
                  <c:v>9.4996402138157894</c:v>
                </c:pt>
                <c:pt idx="3009">
                  <c:v>9.4900030838815788</c:v>
                </c:pt>
                <c:pt idx="3010">
                  <c:v>9.4803659539473681</c:v>
                </c:pt>
                <c:pt idx="3011">
                  <c:v>9.4739412006578956</c:v>
                </c:pt>
                <c:pt idx="3012">
                  <c:v>9.464304070723685</c:v>
                </c:pt>
                <c:pt idx="3013">
                  <c:v>9.4450298108552637</c:v>
                </c:pt>
                <c:pt idx="3014">
                  <c:v>9.4418174342105257</c:v>
                </c:pt>
                <c:pt idx="3015">
                  <c:v>9.432180304276315</c:v>
                </c:pt>
                <c:pt idx="3016">
                  <c:v>9.4225431743421044</c:v>
                </c:pt>
                <c:pt idx="3017">
                  <c:v>9.4129060444078956</c:v>
                </c:pt>
                <c:pt idx="3018">
                  <c:v>9.4064812911184212</c:v>
                </c:pt>
                <c:pt idx="3019">
                  <c:v>9.525339226973685</c:v>
                </c:pt>
                <c:pt idx="3020">
                  <c:v>9.5221268503289469</c:v>
                </c:pt>
                <c:pt idx="3021">
                  <c:v>9.525339226973685</c:v>
                </c:pt>
                <c:pt idx="3022">
                  <c:v>9.5157020970394743</c:v>
                </c:pt>
                <c:pt idx="3023">
                  <c:v>9.5124897203947363</c:v>
                </c:pt>
                <c:pt idx="3024">
                  <c:v>9.5124897203947363</c:v>
                </c:pt>
                <c:pt idx="3025">
                  <c:v>9.50927734375</c:v>
                </c:pt>
                <c:pt idx="3026">
                  <c:v>9.5028525904605257</c:v>
                </c:pt>
                <c:pt idx="3027">
                  <c:v>9.4386050575657894</c:v>
                </c:pt>
                <c:pt idx="3028">
                  <c:v>9.4257555509868425</c:v>
                </c:pt>
                <c:pt idx="3029">
                  <c:v>9.4129060444078956</c:v>
                </c:pt>
                <c:pt idx="3030">
                  <c:v>9.4064812911184212</c:v>
                </c:pt>
                <c:pt idx="3031">
                  <c:v>9.4000565378289469</c:v>
                </c:pt>
                <c:pt idx="3032">
                  <c:v>9.3904194078947363</c:v>
                </c:pt>
                <c:pt idx="3033">
                  <c:v>9.3839946546052637</c:v>
                </c:pt>
                <c:pt idx="3034">
                  <c:v>9.3743575246710531</c:v>
                </c:pt>
                <c:pt idx="3035">
                  <c:v>9.3615080180921044</c:v>
                </c:pt>
                <c:pt idx="3036">
                  <c:v>9.3518708881578956</c:v>
                </c:pt>
                <c:pt idx="3037">
                  <c:v>9.3486585115131575</c:v>
                </c:pt>
                <c:pt idx="3038">
                  <c:v>9.342233758223685</c:v>
                </c:pt>
                <c:pt idx="3039">
                  <c:v>9.3358090049342106</c:v>
                </c:pt>
                <c:pt idx="3040">
                  <c:v>9.326171875</c:v>
                </c:pt>
                <c:pt idx="3041">
                  <c:v>9.3197471217105257</c:v>
                </c:pt>
                <c:pt idx="3042">
                  <c:v>9.310109991776315</c:v>
                </c:pt>
                <c:pt idx="3043">
                  <c:v>9.3004728618421044</c:v>
                </c:pt>
                <c:pt idx="3044">
                  <c:v>9.2908357319078956</c:v>
                </c:pt>
                <c:pt idx="3045">
                  <c:v>9.2844109786184212</c:v>
                </c:pt>
                <c:pt idx="3046">
                  <c:v>9.2715614720394743</c:v>
                </c:pt>
                <c:pt idx="3047">
                  <c:v>9.26513671875</c:v>
                </c:pt>
                <c:pt idx="3048">
                  <c:v>9.2554995888157894</c:v>
                </c:pt>
                <c:pt idx="3049">
                  <c:v>9.249074835526315</c:v>
                </c:pt>
                <c:pt idx="3050">
                  <c:v>9.2394377055921044</c:v>
                </c:pt>
                <c:pt idx="3051">
                  <c:v>9.2426500822368425</c:v>
                </c:pt>
                <c:pt idx="3052">
                  <c:v>9.2330129523026319</c:v>
                </c:pt>
                <c:pt idx="3053">
                  <c:v>9.2137386924342106</c:v>
                </c:pt>
                <c:pt idx="3054">
                  <c:v>9.1944644325657894</c:v>
                </c:pt>
                <c:pt idx="3055">
                  <c:v>9.1816149259868425</c:v>
                </c:pt>
                <c:pt idx="3056">
                  <c:v>9.1719777960526319</c:v>
                </c:pt>
                <c:pt idx="3057">
                  <c:v>9.1623406661184212</c:v>
                </c:pt>
                <c:pt idx="3058">
                  <c:v>9.1527035361842106</c:v>
                </c:pt>
                <c:pt idx="3059">
                  <c:v>9.1334292763157894</c:v>
                </c:pt>
                <c:pt idx="3060">
                  <c:v>9.1141550164473681</c:v>
                </c:pt>
                <c:pt idx="3061">
                  <c:v>9.1077302631578956</c:v>
                </c:pt>
                <c:pt idx="3062">
                  <c:v>9.098093133223685</c:v>
                </c:pt>
                <c:pt idx="3063">
                  <c:v>9.0916683799342106</c:v>
                </c:pt>
                <c:pt idx="3064">
                  <c:v>9.0852436266447363</c:v>
                </c:pt>
                <c:pt idx="3065">
                  <c:v>9.1334292763157894</c:v>
                </c:pt>
                <c:pt idx="3066">
                  <c:v>9.127004523026315</c:v>
                </c:pt>
                <c:pt idx="3067">
                  <c:v>9.1237921463815788</c:v>
                </c:pt>
                <c:pt idx="3068">
                  <c:v>9.1173673930921044</c:v>
                </c:pt>
                <c:pt idx="3069">
                  <c:v>9.1077302631578956</c:v>
                </c:pt>
                <c:pt idx="3070">
                  <c:v>9.1013055098684212</c:v>
                </c:pt>
                <c:pt idx="3071">
                  <c:v>9.0948807565789469</c:v>
                </c:pt>
                <c:pt idx="3072">
                  <c:v>9.0852436266447363</c:v>
                </c:pt>
                <c:pt idx="3073">
                  <c:v>8.9631733141447363</c:v>
                </c:pt>
                <c:pt idx="3074">
                  <c:v>8.9567485608552637</c:v>
                </c:pt>
                <c:pt idx="3075">
                  <c:v>8.9374743009868425</c:v>
                </c:pt>
                <c:pt idx="3076">
                  <c:v>8.9246247944078956</c:v>
                </c:pt>
                <c:pt idx="3077">
                  <c:v>8.9053505345394743</c:v>
                </c:pt>
                <c:pt idx="3078">
                  <c:v>8.8957134046052637</c:v>
                </c:pt>
                <c:pt idx="3079">
                  <c:v>8.8860762746710531</c:v>
                </c:pt>
                <c:pt idx="3080">
                  <c:v>8.8668020148026319</c:v>
                </c:pt>
                <c:pt idx="3081">
                  <c:v>8.8475277549342106</c:v>
                </c:pt>
                <c:pt idx="3082">
                  <c:v>8.8411030016447363</c:v>
                </c:pt>
                <c:pt idx="3083">
                  <c:v>8.8314658717105257</c:v>
                </c:pt>
                <c:pt idx="3084">
                  <c:v>8.8282534950657894</c:v>
                </c:pt>
                <c:pt idx="3085">
                  <c:v>8.821828741776315</c:v>
                </c:pt>
                <c:pt idx="3086">
                  <c:v>8.8186163651315788</c:v>
                </c:pt>
                <c:pt idx="3087">
                  <c:v>8.8121916118421044</c:v>
                </c:pt>
                <c:pt idx="3088">
                  <c:v>8.8089792351973681</c:v>
                </c:pt>
                <c:pt idx="3089">
                  <c:v>8.8025544819078956</c:v>
                </c:pt>
                <c:pt idx="3090">
                  <c:v>8.792917351973685</c:v>
                </c:pt>
                <c:pt idx="3091">
                  <c:v>8.7864925986842106</c:v>
                </c:pt>
                <c:pt idx="3092">
                  <c:v>8.7864925986842106</c:v>
                </c:pt>
                <c:pt idx="3093">
                  <c:v>8.7736430921052637</c:v>
                </c:pt>
                <c:pt idx="3094">
                  <c:v>8.7575812088815788</c:v>
                </c:pt>
                <c:pt idx="3095">
                  <c:v>8.7511564555921044</c:v>
                </c:pt>
                <c:pt idx="3096">
                  <c:v>8.7479440789473681</c:v>
                </c:pt>
                <c:pt idx="3097">
                  <c:v>8.7511564555921044</c:v>
                </c:pt>
                <c:pt idx="3098">
                  <c:v>8.7511564555921044</c:v>
                </c:pt>
                <c:pt idx="3099">
                  <c:v>8.7383069490131575</c:v>
                </c:pt>
                <c:pt idx="3100">
                  <c:v>8.7190326891447363</c:v>
                </c:pt>
                <c:pt idx="3101">
                  <c:v>8.7093955592105257</c:v>
                </c:pt>
                <c:pt idx="3102">
                  <c:v>8.699758429276315</c:v>
                </c:pt>
                <c:pt idx="3103">
                  <c:v>8.6804841694078956</c:v>
                </c:pt>
                <c:pt idx="3104">
                  <c:v>8.670847039473685</c:v>
                </c:pt>
                <c:pt idx="3105">
                  <c:v>8.65478515625</c:v>
                </c:pt>
                <c:pt idx="3106">
                  <c:v>8.638723273026315</c:v>
                </c:pt>
                <c:pt idx="3107">
                  <c:v>8.6322985197368425</c:v>
                </c:pt>
                <c:pt idx="3108">
                  <c:v>8.6162366365131575</c:v>
                </c:pt>
                <c:pt idx="3109">
                  <c:v>8.6001747532894743</c:v>
                </c:pt>
                <c:pt idx="3110">
                  <c:v>8.6001747532894743</c:v>
                </c:pt>
                <c:pt idx="3111">
                  <c:v>8.7029708059210531</c:v>
                </c:pt>
                <c:pt idx="3112">
                  <c:v>8.6869089226973681</c:v>
                </c:pt>
                <c:pt idx="3113">
                  <c:v>8.6772717927631575</c:v>
                </c:pt>
                <c:pt idx="3114">
                  <c:v>8.6740594161184212</c:v>
                </c:pt>
                <c:pt idx="3115">
                  <c:v>8.6740594161184212</c:v>
                </c:pt>
                <c:pt idx="3116">
                  <c:v>8.670847039473685</c:v>
                </c:pt>
                <c:pt idx="3117">
                  <c:v>8.6644222861842106</c:v>
                </c:pt>
                <c:pt idx="3118">
                  <c:v>8.670847039473685</c:v>
                </c:pt>
                <c:pt idx="3119">
                  <c:v>8.5809004934210531</c:v>
                </c:pt>
                <c:pt idx="3120">
                  <c:v>8.5616262335526319</c:v>
                </c:pt>
                <c:pt idx="3121">
                  <c:v>8.5519891036184212</c:v>
                </c:pt>
                <c:pt idx="3122">
                  <c:v>8.5391395970394743</c:v>
                </c:pt>
                <c:pt idx="3123">
                  <c:v>8.5230777138157894</c:v>
                </c:pt>
                <c:pt idx="3124">
                  <c:v>8.516652960526315</c:v>
                </c:pt>
                <c:pt idx="3125">
                  <c:v>8.5038034539473681</c:v>
                </c:pt>
                <c:pt idx="3126">
                  <c:v>8.487741570723685</c:v>
                </c:pt>
                <c:pt idx="3127">
                  <c:v>8.4748920641447363</c:v>
                </c:pt>
                <c:pt idx="3128">
                  <c:v>8.4620425575657894</c:v>
                </c:pt>
                <c:pt idx="3129">
                  <c:v>8.4652549342105257</c:v>
                </c:pt>
                <c:pt idx="3130">
                  <c:v>8.4620425575657894</c:v>
                </c:pt>
                <c:pt idx="3131">
                  <c:v>8.455617804276315</c:v>
                </c:pt>
                <c:pt idx="3132">
                  <c:v>8.4588301809210531</c:v>
                </c:pt>
                <c:pt idx="3133">
                  <c:v>8.4459806743421044</c:v>
                </c:pt>
                <c:pt idx="3134">
                  <c:v>8.4363435444078956</c:v>
                </c:pt>
                <c:pt idx="3135">
                  <c:v>8.4202816611842106</c:v>
                </c:pt>
                <c:pt idx="3136">
                  <c:v>8.4170692845394743</c:v>
                </c:pt>
                <c:pt idx="3137">
                  <c:v>8.4138569078947363</c:v>
                </c:pt>
                <c:pt idx="3138">
                  <c:v>8.41064453125</c:v>
                </c:pt>
                <c:pt idx="3139">
                  <c:v>8.4074321546052637</c:v>
                </c:pt>
                <c:pt idx="3140">
                  <c:v>8.3913702713815788</c:v>
                </c:pt>
                <c:pt idx="3141">
                  <c:v>8.3881578947368425</c:v>
                </c:pt>
                <c:pt idx="3142">
                  <c:v>8.3785207648026319</c:v>
                </c:pt>
                <c:pt idx="3143">
                  <c:v>8.3817331414473681</c:v>
                </c:pt>
                <c:pt idx="3144">
                  <c:v>8.3817331414473681</c:v>
                </c:pt>
                <c:pt idx="3145">
                  <c:v>8.365671258223685</c:v>
                </c:pt>
                <c:pt idx="3146">
                  <c:v>8.3624588815789469</c:v>
                </c:pt>
                <c:pt idx="3147">
                  <c:v>8.365671258223685</c:v>
                </c:pt>
                <c:pt idx="3148">
                  <c:v>8.3528217516447363</c:v>
                </c:pt>
                <c:pt idx="3149">
                  <c:v>8.3463969983552637</c:v>
                </c:pt>
                <c:pt idx="3150">
                  <c:v>8.3431846217105257</c:v>
                </c:pt>
                <c:pt idx="3151">
                  <c:v>8.349609375</c:v>
                </c:pt>
                <c:pt idx="3152">
                  <c:v>8.3431846217105257</c:v>
                </c:pt>
                <c:pt idx="3153">
                  <c:v>8.3399722450657894</c:v>
                </c:pt>
                <c:pt idx="3154">
                  <c:v>8.333547491776315</c:v>
                </c:pt>
                <c:pt idx="3155">
                  <c:v>8.3142732319078956</c:v>
                </c:pt>
                <c:pt idx="3156">
                  <c:v>8.2982113486842106</c:v>
                </c:pt>
                <c:pt idx="3157">
                  <c:v>8.3849455180921044</c:v>
                </c:pt>
                <c:pt idx="3158">
                  <c:v>8.3913702713815788</c:v>
                </c:pt>
                <c:pt idx="3159">
                  <c:v>8.3881578947368425</c:v>
                </c:pt>
                <c:pt idx="3160">
                  <c:v>8.3881578947368425</c:v>
                </c:pt>
                <c:pt idx="3161">
                  <c:v>8.3881578947368425</c:v>
                </c:pt>
                <c:pt idx="3162">
                  <c:v>8.3720960115131575</c:v>
                </c:pt>
                <c:pt idx="3163">
                  <c:v>8.365671258223685</c:v>
                </c:pt>
                <c:pt idx="3164">
                  <c:v>8.3688836348684212</c:v>
                </c:pt>
                <c:pt idx="3165">
                  <c:v>8.2403885690789469</c:v>
                </c:pt>
                <c:pt idx="3166">
                  <c:v>8.2371761924342106</c:v>
                </c:pt>
                <c:pt idx="3167">
                  <c:v>8.2275390625</c:v>
                </c:pt>
                <c:pt idx="3168">
                  <c:v>8.2179019325657894</c:v>
                </c:pt>
                <c:pt idx="3169">
                  <c:v>8.2211143092105257</c:v>
                </c:pt>
                <c:pt idx="3170">
                  <c:v>8.2050524259868425</c:v>
                </c:pt>
                <c:pt idx="3171">
                  <c:v>8.2018400493421044</c:v>
                </c:pt>
                <c:pt idx="3172">
                  <c:v>8.1889905427631575</c:v>
                </c:pt>
                <c:pt idx="3173">
                  <c:v>8.1922029194078956</c:v>
                </c:pt>
                <c:pt idx="3174">
                  <c:v>8.1793534128289469</c:v>
                </c:pt>
                <c:pt idx="3175">
                  <c:v>8.1729286595394743</c:v>
                </c:pt>
                <c:pt idx="3176">
                  <c:v>8.16650390625</c:v>
                </c:pt>
                <c:pt idx="3177">
                  <c:v>8.1600791529605257</c:v>
                </c:pt>
                <c:pt idx="3178">
                  <c:v>8.16650390625</c:v>
                </c:pt>
                <c:pt idx="3179">
                  <c:v>8.1697162828947363</c:v>
                </c:pt>
                <c:pt idx="3180">
                  <c:v>8.1632915296052637</c:v>
                </c:pt>
                <c:pt idx="3181">
                  <c:v>8.1568667763157894</c:v>
                </c:pt>
                <c:pt idx="3182">
                  <c:v>8.1440172697368425</c:v>
                </c:pt>
                <c:pt idx="3183">
                  <c:v>8.1408048930921044</c:v>
                </c:pt>
                <c:pt idx="3184">
                  <c:v>8.1408048930921044</c:v>
                </c:pt>
                <c:pt idx="3185">
                  <c:v>8.1343801398026319</c:v>
                </c:pt>
                <c:pt idx="3186">
                  <c:v>8.1247430098684212</c:v>
                </c:pt>
                <c:pt idx="3187">
                  <c:v>8.1279553865131575</c:v>
                </c:pt>
                <c:pt idx="3188">
                  <c:v>8.1343801398026319</c:v>
                </c:pt>
                <c:pt idx="3189">
                  <c:v>8.1279553865131575</c:v>
                </c:pt>
                <c:pt idx="3190">
                  <c:v>8.1247430098684212</c:v>
                </c:pt>
                <c:pt idx="3191">
                  <c:v>8.121530633223685</c:v>
                </c:pt>
                <c:pt idx="3192">
                  <c:v>8.1183182565789469</c:v>
                </c:pt>
                <c:pt idx="3193">
                  <c:v>8.1279553865131575</c:v>
                </c:pt>
                <c:pt idx="3194">
                  <c:v>8.1343801398026319</c:v>
                </c:pt>
                <c:pt idx="3195">
                  <c:v>8.1343801398026319</c:v>
                </c:pt>
                <c:pt idx="3196">
                  <c:v>8.1311677631578956</c:v>
                </c:pt>
                <c:pt idx="3197">
                  <c:v>8.1279553865131575</c:v>
                </c:pt>
                <c:pt idx="3198">
                  <c:v>8.121530633223685</c:v>
                </c:pt>
                <c:pt idx="3199">
                  <c:v>8.121530633223685</c:v>
                </c:pt>
                <c:pt idx="3200">
                  <c:v>8.1279553865131575</c:v>
                </c:pt>
                <c:pt idx="3201">
                  <c:v>8.1279553865131575</c:v>
                </c:pt>
                <c:pt idx="3202">
                  <c:v>8.1247430098684212</c:v>
                </c:pt>
                <c:pt idx="3203">
                  <c:v>8.2468133223684212</c:v>
                </c:pt>
                <c:pt idx="3204">
                  <c:v>8.2468133223684212</c:v>
                </c:pt>
                <c:pt idx="3205">
                  <c:v>8.2468133223684212</c:v>
                </c:pt>
                <c:pt idx="3206">
                  <c:v>8.2500256990131575</c:v>
                </c:pt>
                <c:pt idx="3207">
                  <c:v>8.2468133223684212</c:v>
                </c:pt>
                <c:pt idx="3208">
                  <c:v>8.2500256990131575</c:v>
                </c:pt>
                <c:pt idx="3209">
                  <c:v>8.2500256990131575</c:v>
                </c:pt>
                <c:pt idx="3210">
                  <c:v>8.2564504523026319</c:v>
                </c:pt>
                <c:pt idx="3211">
                  <c:v>8.2532380756578956</c:v>
                </c:pt>
                <c:pt idx="3212">
                  <c:v>8.1922029194078956</c:v>
                </c:pt>
                <c:pt idx="3213">
                  <c:v>8.182565789473685</c:v>
                </c:pt>
                <c:pt idx="3214">
                  <c:v>8.182565789473685</c:v>
                </c:pt>
                <c:pt idx="3215">
                  <c:v>8.182565789473685</c:v>
                </c:pt>
                <c:pt idx="3216">
                  <c:v>8.1793534128289469</c:v>
                </c:pt>
                <c:pt idx="3217">
                  <c:v>8.1761410361842106</c:v>
                </c:pt>
                <c:pt idx="3218">
                  <c:v>8.182565789473685</c:v>
                </c:pt>
                <c:pt idx="3219">
                  <c:v>8.1793534128289469</c:v>
                </c:pt>
                <c:pt idx="3220">
                  <c:v>8.1857781661184212</c:v>
                </c:pt>
                <c:pt idx="3221">
                  <c:v>8.1889905427631575</c:v>
                </c:pt>
                <c:pt idx="3222">
                  <c:v>8.1857781661184212</c:v>
                </c:pt>
                <c:pt idx="3223">
                  <c:v>8.182565789473685</c:v>
                </c:pt>
                <c:pt idx="3224">
                  <c:v>8.1889905427631575</c:v>
                </c:pt>
                <c:pt idx="3225">
                  <c:v>8.1889905427631575</c:v>
                </c:pt>
                <c:pt idx="3226">
                  <c:v>8.1857781661184212</c:v>
                </c:pt>
                <c:pt idx="3227">
                  <c:v>8.1793534128289469</c:v>
                </c:pt>
                <c:pt idx="3228">
                  <c:v>8.1761410361842106</c:v>
                </c:pt>
                <c:pt idx="3229">
                  <c:v>8.1761410361842106</c:v>
                </c:pt>
                <c:pt idx="3230">
                  <c:v>8.1729286595394743</c:v>
                </c:pt>
                <c:pt idx="3231">
                  <c:v>8.1697162828947363</c:v>
                </c:pt>
                <c:pt idx="3232">
                  <c:v>8.16650390625</c:v>
                </c:pt>
                <c:pt idx="3233">
                  <c:v>8.1632915296052637</c:v>
                </c:pt>
                <c:pt idx="3234">
                  <c:v>8.1568667763157894</c:v>
                </c:pt>
                <c:pt idx="3235">
                  <c:v>8.1568667763157894</c:v>
                </c:pt>
                <c:pt idx="3236">
                  <c:v>8.1568667763157894</c:v>
                </c:pt>
                <c:pt idx="3237">
                  <c:v>8.1536543996710531</c:v>
                </c:pt>
                <c:pt idx="3238">
                  <c:v>8.1536543996710531</c:v>
                </c:pt>
                <c:pt idx="3239">
                  <c:v>8.1568667763157894</c:v>
                </c:pt>
                <c:pt idx="3240">
                  <c:v>8.1568667763157894</c:v>
                </c:pt>
                <c:pt idx="3241">
                  <c:v>8.1568667763157894</c:v>
                </c:pt>
                <c:pt idx="3242">
                  <c:v>8.1600791529605257</c:v>
                </c:pt>
                <c:pt idx="3243">
                  <c:v>8.1600791529605257</c:v>
                </c:pt>
                <c:pt idx="3244">
                  <c:v>8.1472296463815788</c:v>
                </c:pt>
                <c:pt idx="3245">
                  <c:v>8.1472296463815788</c:v>
                </c:pt>
                <c:pt idx="3246">
                  <c:v>8.150442023026315</c:v>
                </c:pt>
                <c:pt idx="3247">
                  <c:v>8.150442023026315</c:v>
                </c:pt>
                <c:pt idx="3248">
                  <c:v>8.1472296463815788</c:v>
                </c:pt>
                <c:pt idx="3249">
                  <c:v>8.1472296463815788</c:v>
                </c:pt>
                <c:pt idx="3250">
                  <c:v>8.2146895559210531</c:v>
                </c:pt>
                <c:pt idx="3251">
                  <c:v>8.2243266858552637</c:v>
                </c:pt>
                <c:pt idx="3252">
                  <c:v>8.2307514391447363</c:v>
                </c:pt>
                <c:pt idx="3253">
                  <c:v>8.2179019325657894</c:v>
                </c:pt>
                <c:pt idx="3254">
                  <c:v>8.211477179276315</c:v>
                </c:pt>
                <c:pt idx="3255">
                  <c:v>8.2050524259868425</c:v>
                </c:pt>
                <c:pt idx="3256">
                  <c:v>8.2050524259868425</c:v>
                </c:pt>
                <c:pt idx="3257">
                  <c:v>8.2050524259868425</c:v>
                </c:pt>
                <c:pt idx="3258">
                  <c:v>8.1889905427631575</c:v>
                </c:pt>
                <c:pt idx="3259">
                  <c:v>8.1922029194078956</c:v>
                </c:pt>
                <c:pt idx="3260">
                  <c:v>8.1793534128289469</c:v>
                </c:pt>
                <c:pt idx="3261">
                  <c:v>8.1793534128289469</c:v>
                </c:pt>
                <c:pt idx="3262">
                  <c:v>8.1793534128289469</c:v>
                </c:pt>
                <c:pt idx="3263">
                  <c:v>8.1761410361842106</c:v>
                </c:pt>
                <c:pt idx="3264">
                  <c:v>8.1729286595394743</c:v>
                </c:pt>
                <c:pt idx="3265">
                  <c:v>8.1793534128289469</c:v>
                </c:pt>
                <c:pt idx="3266">
                  <c:v>8.1793534128289469</c:v>
                </c:pt>
                <c:pt idx="3267">
                  <c:v>8.1793534128289469</c:v>
                </c:pt>
                <c:pt idx="3268">
                  <c:v>8.1793534128289469</c:v>
                </c:pt>
                <c:pt idx="3269">
                  <c:v>8.1793534128289469</c:v>
                </c:pt>
                <c:pt idx="3270">
                  <c:v>8.1793534128289469</c:v>
                </c:pt>
                <c:pt idx="3271">
                  <c:v>8.1793534128289469</c:v>
                </c:pt>
                <c:pt idx="3272">
                  <c:v>8.182565789473685</c:v>
                </c:pt>
                <c:pt idx="3273">
                  <c:v>8.182565789473685</c:v>
                </c:pt>
                <c:pt idx="3274">
                  <c:v>8.182565789473685</c:v>
                </c:pt>
                <c:pt idx="3275">
                  <c:v>8.182565789473685</c:v>
                </c:pt>
                <c:pt idx="3276">
                  <c:v>8.1793534128289469</c:v>
                </c:pt>
                <c:pt idx="3277">
                  <c:v>8.1729286595394743</c:v>
                </c:pt>
                <c:pt idx="3278">
                  <c:v>8.1697162828947363</c:v>
                </c:pt>
                <c:pt idx="3279">
                  <c:v>8.16650390625</c:v>
                </c:pt>
                <c:pt idx="3280">
                  <c:v>8.1600791529605257</c:v>
                </c:pt>
                <c:pt idx="3281">
                  <c:v>8.1600791529605257</c:v>
                </c:pt>
                <c:pt idx="3282">
                  <c:v>8.1697162828947363</c:v>
                </c:pt>
                <c:pt idx="3283">
                  <c:v>8.16650390625</c:v>
                </c:pt>
                <c:pt idx="3284">
                  <c:v>8.1632915296052637</c:v>
                </c:pt>
                <c:pt idx="3285">
                  <c:v>8.1568667763157894</c:v>
                </c:pt>
                <c:pt idx="3286">
                  <c:v>8.1568667763157894</c:v>
                </c:pt>
                <c:pt idx="3287">
                  <c:v>8.1536543996710531</c:v>
                </c:pt>
                <c:pt idx="3288">
                  <c:v>8.1536543996710531</c:v>
                </c:pt>
                <c:pt idx="3289">
                  <c:v>8.150442023026315</c:v>
                </c:pt>
                <c:pt idx="3290">
                  <c:v>8.1472296463815788</c:v>
                </c:pt>
                <c:pt idx="3291">
                  <c:v>8.1536543996710531</c:v>
                </c:pt>
                <c:pt idx="3292">
                  <c:v>8.1568667763157894</c:v>
                </c:pt>
                <c:pt idx="3293">
                  <c:v>8.1632915296052637</c:v>
                </c:pt>
                <c:pt idx="3294">
                  <c:v>8.1632915296052637</c:v>
                </c:pt>
                <c:pt idx="3295">
                  <c:v>8.1632915296052637</c:v>
                </c:pt>
                <c:pt idx="3296">
                  <c:v>8.1761410361842106</c:v>
                </c:pt>
                <c:pt idx="3297">
                  <c:v>8.1729286595394743</c:v>
                </c:pt>
                <c:pt idx="3298">
                  <c:v>8.1857781661184212</c:v>
                </c:pt>
                <c:pt idx="3299">
                  <c:v>8.182565789473685</c:v>
                </c:pt>
                <c:pt idx="3300">
                  <c:v>8.1793534128289469</c:v>
                </c:pt>
                <c:pt idx="3301">
                  <c:v>8.1761410361842106</c:v>
                </c:pt>
                <c:pt idx="3302">
                  <c:v>8.1729286595394743</c:v>
                </c:pt>
                <c:pt idx="3303">
                  <c:v>8.1729286595394743</c:v>
                </c:pt>
                <c:pt idx="3304">
                  <c:v>8.1568667763157894</c:v>
                </c:pt>
                <c:pt idx="3305">
                  <c:v>8.1408048930921044</c:v>
                </c:pt>
                <c:pt idx="3306">
                  <c:v>8.1311677631578956</c:v>
                </c:pt>
                <c:pt idx="3307">
                  <c:v>8.1311677631578956</c:v>
                </c:pt>
                <c:pt idx="3308">
                  <c:v>8.1311677631578956</c:v>
                </c:pt>
                <c:pt idx="3309">
                  <c:v>8.1311677631578956</c:v>
                </c:pt>
                <c:pt idx="3310">
                  <c:v>8.1279553865131575</c:v>
                </c:pt>
                <c:pt idx="3311">
                  <c:v>8.1279553865131575</c:v>
                </c:pt>
                <c:pt idx="3312">
                  <c:v>8.1247430098684212</c:v>
                </c:pt>
                <c:pt idx="3313">
                  <c:v>8.121530633223685</c:v>
                </c:pt>
                <c:pt idx="3314">
                  <c:v>8.1183182565789469</c:v>
                </c:pt>
                <c:pt idx="3315">
                  <c:v>8.1151058799342106</c:v>
                </c:pt>
                <c:pt idx="3316">
                  <c:v>8.1118935032894743</c:v>
                </c:pt>
                <c:pt idx="3317">
                  <c:v>8.1118935032894743</c:v>
                </c:pt>
                <c:pt idx="3318">
                  <c:v>8.1118935032894743</c:v>
                </c:pt>
                <c:pt idx="3319">
                  <c:v>8.1118935032894743</c:v>
                </c:pt>
                <c:pt idx="3320">
                  <c:v>8.1086811266447363</c:v>
                </c:pt>
                <c:pt idx="3321">
                  <c:v>8.1086811266447363</c:v>
                </c:pt>
                <c:pt idx="3322">
                  <c:v>8.10546875</c:v>
                </c:pt>
                <c:pt idx="3323">
                  <c:v>8.1118935032894743</c:v>
                </c:pt>
                <c:pt idx="3324">
                  <c:v>8.1086811266447363</c:v>
                </c:pt>
                <c:pt idx="3325">
                  <c:v>8.1118935032894743</c:v>
                </c:pt>
                <c:pt idx="3326">
                  <c:v>8.1086811266447363</c:v>
                </c:pt>
                <c:pt idx="3327">
                  <c:v>8.1086811266447363</c:v>
                </c:pt>
                <c:pt idx="3328">
                  <c:v>8.1118935032894743</c:v>
                </c:pt>
                <c:pt idx="3329">
                  <c:v>8.1118935032894743</c:v>
                </c:pt>
                <c:pt idx="3330">
                  <c:v>8.1151058799342106</c:v>
                </c:pt>
                <c:pt idx="3331">
                  <c:v>8.1151058799342106</c:v>
                </c:pt>
                <c:pt idx="3332">
                  <c:v>8.1118935032894743</c:v>
                </c:pt>
                <c:pt idx="3333">
                  <c:v>8.1086811266447363</c:v>
                </c:pt>
                <c:pt idx="3334">
                  <c:v>8.1086811266447363</c:v>
                </c:pt>
                <c:pt idx="3335">
                  <c:v>8.1118935032894743</c:v>
                </c:pt>
                <c:pt idx="3336">
                  <c:v>8.10546875</c:v>
                </c:pt>
                <c:pt idx="3337">
                  <c:v>8.1022563733552637</c:v>
                </c:pt>
                <c:pt idx="3338">
                  <c:v>8.1022563733552637</c:v>
                </c:pt>
                <c:pt idx="3339">
                  <c:v>8.1022563733552637</c:v>
                </c:pt>
                <c:pt idx="3340">
                  <c:v>8.1022563733552637</c:v>
                </c:pt>
                <c:pt idx="3341">
                  <c:v>8.1022563733552637</c:v>
                </c:pt>
                <c:pt idx="3342">
                  <c:v>8.1151058799342106</c:v>
                </c:pt>
                <c:pt idx="3343">
                  <c:v>8.1247430098684212</c:v>
                </c:pt>
                <c:pt idx="3344">
                  <c:v>8.1343801398026319</c:v>
                </c:pt>
                <c:pt idx="3345">
                  <c:v>8.1311677631578956</c:v>
                </c:pt>
                <c:pt idx="3346">
                  <c:v>8.1311677631578956</c:v>
                </c:pt>
                <c:pt idx="3347">
                  <c:v>8.1279553865131575</c:v>
                </c:pt>
                <c:pt idx="3348">
                  <c:v>8.1279553865131575</c:v>
                </c:pt>
                <c:pt idx="3349">
                  <c:v>8.1279553865131575</c:v>
                </c:pt>
                <c:pt idx="3350">
                  <c:v>8.1086811266447363</c:v>
                </c:pt>
                <c:pt idx="3351">
                  <c:v>8.1086811266447363</c:v>
                </c:pt>
                <c:pt idx="3352">
                  <c:v>8.0990439967105257</c:v>
                </c:pt>
                <c:pt idx="3353">
                  <c:v>8.1022563733552637</c:v>
                </c:pt>
                <c:pt idx="3354">
                  <c:v>8.1022563733552637</c:v>
                </c:pt>
                <c:pt idx="3355">
                  <c:v>8.0990439967105257</c:v>
                </c:pt>
                <c:pt idx="3356">
                  <c:v>8.0990439967105257</c:v>
                </c:pt>
                <c:pt idx="3357">
                  <c:v>8.0990439967105257</c:v>
                </c:pt>
                <c:pt idx="3358">
                  <c:v>8.0958316200657894</c:v>
                </c:pt>
                <c:pt idx="3359">
                  <c:v>8.0861944901315788</c:v>
                </c:pt>
                <c:pt idx="3360">
                  <c:v>8.089406866776315</c:v>
                </c:pt>
                <c:pt idx="3361">
                  <c:v>8.0765573601973681</c:v>
                </c:pt>
                <c:pt idx="3362">
                  <c:v>8.0669202302631575</c:v>
                </c:pt>
                <c:pt idx="3363">
                  <c:v>8.0540707236842106</c:v>
                </c:pt>
                <c:pt idx="3364">
                  <c:v>8.0540707236842106</c:v>
                </c:pt>
                <c:pt idx="3365">
                  <c:v>8.0540707236842106</c:v>
                </c:pt>
                <c:pt idx="3366">
                  <c:v>8.0540707236842106</c:v>
                </c:pt>
                <c:pt idx="3367">
                  <c:v>8.0476459703947363</c:v>
                </c:pt>
                <c:pt idx="3368">
                  <c:v>8.0380088404605257</c:v>
                </c:pt>
                <c:pt idx="3369">
                  <c:v>8.0380088404605257</c:v>
                </c:pt>
                <c:pt idx="3370">
                  <c:v>8.0347964638157894</c:v>
                </c:pt>
                <c:pt idx="3371">
                  <c:v>8.0347964638157894</c:v>
                </c:pt>
                <c:pt idx="3372">
                  <c:v>8.028371710526315</c:v>
                </c:pt>
                <c:pt idx="3373">
                  <c:v>8.0155222039473681</c:v>
                </c:pt>
                <c:pt idx="3374">
                  <c:v>8.0155222039473681</c:v>
                </c:pt>
                <c:pt idx="3375">
                  <c:v>8.0123098273026319</c:v>
                </c:pt>
                <c:pt idx="3376">
                  <c:v>8.0090974506578956</c:v>
                </c:pt>
                <c:pt idx="3377">
                  <c:v>8.0090974506578956</c:v>
                </c:pt>
                <c:pt idx="3378">
                  <c:v>8.0058850740131575</c:v>
                </c:pt>
                <c:pt idx="3379">
                  <c:v>7.9962479440789478</c:v>
                </c:pt>
                <c:pt idx="3380">
                  <c:v>7.9930355674342106</c:v>
                </c:pt>
                <c:pt idx="3381">
                  <c:v>7.9898231907894735</c:v>
                </c:pt>
                <c:pt idx="3382">
                  <c:v>7.9866108141447372</c:v>
                </c:pt>
                <c:pt idx="3383">
                  <c:v>7.9866108141447372</c:v>
                </c:pt>
                <c:pt idx="3384">
                  <c:v>7.9866108141447372</c:v>
                </c:pt>
                <c:pt idx="3385">
                  <c:v>7.9833984375</c:v>
                </c:pt>
                <c:pt idx="3386">
                  <c:v>7.9833984375</c:v>
                </c:pt>
                <c:pt idx="3387">
                  <c:v>7.9705489309210522</c:v>
                </c:pt>
                <c:pt idx="3388">
                  <c:v>7.9769736842105265</c:v>
                </c:pt>
                <c:pt idx="3389">
                  <c:v>7.9769736842105265</c:v>
                </c:pt>
                <c:pt idx="3390">
                  <c:v>7.9898231907894735</c:v>
                </c:pt>
                <c:pt idx="3391">
                  <c:v>7.9930355674342106</c:v>
                </c:pt>
                <c:pt idx="3392">
                  <c:v>7.9962479440789478</c:v>
                </c:pt>
                <c:pt idx="3393">
                  <c:v>8.0058850740131575</c:v>
                </c:pt>
                <c:pt idx="3394">
                  <c:v>8.0090974506578956</c:v>
                </c:pt>
                <c:pt idx="3395">
                  <c:v>8.0090974506578956</c:v>
                </c:pt>
                <c:pt idx="3396">
                  <c:v>7.9287880345394735</c:v>
                </c:pt>
                <c:pt idx="3397">
                  <c:v>7.9416375411184212</c:v>
                </c:pt>
                <c:pt idx="3398">
                  <c:v>7.9416375411184212</c:v>
                </c:pt>
                <c:pt idx="3399">
                  <c:v>7.9544870476973681</c:v>
                </c:pt>
                <c:pt idx="3400">
                  <c:v>7.9673365542763159</c:v>
                </c:pt>
                <c:pt idx="3401">
                  <c:v>7.9801860608552628</c:v>
                </c:pt>
                <c:pt idx="3402">
                  <c:v>7.9833984375</c:v>
                </c:pt>
                <c:pt idx="3403">
                  <c:v>7.9866108141447372</c:v>
                </c:pt>
                <c:pt idx="3404">
                  <c:v>7.9866108141447372</c:v>
                </c:pt>
                <c:pt idx="3405">
                  <c:v>7.9962479440789478</c:v>
                </c:pt>
                <c:pt idx="3406">
                  <c:v>8.0058850740131575</c:v>
                </c:pt>
                <c:pt idx="3407">
                  <c:v>8.0058850740131575</c:v>
                </c:pt>
                <c:pt idx="3408">
                  <c:v>8.0123098273026319</c:v>
                </c:pt>
                <c:pt idx="3409">
                  <c:v>8.0155222039473681</c:v>
                </c:pt>
                <c:pt idx="3410">
                  <c:v>8.0251593338815788</c:v>
                </c:pt>
                <c:pt idx="3411">
                  <c:v>8.0380088404605257</c:v>
                </c:pt>
                <c:pt idx="3412">
                  <c:v>8.0412212171052637</c:v>
                </c:pt>
                <c:pt idx="3413">
                  <c:v>8.0508583470394743</c:v>
                </c:pt>
                <c:pt idx="3414">
                  <c:v>8.0572831003289469</c:v>
                </c:pt>
                <c:pt idx="3415">
                  <c:v>8.060495476973685</c:v>
                </c:pt>
                <c:pt idx="3416">
                  <c:v>8.0701326069078956</c:v>
                </c:pt>
                <c:pt idx="3417">
                  <c:v>8.0797697368421044</c:v>
                </c:pt>
                <c:pt idx="3418">
                  <c:v>8.089406866776315</c:v>
                </c:pt>
                <c:pt idx="3419">
                  <c:v>8.0926192434210531</c:v>
                </c:pt>
                <c:pt idx="3420">
                  <c:v>8.0958316200657894</c:v>
                </c:pt>
                <c:pt idx="3421">
                  <c:v>8.1022563733552637</c:v>
                </c:pt>
                <c:pt idx="3422">
                  <c:v>8.10546875</c:v>
                </c:pt>
                <c:pt idx="3423">
                  <c:v>8.1118935032894743</c:v>
                </c:pt>
                <c:pt idx="3424">
                  <c:v>8.1183182565789469</c:v>
                </c:pt>
                <c:pt idx="3425">
                  <c:v>8.1311677631578956</c:v>
                </c:pt>
                <c:pt idx="3426">
                  <c:v>8.1408048930921044</c:v>
                </c:pt>
                <c:pt idx="3427">
                  <c:v>8.1408048930921044</c:v>
                </c:pt>
                <c:pt idx="3428">
                  <c:v>8.1311677631578956</c:v>
                </c:pt>
                <c:pt idx="3429">
                  <c:v>8.121530633223685</c:v>
                </c:pt>
                <c:pt idx="3430">
                  <c:v>8.1151058799342106</c:v>
                </c:pt>
                <c:pt idx="3431">
                  <c:v>8.1151058799342106</c:v>
                </c:pt>
                <c:pt idx="3432">
                  <c:v>8.1183182565789469</c:v>
                </c:pt>
                <c:pt idx="3433">
                  <c:v>8.121530633223685</c:v>
                </c:pt>
                <c:pt idx="3434">
                  <c:v>8.2018400493421044</c:v>
                </c:pt>
                <c:pt idx="3435">
                  <c:v>8.1922029194078956</c:v>
                </c:pt>
                <c:pt idx="3436">
                  <c:v>8.1954152960526319</c:v>
                </c:pt>
                <c:pt idx="3437">
                  <c:v>8.1986276726973681</c:v>
                </c:pt>
                <c:pt idx="3438">
                  <c:v>8.2018400493421044</c:v>
                </c:pt>
                <c:pt idx="3439">
                  <c:v>8.2050524259868425</c:v>
                </c:pt>
                <c:pt idx="3440">
                  <c:v>8.2050524259868425</c:v>
                </c:pt>
                <c:pt idx="3441">
                  <c:v>8.2082648026315788</c:v>
                </c:pt>
                <c:pt idx="3442">
                  <c:v>8.1247430098684212</c:v>
                </c:pt>
                <c:pt idx="3443">
                  <c:v>8.1279553865131575</c:v>
                </c:pt>
                <c:pt idx="3444">
                  <c:v>8.1311677631578956</c:v>
                </c:pt>
                <c:pt idx="3445">
                  <c:v>8.1343801398026319</c:v>
                </c:pt>
                <c:pt idx="3446">
                  <c:v>8.1375925164473681</c:v>
                </c:pt>
                <c:pt idx="3447">
                  <c:v>8.1408048930921044</c:v>
                </c:pt>
                <c:pt idx="3448">
                  <c:v>8.1472296463815788</c:v>
                </c:pt>
                <c:pt idx="3449">
                  <c:v>8.1536543996710531</c:v>
                </c:pt>
                <c:pt idx="3450">
                  <c:v>8.1632915296052637</c:v>
                </c:pt>
                <c:pt idx="3451">
                  <c:v>8.1697162828947363</c:v>
                </c:pt>
                <c:pt idx="3452">
                  <c:v>8.1729286595394743</c:v>
                </c:pt>
                <c:pt idx="3453">
                  <c:v>8.1793534128289469</c:v>
                </c:pt>
                <c:pt idx="3454">
                  <c:v>8.1697162828947363</c:v>
                </c:pt>
                <c:pt idx="3455">
                  <c:v>8.1632915296052637</c:v>
                </c:pt>
                <c:pt idx="3456">
                  <c:v>8.1568667763157894</c:v>
                </c:pt>
                <c:pt idx="3457">
                  <c:v>8.1632915296052637</c:v>
                </c:pt>
                <c:pt idx="3458">
                  <c:v>8.1632915296052637</c:v>
                </c:pt>
                <c:pt idx="3459">
                  <c:v>8.1632915296052637</c:v>
                </c:pt>
                <c:pt idx="3460">
                  <c:v>8.1536543996710531</c:v>
                </c:pt>
                <c:pt idx="3461">
                  <c:v>8.1568667763157894</c:v>
                </c:pt>
                <c:pt idx="3462">
                  <c:v>8.1600791529605257</c:v>
                </c:pt>
                <c:pt idx="3463">
                  <c:v>8.1632915296052637</c:v>
                </c:pt>
                <c:pt idx="3464">
                  <c:v>8.1761410361842106</c:v>
                </c:pt>
                <c:pt idx="3465">
                  <c:v>8.1857781661184212</c:v>
                </c:pt>
                <c:pt idx="3466">
                  <c:v>8.2050524259868425</c:v>
                </c:pt>
                <c:pt idx="3467">
                  <c:v>8.2211143092105257</c:v>
                </c:pt>
                <c:pt idx="3468">
                  <c:v>8.2371761924342106</c:v>
                </c:pt>
                <c:pt idx="3469">
                  <c:v>8.2403885690789469</c:v>
                </c:pt>
                <c:pt idx="3470">
                  <c:v>8.243600945723685</c:v>
                </c:pt>
                <c:pt idx="3471">
                  <c:v>8.2500256990131575</c:v>
                </c:pt>
                <c:pt idx="3472">
                  <c:v>8.2660875822368425</c:v>
                </c:pt>
                <c:pt idx="3473">
                  <c:v>8.2853618421052637</c:v>
                </c:pt>
                <c:pt idx="3474">
                  <c:v>8.2949989720394743</c:v>
                </c:pt>
                <c:pt idx="3475">
                  <c:v>8.2917865953947363</c:v>
                </c:pt>
                <c:pt idx="3476">
                  <c:v>8.2982113486842106</c:v>
                </c:pt>
                <c:pt idx="3477">
                  <c:v>8.2917865953947363</c:v>
                </c:pt>
                <c:pt idx="3478">
                  <c:v>8.2917865953947363</c:v>
                </c:pt>
                <c:pt idx="3479">
                  <c:v>8.28857421875</c:v>
                </c:pt>
                <c:pt idx="3480">
                  <c:v>8.3720960115131575</c:v>
                </c:pt>
                <c:pt idx="3481">
                  <c:v>8.3624588815789469</c:v>
                </c:pt>
                <c:pt idx="3482">
                  <c:v>8.3688836348684212</c:v>
                </c:pt>
                <c:pt idx="3483">
                  <c:v>8.3592465049342106</c:v>
                </c:pt>
                <c:pt idx="3484">
                  <c:v>8.3592465049342106</c:v>
                </c:pt>
                <c:pt idx="3485">
                  <c:v>8.365671258223685</c:v>
                </c:pt>
                <c:pt idx="3486">
                  <c:v>8.3688836348684212</c:v>
                </c:pt>
                <c:pt idx="3487">
                  <c:v>8.3720960115131575</c:v>
                </c:pt>
                <c:pt idx="3488">
                  <c:v>8.3753083881578956</c:v>
                </c:pt>
                <c:pt idx="3489">
                  <c:v>8.304636101973685</c:v>
                </c:pt>
                <c:pt idx="3490">
                  <c:v>8.304636101973685</c:v>
                </c:pt>
                <c:pt idx="3491">
                  <c:v>8.3078484786184212</c:v>
                </c:pt>
                <c:pt idx="3492">
                  <c:v>8.3239103618421044</c:v>
                </c:pt>
                <c:pt idx="3493">
                  <c:v>8.3271227384868425</c:v>
                </c:pt>
                <c:pt idx="3494">
                  <c:v>8.3367598684210531</c:v>
                </c:pt>
                <c:pt idx="3495">
                  <c:v>8.3431846217105257</c:v>
                </c:pt>
                <c:pt idx="3496">
                  <c:v>8.3528217516447363</c:v>
                </c:pt>
                <c:pt idx="3497">
                  <c:v>8.3592465049342106</c:v>
                </c:pt>
                <c:pt idx="3498">
                  <c:v>8.3753083881578956</c:v>
                </c:pt>
                <c:pt idx="3499">
                  <c:v>8.3817331414473681</c:v>
                </c:pt>
                <c:pt idx="3500">
                  <c:v>8.3849455180921044</c:v>
                </c:pt>
                <c:pt idx="3501">
                  <c:v>8.3913702713815788</c:v>
                </c:pt>
                <c:pt idx="3502">
                  <c:v>8.394582648026315</c:v>
                </c:pt>
                <c:pt idx="3503">
                  <c:v>8.3977950246710531</c:v>
                </c:pt>
                <c:pt idx="3504">
                  <c:v>8.4010074013157894</c:v>
                </c:pt>
                <c:pt idx="3505">
                  <c:v>8.4074321546052637</c:v>
                </c:pt>
                <c:pt idx="3506">
                  <c:v>8.4074321546052637</c:v>
                </c:pt>
                <c:pt idx="3507">
                  <c:v>8.41064453125</c:v>
                </c:pt>
                <c:pt idx="3508">
                  <c:v>8.4170692845394743</c:v>
                </c:pt>
                <c:pt idx="3509">
                  <c:v>8.4202816611842106</c:v>
                </c:pt>
                <c:pt idx="3510">
                  <c:v>8.4234940378289469</c:v>
                </c:pt>
                <c:pt idx="3511">
                  <c:v>8.4234940378289469</c:v>
                </c:pt>
                <c:pt idx="3512">
                  <c:v>8.4234940378289469</c:v>
                </c:pt>
                <c:pt idx="3513">
                  <c:v>8.4331311677631575</c:v>
                </c:pt>
                <c:pt idx="3514">
                  <c:v>8.4363435444078956</c:v>
                </c:pt>
                <c:pt idx="3515">
                  <c:v>8.4524054276315788</c:v>
                </c:pt>
                <c:pt idx="3516">
                  <c:v>8.4620425575657894</c:v>
                </c:pt>
                <c:pt idx="3517">
                  <c:v>8.4748920641447363</c:v>
                </c:pt>
                <c:pt idx="3518">
                  <c:v>8.4845291940789469</c:v>
                </c:pt>
                <c:pt idx="3519">
                  <c:v>8.5038034539473681</c:v>
                </c:pt>
                <c:pt idx="3520">
                  <c:v>8.5070158305921044</c:v>
                </c:pt>
                <c:pt idx="3521">
                  <c:v>8.5230777138157894</c:v>
                </c:pt>
                <c:pt idx="3522">
                  <c:v>8.53271484375</c:v>
                </c:pt>
                <c:pt idx="3523">
                  <c:v>8.5359272203947363</c:v>
                </c:pt>
                <c:pt idx="3524">
                  <c:v>8.5391395970394743</c:v>
                </c:pt>
                <c:pt idx="3525">
                  <c:v>8.5423519736842106</c:v>
                </c:pt>
                <c:pt idx="3526">
                  <c:v>8.5455643503289469</c:v>
                </c:pt>
                <c:pt idx="3527">
                  <c:v>8.6226613898026319</c:v>
                </c:pt>
                <c:pt idx="3528">
                  <c:v>8.6322985197368425</c:v>
                </c:pt>
                <c:pt idx="3529">
                  <c:v>8.6355108963815788</c:v>
                </c:pt>
                <c:pt idx="3530">
                  <c:v>8.638723273026315</c:v>
                </c:pt>
                <c:pt idx="3531">
                  <c:v>8.65478515625</c:v>
                </c:pt>
                <c:pt idx="3532">
                  <c:v>8.6612099095394743</c:v>
                </c:pt>
                <c:pt idx="3533">
                  <c:v>8.6644222861842106</c:v>
                </c:pt>
                <c:pt idx="3534">
                  <c:v>8.6676346628289469</c:v>
                </c:pt>
                <c:pt idx="3535">
                  <c:v>8.6194490131578956</c:v>
                </c:pt>
                <c:pt idx="3536">
                  <c:v>8.6130242598684212</c:v>
                </c:pt>
                <c:pt idx="3537">
                  <c:v>8.6065995065789469</c:v>
                </c:pt>
                <c:pt idx="3538">
                  <c:v>8.609811883223685</c:v>
                </c:pt>
                <c:pt idx="3539">
                  <c:v>8.6130242598684212</c:v>
                </c:pt>
                <c:pt idx="3540">
                  <c:v>8.6162366365131575</c:v>
                </c:pt>
                <c:pt idx="3541">
                  <c:v>8.6194490131578956</c:v>
                </c:pt>
                <c:pt idx="3542">
                  <c:v>8.6194490131578956</c:v>
                </c:pt>
                <c:pt idx="3543">
                  <c:v>8.6194490131578956</c:v>
                </c:pt>
                <c:pt idx="3544">
                  <c:v>8.6226613898026319</c:v>
                </c:pt>
                <c:pt idx="3545">
                  <c:v>8.6258737664473681</c:v>
                </c:pt>
                <c:pt idx="3546">
                  <c:v>8.6290861430921044</c:v>
                </c:pt>
                <c:pt idx="3547">
                  <c:v>8.6290861430921044</c:v>
                </c:pt>
                <c:pt idx="3548">
                  <c:v>8.6322985197368425</c:v>
                </c:pt>
                <c:pt idx="3549">
                  <c:v>8.638723273026315</c:v>
                </c:pt>
                <c:pt idx="3550">
                  <c:v>8.6451480263157894</c:v>
                </c:pt>
                <c:pt idx="3551">
                  <c:v>8.6515727796052637</c:v>
                </c:pt>
                <c:pt idx="3552">
                  <c:v>8.65478515625</c:v>
                </c:pt>
                <c:pt idx="3553">
                  <c:v>8.6579975328947363</c:v>
                </c:pt>
                <c:pt idx="3554">
                  <c:v>8.6612099095394743</c:v>
                </c:pt>
                <c:pt idx="3555">
                  <c:v>8.6644222861842106</c:v>
                </c:pt>
                <c:pt idx="3556">
                  <c:v>8.670847039473685</c:v>
                </c:pt>
                <c:pt idx="3557">
                  <c:v>8.6772717927631575</c:v>
                </c:pt>
                <c:pt idx="3558">
                  <c:v>8.6804841694078956</c:v>
                </c:pt>
                <c:pt idx="3559">
                  <c:v>8.6804841694078956</c:v>
                </c:pt>
                <c:pt idx="3560">
                  <c:v>8.6836965460526319</c:v>
                </c:pt>
                <c:pt idx="3561">
                  <c:v>8.6836965460526319</c:v>
                </c:pt>
                <c:pt idx="3562">
                  <c:v>8.6869089226973681</c:v>
                </c:pt>
                <c:pt idx="3563">
                  <c:v>8.6933336759868425</c:v>
                </c:pt>
                <c:pt idx="3564">
                  <c:v>8.699758429276315</c:v>
                </c:pt>
                <c:pt idx="3565">
                  <c:v>8.7029708059210531</c:v>
                </c:pt>
                <c:pt idx="3566">
                  <c:v>8.7093955592105257</c:v>
                </c:pt>
                <c:pt idx="3567">
                  <c:v>8.7126079358552637</c:v>
                </c:pt>
                <c:pt idx="3568">
                  <c:v>8.7190326891447363</c:v>
                </c:pt>
                <c:pt idx="3569">
                  <c:v>8.7254574424342106</c:v>
                </c:pt>
                <c:pt idx="3570">
                  <c:v>8.7286698190789469</c:v>
                </c:pt>
                <c:pt idx="3571">
                  <c:v>8.7350945723684212</c:v>
                </c:pt>
                <c:pt idx="3572">
                  <c:v>8.7383069490131575</c:v>
                </c:pt>
                <c:pt idx="3573">
                  <c:v>8.7961297286184212</c:v>
                </c:pt>
                <c:pt idx="3574">
                  <c:v>8.8121916118421044</c:v>
                </c:pt>
                <c:pt idx="3575">
                  <c:v>8.8250411184210531</c:v>
                </c:pt>
                <c:pt idx="3576">
                  <c:v>8.8282534950657894</c:v>
                </c:pt>
                <c:pt idx="3577">
                  <c:v>8.8346782483552637</c:v>
                </c:pt>
                <c:pt idx="3578">
                  <c:v>8.8411030016447363</c:v>
                </c:pt>
                <c:pt idx="3579">
                  <c:v>8.8475277549342106</c:v>
                </c:pt>
                <c:pt idx="3580">
                  <c:v>8.853952508223685</c:v>
                </c:pt>
                <c:pt idx="3581">
                  <c:v>8.8346782483552637</c:v>
                </c:pt>
                <c:pt idx="3582">
                  <c:v>8.837890625</c:v>
                </c:pt>
                <c:pt idx="3583">
                  <c:v>8.8346782483552637</c:v>
                </c:pt>
                <c:pt idx="3584">
                  <c:v>8.837890625</c:v>
                </c:pt>
                <c:pt idx="3585">
                  <c:v>8.8443153782894743</c:v>
                </c:pt>
                <c:pt idx="3586">
                  <c:v>8.8475277549342106</c:v>
                </c:pt>
                <c:pt idx="3587">
                  <c:v>8.8507401315789469</c:v>
                </c:pt>
                <c:pt idx="3588">
                  <c:v>8.853952508223685</c:v>
                </c:pt>
                <c:pt idx="3589">
                  <c:v>8.853952508223685</c:v>
                </c:pt>
                <c:pt idx="3590">
                  <c:v>8.8571648848684212</c:v>
                </c:pt>
                <c:pt idx="3591">
                  <c:v>8.8603772615131575</c:v>
                </c:pt>
                <c:pt idx="3592">
                  <c:v>8.8668020148026319</c:v>
                </c:pt>
                <c:pt idx="3593">
                  <c:v>8.8700143914473681</c:v>
                </c:pt>
                <c:pt idx="3594">
                  <c:v>8.8732267680921044</c:v>
                </c:pt>
                <c:pt idx="3595">
                  <c:v>8.8732267680921044</c:v>
                </c:pt>
                <c:pt idx="3596">
                  <c:v>8.8764391447368425</c:v>
                </c:pt>
                <c:pt idx="3597">
                  <c:v>8.8860762746710531</c:v>
                </c:pt>
                <c:pt idx="3598">
                  <c:v>8.8892886513157894</c:v>
                </c:pt>
                <c:pt idx="3599">
                  <c:v>8.89892578125</c:v>
                </c:pt>
                <c:pt idx="3600">
                  <c:v>8.9053505345394743</c:v>
                </c:pt>
                <c:pt idx="3601">
                  <c:v>8.9085629111842106</c:v>
                </c:pt>
                <c:pt idx="3602">
                  <c:v>8.9117752878289469</c:v>
                </c:pt>
                <c:pt idx="3603">
                  <c:v>8.914987664473685</c:v>
                </c:pt>
                <c:pt idx="3604">
                  <c:v>8.9182000411184212</c:v>
                </c:pt>
                <c:pt idx="3605">
                  <c:v>8.9246247944078956</c:v>
                </c:pt>
                <c:pt idx="3606">
                  <c:v>8.9278371710526319</c:v>
                </c:pt>
                <c:pt idx="3607">
                  <c:v>8.9310495476973681</c:v>
                </c:pt>
                <c:pt idx="3608">
                  <c:v>8.9374743009868425</c:v>
                </c:pt>
                <c:pt idx="3609">
                  <c:v>8.943899054276315</c:v>
                </c:pt>
                <c:pt idx="3610">
                  <c:v>8.9503238075657894</c:v>
                </c:pt>
                <c:pt idx="3611">
                  <c:v>8.9535361842105257</c:v>
                </c:pt>
                <c:pt idx="3612">
                  <c:v>8.9599609375</c:v>
                </c:pt>
                <c:pt idx="3613">
                  <c:v>8.9567485608552637</c:v>
                </c:pt>
                <c:pt idx="3614">
                  <c:v>8.9535361842105257</c:v>
                </c:pt>
                <c:pt idx="3615">
                  <c:v>8.9567485608552637</c:v>
                </c:pt>
                <c:pt idx="3616">
                  <c:v>8.9631733141447363</c:v>
                </c:pt>
                <c:pt idx="3617">
                  <c:v>8.9695980674342106</c:v>
                </c:pt>
                <c:pt idx="3618">
                  <c:v>8.976022820723685</c:v>
                </c:pt>
                <c:pt idx="3619">
                  <c:v>9.004934210526315</c:v>
                </c:pt>
                <c:pt idx="3620">
                  <c:v>9.0145713404605257</c:v>
                </c:pt>
                <c:pt idx="3621">
                  <c:v>9.0306332236842106</c:v>
                </c:pt>
                <c:pt idx="3622">
                  <c:v>9.037057976973685</c:v>
                </c:pt>
                <c:pt idx="3623">
                  <c:v>9.0434827302631575</c:v>
                </c:pt>
                <c:pt idx="3624">
                  <c:v>9.0499074835526319</c:v>
                </c:pt>
                <c:pt idx="3625">
                  <c:v>9.0563322368421044</c:v>
                </c:pt>
                <c:pt idx="3626">
                  <c:v>9.065969366776315</c:v>
                </c:pt>
                <c:pt idx="3627">
                  <c:v>9.0627569901315788</c:v>
                </c:pt>
                <c:pt idx="3628">
                  <c:v>9.0691817434210531</c:v>
                </c:pt>
                <c:pt idx="3629">
                  <c:v>9.0756064967105257</c:v>
                </c:pt>
                <c:pt idx="3630">
                  <c:v>9.0852436266447363</c:v>
                </c:pt>
                <c:pt idx="3631">
                  <c:v>9.0948807565789469</c:v>
                </c:pt>
                <c:pt idx="3632">
                  <c:v>9.1045178865131575</c:v>
                </c:pt>
                <c:pt idx="3633">
                  <c:v>9.1109426398026319</c:v>
                </c:pt>
                <c:pt idx="3634">
                  <c:v>9.1205797697368425</c:v>
                </c:pt>
                <c:pt idx="3635">
                  <c:v>9.1302168996710531</c:v>
                </c:pt>
                <c:pt idx="3636">
                  <c:v>9.1334292763157894</c:v>
                </c:pt>
                <c:pt idx="3637">
                  <c:v>9.1398540296052637</c:v>
                </c:pt>
                <c:pt idx="3638">
                  <c:v>9.1462787828947363</c:v>
                </c:pt>
                <c:pt idx="3639">
                  <c:v>9.1527035361842106</c:v>
                </c:pt>
                <c:pt idx="3640">
                  <c:v>9.159128289473685</c:v>
                </c:pt>
                <c:pt idx="3641">
                  <c:v>9.1687654194078956</c:v>
                </c:pt>
                <c:pt idx="3642">
                  <c:v>9.1784025493421044</c:v>
                </c:pt>
                <c:pt idx="3643">
                  <c:v>9.1848273026315788</c:v>
                </c:pt>
                <c:pt idx="3644">
                  <c:v>9.1912520559210531</c:v>
                </c:pt>
                <c:pt idx="3645">
                  <c:v>9.1976768092105257</c:v>
                </c:pt>
                <c:pt idx="3646">
                  <c:v>9.2073139391447363</c:v>
                </c:pt>
                <c:pt idx="3647">
                  <c:v>9.2105263157894743</c:v>
                </c:pt>
                <c:pt idx="3648">
                  <c:v>9.220163445723685</c:v>
                </c:pt>
                <c:pt idx="3649">
                  <c:v>9.2298005756578956</c:v>
                </c:pt>
                <c:pt idx="3650">
                  <c:v>9.2330129523026319</c:v>
                </c:pt>
                <c:pt idx="3651">
                  <c:v>9.249074835526315</c:v>
                </c:pt>
                <c:pt idx="3652">
                  <c:v>9.2522872121710531</c:v>
                </c:pt>
                <c:pt idx="3653">
                  <c:v>9.2554995888157894</c:v>
                </c:pt>
                <c:pt idx="3654">
                  <c:v>9.2554995888157894</c:v>
                </c:pt>
                <c:pt idx="3655">
                  <c:v>9.2619243421052637</c:v>
                </c:pt>
                <c:pt idx="3656">
                  <c:v>9.2683490953947363</c:v>
                </c:pt>
                <c:pt idx="3657">
                  <c:v>9.2779862253289469</c:v>
                </c:pt>
                <c:pt idx="3658">
                  <c:v>9.2844109786184212</c:v>
                </c:pt>
                <c:pt idx="3659">
                  <c:v>9.2844109786184212</c:v>
                </c:pt>
                <c:pt idx="3660">
                  <c:v>9.281198601973685</c:v>
                </c:pt>
                <c:pt idx="3661">
                  <c:v>9.2876233552631575</c:v>
                </c:pt>
                <c:pt idx="3662">
                  <c:v>9.2940481085526319</c:v>
                </c:pt>
                <c:pt idx="3663">
                  <c:v>9.3004728618421044</c:v>
                </c:pt>
                <c:pt idx="3664">
                  <c:v>9.3036852384868425</c:v>
                </c:pt>
                <c:pt idx="3665">
                  <c:v>9.3229594983552637</c:v>
                </c:pt>
                <c:pt idx="3666">
                  <c:v>9.326171875</c:v>
                </c:pt>
                <c:pt idx="3667">
                  <c:v>9.3325966282894743</c:v>
                </c:pt>
                <c:pt idx="3668">
                  <c:v>9.3358090049342106</c:v>
                </c:pt>
                <c:pt idx="3669">
                  <c:v>9.3390213815789469</c:v>
                </c:pt>
                <c:pt idx="3670">
                  <c:v>9.3390213815789469</c:v>
                </c:pt>
                <c:pt idx="3671">
                  <c:v>9.3454461348684212</c:v>
                </c:pt>
                <c:pt idx="3672">
                  <c:v>9.3486585115131575</c:v>
                </c:pt>
                <c:pt idx="3673">
                  <c:v>9.2394377055921044</c:v>
                </c:pt>
                <c:pt idx="3674">
                  <c:v>9.2458624588815788</c:v>
                </c:pt>
                <c:pt idx="3675">
                  <c:v>9.249074835526315</c:v>
                </c:pt>
                <c:pt idx="3676">
                  <c:v>9.2522872121710531</c:v>
                </c:pt>
                <c:pt idx="3677">
                  <c:v>9.2554995888157894</c:v>
                </c:pt>
                <c:pt idx="3678">
                  <c:v>9.2587119654605257</c:v>
                </c:pt>
                <c:pt idx="3679">
                  <c:v>9.2619243421052637</c:v>
                </c:pt>
                <c:pt idx="3680">
                  <c:v>9.2587119654605257</c:v>
                </c:pt>
                <c:pt idx="3681">
                  <c:v>9.2619243421052637</c:v>
                </c:pt>
                <c:pt idx="3682">
                  <c:v>9.2587119654605257</c:v>
                </c:pt>
                <c:pt idx="3683">
                  <c:v>9.2587119654605257</c:v>
                </c:pt>
                <c:pt idx="3684">
                  <c:v>9.2458624588815788</c:v>
                </c:pt>
                <c:pt idx="3685">
                  <c:v>9.2458624588815788</c:v>
                </c:pt>
                <c:pt idx="3686">
                  <c:v>9.2458624588815788</c:v>
                </c:pt>
                <c:pt idx="3687">
                  <c:v>9.2458624588815788</c:v>
                </c:pt>
                <c:pt idx="3688">
                  <c:v>9.249074835526315</c:v>
                </c:pt>
                <c:pt idx="3689">
                  <c:v>9.2522872121710531</c:v>
                </c:pt>
                <c:pt idx="3690">
                  <c:v>9.2683490953947363</c:v>
                </c:pt>
                <c:pt idx="3691">
                  <c:v>9.2747738486842106</c:v>
                </c:pt>
                <c:pt idx="3692">
                  <c:v>9.281198601973685</c:v>
                </c:pt>
                <c:pt idx="3693">
                  <c:v>9.2747738486842106</c:v>
                </c:pt>
                <c:pt idx="3694">
                  <c:v>9.2715614720394743</c:v>
                </c:pt>
                <c:pt idx="3695">
                  <c:v>9.2715614720394743</c:v>
                </c:pt>
                <c:pt idx="3696">
                  <c:v>9.2715614720394743</c:v>
                </c:pt>
                <c:pt idx="3697">
                  <c:v>9.2779862253289469</c:v>
                </c:pt>
                <c:pt idx="3698">
                  <c:v>9.2779862253289469</c:v>
                </c:pt>
                <c:pt idx="3699">
                  <c:v>9.26513671875</c:v>
                </c:pt>
                <c:pt idx="3700">
                  <c:v>9.249074835526315</c:v>
                </c:pt>
                <c:pt idx="3701">
                  <c:v>9.2298005756578956</c:v>
                </c:pt>
                <c:pt idx="3702">
                  <c:v>9.2265881990131575</c:v>
                </c:pt>
                <c:pt idx="3703">
                  <c:v>9.2233758223684212</c:v>
                </c:pt>
                <c:pt idx="3704">
                  <c:v>9.2233758223684212</c:v>
                </c:pt>
                <c:pt idx="3705">
                  <c:v>9.220163445723685</c:v>
                </c:pt>
                <c:pt idx="3706">
                  <c:v>9.2105263157894743</c:v>
                </c:pt>
                <c:pt idx="3707">
                  <c:v>9.2041015625</c:v>
                </c:pt>
                <c:pt idx="3708">
                  <c:v>9.2008891858552637</c:v>
                </c:pt>
                <c:pt idx="3709">
                  <c:v>9.1976768092105257</c:v>
                </c:pt>
                <c:pt idx="3710">
                  <c:v>9.1944644325657894</c:v>
                </c:pt>
                <c:pt idx="3711">
                  <c:v>9.3004728618421044</c:v>
                </c:pt>
                <c:pt idx="3712">
                  <c:v>9.3004728618421044</c:v>
                </c:pt>
                <c:pt idx="3713">
                  <c:v>9.2972604851973681</c:v>
                </c:pt>
                <c:pt idx="3714">
                  <c:v>9.2940481085526319</c:v>
                </c:pt>
                <c:pt idx="3715">
                  <c:v>9.2908357319078956</c:v>
                </c:pt>
                <c:pt idx="3716">
                  <c:v>9.2876233552631575</c:v>
                </c:pt>
                <c:pt idx="3717">
                  <c:v>9.2844109786184212</c:v>
                </c:pt>
                <c:pt idx="3718">
                  <c:v>9.2844109786184212</c:v>
                </c:pt>
                <c:pt idx="3719">
                  <c:v>9.281198601973685</c:v>
                </c:pt>
                <c:pt idx="3720">
                  <c:v>9.2105263157894743</c:v>
                </c:pt>
                <c:pt idx="3721">
                  <c:v>9.2041015625</c:v>
                </c:pt>
                <c:pt idx="3722">
                  <c:v>9.2137386924342106</c:v>
                </c:pt>
                <c:pt idx="3723">
                  <c:v>9.2105263157894743</c:v>
                </c:pt>
                <c:pt idx="3724">
                  <c:v>9.2073139391447363</c:v>
                </c:pt>
                <c:pt idx="3725">
                  <c:v>9.2041015625</c:v>
                </c:pt>
                <c:pt idx="3726">
                  <c:v>9.2008891858552637</c:v>
                </c:pt>
                <c:pt idx="3727">
                  <c:v>9.1976768092105257</c:v>
                </c:pt>
                <c:pt idx="3728">
                  <c:v>9.1944644325657894</c:v>
                </c:pt>
                <c:pt idx="3729">
                  <c:v>9.188039679276315</c:v>
                </c:pt>
                <c:pt idx="3730">
                  <c:v>9.1848273026315788</c:v>
                </c:pt>
                <c:pt idx="3731">
                  <c:v>9.188039679276315</c:v>
                </c:pt>
                <c:pt idx="3732">
                  <c:v>9.188039679276315</c:v>
                </c:pt>
                <c:pt idx="3733">
                  <c:v>9.1848273026315788</c:v>
                </c:pt>
                <c:pt idx="3734">
                  <c:v>9.1816149259868425</c:v>
                </c:pt>
                <c:pt idx="3735">
                  <c:v>9.1751901726973681</c:v>
                </c:pt>
                <c:pt idx="3736">
                  <c:v>9.1816149259868425</c:v>
                </c:pt>
                <c:pt idx="3737">
                  <c:v>9.1912520559210531</c:v>
                </c:pt>
                <c:pt idx="3738">
                  <c:v>9.2008891858552637</c:v>
                </c:pt>
                <c:pt idx="3739">
                  <c:v>9.2169510690789469</c:v>
                </c:pt>
                <c:pt idx="3740">
                  <c:v>9.2169510690789469</c:v>
                </c:pt>
                <c:pt idx="3741">
                  <c:v>9.2169510690789469</c:v>
                </c:pt>
                <c:pt idx="3742">
                  <c:v>9.2169510690789469</c:v>
                </c:pt>
                <c:pt idx="3743">
                  <c:v>9.220163445723685</c:v>
                </c:pt>
                <c:pt idx="3744">
                  <c:v>9.2265881990131575</c:v>
                </c:pt>
                <c:pt idx="3745">
                  <c:v>9.2298005756578956</c:v>
                </c:pt>
                <c:pt idx="3746">
                  <c:v>9.2330129523026319</c:v>
                </c:pt>
                <c:pt idx="3747">
                  <c:v>9.2330129523026319</c:v>
                </c:pt>
                <c:pt idx="3748">
                  <c:v>9.2330129523026319</c:v>
                </c:pt>
                <c:pt idx="3749">
                  <c:v>9.2362253289473681</c:v>
                </c:pt>
                <c:pt idx="3750">
                  <c:v>9.2362253289473681</c:v>
                </c:pt>
                <c:pt idx="3751">
                  <c:v>9.2362253289473681</c:v>
                </c:pt>
                <c:pt idx="3752">
                  <c:v>9.2330129523026319</c:v>
                </c:pt>
                <c:pt idx="3753">
                  <c:v>9.2330129523026319</c:v>
                </c:pt>
                <c:pt idx="3754">
                  <c:v>9.2362253289473681</c:v>
                </c:pt>
                <c:pt idx="3755">
                  <c:v>9.2362253289473681</c:v>
                </c:pt>
                <c:pt idx="3756">
                  <c:v>9.2362253289473681</c:v>
                </c:pt>
                <c:pt idx="3757">
                  <c:v>9.2330129523026319</c:v>
                </c:pt>
                <c:pt idx="3758">
                  <c:v>9.3068976151315788</c:v>
                </c:pt>
                <c:pt idx="3759">
                  <c:v>9.3133223684210531</c:v>
                </c:pt>
                <c:pt idx="3760">
                  <c:v>9.3133223684210531</c:v>
                </c:pt>
                <c:pt idx="3761">
                  <c:v>9.3197471217105257</c:v>
                </c:pt>
                <c:pt idx="3762">
                  <c:v>9.3197471217105257</c:v>
                </c:pt>
                <c:pt idx="3763">
                  <c:v>9.3197471217105257</c:v>
                </c:pt>
                <c:pt idx="3764">
                  <c:v>9.3197471217105257</c:v>
                </c:pt>
                <c:pt idx="3765">
                  <c:v>9.3197471217105257</c:v>
                </c:pt>
                <c:pt idx="3766">
                  <c:v>9.310109991776315</c:v>
                </c:pt>
                <c:pt idx="3767">
                  <c:v>9.310109991776315</c:v>
                </c:pt>
                <c:pt idx="3768">
                  <c:v>9.3004728618421044</c:v>
                </c:pt>
                <c:pt idx="3769">
                  <c:v>9.2972604851973681</c:v>
                </c:pt>
                <c:pt idx="3770">
                  <c:v>9.2972604851973681</c:v>
                </c:pt>
                <c:pt idx="3771">
                  <c:v>9.2972604851973681</c:v>
                </c:pt>
                <c:pt idx="3772">
                  <c:v>9.2972604851973681</c:v>
                </c:pt>
                <c:pt idx="3773">
                  <c:v>9.3004728618421044</c:v>
                </c:pt>
                <c:pt idx="3774">
                  <c:v>9.3036852384868425</c:v>
                </c:pt>
                <c:pt idx="3775">
                  <c:v>9.3036852384868425</c:v>
                </c:pt>
                <c:pt idx="3776">
                  <c:v>9.310109991776315</c:v>
                </c:pt>
                <c:pt idx="3777">
                  <c:v>9.310109991776315</c:v>
                </c:pt>
                <c:pt idx="3778">
                  <c:v>9.3133223684210531</c:v>
                </c:pt>
                <c:pt idx="3779">
                  <c:v>9.3133223684210531</c:v>
                </c:pt>
                <c:pt idx="3780">
                  <c:v>9.3133223684210531</c:v>
                </c:pt>
                <c:pt idx="3781">
                  <c:v>9.3133223684210531</c:v>
                </c:pt>
                <c:pt idx="3782">
                  <c:v>9.3165347450657894</c:v>
                </c:pt>
                <c:pt idx="3783">
                  <c:v>9.3165347450657894</c:v>
                </c:pt>
                <c:pt idx="3784">
                  <c:v>9.3197471217105257</c:v>
                </c:pt>
                <c:pt idx="3785">
                  <c:v>9.3229594983552637</c:v>
                </c:pt>
                <c:pt idx="3786">
                  <c:v>9.326171875</c:v>
                </c:pt>
                <c:pt idx="3787">
                  <c:v>9.3293842516447363</c:v>
                </c:pt>
                <c:pt idx="3788">
                  <c:v>9.326171875</c:v>
                </c:pt>
                <c:pt idx="3789">
                  <c:v>9.3293842516447363</c:v>
                </c:pt>
                <c:pt idx="3790">
                  <c:v>9.3358090049342106</c:v>
                </c:pt>
                <c:pt idx="3791">
                  <c:v>9.3390213815789469</c:v>
                </c:pt>
                <c:pt idx="3792">
                  <c:v>9.3358090049342106</c:v>
                </c:pt>
                <c:pt idx="3793">
                  <c:v>9.3390213815789469</c:v>
                </c:pt>
                <c:pt idx="3794">
                  <c:v>9.342233758223685</c:v>
                </c:pt>
                <c:pt idx="3795">
                  <c:v>9.3486585115131575</c:v>
                </c:pt>
                <c:pt idx="3796">
                  <c:v>9.3518708881578956</c:v>
                </c:pt>
                <c:pt idx="3797">
                  <c:v>9.3550832648026319</c:v>
                </c:pt>
                <c:pt idx="3798">
                  <c:v>9.3550832648026319</c:v>
                </c:pt>
                <c:pt idx="3799">
                  <c:v>9.3582956414473681</c:v>
                </c:pt>
                <c:pt idx="3800">
                  <c:v>9.3582956414473681</c:v>
                </c:pt>
                <c:pt idx="3801">
                  <c:v>9.3615080180921044</c:v>
                </c:pt>
                <c:pt idx="3802">
                  <c:v>9.3647203947368425</c:v>
                </c:pt>
                <c:pt idx="3803">
                  <c:v>9.371145148026315</c:v>
                </c:pt>
                <c:pt idx="3804">
                  <c:v>9.3839946546052637</c:v>
                </c:pt>
                <c:pt idx="3805">
                  <c:v>9.3936317845394743</c:v>
                </c:pt>
                <c:pt idx="3806">
                  <c:v>9.4064812911184212</c:v>
                </c:pt>
                <c:pt idx="3807">
                  <c:v>9.4129060444078956</c:v>
                </c:pt>
                <c:pt idx="3808">
                  <c:v>9.4193307976973681</c:v>
                </c:pt>
                <c:pt idx="3809">
                  <c:v>9.4257555509868425</c:v>
                </c:pt>
                <c:pt idx="3810">
                  <c:v>9.432180304276315</c:v>
                </c:pt>
                <c:pt idx="3811">
                  <c:v>9.4353926809210531</c:v>
                </c:pt>
                <c:pt idx="3812">
                  <c:v>9.3743575246710531</c:v>
                </c:pt>
                <c:pt idx="3813">
                  <c:v>9.3743575246710531</c:v>
                </c:pt>
                <c:pt idx="3814">
                  <c:v>9.3647203947368425</c:v>
                </c:pt>
                <c:pt idx="3815">
                  <c:v>9.3679327713815788</c:v>
                </c:pt>
                <c:pt idx="3816">
                  <c:v>9.371145148026315</c:v>
                </c:pt>
                <c:pt idx="3817">
                  <c:v>9.3775699013157894</c:v>
                </c:pt>
                <c:pt idx="3818">
                  <c:v>9.3743575246710531</c:v>
                </c:pt>
                <c:pt idx="3819">
                  <c:v>9.371145148026315</c:v>
                </c:pt>
                <c:pt idx="3820">
                  <c:v>9.3743575246710531</c:v>
                </c:pt>
                <c:pt idx="3821">
                  <c:v>9.3807822779605257</c:v>
                </c:pt>
                <c:pt idx="3822">
                  <c:v>9.3839946546052637</c:v>
                </c:pt>
                <c:pt idx="3823">
                  <c:v>9.3743575246710531</c:v>
                </c:pt>
                <c:pt idx="3824">
                  <c:v>9.3743575246710531</c:v>
                </c:pt>
                <c:pt idx="3825">
                  <c:v>9.3743575246710531</c:v>
                </c:pt>
                <c:pt idx="3826">
                  <c:v>9.371145148026315</c:v>
                </c:pt>
                <c:pt idx="3827">
                  <c:v>9.3743575246710531</c:v>
                </c:pt>
                <c:pt idx="3828">
                  <c:v>9.3775699013157894</c:v>
                </c:pt>
                <c:pt idx="3829">
                  <c:v>9.3807822779605257</c:v>
                </c:pt>
                <c:pt idx="3830">
                  <c:v>9.38720703125</c:v>
                </c:pt>
                <c:pt idx="3831">
                  <c:v>9.3936317845394743</c:v>
                </c:pt>
                <c:pt idx="3832">
                  <c:v>9.4000565378289469</c:v>
                </c:pt>
                <c:pt idx="3833">
                  <c:v>9.4064812911184212</c:v>
                </c:pt>
                <c:pt idx="3834">
                  <c:v>9.4129060444078956</c:v>
                </c:pt>
                <c:pt idx="3835">
                  <c:v>9.4193307976973681</c:v>
                </c:pt>
                <c:pt idx="3836">
                  <c:v>9.4257555509868425</c:v>
                </c:pt>
                <c:pt idx="3837">
                  <c:v>9.4289679276315788</c:v>
                </c:pt>
                <c:pt idx="3838">
                  <c:v>9.4353926809210531</c:v>
                </c:pt>
                <c:pt idx="3839">
                  <c:v>9.4418174342105257</c:v>
                </c:pt>
                <c:pt idx="3840">
                  <c:v>9.4482421875</c:v>
                </c:pt>
                <c:pt idx="3841">
                  <c:v>9.4514545641447363</c:v>
                </c:pt>
                <c:pt idx="3842">
                  <c:v>9.4578793174342106</c:v>
                </c:pt>
                <c:pt idx="3843">
                  <c:v>9.4610916940789469</c:v>
                </c:pt>
                <c:pt idx="3844">
                  <c:v>9.4675164473684212</c:v>
                </c:pt>
                <c:pt idx="3845">
                  <c:v>9.4739412006578956</c:v>
                </c:pt>
                <c:pt idx="3846">
                  <c:v>9.4803659539473681</c:v>
                </c:pt>
                <c:pt idx="3847">
                  <c:v>9.4867907072368425</c:v>
                </c:pt>
                <c:pt idx="3848">
                  <c:v>9.493215460526315</c:v>
                </c:pt>
                <c:pt idx="3849">
                  <c:v>9.4996402138157894</c:v>
                </c:pt>
                <c:pt idx="3850">
                  <c:v>9.5638877467105257</c:v>
                </c:pt>
                <c:pt idx="3851">
                  <c:v>9.5638877467105257</c:v>
                </c:pt>
                <c:pt idx="3852">
                  <c:v>9.5703125</c:v>
                </c:pt>
                <c:pt idx="3853">
                  <c:v>9.5703125</c:v>
                </c:pt>
                <c:pt idx="3854">
                  <c:v>9.5767372532894743</c:v>
                </c:pt>
                <c:pt idx="3855">
                  <c:v>9.5767372532894743</c:v>
                </c:pt>
                <c:pt idx="3856">
                  <c:v>9.5927991365131575</c:v>
                </c:pt>
                <c:pt idx="3857">
                  <c:v>9.6024362664473681</c:v>
                </c:pt>
                <c:pt idx="3858">
                  <c:v>9.5992238898026319</c:v>
                </c:pt>
                <c:pt idx="3859">
                  <c:v>9.6024362664473681</c:v>
                </c:pt>
                <c:pt idx="3860">
                  <c:v>9.5960115131578956</c:v>
                </c:pt>
                <c:pt idx="3861">
                  <c:v>9.6056486430921044</c:v>
                </c:pt>
                <c:pt idx="3862">
                  <c:v>9.6120733963815788</c:v>
                </c:pt>
                <c:pt idx="3863">
                  <c:v>9.6217105263157894</c:v>
                </c:pt>
                <c:pt idx="3864">
                  <c:v>9.6409847861842106</c:v>
                </c:pt>
                <c:pt idx="3865">
                  <c:v>9.6506219161184212</c:v>
                </c:pt>
                <c:pt idx="3866">
                  <c:v>9.6538342927631575</c:v>
                </c:pt>
                <c:pt idx="3867">
                  <c:v>9.6570466694078956</c:v>
                </c:pt>
                <c:pt idx="3868">
                  <c:v>9.6538342927631575</c:v>
                </c:pt>
                <c:pt idx="3869">
                  <c:v>9.6506219161184212</c:v>
                </c:pt>
                <c:pt idx="3870">
                  <c:v>9.6506219161184212</c:v>
                </c:pt>
                <c:pt idx="3871">
                  <c:v>9.6377724095394743</c:v>
                </c:pt>
                <c:pt idx="3872">
                  <c:v>9.6409847861842106</c:v>
                </c:pt>
                <c:pt idx="3873">
                  <c:v>9.647409539473685</c:v>
                </c:pt>
                <c:pt idx="3874">
                  <c:v>9.647409539473685</c:v>
                </c:pt>
                <c:pt idx="3875">
                  <c:v>9.6409847861842106</c:v>
                </c:pt>
                <c:pt idx="3876">
                  <c:v>9.6506219161184212</c:v>
                </c:pt>
                <c:pt idx="3877">
                  <c:v>9.6602590460526319</c:v>
                </c:pt>
                <c:pt idx="3878">
                  <c:v>9.6698961759868425</c:v>
                </c:pt>
                <c:pt idx="3879">
                  <c:v>9.676320929276315</c:v>
                </c:pt>
                <c:pt idx="3880">
                  <c:v>9.6731085526315788</c:v>
                </c:pt>
                <c:pt idx="3881">
                  <c:v>9.676320929276315</c:v>
                </c:pt>
                <c:pt idx="3882">
                  <c:v>9.6859580592105257</c:v>
                </c:pt>
                <c:pt idx="3883">
                  <c:v>9.6891704358552637</c:v>
                </c:pt>
                <c:pt idx="3884">
                  <c:v>9.6955951891447363</c:v>
                </c:pt>
                <c:pt idx="3885">
                  <c:v>9.6955951891447363</c:v>
                </c:pt>
                <c:pt idx="3886">
                  <c:v>9.6988075657894743</c:v>
                </c:pt>
                <c:pt idx="3887">
                  <c:v>9.7020199424342106</c:v>
                </c:pt>
                <c:pt idx="3888">
                  <c:v>9.7052323190789469</c:v>
                </c:pt>
                <c:pt idx="3889">
                  <c:v>9.7148694490131575</c:v>
                </c:pt>
                <c:pt idx="3890">
                  <c:v>9.7277189555921044</c:v>
                </c:pt>
                <c:pt idx="3891">
                  <c:v>9.7309313322368425</c:v>
                </c:pt>
                <c:pt idx="3892">
                  <c:v>9.7309313322368425</c:v>
                </c:pt>
                <c:pt idx="3893">
                  <c:v>9.7405684621710531</c:v>
                </c:pt>
                <c:pt idx="3894">
                  <c:v>9.7405684621710531</c:v>
                </c:pt>
                <c:pt idx="3895">
                  <c:v>9.7405684621710531</c:v>
                </c:pt>
                <c:pt idx="3896">
                  <c:v>9.75341796875</c:v>
                </c:pt>
                <c:pt idx="3897">
                  <c:v>9.7566303453947363</c:v>
                </c:pt>
                <c:pt idx="3898">
                  <c:v>9.7726922286184212</c:v>
                </c:pt>
                <c:pt idx="3899">
                  <c:v>9.7919664884868425</c:v>
                </c:pt>
                <c:pt idx="3900">
                  <c:v>9.8048159950657894</c:v>
                </c:pt>
                <c:pt idx="3901">
                  <c:v>9.8112407483552637</c:v>
                </c:pt>
                <c:pt idx="3902">
                  <c:v>9.8048159950657894</c:v>
                </c:pt>
                <c:pt idx="3903">
                  <c:v>9.8112407483552637</c:v>
                </c:pt>
                <c:pt idx="3904">
                  <c:v>9.7116570723684212</c:v>
                </c:pt>
                <c:pt idx="3905">
                  <c:v>9.7212942023026319</c:v>
                </c:pt>
                <c:pt idx="3906">
                  <c:v>9.7405684621710531</c:v>
                </c:pt>
                <c:pt idx="3907">
                  <c:v>9.7566303453947363</c:v>
                </c:pt>
                <c:pt idx="3908">
                  <c:v>9.7726922286184212</c:v>
                </c:pt>
                <c:pt idx="3909">
                  <c:v>9.8016036184210531</c:v>
                </c:pt>
                <c:pt idx="3910">
                  <c:v>9.8112407483552637</c:v>
                </c:pt>
                <c:pt idx="3911">
                  <c:v>9.8208778782894743</c:v>
                </c:pt>
                <c:pt idx="3912">
                  <c:v>9.8401521381578956</c:v>
                </c:pt>
                <c:pt idx="3913">
                  <c:v>9.8626387746710531</c:v>
                </c:pt>
                <c:pt idx="3914">
                  <c:v>9.8722759046052637</c:v>
                </c:pt>
                <c:pt idx="3915">
                  <c:v>9.8787006578947363</c:v>
                </c:pt>
                <c:pt idx="3916">
                  <c:v>9.8851254111842106</c:v>
                </c:pt>
                <c:pt idx="3917">
                  <c:v>9.8947625411184212</c:v>
                </c:pt>
                <c:pt idx="3918">
                  <c:v>9.9172491776315788</c:v>
                </c:pt>
                <c:pt idx="3919">
                  <c:v>9.9300986842105257</c:v>
                </c:pt>
                <c:pt idx="3920">
                  <c:v>9.9365234375</c:v>
                </c:pt>
                <c:pt idx="3921">
                  <c:v>9.9493729440789469</c:v>
                </c:pt>
                <c:pt idx="3922">
                  <c:v>9.9557976973684212</c:v>
                </c:pt>
                <c:pt idx="3923">
                  <c:v>9.9750719572368425</c:v>
                </c:pt>
                <c:pt idx="3924">
                  <c:v>9.9847090871710531</c:v>
                </c:pt>
                <c:pt idx="3925">
                  <c:v>10.000770970394736</c:v>
                </c:pt>
                <c:pt idx="3926">
                  <c:v>10.016832853618421</c:v>
                </c:pt>
                <c:pt idx="3927">
                  <c:v>10.036107113486842</c:v>
                </c:pt>
                <c:pt idx="3928">
                  <c:v>10.052168996710526</c:v>
                </c:pt>
                <c:pt idx="3929">
                  <c:v>10.074655633223685</c:v>
                </c:pt>
                <c:pt idx="3930">
                  <c:v>10.090717516447368</c:v>
                </c:pt>
                <c:pt idx="3931">
                  <c:v>10.103567023026315</c:v>
                </c:pt>
                <c:pt idx="3932">
                  <c:v>10.122841282894736</c:v>
                </c:pt>
                <c:pt idx="3933">
                  <c:v>10.145327919407896</c:v>
                </c:pt>
                <c:pt idx="3934">
                  <c:v>10.158177425986842</c:v>
                </c:pt>
                <c:pt idx="3935">
                  <c:v>10.177451685855264</c:v>
                </c:pt>
                <c:pt idx="3936">
                  <c:v>10.183876439144736</c:v>
                </c:pt>
                <c:pt idx="3937">
                  <c:v>10.177451685855264</c:v>
                </c:pt>
                <c:pt idx="3938">
                  <c:v>10.187088815789474</c:v>
                </c:pt>
                <c:pt idx="3939">
                  <c:v>10.199938322368421</c:v>
                </c:pt>
                <c:pt idx="3940">
                  <c:v>10.222424958881579</c:v>
                </c:pt>
                <c:pt idx="3941">
                  <c:v>10.232062088815789</c:v>
                </c:pt>
                <c:pt idx="3942">
                  <c:v>10.354132401315789</c:v>
                </c:pt>
                <c:pt idx="3943">
                  <c:v>10.370194284539474</c:v>
                </c:pt>
                <c:pt idx="3944">
                  <c:v>10.379831414473685</c:v>
                </c:pt>
                <c:pt idx="3945">
                  <c:v>10.389468544407896</c:v>
                </c:pt>
                <c:pt idx="3946">
                  <c:v>10.395893297697368</c:v>
                </c:pt>
                <c:pt idx="3947">
                  <c:v>10.405530427631579</c:v>
                </c:pt>
                <c:pt idx="3948">
                  <c:v>10.418379934210526</c:v>
                </c:pt>
                <c:pt idx="3949">
                  <c:v>10.4248046875</c:v>
                </c:pt>
                <c:pt idx="3950">
                  <c:v>10.360557154605264</c:v>
                </c:pt>
                <c:pt idx="3951">
                  <c:v>10.370194284539474</c:v>
                </c:pt>
                <c:pt idx="3952">
                  <c:v>10.376619037828947</c:v>
                </c:pt>
                <c:pt idx="3953">
                  <c:v>10.383043791118421</c:v>
                </c:pt>
                <c:pt idx="3954">
                  <c:v>10.392680921052632</c:v>
                </c:pt>
                <c:pt idx="3955">
                  <c:v>10.402318050986842</c:v>
                </c:pt>
                <c:pt idx="3956">
                  <c:v>10.402318050986842</c:v>
                </c:pt>
                <c:pt idx="3957">
                  <c:v>10.411955180921053</c:v>
                </c:pt>
                <c:pt idx="3958">
                  <c:v>10.421592310855264</c:v>
                </c:pt>
                <c:pt idx="3959">
                  <c:v>10.431229440789474</c:v>
                </c:pt>
                <c:pt idx="3960">
                  <c:v>10.444078947368421</c:v>
                </c:pt>
                <c:pt idx="3961">
                  <c:v>10.444078947368421</c:v>
                </c:pt>
                <c:pt idx="3962">
                  <c:v>10.453716077302632</c:v>
                </c:pt>
                <c:pt idx="3963">
                  <c:v>10.460140830592104</c:v>
                </c:pt>
                <c:pt idx="3964">
                  <c:v>10.472990337171053</c:v>
                </c:pt>
                <c:pt idx="3965">
                  <c:v>10.479415090460526</c:v>
                </c:pt>
                <c:pt idx="3966">
                  <c:v>10.489052220394736</c:v>
                </c:pt>
                <c:pt idx="3967">
                  <c:v>10.498689350328947</c:v>
                </c:pt>
                <c:pt idx="3968">
                  <c:v>10.501901726973685</c:v>
                </c:pt>
                <c:pt idx="3969">
                  <c:v>10.508326480263158</c:v>
                </c:pt>
                <c:pt idx="3970">
                  <c:v>10.514751233552632</c:v>
                </c:pt>
                <c:pt idx="3971">
                  <c:v>10.517963610197368</c:v>
                </c:pt>
                <c:pt idx="3972">
                  <c:v>10.524388363486842</c:v>
                </c:pt>
                <c:pt idx="3973">
                  <c:v>10.530813116776315</c:v>
                </c:pt>
                <c:pt idx="3974">
                  <c:v>10.546875</c:v>
                </c:pt>
                <c:pt idx="3975">
                  <c:v>10.569361636513158</c:v>
                </c:pt>
                <c:pt idx="3976">
                  <c:v>10.575786389802632</c:v>
                </c:pt>
                <c:pt idx="3977">
                  <c:v>10.582211143092104</c:v>
                </c:pt>
                <c:pt idx="3978">
                  <c:v>10.591848273026315</c:v>
                </c:pt>
                <c:pt idx="3979">
                  <c:v>10.598273026315789</c:v>
                </c:pt>
                <c:pt idx="3980">
                  <c:v>10.604697779605264</c:v>
                </c:pt>
                <c:pt idx="3981">
                  <c:v>10.60791015625</c:v>
                </c:pt>
                <c:pt idx="3982">
                  <c:v>10.614334909539474</c:v>
                </c:pt>
                <c:pt idx="3983">
                  <c:v>10.617547286184211</c:v>
                </c:pt>
                <c:pt idx="3984">
                  <c:v>10.623972039473685</c:v>
                </c:pt>
                <c:pt idx="3985">
                  <c:v>10.627184416118421</c:v>
                </c:pt>
                <c:pt idx="3986">
                  <c:v>10.630396792763158</c:v>
                </c:pt>
                <c:pt idx="3987">
                  <c:v>10.640033922697368</c:v>
                </c:pt>
                <c:pt idx="3988">
                  <c:v>10.717130962171053</c:v>
                </c:pt>
                <c:pt idx="3989">
                  <c:v>10.720343338815789</c:v>
                </c:pt>
                <c:pt idx="3990">
                  <c:v>10.726768092105264</c:v>
                </c:pt>
                <c:pt idx="3991">
                  <c:v>10.72998046875</c:v>
                </c:pt>
                <c:pt idx="3992">
                  <c:v>10.723555715460526</c:v>
                </c:pt>
                <c:pt idx="3993">
                  <c:v>10.723555715460526</c:v>
                </c:pt>
                <c:pt idx="3994">
                  <c:v>10.733192845394736</c:v>
                </c:pt>
                <c:pt idx="3995">
                  <c:v>10.736405222039474</c:v>
                </c:pt>
                <c:pt idx="3996">
                  <c:v>10.739617598684211</c:v>
                </c:pt>
                <c:pt idx="3997">
                  <c:v>10.746042351973685</c:v>
                </c:pt>
                <c:pt idx="3998">
                  <c:v>10.736405222039474</c:v>
                </c:pt>
                <c:pt idx="3999">
                  <c:v>10.746042351973685</c:v>
                </c:pt>
                <c:pt idx="4000">
                  <c:v>10.749254728618421</c:v>
                </c:pt>
                <c:pt idx="4001">
                  <c:v>10.742829975328947</c:v>
                </c:pt>
                <c:pt idx="4002">
                  <c:v>10.72998046875</c:v>
                </c:pt>
                <c:pt idx="4003">
                  <c:v>10.726768092105264</c:v>
                </c:pt>
                <c:pt idx="4004">
                  <c:v>10.726768092105264</c:v>
                </c:pt>
                <c:pt idx="4005">
                  <c:v>10.717130962171053</c:v>
                </c:pt>
                <c:pt idx="4006">
                  <c:v>10.717130962171053</c:v>
                </c:pt>
                <c:pt idx="4007">
                  <c:v>10.713918585526315</c:v>
                </c:pt>
                <c:pt idx="4008">
                  <c:v>10.717130962171053</c:v>
                </c:pt>
                <c:pt idx="4009">
                  <c:v>10.720343338815789</c:v>
                </c:pt>
                <c:pt idx="4010">
                  <c:v>10.726768092105264</c:v>
                </c:pt>
                <c:pt idx="4011">
                  <c:v>10.72998046875</c:v>
                </c:pt>
                <c:pt idx="4012">
                  <c:v>10.723555715460526</c:v>
                </c:pt>
                <c:pt idx="4013">
                  <c:v>10.717130962171053</c:v>
                </c:pt>
                <c:pt idx="4014">
                  <c:v>10.717130962171053</c:v>
                </c:pt>
                <c:pt idx="4015">
                  <c:v>10.710706208881579</c:v>
                </c:pt>
                <c:pt idx="4016">
                  <c:v>10.710706208881579</c:v>
                </c:pt>
                <c:pt idx="4017">
                  <c:v>10.710706208881579</c:v>
                </c:pt>
                <c:pt idx="4018">
                  <c:v>10.701069078947368</c:v>
                </c:pt>
                <c:pt idx="4019">
                  <c:v>10.704281455592104</c:v>
                </c:pt>
                <c:pt idx="4020">
                  <c:v>10.707493832236842</c:v>
                </c:pt>
                <c:pt idx="4021">
                  <c:v>10.707493832236842</c:v>
                </c:pt>
                <c:pt idx="4022">
                  <c:v>10.704281455592104</c:v>
                </c:pt>
                <c:pt idx="4023">
                  <c:v>10.704281455592104</c:v>
                </c:pt>
                <c:pt idx="4024">
                  <c:v>10.694644325657896</c:v>
                </c:pt>
                <c:pt idx="4025">
                  <c:v>10.685007195723685</c:v>
                </c:pt>
                <c:pt idx="4026">
                  <c:v>10.685007195723685</c:v>
                </c:pt>
                <c:pt idx="4027">
                  <c:v>10.685007195723685</c:v>
                </c:pt>
                <c:pt idx="4028">
                  <c:v>10.678582442434211</c:v>
                </c:pt>
                <c:pt idx="4029">
                  <c:v>10.675370065789474</c:v>
                </c:pt>
                <c:pt idx="4030">
                  <c:v>10.688219572368421</c:v>
                </c:pt>
                <c:pt idx="4031">
                  <c:v>10.694644325657896</c:v>
                </c:pt>
                <c:pt idx="4032">
                  <c:v>10.697856702302632</c:v>
                </c:pt>
                <c:pt idx="4033">
                  <c:v>10.701069078947368</c:v>
                </c:pt>
                <c:pt idx="4034">
                  <c:v>10.701069078947368</c:v>
                </c:pt>
                <c:pt idx="4035">
                  <c:v>10.694644325657896</c:v>
                </c:pt>
                <c:pt idx="4036">
                  <c:v>10.707493832236842</c:v>
                </c:pt>
                <c:pt idx="4037">
                  <c:v>10.707493832236842</c:v>
                </c:pt>
                <c:pt idx="4038">
                  <c:v>10.704281455592104</c:v>
                </c:pt>
                <c:pt idx="4039">
                  <c:v>10.717130962171053</c:v>
                </c:pt>
                <c:pt idx="4040">
                  <c:v>10.733192845394736</c:v>
                </c:pt>
                <c:pt idx="4041">
                  <c:v>10.733192845394736</c:v>
                </c:pt>
                <c:pt idx="4042">
                  <c:v>10.726768092105264</c:v>
                </c:pt>
                <c:pt idx="4043">
                  <c:v>10.704281455592104</c:v>
                </c:pt>
                <c:pt idx="4044">
                  <c:v>10.707493832236842</c:v>
                </c:pt>
                <c:pt idx="4045">
                  <c:v>10.717130962171053</c:v>
                </c:pt>
                <c:pt idx="4046">
                  <c:v>10.707493832236842</c:v>
                </c:pt>
                <c:pt idx="4047">
                  <c:v>10.704281455592104</c:v>
                </c:pt>
                <c:pt idx="4048">
                  <c:v>10.704281455592104</c:v>
                </c:pt>
                <c:pt idx="4049">
                  <c:v>10.704281455592104</c:v>
                </c:pt>
                <c:pt idx="4050">
                  <c:v>10.713918585526315</c:v>
                </c:pt>
                <c:pt idx="4051">
                  <c:v>10.723555715460526</c:v>
                </c:pt>
                <c:pt idx="4052">
                  <c:v>10.720343338815789</c:v>
                </c:pt>
                <c:pt idx="4053">
                  <c:v>10.723555715460526</c:v>
                </c:pt>
                <c:pt idx="4054">
                  <c:v>10.720343338815789</c:v>
                </c:pt>
                <c:pt idx="4055">
                  <c:v>10.720343338815789</c:v>
                </c:pt>
                <c:pt idx="4056">
                  <c:v>10.723555715460526</c:v>
                </c:pt>
                <c:pt idx="4057">
                  <c:v>10.717130962171053</c:v>
                </c:pt>
                <c:pt idx="4058">
                  <c:v>10.717130962171053</c:v>
                </c:pt>
                <c:pt idx="4059">
                  <c:v>10.723555715460526</c:v>
                </c:pt>
                <c:pt idx="4060">
                  <c:v>10.72998046875</c:v>
                </c:pt>
                <c:pt idx="4061">
                  <c:v>10.72998046875</c:v>
                </c:pt>
                <c:pt idx="4062">
                  <c:v>10.742829975328947</c:v>
                </c:pt>
                <c:pt idx="4063">
                  <c:v>10.755679481907896</c:v>
                </c:pt>
                <c:pt idx="4064">
                  <c:v>10.752467105263158</c:v>
                </c:pt>
                <c:pt idx="4065">
                  <c:v>10.758891858552632</c:v>
                </c:pt>
                <c:pt idx="4066">
                  <c:v>10.765316611842104</c:v>
                </c:pt>
                <c:pt idx="4067">
                  <c:v>10.762104235197368</c:v>
                </c:pt>
                <c:pt idx="4068">
                  <c:v>10.746042351973685</c:v>
                </c:pt>
                <c:pt idx="4069">
                  <c:v>10.707493832236842</c:v>
                </c:pt>
                <c:pt idx="4070">
                  <c:v>10.688219572368421</c:v>
                </c:pt>
                <c:pt idx="4071">
                  <c:v>10.681794819078947</c:v>
                </c:pt>
                <c:pt idx="4072">
                  <c:v>10.678582442434211</c:v>
                </c:pt>
                <c:pt idx="4073">
                  <c:v>10.685007195723685</c:v>
                </c:pt>
                <c:pt idx="4074">
                  <c:v>10.643246299342104</c:v>
                </c:pt>
              </c:numCache>
            </c:numRef>
          </c:xVal>
          <c:yVal>
            <c:numRef>
              <c:f>Interior!$A$1:$A$4075</c:f>
              <c:numCache>
                <c:formatCode>General</c:formatCode>
                <c:ptCount val="4075"/>
                <c:pt idx="0">
                  <c:v>2227.3572844899027</c:v>
                </c:pt>
                <c:pt idx="1">
                  <c:v>2236.8661901941341</c:v>
                </c:pt>
                <c:pt idx="2">
                  <c:v>2246.4040745071311</c:v>
                </c:pt>
                <c:pt idx="3">
                  <c:v>2255.9708491720089</c:v>
                </c:pt>
                <c:pt idx="4">
                  <c:v>2265.5664260971052</c:v>
                </c:pt>
                <c:pt idx="5">
                  <c:v>2275.1907173558106</c:v>
                </c:pt>
                <c:pt idx="6">
                  <c:v>2284.8436351863993</c:v>
                </c:pt>
                <c:pt idx="7">
                  <c:v>2294.5250919918576</c:v>
                </c:pt>
                <c:pt idx="8">
                  <c:v>2304.2350003397141</c:v>
                </c:pt>
                <c:pt idx="9">
                  <c:v>2313.9732729618727</c:v>
                </c:pt>
                <c:pt idx="10">
                  <c:v>2323.739822754439</c:v>
                </c:pt>
                <c:pt idx="11">
                  <c:v>2333.5345627775546</c:v>
                </c:pt>
                <c:pt idx="12">
                  <c:v>2343.3574062552234</c:v>
                </c:pt>
                <c:pt idx="13">
                  <c:v>2353.2082665751454</c:v>
                </c:pt>
                <c:pt idx="14">
                  <c:v>2363.0870572885469</c:v>
                </c:pt>
                <c:pt idx="15">
                  <c:v>2372.9936921100093</c:v>
                </c:pt>
                <c:pt idx="16">
                  <c:v>2382.9280849173006</c:v>
                </c:pt>
                <c:pt idx="17">
                  <c:v>2392.8901497512093</c:v>
                </c:pt>
                <c:pt idx="18">
                  <c:v>2402.8798008153694</c:v>
                </c:pt>
                <c:pt idx="19">
                  <c:v>2412.8969524760973</c:v>
                </c:pt>
                <c:pt idx="20">
                  <c:v>2422.94151926222</c:v>
                </c:pt>
                <c:pt idx="21">
                  <c:v>2433.0134158649043</c:v>
                </c:pt>
                <c:pt idx="22">
                  <c:v>2443.1125571374932</c:v>
                </c:pt>
                <c:pt idx="23">
                  <c:v>2453.2388580953325</c:v>
                </c:pt>
                <c:pt idx="24">
                  <c:v>2463.3922339156043</c:v>
                </c:pt>
                <c:pt idx="25">
                  <c:v>2473.5725999371584</c:v>
                </c:pt>
                <c:pt idx="26">
                  <c:v>2483.7798716603425</c:v>
                </c:pt>
                <c:pt idx="27">
                  <c:v>2494.0139647468363</c:v>
                </c:pt>
                <c:pt idx="28">
                  <c:v>2504.2747950194807</c:v>
                </c:pt>
                <c:pt idx="29">
                  <c:v>2514.56227846211</c:v>
                </c:pt>
                <c:pt idx="30">
                  <c:v>2524.8763312193855</c:v>
                </c:pt>
                <c:pt idx="31">
                  <c:v>2535.2168695966261</c:v>
                </c:pt>
                <c:pt idx="32">
                  <c:v>2545.5838100596388</c:v>
                </c:pt>
                <c:pt idx="33">
                  <c:v>2555.9770692345542</c:v>
                </c:pt>
                <c:pt idx="34">
                  <c:v>2566.396563907655</c:v>
                </c:pt>
                <c:pt idx="35">
                  <c:v>2576.8422110252113</c:v>
                </c:pt>
                <c:pt idx="36">
                  <c:v>2587.3139276933102</c:v>
                </c:pt>
                <c:pt idx="37">
                  <c:v>2597.8116311776907</c:v>
                </c:pt>
                <c:pt idx="38">
                  <c:v>2608.3352389035745</c:v>
                </c:pt>
                <c:pt idx="39">
                  <c:v>2618.8846684554978</c:v>
                </c:pt>
                <c:pt idx="40">
                  <c:v>2629.4598375771461</c:v>
                </c:pt>
                <c:pt idx="41">
                  <c:v>2640.0606641711861</c:v>
                </c:pt>
                <c:pt idx="42">
                  <c:v>2650.6870662990968</c:v>
                </c:pt>
                <c:pt idx="43">
                  <c:v>2661.3389621810043</c:v>
                </c:pt>
                <c:pt idx="44">
                  <c:v>2672.0162701955142</c:v>
                </c:pt>
                <c:pt idx="45">
                  <c:v>2682.7189088795435</c:v>
                </c:pt>
                <c:pt idx="46">
                  <c:v>2693.446796928155</c:v>
                </c:pt>
                <c:pt idx="47">
                  <c:v>2704.1998531943896</c:v>
                </c:pt>
                <c:pt idx="48">
                  <c:v>2714.9779966891001</c:v>
                </c:pt>
                <c:pt idx="49">
                  <c:v>2725.781146580784</c:v>
                </c:pt>
                <c:pt idx="50">
                  <c:v>2736.6092221954168</c:v>
                </c:pt>
                <c:pt idx="51">
                  <c:v>2747.4621430162856</c:v>
                </c:pt>
                <c:pt idx="52">
                  <c:v>2758.3398286838224</c:v>
                </c:pt>
                <c:pt idx="53">
                  <c:v>2769.2421989954382</c:v>
                </c:pt>
                <c:pt idx="54">
                  <c:v>2780.1691739053563</c:v>
                </c:pt>
                <c:pt idx="55">
                  <c:v>2791.1206735244455</c:v>
                </c:pt>
                <c:pt idx="56">
                  <c:v>2802.0966181200552</c:v>
                </c:pt>
                <c:pt idx="57">
                  <c:v>2813.0969281158468</c:v>
                </c:pt>
                <c:pt idx="58">
                  <c:v>2824.1215240916317</c:v>
                </c:pt>
                <c:pt idx="59">
                  <c:v>2835.1703267832004</c:v>
                </c:pt>
                <c:pt idx="60">
                  <c:v>2846.2432570821616</c:v>
                </c:pt>
                <c:pt idx="61">
                  <c:v>2857.3402360357718</c:v>
                </c:pt>
                <c:pt idx="62">
                  <c:v>2868.4611848467725</c:v>
                </c:pt>
                <c:pt idx="63">
                  <c:v>2879.6060248732247</c:v>
                </c:pt>
                <c:pt idx="64">
                  <c:v>2890.7746776283398</c:v>
                </c:pt>
                <c:pt idx="65">
                  <c:v>2901.9670647803187</c:v>
                </c:pt>
                <c:pt idx="66">
                  <c:v>2913.1831081521832</c:v>
                </c:pt>
                <c:pt idx="67">
                  <c:v>2924.4227297216121</c:v>
                </c:pt>
                <c:pt idx="68">
                  <c:v>2935.6858516207749</c:v>
                </c:pt>
                <c:pt idx="69">
                  <c:v>2946.9723961361669</c:v>
                </c:pt>
                <c:pt idx="70">
                  <c:v>2958.2822857084457</c:v>
                </c:pt>
                <c:pt idx="71">
                  <c:v>2969.6154429322628</c:v>
                </c:pt>
                <c:pt idx="72">
                  <c:v>2980.971790556102</c:v>
                </c:pt>
                <c:pt idx="73">
                  <c:v>2992.3512514821118</c:v>
                </c:pt>
                <c:pt idx="74">
                  <c:v>3003.7537487659429</c:v>
                </c:pt>
                <c:pt idx="75">
                  <c:v>3015.1792056165805</c:v>
                </c:pt>
                <c:pt idx="76">
                  <c:v>3026.6275453961839</c:v>
                </c:pt>
                <c:pt idx="77">
                  <c:v>3038.0986916199167</c:v>
                </c:pt>
                <c:pt idx="78">
                  <c:v>3049.5925679557868</c:v>
                </c:pt>
                <c:pt idx="79">
                  <c:v>3061.1090982244791</c:v>
                </c:pt>
                <c:pt idx="80">
                  <c:v>3072.6482063991921</c:v>
                </c:pt>
                <c:pt idx="81">
                  <c:v>3084.2098166054739</c:v>
                </c:pt>
                <c:pt idx="82">
                  <c:v>3095.7938531210575</c:v>
                </c:pt>
                <c:pt idx="83">
                  <c:v>3107.4002403756972</c:v>
                </c:pt>
                <c:pt idx="84">
                  <c:v>3119.0289029510022</c:v>
                </c:pt>
                <c:pt idx="85">
                  <c:v>3130.679765580277</c:v>
                </c:pt>
                <c:pt idx="86">
                  <c:v>3142.3527531483533</c:v>
                </c:pt>
                <c:pt idx="87">
                  <c:v>3154.0477906914275</c:v>
                </c:pt>
                <c:pt idx="88">
                  <c:v>3165.764803396899</c:v>
                </c:pt>
                <c:pt idx="89">
                  <c:v>3177.503716603203</c:v>
                </c:pt>
                <c:pt idx="90">
                  <c:v>3189.2644557996477</c:v>
                </c:pt>
                <c:pt idx="91">
                  <c:v>3201.0469466262543</c:v>
                </c:pt>
                <c:pt idx="92">
                  <c:v>3212.8511148735893</c:v>
                </c:pt>
                <c:pt idx="93">
                  <c:v>3224.6768864826026</c:v>
                </c:pt>
                <c:pt idx="94">
                  <c:v>3236.5241875444631</c:v>
                </c:pt>
                <c:pt idx="95">
                  <c:v>3248.3929443003985</c:v>
                </c:pt>
                <c:pt idx="96">
                  <c:v>3260.283083141529</c:v>
                </c:pt>
                <c:pt idx="97">
                  <c:v>3272.1945306087055</c:v>
                </c:pt>
                <c:pt idx="98">
                  <c:v>3284.1272133923462</c:v>
                </c:pt>
                <c:pt idx="99">
                  <c:v>3296.081058332275</c:v>
                </c:pt>
                <c:pt idx="100">
                  <c:v>3308.055992417555</c:v>
                </c:pt>
                <c:pt idx="101">
                  <c:v>3320.051942786331</c:v>
                </c:pt>
                <c:pt idx="102">
                  <c:v>3332.0688367256621</c:v>
                </c:pt>
                <c:pt idx="103">
                  <c:v>3344.1066016713607</c:v>
                </c:pt>
                <c:pt idx="104">
                  <c:v>3356.1651652078322</c:v>
                </c:pt>
                <c:pt idx="105">
                  <c:v>3368.2444550679088</c:v>
                </c:pt>
                <c:pt idx="106">
                  <c:v>3380.3443991326876</c:v>
                </c:pt>
                <c:pt idx="107">
                  <c:v>3392.4649254313726</c:v>
                </c:pt>
                <c:pt idx="108">
                  <c:v>3404.6059621411064</c:v>
                </c:pt>
                <c:pt idx="109">
                  <c:v>3416.7674375868128</c:v>
                </c:pt>
                <c:pt idx="110">
                  <c:v>3428.94928024103</c:v>
                </c:pt>
                <c:pt idx="111">
                  <c:v>3441.151418723754</c:v>
                </c:pt>
                <c:pt idx="112">
                  <c:v>3453.3737818022723</c:v>
                </c:pt>
                <c:pt idx="113">
                  <c:v>3465.6162983910044</c:v>
                </c:pt>
                <c:pt idx="114">
                  <c:v>3477.878897551338</c:v>
                </c:pt>
                <c:pt idx="115">
                  <c:v>3490.1615084914711</c:v>
                </c:pt>
                <c:pt idx="116">
                  <c:v>3502.4640605662439</c:v>
                </c:pt>
                <c:pt idx="117">
                  <c:v>3514.7864832769842</c:v>
                </c:pt>
                <c:pt idx="118">
                  <c:v>3527.1287062713413</c:v>
                </c:pt>
                <c:pt idx="119">
                  <c:v>3539.4906593431247</c:v>
                </c:pt>
                <c:pt idx="120">
                  <c:v>3551.872272432146</c:v>
                </c:pt>
                <c:pt idx="121">
                  <c:v>3564.2734756240548</c:v>
                </c:pt>
                <c:pt idx="122">
                  <c:v>3576.694199150179</c:v>
                </c:pt>
                <c:pt idx="123">
                  <c:v>3589.1343733873623</c:v>
                </c:pt>
                <c:pt idx="124">
                  <c:v>3601.5939288578024</c:v>
                </c:pt>
                <c:pt idx="125">
                  <c:v>3614.0727962288938</c:v>
                </c:pt>
                <c:pt idx="126">
                  <c:v>3626.5709063130635</c:v>
                </c:pt>
                <c:pt idx="127">
                  <c:v>3639.0881900676113</c:v>
                </c:pt>
                <c:pt idx="128">
                  <c:v>3651.6245785945471</c:v>
                </c:pt>
                <c:pt idx="129">
                  <c:v>3664.1800031404359</c:v>
                </c:pt>
                <c:pt idx="130">
                  <c:v>3676.7543950962299</c:v>
                </c:pt>
                <c:pt idx="131">
                  <c:v>3689.3476859971124</c:v>
                </c:pt>
                <c:pt idx="132">
                  <c:v>3701.9598075223371</c:v>
                </c:pt>
                <c:pt idx="133">
                  <c:v>3714.5906914950669</c:v>
                </c:pt>
                <c:pt idx="134">
                  <c:v>3727.2402698822111</c:v>
                </c:pt>
                <c:pt idx="135">
                  <c:v>3739.9084747942725</c:v>
                </c:pt>
                <c:pt idx="136">
                  <c:v>3752.5952384851785</c:v>
                </c:pt>
                <c:pt idx="137">
                  <c:v>3765.3004933521256</c:v>
                </c:pt>
                <c:pt idx="138">
                  <c:v>3778.0241719354199</c:v>
                </c:pt>
                <c:pt idx="139">
                  <c:v>3790.766206918317</c:v>
                </c:pt>
                <c:pt idx="140">
                  <c:v>3803.5265311268595</c:v>
                </c:pt>
                <c:pt idx="141">
                  <c:v>3816.3050775297188</c:v>
                </c:pt>
                <c:pt idx="142">
                  <c:v>3829.1017792380362</c:v>
                </c:pt>
                <c:pt idx="143">
                  <c:v>3841.9165695052639</c:v>
                </c:pt>
                <c:pt idx="144">
                  <c:v>3854.7493817270024</c:v>
                </c:pt>
                <c:pt idx="145">
                  <c:v>3867.6001494408424</c:v>
                </c:pt>
                <c:pt idx="146">
                  <c:v>3880.4688063262088</c:v>
                </c:pt>
                <c:pt idx="147">
                  <c:v>3893.3552862041961</c:v>
                </c:pt>
                <c:pt idx="148">
                  <c:v>3906.2595230374127</c:v>
                </c:pt>
                <c:pt idx="149">
                  <c:v>3919.1814509298179</c:v>
                </c:pt>
                <c:pt idx="150">
                  <c:v>3932.1210041265695</c:v>
                </c:pt>
                <c:pt idx="151">
                  <c:v>3945.0781170138571</c:v>
                </c:pt>
                <c:pt idx="152">
                  <c:v>3958.0527241187501</c:v>
                </c:pt>
                <c:pt idx="153">
                  <c:v>3971.0447601090314</c:v>
                </c:pt>
                <c:pt idx="154">
                  <c:v>3984.0541597930478</c:v>
                </c:pt>
                <c:pt idx="155">
                  <c:v>3997.0808581195424</c:v>
                </c:pt>
                <c:pt idx="156">
                  <c:v>4010.1247901775005</c:v>
                </c:pt>
                <c:pt idx="157">
                  <c:v>4023.1858911959916</c:v>
                </c:pt>
                <c:pt idx="158">
                  <c:v>4036.2640965440087</c:v>
                </c:pt>
                <c:pt idx="159">
                  <c:v>4049.3593417303109</c:v>
                </c:pt>
                <c:pt idx="160">
                  <c:v>4062.4715624032665</c:v>
                </c:pt>
                <c:pt idx="161">
                  <c:v>4075.6006943506895</c:v>
                </c:pt>
                <c:pt idx="162">
                  <c:v>4088.7466734996892</c:v>
                </c:pt>
                <c:pt idx="163">
                  <c:v>4101.9094359165074</c:v>
                </c:pt>
                <c:pt idx="164">
                  <c:v>4115.088917806358</c:v>
                </c:pt>
                <c:pt idx="165">
                  <c:v>4128.2850555132754</c:v>
                </c:pt>
                <c:pt idx="166">
                  <c:v>4141.4977855199513</c:v>
                </c:pt>
                <c:pt idx="167">
                  <c:v>4154.7270444475826</c:v>
                </c:pt>
                <c:pt idx="168">
                  <c:v>4167.9727690557038</c:v>
                </c:pt>
                <c:pt idx="169">
                  <c:v>4181.234896242041</c:v>
                </c:pt>
                <c:pt idx="170">
                  <c:v>4194.5133630423461</c:v>
                </c:pt>
                <c:pt idx="171">
                  <c:v>4207.808106630242</c:v>
                </c:pt>
                <c:pt idx="172">
                  <c:v>4221.1190643170667</c:v>
                </c:pt>
                <c:pt idx="173">
                  <c:v>4234.4461735517134</c:v>
                </c:pt>
                <c:pt idx="174">
                  <c:v>4247.7893719204758</c:v>
                </c:pt>
                <c:pt idx="175">
                  <c:v>4261.1485971468874</c:v>
                </c:pt>
                <c:pt idx="176">
                  <c:v>4274.5237870915662</c:v>
                </c:pt>
                <c:pt idx="177">
                  <c:v>4287.9148797520611</c:v>
                </c:pt>
                <c:pt idx="178">
                  <c:v>4301.321813262688</c:v>
                </c:pt>
                <c:pt idx="179">
                  <c:v>4314.744525894379</c:v>
                </c:pt>
                <c:pt idx="180">
                  <c:v>4328.1829560545229</c:v>
                </c:pt>
                <c:pt idx="181">
                  <c:v>4341.6370422868049</c:v>
                </c:pt>
                <c:pt idx="182">
                  <c:v>4355.1067232710611</c:v>
                </c:pt>
                <c:pt idx="183">
                  <c:v>4368.5919378231074</c:v>
                </c:pt>
                <c:pt idx="184">
                  <c:v>4382.0926248945952</c:v>
                </c:pt>
                <c:pt idx="185">
                  <c:v>4395.6087235728446</c:v>
                </c:pt>
                <c:pt idx="186">
                  <c:v>4409.1401730807011</c:v>
                </c:pt>
                <c:pt idx="187">
                  <c:v>4422.6869127763648</c:v>
                </c:pt>
                <c:pt idx="188">
                  <c:v>4436.2488821532424</c:v>
                </c:pt>
                <c:pt idx="189">
                  <c:v>4449.8260208397933</c:v>
                </c:pt>
                <c:pt idx="190">
                  <c:v>4463.4182685993637</c:v>
                </c:pt>
                <c:pt idx="191">
                  <c:v>4477.0255653300428</c:v>
                </c:pt>
                <c:pt idx="192">
                  <c:v>4490.6478510644956</c:v>
                </c:pt>
                <c:pt idx="193">
                  <c:v>4504.285065969817</c:v>
                </c:pt>
                <c:pt idx="194">
                  <c:v>4517.9371503473685</c:v>
                </c:pt>
                <c:pt idx="195">
                  <c:v>4531.6040446326251</c:v>
                </c:pt>
                <c:pt idx="196">
                  <c:v>4545.2856893950238</c:v>
                </c:pt>
                <c:pt idx="197">
                  <c:v>4558.9820253377975</c:v>
                </c:pt>
                <c:pt idx="198">
                  <c:v>4572.6929932978337</c:v>
                </c:pt>
                <c:pt idx="199">
                  <c:v>4586.4185342455057</c:v>
                </c:pt>
                <c:pt idx="200">
                  <c:v>4600.1585892845278</c:v>
                </c:pt>
                <c:pt idx="201">
                  <c:v>4613.9130996517915</c:v>
                </c:pt>
                <c:pt idx="202">
                  <c:v>4627.6820067172184</c:v>
                </c:pt>
                <c:pt idx="203">
                  <c:v>4641.4652519835981</c:v>
                </c:pt>
                <c:pt idx="204">
                  <c:v>4655.2627770864374</c:v>
                </c:pt>
                <c:pt idx="205">
                  <c:v>4669.0745237938063</c:v>
                </c:pt>
                <c:pt idx="206">
                  <c:v>4682.9004340061756</c:v>
                </c:pt>
                <c:pt idx="207">
                  <c:v>4696.7404497562729</c:v>
                </c:pt>
                <c:pt idx="208">
                  <c:v>4710.5945132089209</c:v>
                </c:pt>
                <c:pt idx="209">
                  <c:v>4724.4625666608836</c:v>
                </c:pt>
                <c:pt idx="210">
                  <c:v>4738.3445525407133</c:v>
                </c:pt>
                <c:pt idx="211">
                  <c:v>4752.2404134085946</c:v>
                </c:pt>
                <c:pt idx="212">
                  <c:v>4766.1500919561931</c:v>
                </c:pt>
                <c:pt idx="213">
                  <c:v>4780.0735310064956</c:v>
                </c:pt>
                <c:pt idx="214">
                  <c:v>4794.0106735136642</c:v>
                </c:pt>
                <c:pt idx="215">
                  <c:v>4807.9614625628701</c:v>
                </c:pt>
                <c:pt idx="216">
                  <c:v>4821.9258413701518</c:v>
                </c:pt>
                <c:pt idx="217">
                  <c:v>4835.903753282254</c:v>
                </c:pt>
                <c:pt idx="218">
                  <c:v>4849.8951417764756</c:v>
                </c:pt>
                <c:pt idx="219">
                  <c:v>4863.8999504605135</c:v>
                </c:pt>
                <c:pt idx="220">
                  <c:v>4877.9181230723143</c:v>
                </c:pt>
                <c:pt idx="221">
                  <c:v>4891.9496034799158</c:v>
                </c:pt>
                <c:pt idx="222">
                  <c:v>4905.9943356812928</c:v>
                </c:pt>
                <c:pt idx="223">
                  <c:v>4920.0522638042094</c:v>
                </c:pt>
                <c:pt idx="224">
                  <c:v>4934.1233321060599</c:v>
                </c:pt>
                <c:pt idx="225">
                  <c:v>4948.2074849737146</c:v>
                </c:pt>
                <c:pt idx="226">
                  <c:v>4962.3046669233718</c:v>
                </c:pt>
                <c:pt idx="227">
                  <c:v>4976.4148226004017</c:v>
                </c:pt>
                <c:pt idx="228">
                  <c:v>4990.5378967791921</c:v>
                </c:pt>
                <c:pt idx="229">
                  <c:v>5004.6738343629977</c:v>
                </c:pt>
                <c:pt idx="230">
                  <c:v>5018.8225803837822</c:v>
                </c:pt>
                <c:pt idx="231">
                  <c:v>5032.9840800020747</c:v>
                </c:pt>
                <c:pt idx="232">
                  <c:v>5047.1582785068076</c:v>
                </c:pt>
                <c:pt idx="233">
                  <c:v>5061.3451213151666</c:v>
                </c:pt>
                <c:pt idx="234">
                  <c:v>5075.5445539724387</c:v>
                </c:pt>
                <c:pt idx="235">
                  <c:v>5089.7565221518616</c:v>
                </c:pt>
                <c:pt idx="236">
                  <c:v>5103.9809716544678</c:v>
                </c:pt>
                <c:pt idx="237">
                  <c:v>5118.2178484089336</c:v>
                </c:pt>
                <c:pt idx="238">
                  <c:v>5132.4670984714248</c:v>
                </c:pt>
                <c:pt idx="239">
                  <c:v>5146.7286680254483</c:v>
                </c:pt>
                <c:pt idx="240">
                  <c:v>5161.0025033816946</c:v>
                </c:pt>
                <c:pt idx="241">
                  <c:v>5175.2885509778916</c:v>
                </c:pt>
                <c:pt idx="242">
                  <c:v>5189.5867573786463</c:v>
                </c:pt>
                <c:pt idx="243">
                  <c:v>5203.8970692752991</c:v>
                </c:pt>
                <c:pt idx="244">
                  <c:v>5218.2194334857641</c:v>
                </c:pt>
                <c:pt idx="245">
                  <c:v>5232.5537969543839</c:v>
                </c:pt>
                <c:pt idx="246">
                  <c:v>5246.9001067517775</c:v>
                </c:pt>
                <c:pt idx="247">
                  <c:v>5261.2583100746833</c:v>
                </c:pt>
                <c:pt idx="248">
                  <c:v>5275.6283542458132</c:v>
                </c:pt>
                <c:pt idx="249">
                  <c:v>5290.0101867136946</c:v>
                </c:pt>
                <c:pt idx="250">
                  <c:v>5304.4037550525263</c:v>
                </c:pt>
                <c:pt idx="251">
                  <c:v>5318.809006962023</c:v>
                </c:pt>
                <c:pt idx="252">
                  <c:v>5333.2258902672638</c:v>
                </c:pt>
                <c:pt idx="253">
                  <c:v>5347.6543529185392</c:v>
                </c:pt>
                <c:pt idx="254">
                  <c:v>5362.0943429912077</c:v>
                </c:pt>
                <c:pt idx="255">
                  <c:v>5376.5458086855333</c:v>
                </c:pt>
                <c:pt idx="256">
                  <c:v>5391.0086983265446</c:v>
                </c:pt>
                <c:pt idx="257">
                  <c:v>5405.4829603638782</c:v>
                </c:pt>
                <c:pt idx="258">
                  <c:v>5419.9685433716268</c:v>
                </c:pt>
                <c:pt idx="259">
                  <c:v>5434.4653960481937</c:v>
                </c:pt>
                <c:pt idx="260">
                  <c:v>5448.9734672161376</c:v>
                </c:pt>
                <c:pt idx="261">
                  <c:v>5463.4927058220237</c:v>
                </c:pt>
                <c:pt idx="262">
                  <c:v>5478.0230609362734</c:v>
                </c:pt>
                <c:pt idx="263">
                  <c:v>5492.564481753011</c:v>
                </c:pt>
                <c:pt idx="264">
                  <c:v>5507.1169175899158</c:v>
                </c:pt>
                <c:pt idx="265">
                  <c:v>5521.6803178880755</c:v>
                </c:pt>
                <c:pt idx="266">
                  <c:v>5536.2546322118242</c:v>
                </c:pt>
                <c:pt idx="267">
                  <c:v>5550.8398102486062</c:v>
                </c:pt>
                <c:pt idx="268">
                  <c:v>5565.4358018088142</c:v>
                </c:pt>
                <c:pt idx="269">
                  <c:v>5580.0425568256478</c:v>
                </c:pt>
                <c:pt idx="270">
                  <c:v>5594.6600253549595</c:v>
                </c:pt>
                <c:pt idx="271">
                  <c:v>5609.2881575751026</c:v>
                </c:pt>
                <c:pt idx="272">
                  <c:v>5623.9269037867862</c:v>
                </c:pt>
                <c:pt idx="273">
                  <c:v>5638.5762144129249</c:v>
                </c:pt>
                <c:pt idx="274">
                  <c:v>5653.2360399984818</c:v>
                </c:pt>
                <c:pt idx="275">
                  <c:v>5667.9063312103299</c:v>
                </c:pt>
                <c:pt idx="276">
                  <c:v>5682.5870388370959</c:v>
                </c:pt>
                <c:pt idx="277">
                  <c:v>5697.2781137890088</c:v>
                </c:pt>
                <c:pt idx="278">
                  <c:v>5711.9795070977552</c:v>
                </c:pt>
                <c:pt idx="279">
                  <c:v>5726.6911699163338</c:v>
                </c:pt>
                <c:pt idx="280">
                  <c:v>5741.4130535188906</c:v>
                </c:pt>
                <c:pt idx="281">
                  <c:v>5756.1451093005899</c:v>
                </c:pt>
                <c:pt idx="282">
                  <c:v>5770.8872887774487</c:v>
                </c:pt>
                <c:pt idx="283">
                  <c:v>5785.6395435861941</c:v>
                </c:pt>
                <c:pt idx="284">
                  <c:v>5800.4018254841203</c:v>
                </c:pt>
                <c:pt idx="285">
                  <c:v>5815.1740863489285</c:v>
                </c:pt>
                <c:pt idx="286">
                  <c:v>5829.9562781785826</c:v>
                </c:pt>
                <c:pt idx="287">
                  <c:v>5844.7483530911668</c:v>
                </c:pt>
                <c:pt idx="288">
                  <c:v>5859.550263324727</c:v>
                </c:pt>
                <c:pt idx="289">
                  <c:v>5874.3619612371285</c:v>
                </c:pt>
                <c:pt idx="290">
                  <c:v>5889.1833993059054</c:v>
                </c:pt>
                <c:pt idx="291">
                  <c:v>5904.0145301281118</c:v>
                </c:pt>
                <c:pt idx="292">
                  <c:v>5918.8553064201769</c:v>
                </c:pt>
                <c:pt idx="293">
                  <c:v>5933.7056810177501</c:v>
                </c:pt>
                <c:pt idx="294">
                  <c:v>5948.5656068755579</c:v>
                </c:pt>
                <c:pt idx="295">
                  <c:v>5963.4350370672582</c:v>
                </c:pt>
                <c:pt idx="296">
                  <c:v>5978.3139247852832</c:v>
                </c:pt>
                <c:pt idx="297">
                  <c:v>5993.2022233407015</c:v>
                </c:pt>
                <c:pt idx="298">
                  <c:v>6008.0998861630642</c:v>
                </c:pt>
                <c:pt idx="299">
                  <c:v>6023.006866800255</c:v>
                </c:pt>
                <c:pt idx="300">
                  <c:v>6037.9231189183529</c:v>
                </c:pt>
                <c:pt idx="301">
                  <c:v>6052.8485963014709</c:v>
                </c:pt>
                <c:pt idx="302">
                  <c:v>6067.783252851621</c:v>
                </c:pt>
                <c:pt idx="303">
                  <c:v>6082.7270425885545</c:v>
                </c:pt>
                <c:pt idx="304">
                  <c:v>6097.6799196496249</c:v>
                </c:pt>
                <c:pt idx="305">
                  <c:v>6112.6418382896391</c:v>
                </c:pt>
                <c:pt idx="306">
                  <c:v>6127.6127528807028</c:v>
                </c:pt>
                <c:pt idx="307">
                  <c:v>6142.5926179120797</c:v>
                </c:pt>
                <c:pt idx="308">
                  <c:v>6157.5813879900434</c:v>
                </c:pt>
                <c:pt idx="309">
                  <c:v>6172.5790178377274</c:v>
                </c:pt>
                <c:pt idx="310">
                  <c:v>6187.5854622949855</c:v>
                </c:pt>
                <c:pt idx="311">
                  <c:v>6202.6006763182331</c:v>
                </c:pt>
                <c:pt idx="312">
                  <c:v>6217.6246149803119</c:v>
                </c:pt>
                <c:pt idx="313">
                  <c:v>6232.6572334703387</c:v>
                </c:pt>
                <c:pt idx="314">
                  <c:v>6247.6984870935557</c:v>
                </c:pt>
                <c:pt idx="315">
                  <c:v>6262.7483312711856</c:v>
                </c:pt>
                <c:pt idx="316">
                  <c:v>6277.8067215402907</c:v>
                </c:pt>
                <c:pt idx="317">
                  <c:v>6292.8736135536192</c:v>
                </c:pt>
                <c:pt idx="318">
                  <c:v>6307.9489630794596</c:v>
                </c:pt>
                <c:pt idx="319">
                  <c:v>6323.0327260014983</c:v>
                </c:pt>
                <c:pt idx="320">
                  <c:v>6338.1248583186725</c:v>
                </c:pt>
                <c:pt idx="321">
                  <c:v>6353.2253161450208</c:v>
                </c:pt>
                <c:pt idx="322">
                  <c:v>6368.3340557095398</c:v>
                </c:pt>
                <c:pt idx="323">
                  <c:v>6383.4510333560384</c:v>
                </c:pt>
                <c:pt idx="324">
                  <c:v>6398.5762055429886</c:v>
                </c:pt>
                <c:pt idx="325">
                  <c:v>6413.7095288433857</c:v>
                </c:pt>
                <c:pt idx="326">
                  <c:v>6428.8509599445952</c:v>
                </c:pt>
                <c:pt idx="327">
                  <c:v>6444.0004556482145</c:v>
                </c:pt>
                <c:pt idx="328">
                  <c:v>6459.157972869918</c:v>
                </c:pt>
                <c:pt idx="329">
                  <c:v>6474.3234686393262</c:v>
                </c:pt>
                <c:pt idx="330">
                  <c:v>6489.4969000998408</c:v>
                </c:pt>
                <c:pt idx="331">
                  <c:v>6504.6782245085187</c:v>
                </c:pt>
                <c:pt idx="332">
                  <c:v>6519.8673992359118</c:v>
                </c:pt>
                <c:pt idx="333">
                  <c:v>6535.0643817659275</c:v>
                </c:pt>
                <c:pt idx="334">
                  <c:v>6550.26912969569</c:v>
                </c:pt>
                <c:pt idx="335">
                  <c:v>6565.4816007353829</c:v>
                </c:pt>
                <c:pt idx="336">
                  <c:v>6580.7017527081116</c:v>
                </c:pt>
                <c:pt idx="337">
                  <c:v>6595.9295435497579</c:v>
                </c:pt>
                <c:pt idx="338">
                  <c:v>6611.1649313088328</c:v>
                </c:pt>
                <c:pt idx="339">
                  <c:v>6626.4078741463363</c:v>
                </c:pt>
                <c:pt idx="340">
                  <c:v>6641.6583303356056</c:v>
                </c:pt>
                <c:pt idx="341">
                  <c:v>6656.9162582621775</c:v>
                </c:pt>
                <c:pt idx="342">
                  <c:v>6672.1816164236361</c:v>
                </c:pt>
                <c:pt idx="343">
                  <c:v>6687.4543634294823</c:v>
                </c:pt>
                <c:pt idx="344">
                  <c:v>6702.7344580009685</c:v>
                </c:pt>
                <c:pt idx="345">
                  <c:v>6718.0218589709748</c:v>
                </c:pt>
                <c:pt idx="346">
                  <c:v>6733.3165252838498</c:v>
                </c:pt>
                <c:pt idx="347">
                  <c:v>6748.6184159952763</c:v>
                </c:pt>
                <c:pt idx="348">
                  <c:v>6763.9274902721245</c:v>
                </c:pt>
                <c:pt idx="349">
                  <c:v>6779.2437073923002</c:v>
                </c:pt>
                <c:pt idx="350">
                  <c:v>6794.5670267446158</c:v>
                </c:pt>
                <c:pt idx="351">
                  <c:v>6809.8974078286301</c:v>
                </c:pt>
                <c:pt idx="352">
                  <c:v>6825.2348102545184</c:v>
                </c:pt>
                <c:pt idx="353">
                  <c:v>6840.5791937429203</c:v>
                </c:pt>
                <c:pt idx="354">
                  <c:v>6855.9305181248001</c:v>
                </c:pt>
                <c:pt idx="355">
                  <c:v>6871.2887433413007</c:v>
                </c:pt>
                <c:pt idx="356">
                  <c:v>6886.6538294435995</c:v>
                </c:pt>
                <c:pt idx="357">
                  <c:v>6902.0257365927691</c:v>
                </c:pt>
                <c:pt idx="358">
                  <c:v>6917.4044250596307</c:v>
                </c:pt>
                <c:pt idx="359">
                  <c:v>6932.7898552246133</c:v>
                </c:pt>
                <c:pt idx="360">
                  <c:v>6948.1819875776055</c:v>
                </c:pt>
                <c:pt idx="361">
                  <c:v>6963.5807827178178</c:v>
                </c:pt>
                <c:pt idx="362">
                  <c:v>6978.9862013536376</c:v>
                </c:pt>
                <c:pt idx="363">
                  <c:v>6994.3982043024826</c:v>
                </c:pt>
                <c:pt idx="364">
                  <c:v>7009.8167524906703</c:v>
                </c:pt>
                <c:pt idx="365">
                  <c:v>7025.241806953255</c:v>
                </c:pt>
                <c:pt idx="366">
                  <c:v>7040.6733288339065</c:v>
                </c:pt>
                <c:pt idx="367">
                  <c:v>7056.1112793847469</c:v>
                </c:pt>
                <c:pt idx="368">
                  <c:v>7071.5556199662306</c:v>
                </c:pt>
                <c:pt idx="369">
                  <c:v>7087.0063120469795</c:v>
                </c:pt>
                <c:pt idx="370">
                  <c:v>7102.4633172036547</c:v>
                </c:pt>
                <c:pt idx="371">
                  <c:v>7117.9265971208115</c:v>
                </c:pt>
                <c:pt idx="372">
                  <c:v>7133.396113590753</c:v>
                </c:pt>
                <c:pt idx="373">
                  <c:v>7148.87182851339</c:v>
                </c:pt>
                <c:pt idx="374">
                  <c:v>7164.353703896104</c:v>
                </c:pt>
                <c:pt idx="375">
                  <c:v>7179.8417018535965</c:v>
                </c:pt>
                <c:pt idx="376">
                  <c:v>7195.3357846077524</c:v>
                </c:pt>
                <c:pt idx="377">
                  <c:v>7210.8359144875003</c:v>
                </c:pt>
                <c:pt idx="378">
                  <c:v>7226.342053928659</c:v>
                </c:pt>
                <c:pt idx="379">
                  <c:v>7241.8541654738119</c:v>
                </c:pt>
                <c:pt idx="380">
                  <c:v>7257.3722117721545</c:v>
                </c:pt>
                <c:pt idx="381">
                  <c:v>7272.8961555793549</c:v>
                </c:pt>
                <c:pt idx="382">
                  <c:v>7288.4259597574155</c:v>
                </c:pt>
                <c:pt idx="383">
                  <c:v>7303.9615872745244</c:v>
                </c:pt>
                <c:pt idx="384">
                  <c:v>7319.5030012049247</c:v>
                </c:pt>
                <c:pt idx="385">
                  <c:v>7335.0501647287629</c:v>
                </c:pt>
                <c:pt idx="386">
                  <c:v>7350.6030411319553</c:v>
                </c:pt>
                <c:pt idx="387">
                  <c:v>7366.1615938060404</c:v>
                </c:pt>
                <c:pt idx="388">
                  <c:v>7381.7257862480437</c:v>
                </c:pt>
                <c:pt idx="389">
                  <c:v>7397.295582060332</c:v>
                </c:pt>
                <c:pt idx="390">
                  <c:v>7412.870944950475</c:v>
                </c:pt>
                <c:pt idx="391">
                  <c:v>7428.4518387311055</c:v>
                </c:pt>
                <c:pt idx="392">
                  <c:v>7444.0382273197756</c:v>
                </c:pt>
                <c:pt idx="393">
                  <c:v>7459.6300747388168</c:v>
                </c:pt>
                <c:pt idx="394">
                  <c:v>7475.2273451152005</c:v>
                </c:pt>
                <c:pt idx="395">
                  <c:v>7490.8300026804018</c:v>
                </c:pt>
                <c:pt idx="396">
                  <c:v>7506.4380117702449</c:v>
                </c:pt>
                <c:pt idx="397">
                  <c:v>7522.0513368247821</c:v>
                </c:pt>
                <c:pt idx="398">
                  <c:v>7537.6699423881355</c:v>
                </c:pt>
                <c:pt idx="399">
                  <c:v>7553.2937931083688</c:v>
                </c:pt>
                <c:pt idx="400">
                  <c:v>7568.9228537373428</c:v>
                </c:pt>
                <c:pt idx="401">
                  <c:v>7584.5570891305742</c:v>
                </c:pt>
                <c:pt idx="402">
                  <c:v>7600.1964642470994</c:v>
                </c:pt>
                <c:pt idx="403">
                  <c:v>7615.8409441493277</c:v>
                </c:pt>
                <c:pt idx="404">
                  <c:v>7631.4904940029101</c:v>
                </c:pt>
                <c:pt idx="405">
                  <c:v>7647.1450790765966</c:v>
                </c:pt>
                <c:pt idx="406">
                  <c:v>7662.8046647420879</c:v>
                </c:pt>
                <c:pt idx="407">
                  <c:v>7678.4692164739099</c:v>
                </c:pt>
                <c:pt idx="408">
                  <c:v>7694.1386998492644</c:v>
                </c:pt>
                <c:pt idx="409">
                  <c:v>7709.8130805478941</c:v>
                </c:pt>
                <c:pt idx="410">
                  <c:v>7725.4923243519406</c:v>
                </c:pt>
                <c:pt idx="411">
                  <c:v>7741.176397145804</c:v>
                </c:pt>
                <c:pt idx="412">
                  <c:v>7756.8652649160122</c:v>
                </c:pt>
                <c:pt idx="413">
                  <c:v>7772.5588937510665</c:v>
                </c:pt>
                <c:pt idx="414">
                  <c:v>7788.2572498413183</c:v>
                </c:pt>
                <c:pt idx="415">
                  <c:v>7803.9602994788193</c:v>
                </c:pt>
                <c:pt idx="416">
                  <c:v>7819.6680090571863</c:v>
                </c:pt>
                <c:pt idx="417">
                  <c:v>7835.3803450714649</c:v>
                </c:pt>
                <c:pt idx="418">
                  <c:v>7851.0972741179867</c:v>
                </c:pt>
                <c:pt idx="419">
                  <c:v>7866.8187628942305</c:v>
                </c:pt>
                <c:pt idx="420">
                  <c:v>7882.5447781986877</c:v>
                </c:pt>
                <c:pt idx="421">
                  <c:v>7898.2752869307187</c:v>
                </c:pt>
                <c:pt idx="422">
                  <c:v>7914.0102560904188</c:v>
                </c:pt>
                <c:pt idx="423">
                  <c:v>7929.749652778476</c:v>
                </c:pt>
                <c:pt idx="424">
                  <c:v>7945.4934441960368</c:v>
                </c:pt>
                <c:pt idx="425">
                  <c:v>7961.2415976445645</c:v>
                </c:pt>
                <c:pt idx="426">
                  <c:v>7976.9940805257002</c:v>
                </c:pt>
                <c:pt idx="427">
                  <c:v>7992.7508603411279</c:v>
                </c:pt>
                <c:pt idx="428">
                  <c:v>8008.5119046924383</c:v>
                </c:pt>
                <c:pt idx="429">
                  <c:v>8024.2771812809824</c:v>
                </c:pt>
                <c:pt idx="430">
                  <c:v>8040.046657907742</c:v>
                </c:pt>
                <c:pt idx="431">
                  <c:v>8055.8203024731893</c:v>
                </c:pt>
                <c:pt idx="432">
                  <c:v>8071.5980829771461</c:v>
                </c:pt>
                <c:pt idx="433">
                  <c:v>8087.3799675186519</c:v>
                </c:pt>
                <c:pt idx="434">
                  <c:v>8103.1659242958203</c:v>
                </c:pt>
                <c:pt idx="435">
                  <c:v>8118.955921605706</c:v>
                </c:pt>
                <c:pt idx="436">
                  <c:v>8134.749927844161</c:v>
                </c:pt>
                <c:pt idx="437">
                  <c:v>8150.5479115057115</c:v>
                </c:pt>
                <c:pt idx="438">
                  <c:v>8166.3498411834016</c:v>
                </c:pt>
                <c:pt idx="439">
                  <c:v>8182.1556855686695</c:v>
                </c:pt>
                <c:pt idx="440">
                  <c:v>8197.9654134512093</c:v>
                </c:pt>
                <c:pt idx="441">
                  <c:v>8213.7789937188227</c:v>
                </c:pt>
                <c:pt idx="442">
                  <c:v>8229.5963953572973</c:v>
                </c:pt>
                <c:pt idx="443">
                  <c:v>8245.4175874502598</c:v>
                </c:pt>
                <c:pt idx="444">
                  <c:v>8261.2425391790457</c:v>
                </c:pt>
                <c:pt idx="445">
                  <c:v>8277.0712198225538</c:v>
                </c:pt>
                <c:pt idx="446">
                  <c:v>8292.9035987571187</c:v>
                </c:pt>
                <c:pt idx="447">
                  <c:v>8308.7396454563659</c:v>
                </c:pt>
                <c:pt idx="448">
                  <c:v>8324.5793294910836</c:v>
                </c:pt>
                <c:pt idx="449">
                  <c:v>8340.4226205290779</c:v>
                </c:pt>
                <c:pt idx="450">
                  <c:v>8356.2694883350487</c:v>
                </c:pt>
                <c:pt idx="451">
                  <c:v>8372.1199027704351</c:v>
                </c:pt>
                <c:pt idx="452">
                  <c:v>8387.973833793294</c:v>
                </c:pt>
                <c:pt idx="453">
                  <c:v>8403.831251458163</c:v>
                </c:pt>
                <c:pt idx="454">
                  <c:v>8419.6921259159153</c:v>
                </c:pt>
                <c:pt idx="455">
                  <c:v>8435.5564274136323</c:v>
                </c:pt>
                <c:pt idx="456">
                  <c:v>8451.4241262944615</c:v>
                </c:pt>
                <c:pt idx="457">
                  <c:v>8467.2951929974861</c:v>
                </c:pt>
                <c:pt idx="458">
                  <c:v>8483.169598057586</c:v>
                </c:pt>
                <c:pt idx="459">
                  <c:v>8499.0473121053037</c:v>
                </c:pt>
                <c:pt idx="460">
                  <c:v>8514.9283058667079</c:v>
                </c:pt>
                <c:pt idx="461">
                  <c:v>8530.8125501632549</c:v>
                </c:pt>
                <c:pt idx="462">
                  <c:v>8546.7000159116596</c:v>
                </c:pt>
                <c:pt idx="463">
                  <c:v>8562.5906741237541</c:v>
                </c:pt>
                <c:pt idx="464">
                  <c:v>8578.4844959063576</c:v>
                </c:pt>
                <c:pt idx="465">
                  <c:v>8594.3814524611371</c:v>
                </c:pt>
                <c:pt idx="466">
                  <c:v>8610.2815150844744</c:v>
                </c:pt>
                <c:pt idx="467">
                  <c:v>8626.1846551673261</c:v>
                </c:pt>
                <c:pt idx="468">
                  <c:v>8642.0908441951015</c:v>
                </c:pt>
                <c:pt idx="469">
                  <c:v>8658.0000537475098</c:v>
                </c:pt>
                <c:pt idx="470">
                  <c:v>8673.9122554984369</c:v>
                </c:pt>
                <c:pt idx="471">
                  <c:v>8689.8274212158103</c:v>
                </c:pt>
                <c:pt idx="472">
                  <c:v>8705.7455227614628</c:v>
                </c:pt>
                <c:pt idx="473">
                  <c:v>8721.6665320909924</c:v>
                </c:pt>
                <c:pt idx="474">
                  <c:v>8737.5904212536352</c:v>
                </c:pt>
                <c:pt idx="475">
                  <c:v>8753.5171623921342</c:v>
                </c:pt>
                <c:pt idx="476">
                  <c:v>8769.4467277425847</c:v>
                </c:pt>
                <c:pt idx="477">
                  <c:v>8785.3790896343271</c:v>
                </c:pt>
                <c:pt idx="478">
                  <c:v>8801.3142204897977</c:v>
                </c:pt>
                <c:pt idx="479">
                  <c:v>8817.2520928243885</c:v>
                </c:pt>
                <c:pt idx="480">
                  <c:v>8833.1926792463273</c:v>
                </c:pt>
                <c:pt idx="481">
                  <c:v>8849.1359524565414</c:v>
                </c:pt>
                <c:pt idx="482">
                  <c:v>8865.0818852485136</c:v>
                </c:pt>
                <c:pt idx="483">
                  <c:v>8881.0304505081549</c:v>
                </c:pt>
                <c:pt idx="484">
                  <c:v>8896.9816212136702</c:v>
                </c:pt>
                <c:pt idx="485">
                  <c:v>8912.9353704354289</c:v>
                </c:pt>
                <c:pt idx="486">
                  <c:v>8928.8916713358212</c:v>
                </c:pt>
                <c:pt idx="487">
                  <c:v>8944.8504971691364</c:v>
                </c:pt>
                <c:pt idx="488">
                  <c:v>8960.811821281417</c:v>
                </c:pt>
                <c:pt idx="489">
                  <c:v>8976.7756171103374</c:v>
                </c:pt>
                <c:pt idx="490">
                  <c:v>8992.7418581850616</c:v>
                </c:pt>
                <c:pt idx="491">
                  <c:v>9008.7105181261104</c:v>
                </c:pt>
                <c:pt idx="492">
                  <c:v>9024.6815706452362</c:v>
                </c:pt>
                <c:pt idx="493">
                  <c:v>9040.6549895452845</c:v>
                </c:pt>
                <c:pt idx="494">
                  <c:v>9056.630748720052</c:v>
                </c:pt>
                <c:pt idx="495">
                  <c:v>9072.6088221541795</c:v>
                </c:pt>
                <c:pt idx="496">
                  <c:v>9088.5891839229826</c:v>
                </c:pt>
                <c:pt idx="497">
                  <c:v>9104.5718081923496</c:v>
                </c:pt>
                <c:pt idx="498">
                  <c:v>9120.5566692185985</c:v>
                </c:pt>
                <c:pt idx="499">
                  <c:v>9136.543741348336</c:v>
                </c:pt>
                <c:pt idx="500">
                  <c:v>9152.5329990183418</c:v>
                </c:pt>
                <c:pt idx="501">
                  <c:v>9168.5244167554156</c:v>
                </c:pt>
                <c:pt idx="502">
                  <c:v>9184.5179691762642</c:v>
                </c:pt>
                <c:pt idx="503">
                  <c:v>9200.513630987356</c:v>
                </c:pt>
                <c:pt idx="504">
                  <c:v>9216.511376984794</c:v>
                </c:pt>
                <c:pt idx="505">
                  <c:v>9232.5111820541824</c:v>
                </c:pt>
                <c:pt idx="506">
                  <c:v>9248.5130211705018</c:v>
                </c:pt>
                <c:pt idx="507">
                  <c:v>9264.5168693979576</c:v>
                </c:pt>
                <c:pt idx="508">
                  <c:v>9280.5227018898695</c:v>
                </c:pt>
                <c:pt idx="509">
                  <c:v>9296.5304938885274</c:v>
                </c:pt>
                <c:pt idx="510">
                  <c:v>9312.5402207250645</c:v>
                </c:pt>
                <c:pt idx="511">
                  <c:v>9328.5518578193241</c:v>
                </c:pt>
                <c:pt idx="512">
                  <c:v>9344.5653806797254</c:v>
                </c:pt>
                <c:pt idx="513">
                  <c:v>9360.5807649031358</c:v>
                </c:pt>
                <c:pt idx="514">
                  <c:v>9376.5979861747383</c:v>
                </c:pt>
                <c:pt idx="515">
                  <c:v>9392.6170202678986</c:v>
                </c:pt>
                <c:pt idx="516">
                  <c:v>9408.6378430440345</c:v>
                </c:pt>
                <c:pt idx="517">
                  <c:v>9424.6604304524844</c:v>
                </c:pt>
                <c:pt idx="518">
                  <c:v>9440.6847585303785</c:v>
                </c:pt>
                <c:pt idx="519">
                  <c:v>9456.7108034025023</c:v>
                </c:pt>
                <c:pt idx="520">
                  <c:v>9472.7385412811727</c:v>
                </c:pt>
                <c:pt idx="521">
                  <c:v>9488.7679484661003</c:v>
                </c:pt>
                <c:pt idx="522">
                  <c:v>9504.7990013442613</c:v>
                </c:pt>
                <c:pt idx="523">
                  <c:v>9520.8316763897656</c:v>
                </c:pt>
                <c:pt idx="524">
                  <c:v>9536.8659501637303</c:v>
                </c:pt>
                <c:pt idx="525">
                  <c:v>9552.901799314146</c:v>
                </c:pt>
                <c:pt idx="526">
                  <c:v>9568.93920057574</c:v>
                </c:pt>
                <c:pt idx="527">
                  <c:v>9584.9781307698577</c:v>
                </c:pt>
                <c:pt idx="528">
                  <c:v>9601.018566804325</c:v>
                </c:pt>
                <c:pt idx="529">
                  <c:v>9617.0604856733153</c:v>
                </c:pt>
                <c:pt idx="530">
                  <c:v>9633.1038644572272</c:v>
                </c:pt>
                <c:pt idx="531">
                  <c:v>9649.1486803225471</c:v>
                </c:pt>
                <c:pt idx="532">
                  <c:v>9665.1949105217227</c:v>
                </c:pt>
                <c:pt idx="533">
                  <c:v>9681.2425323930329</c:v>
                </c:pt>
                <c:pt idx="534">
                  <c:v>9697.2915233604563</c:v>
                </c:pt>
                <c:pt idx="535">
                  <c:v>9713.3418609335422</c:v>
                </c:pt>
                <c:pt idx="536">
                  <c:v>9729.3935227072798</c:v>
                </c:pt>
                <c:pt idx="537">
                  <c:v>9745.4464863619669</c:v>
                </c:pt>
                <c:pt idx="538">
                  <c:v>9761.5007296630902</c:v>
                </c:pt>
                <c:pt idx="539">
                  <c:v>9777.556230461174</c:v>
                </c:pt>
                <c:pt idx="540">
                  <c:v>9793.6129666916804</c:v>
                </c:pt>
                <c:pt idx="541">
                  <c:v>9809.6709163748528</c:v>
                </c:pt>
                <c:pt idx="542">
                  <c:v>9825.7300576156013</c:v>
                </c:pt>
                <c:pt idx="543">
                  <c:v>9841.7903686033678</c:v>
                </c:pt>
                <c:pt idx="544">
                  <c:v>9857.8518276120012</c:v>
                </c:pt>
                <c:pt idx="545">
                  <c:v>9873.9144129996257</c:v>
                </c:pt>
                <c:pt idx="546">
                  <c:v>9889.9781032085048</c:v>
                </c:pt>
                <c:pt idx="547">
                  <c:v>9906.0428767649264</c:v>
                </c:pt>
                <c:pt idx="548">
                  <c:v>9922.1087122790686</c:v>
                </c:pt>
                <c:pt idx="549">
                  <c:v>9938.1755884448594</c:v>
                </c:pt>
                <c:pt idx="550">
                  <c:v>9954.2434840398619</c:v>
                </c:pt>
                <c:pt idx="551">
                  <c:v>9970.3123779251418</c:v>
                </c:pt>
                <c:pt idx="552">
                  <c:v>9986.3822490451366</c:v>
                </c:pt>
                <c:pt idx="553">
                  <c:v>10002.453076427531</c:v>
                </c:pt>
                <c:pt idx="554">
                  <c:v>10018.524839183117</c:v>
                </c:pt>
                <c:pt idx="555">
                  <c:v>10034.597516505684</c:v>
                </c:pt>
                <c:pt idx="556">
                  <c:v>10050.671087671877</c:v>
                </c:pt>
                <c:pt idx="557">
                  <c:v>10066.74553204107</c:v>
                </c:pt>
                <c:pt idx="558">
                  <c:v>10082.820829055237</c:v>
                </c:pt>
                <c:pt idx="559">
                  <c:v>10098.896958238838</c:v>
                </c:pt>
                <c:pt idx="560">
                  <c:v>10114.973899198667</c:v>
                </c:pt>
                <c:pt idx="561">
                  <c:v>10131.051631623741</c:v>
                </c:pt>
                <c:pt idx="562">
                  <c:v>10147.130135285166</c:v>
                </c:pt>
                <c:pt idx="563">
                  <c:v>10163.209390036018</c:v>
                </c:pt>
                <c:pt idx="564">
                  <c:v>10179.289375811197</c:v>
                </c:pt>
                <c:pt idx="565">
                  <c:v>10195.37007262732</c:v>
                </c:pt>
                <c:pt idx="566">
                  <c:v>10211.451460582579</c:v>
                </c:pt>
                <c:pt idx="567">
                  <c:v>10227.533519856614</c:v>
                </c:pt>
                <c:pt idx="568">
                  <c:v>10243.616230710399</c:v>
                </c:pt>
                <c:pt idx="569">
                  <c:v>10259.699573486099</c:v>
                </c:pt>
                <c:pt idx="570">
                  <c:v>10275.783528606951</c:v>
                </c:pt>
                <c:pt idx="571">
                  <c:v>10291.868076577133</c:v>
                </c:pt>
                <c:pt idx="572">
                  <c:v>10307.953197981646</c:v>
                </c:pt>
                <c:pt idx="573">
                  <c:v>10324.03887348617</c:v>
                </c:pt>
                <c:pt idx="574">
                  <c:v>10340.125083836954</c:v>
                </c:pt>
                <c:pt idx="575">
                  <c:v>10356.211809860673</c:v>
                </c:pt>
                <c:pt idx="576">
                  <c:v>10372.299032464321</c:v>
                </c:pt>
                <c:pt idx="577">
                  <c:v>10388.386732635066</c:v>
                </c:pt>
                <c:pt idx="578">
                  <c:v>10404.474891440132</c:v>
                </c:pt>
                <c:pt idx="579">
                  <c:v>10420.563490026669</c:v>
                </c:pt>
                <c:pt idx="580">
                  <c:v>10436.652509621636</c:v>
                </c:pt>
                <c:pt idx="581">
                  <c:v>10452.741931531657</c:v>
                </c:pt>
                <c:pt idx="582">
                  <c:v>10468.831737142908</c:v>
                </c:pt>
                <c:pt idx="583">
                  <c:v>10484.921907920991</c:v>
                </c:pt>
                <c:pt idx="584">
                  <c:v>10501.012425410798</c:v>
                </c:pt>
                <c:pt idx="585">
                  <c:v>10517.103271236398</c:v>
                </c:pt>
                <c:pt idx="586">
                  <c:v>10533.194427100894</c:v>
                </c:pt>
                <c:pt idx="587">
                  <c:v>10549.285874786317</c:v>
                </c:pt>
                <c:pt idx="588">
                  <c:v>10565.377596153483</c:v>
                </c:pt>
                <c:pt idx="589">
                  <c:v>10581.469573141876</c:v>
                </c:pt>
                <c:pt idx="590">
                  <c:v>10597.56178776952</c:v>
                </c:pt>
                <c:pt idx="591">
                  <c:v>10613.654222132853</c:v>
                </c:pt>
                <c:pt idx="592">
                  <c:v>10629.746858406601</c:v>
                </c:pt>
                <c:pt idx="593">
                  <c:v>10645.839678843657</c:v>
                </c:pt>
                <c:pt idx="594">
                  <c:v>10661.932665774948</c:v>
                </c:pt>
                <c:pt idx="595">
                  <c:v>10678.025801609314</c:v>
                </c:pt>
                <c:pt idx="596">
                  <c:v>10694.119068833385</c:v>
                </c:pt>
                <c:pt idx="597">
                  <c:v>10710.21245001145</c:v>
                </c:pt>
                <c:pt idx="598">
                  <c:v>10726.30592778533</c:v>
                </c:pt>
                <c:pt idx="599">
                  <c:v>10742.399484874271</c:v>
                </c:pt>
                <c:pt idx="600">
                  <c:v>10758.493104074792</c:v>
                </c:pt>
                <c:pt idx="601">
                  <c:v>10774.58676826058</c:v>
                </c:pt>
                <c:pt idx="602">
                  <c:v>10790.680460382358</c:v>
                </c:pt>
                <c:pt idx="603">
                  <c:v>10806.774163467762</c:v>
                </c:pt>
                <c:pt idx="604">
                  <c:v>10822.867860621211</c:v>
                </c:pt>
                <c:pt idx="605">
                  <c:v>10838.961535023789</c:v>
                </c:pt>
                <c:pt idx="606">
                  <c:v>10855.055169933119</c:v>
                </c:pt>
                <c:pt idx="607">
                  <c:v>10871.148748683237</c:v>
                </c:pt>
                <c:pt idx="608">
                  <c:v>10887.242254684466</c:v>
                </c:pt>
                <c:pt idx="609">
                  <c:v>10903.3356714233</c:v>
                </c:pt>
                <c:pt idx="610">
                  <c:v>10919.428982462263</c:v>
                </c:pt>
                <c:pt idx="611">
                  <c:v>10935.522171439807</c:v>
                </c:pt>
                <c:pt idx="612">
                  <c:v>10951.615222070166</c:v>
                </c:pt>
                <c:pt idx="613">
                  <c:v>10967.708118143248</c:v>
                </c:pt>
                <c:pt idx="614">
                  <c:v>10983.800843524503</c:v>
                </c:pt>
                <c:pt idx="615">
                  <c:v>10999.893382154805</c:v>
                </c:pt>
                <c:pt idx="616">
                  <c:v>11015.985718050315</c:v>
                </c:pt>
                <c:pt idx="617">
                  <c:v>11032.077835302382</c:v>
                </c:pt>
                <c:pt idx="618">
                  <c:v>11048.169718077388</c:v>
                </c:pt>
                <c:pt idx="619">
                  <c:v>11064.261350616653</c:v>
                </c:pt>
                <c:pt idx="620">
                  <c:v>11080.352717236286</c:v>
                </c:pt>
                <c:pt idx="621">
                  <c:v>11096.443802327094</c:v>
                </c:pt>
                <c:pt idx="622">
                  <c:v>11112.534590354417</c:v>
                </c:pt>
                <c:pt idx="623">
                  <c:v>11128.625065858043</c:v>
                </c:pt>
                <c:pt idx="624">
                  <c:v>11144.715213452062</c:v>
                </c:pt>
                <c:pt idx="625">
                  <c:v>11160.805017824749</c:v>
                </c:pt>
                <c:pt idx="626">
                  <c:v>11176.894463738445</c:v>
                </c:pt>
                <c:pt idx="627">
                  <c:v>11192.983536029429</c:v>
                </c:pt>
                <c:pt idx="628">
                  <c:v>11209.072219607795</c:v>
                </c:pt>
                <c:pt idx="629">
                  <c:v>11225.160499457337</c:v>
                </c:pt>
                <c:pt idx="630">
                  <c:v>11241.248360635409</c:v>
                </c:pt>
                <c:pt idx="631">
                  <c:v>11257.335788272823</c:v>
                </c:pt>
                <c:pt idx="632">
                  <c:v>11273.422767573713</c:v>
                </c:pt>
                <c:pt idx="633">
                  <c:v>11289.509283815418</c:v>
                </c:pt>
                <c:pt idx="634">
                  <c:v>11305.595322348358</c:v>
                </c:pt>
                <c:pt idx="635">
                  <c:v>11321.680868595906</c:v>
                </c:pt>
                <c:pt idx="636">
                  <c:v>11337.765908054276</c:v>
                </c:pt>
                <c:pt idx="637">
                  <c:v>11353.850426292402</c:v>
                </c:pt>
                <c:pt idx="638">
                  <c:v>11369.934408951796</c:v>
                </c:pt>
                <c:pt idx="639">
                  <c:v>11386.017841746449</c:v>
                </c:pt>
                <c:pt idx="640">
                  <c:v>11402.100710462697</c:v>
                </c:pt>
                <c:pt idx="641">
                  <c:v>11418.183000959105</c:v>
                </c:pt>
                <c:pt idx="642">
                  <c:v>11434.264699166339</c:v>
                </c:pt>
                <c:pt idx="643">
                  <c:v>11450.345791087042</c:v>
                </c:pt>
                <c:pt idx="644">
                  <c:v>11466.426262795731</c:v>
                </c:pt>
                <c:pt idx="645">
                  <c:v>11482.50610043865</c:v>
                </c:pt>
                <c:pt idx="646">
                  <c:v>11498.585290233666</c:v>
                </c:pt>
                <c:pt idx="647">
                  <c:v>11514.663818470141</c:v>
                </c:pt>
                <c:pt idx="648">
                  <c:v>11530.741671508806</c:v>
                </c:pt>
                <c:pt idx="649">
                  <c:v>11546.818835781658</c:v>
                </c:pt>
                <c:pt idx="650">
                  <c:v>11562.895297791811</c:v>
                </c:pt>
                <c:pt idx="651">
                  <c:v>11578.971044113401</c:v>
                </c:pt>
                <c:pt idx="652">
                  <c:v>11595.046061391449</c:v>
                </c:pt>
                <c:pt idx="653">
                  <c:v>11611.120336341744</c:v>
                </c:pt>
                <c:pt idx="654">
                  <c:v>11627.193855750727</c:v>
                </c:pt>
                <c:pt idx="655">
                  <c:v>11643.266606475359</c:v>
                </c:pt>
                <c:pt idx="656">
                  <c:v>11659.338575443016</c:v>
                </c:pt>
                <c:pt idx="657">
                  <c:v>11675.409749651351</c:v>
                </c:pt>
                <c:pt idx="658">
                  <c:v>11691.480116168186</c:v>
                </c:pt>
                <c:pt idx="659">
                  <c:v>11707.549662131389</c:v>
                </c:pt>
                <c:pt idx="660">
                  <c:v>11723.618374748748</c:v>
                </c:pt>
                <c:pt idx="661">
                  <c:v>11739.686241297855</c:v>
                </c:pt>
                <c:pt idx="662">
                  <c:v>11755.753249125988</c:v>
                </c:pt>
                <c:pt idx="663">
                  <c:v>11771.819385649987</c:v>
                </c:pt>
                <c:pt idx="664">
                  <c:v>11787.88463835613</c:v>
                </c:pt>
                <c:pt idx="665">
                  <c:v>11803.948994800019</c:v>
                </c:pt>
                <c:pt idx="666">
                  <c:v>11820.012442606469</c:v>
                </c:pt>
                <c:pt idx="667">
                  <c:v>11836.074969469359</c:v>
                </c:pt>
                <c:pt idx="668">
                  <c:v>11852.136563151549</c:v>
                </c:pt>
                <c:pt idx="669">
                  <c:v>11868.197211484729</c:v>
                </c:pt>
                <c:pt idx="670">
                  <c:v>11884.256902369316</c:v>
                </c:pt>
                <c:pt idx="671">
                  <c:v>11900.315623774333</c:v>
                </c:pt>
                <c:pt idx="672">
                  <c:v>11916.373363737286</c:v>
                </c:pt>
                <c:pt idx="673">
                  <c:v>11932.430110364039</c:v>
                </c:pt>
                <c:pt idx="674">
                  <c:v>11948.485851828715</c:v>
                </c:pt>
                <c:pt idx="675">
                  <c:v>11964.540576373549</c:v>
                </c:pt>
                <c:pt idx="676">
                  <c:v>11980.594272308788</c:v>
                </c:pt>
                <c:pt idx="677">
                  <c:v>11996.646928012569</c:v>
                </c:pt>
                <c:pt idx="678">
                  <c:v>12012.69853193079</c:v>
                </c:pt>
                <c:pt idx="679">
                  <c:v>12028.749072577006</c:v>
                </c:pt>
                <c:pt idx="680">
                  <c:v>12044.798538532294</c:v>
                </c:pt>
                <c:pt idx="681">
                  <c:v>12060.846918445148</c:v>
                </c:pt>
                <c:pt idx="682">
                  <c:v>12076.894201031355</c:v>
                </c:pt>
                <c:pt idx="683">
                  <c:v>12092.940375073869</c:v>
                </c:pt>
                <c:pt idx="684">
                  <c:v>12108.98542942271</c:v>
                </c:pt>
                <c:pt idx="685">
                  <c:v>12125.029352994819</c:v>
                </c:pt>
                <c:pt idx="686">
                  <c:v>12141.072134773969</c:v>
                </c:pt>
                <c:pt idx="687">
                  <c:v>12157.113763810628</c:v>
                </c:pt>
                <c:pt idx="688">
                  <c:v>12173.154229221844</c:v>
                </c:pt>
                <c:pt idx="689">
                  <c:v>12189.193520191126</c:v>
                </c:pt>
                <c:pt idx="690">
                  <c:v>12205.23162596833</c:v>
                </c:pt>
                <c:pt idx="691">
                  <c:v>12221.26853586954</c:v>
                </c:pt>
                <c:pt idx="692">
                  <c:v>12237.304239276946</c:v>
                </c:pt>
                <c:pt idx="693">
                  <c:v>12253.338725638729</c:v>
                </c:pt>
                <c:pt idx="694">
                  <c:v>12269.37198446894</c:v>
                </c:pt>
                <c:pt idx="695">
                  <c:v>12285.404005347391</c:v>
                </c:pt>
                <c:pt idx="696">
                  <c:v>12301.434777919525</c:v>
                </c:pt>
                <c:pt idx="697">
                  <c:v>12317.464291896309</c:v>
                </c:pt>
                <c:pt idx="698">
                  <c:v>12333.492537054106</c:v>
                </c:pt>
                <c:pt idx="699">
                  <c:v>12349.519503234571</c:v>
                </c:pt>
                <c:pt idx="700">
                  <c:v>12365.545180344516</c:v>
                </c:pt>
                <c:pt idx="701">
                  <c:v>12381.569558355808</c:v>
                </c:pt>
                <c:pt idx="702">
                  <c:v>12397.592627305248</c:v>
                </c:pt>
                <c:pt idx="703">
                  <c:v>12413.614377294449</c:v>
                </c:pt>
                <c:pt idx="704">
                  <c:v>12429.634798489722</c:v>
                </c:pt>
                <c:pt idx="705">
                  <c:v>12445.653881121958</c:v>
                </c:pt>
                <c:pt idx="706">
                  <c:v>12461.67161548651</c:v>
                </c:pt>
                <c:pt idx="707">
                  <c:v>12477.687991943079</c:v>
                </c:pt>
                <c:pt idx="708">
                  <c:v>12493.703000915602</c:v>
                </c:pt>
                <c:pt idx="709">
                  <c:v>12509.716632892121</c:v>
                </c:pt>
                <c:pt idx="710">
                  <c:v>12525.728878424674</c:v>
                </c:pt>
                <c:pt idx="711">
                  <c:v>12541.739728129187</c:v>
                </c:pt>
                <c:pt idx="712">
                  <c:v>12557.749172685337</c:v>
                </c:pt>
                <c:pt idx="713">
                  <c:v>12573.757202836463</c:v>
                </c:pt>
                <c:pt idx="714">
                  <c:v>12589.763809389418</c:v>
                </c:pt>
                <c:pt idx="715">
                  <c:v>12605.768983214484</c:v>
                </c:pt>
                <c:pt idx="716">
                  <c:v>12621.772715245228</c:v>
                </c:pt>
                <c:pt idx="717">
                  <c:v>12637.774996478403</c:v>
                </c:pt>
                <c:pt idx="718">
                  <c:v>12653.775817973838</c:v>
                </c:pt>
                <c:pt idx="719">
                  <c:v>12669.775170854295</c:v>
                </c:pt>
                <c:pt idx="720">
                  <c:v>12685.773046305378</c:v>
                </c:pt>
                <c:pt idx="721">
                  <c:v>12701.76943557541</c:v>
                </c:pt>
                <c:pt idx="722">
                  <c:v>12717.764329975311</c:v>
                </c:pt>
                <c:pt idx="723">
                  <c:v>12733.757720878491</c:v>
                </c:pt>
                <c:pt idx="724">
                  <c:v>12749.749599720732</c:v>
                </c:pt>
                <c:pt idx="725">
                  <c:v>12765.739958000064</c:v>
                </c:pt>
                <c:pt idx="726">
                  <c:v>12781.728787276665</c:v>
                </c:pt>
                <c:pt idx="727">
                  <c:v>12797.716079172729</c:v>
                </c:pt>
                <c:pt idx="728">
                  <c:v>12813.701825372365</c:v>
                </c:pt>
                <c:pt idx="729">
                  <c:v>12829.686017621478</c:v>
                </c:pt>
                <c:pt idx="730">
                  <c:v>12845.668647727638</c:v>
                </c:pt>
                <c:pt idx="731">
                  <c:v>12861.649707559996</c:v>
                </c:pt>
                <c:pt idx="732">
                  <c:v>12877.629189049139</c:v>
                </c:pt>
                <c:pt idx="733">
                  <c:v>12893.607084186988</c:v>
                </c:pt>
                <c:pt idx="734">
                  <c:v>12909.583385026688</c:v>
                </c:pt>
                <c:pt idx="735">
                  <c:v>12925.558083682487</c:v>
                </c:pt>
                <c:pt idx="736">
                  <c:v>12941.531172329614</c:v>
                </c:pt>
                <c:pt idx="737">
                  <c:v>12957.502643204187</c:v>
                </c:pt>
                <c:pt idx="738">
                  <c:v>12973.472488603062</c:v>
                </c:pt>
                <c:pt idx="739">
                  <c:v>12989.440700883764</c:v>
                </c:pt>
                <c:pt idx="740">
                  <c:v>13005.407272464332</c:v>
                </c:pt>
                <c:pt idx="741">
                  <c:v>13021.372195823227</c:v>
                </c:pt>
                <c:pt idx="742">
                  <c:v>13037.335463499217</c:v>
                </c:pt>
                <c:pt idx="743">
                  <c:v>13053.297068091248</c:v>
                </c:pt>
                <c:pt idx="744">
                  <c:v>13069.257002258344</c:v>
                </c:pt>
                <c:pt idx="745">
                  <c:v>13085.215258719494</c:v>
                </c:pt>
                <c:pt idx="746">
                  <c:v>13101.171830253526</c:v>
                </c:pt>
                <c:pt idx="747">
                  <c:v>13117.126709699001</c:v>
                </c:pt>
                <c:pt idx="748">
                  <c:v>13133.079889954102</c:v>
                </c:pt>
                <c:pt idx="749">
                  <c:v>13149.031363976514</c:v>
                </c:pt>
                <c:pt idx="750">
                  <c:v>13164.981124783311</c:v>
                </c:pt>
                <c:pt idx="751">
                  <c:v>13180.929165450845</c:v>
                </c:pt>
                <c:pt idx="752">
                  <c:v>13196.875479114635</c:v>
                </c:pt>
                <c:pt idx="753">
                  <c:v>13212.820058969242</c:v>
                </c:pt>
                <c:pt idx="754">
                  <c:v>13228.762898268178</c:v>
                </c:pt>
                <c:pt idx="755">
                  <c:v>13244.70399032376</c:v>
                </c:pt>
                <c:pt idx="756">
                  <c:v>13260.643328507029</c:v>
                </c:pt>
                <c:pt idx="757">
                  <c:v>13276.580906247618</c:v>
                </c:pt>
                <c:pt idx="758">
                  <c:v>13292.51671703365</c:v>
                </c:pt>
                <c:pt idx="759">
                  <c:v>13308.450754411608</c:v>
                </c:pt>
                <c:pt idx="760">
                  <c:v>13324.383011986241</c:v>
                </c:pt>
                <c:pt idx="761">
                  <c:v>13340.313483420443</c:v>
                </c:pt>
                <c:pt idx="762">
                  <c:v>13356.242162435139</c:v>
                </c:pt>
                <c:pt idx="763">
                  <c:v>13372.169042809173</c:v>
                </c:pt>
                <c:pt idx="764">
                  <c:v>13388.094118379204</c:v>
                </c:pt>
                <c:pt idx="765">
                  <c:v>13404.017383039571</c:v>
                </c:pt>
                <c:pt idx="766">
                  <c:v>13419.938830742205</c:v>
                </c:pt>
                <c:pt idx="767">
                  <c:v>13435.858455496511</c:v>
                </c:pt>
                <c:pt idx="768">
                  <c:v>13451.776251369241</c:v>
                </c:pt>
                <c:pt idx="769">
                  <c:v>13467.692212484404</c:v>
                </c:pt>
                <c:pt idx="770">
                  <c:v>13483.606333023126</c:v>
                </c:pt>
                <c:pt idx="771">
                  <c:v>13499.518607223576</c:v>
                </c:pt>
                <c:pt idx="772">
                  <c:v>13515.429029380815</c:v>
                </c:pt>
                <c:pt idx="773">
                  <c:v>13531.337593846707</c:v>
                </c:pt>
                <c:pt idx="774">
                  <c:v>13547.244295029799</c:v>
                </c:pt>
                <c:pt idx="775">
                  <c:v>13563.149127395214</c:v>
                </c:pt>
                <c:pt idx="776">
                  <c:v>13579.052085464542</c:v>
                </c:pt>
                <c:pt idx="777">
                  <c:v>13594.953163815713</c:v>
                </c:pt>
                <c:pt idx="778">
                  <c:v>13610.852357082906</c:v>
                </c:pt>
                <c:pt idx="779">
                  <c:v>13626.749659956417</c:v>
                </c:pt>
                <c:pt idx="780">
                  <c:v>13642.645067182568</c:v>
                </c:pt>
                <c:pt idx="781">
                  <c:v>13658.538573563575</c:v>
                </c:pt>
                <c:pt idx="782">
                  <c:v>13674.430173957457</c:v>
                </c:pt>
                <c:pt idx="783">
                  <c:v>13690.319863277915</c:v>
                </c:pt>
                <c:pt idx="784">
                  <c:v>13706.207636494211</c:v>
                </c:pt>
                <c:pt idx="785">
                  <c:v>13722.093488631077</c:v>
                </c:pt>
                <c:pt idx="786">
                  <c:v>13737.977414768589</c:v>
                </c:pt>
                <c:pt idx="787">
                  <c:v>13753.859410042067</c:v>
                </c:pt>
                <c:pt idx="788">
                  <c:v>13769.739469641947</c:v>
                </c:pt>
                <c:pt idx="789">
                  <c:v>13785.6175888137</c:v>
                </c:pt>
                <c:pt idx="790">
                  <c:v>13801.493762857681</c:v>
                </c:pt>
                <c:pt idx="791">
                  <c:v>13817.367987129062</c:v>
                </c:pt>
                <c:pt idx="792">
                  <c:v>13833.240257037683</c:v>
                </c:pt>
                <c:pt idx="793">
                  <c:v>13849.11056804797</c:v>
                </c:pt>
                <c:pt idx="794">
                  <c:v>13864.978915678808</c:v>
                </c:pt>
                <c:pt idx="795">
                  <c:v>13880.845295503439</c:v>
                </c:pt>
                <c:pt idx="796">
                  <c:v>13896.709703149349</c:v>
                </c:pt>
                <c:pt idx="797">
                  <c:v>13912.572134298147</c:v>
                </c:pt>
                <c:pt idx="798">
                  <c:v>13928.432584685484</c:v>
                </c:pt>
                <c:pt idx="799">
                  <c:v>13944.29105010091</c:v>
                </c:pt>
                <c:pt idx="800">
                  <c:v>13960.147526387789</c:v>
                </c:pt>
                <c:pt idx="801">
                  <c:v>13976.002009443175</c:v>
                </c:pt>
                <c:pt idx="802">
                  <c:v>13991.854495217702</c:v>
                </c:pt>
                <c:pt idx="803">
                  <c:v>14007.704979715485</c:v>
                </c:pt>
                <c:pt idx="804">
                  <c:v>14023.553458994003</c:v>
                </c:pt>
                <c:pt idx="805">
                  <c:v>14039.39992916399</c:v>
                </c:pt>
                <c:pt idx="806">
                  <c:v>14055.244386389328</c:v>
                </c:pt>
                <c:pt idx="807">
                  <c:v>14071.086826886927</c:v>
                </c:pt>
                <c:pt idx="808">
                  <c:v>14086.92724692664</c:v>
                </c:pt>
                <c:pt idx="809">
                  <c:v>14102.765642831124</c:v>
                </c:pt>
                <c:pt idx="810">
                  <c:v>14118.602010975754</c:v>
                </c:pt>
                <c:pt idx="811">
                  <c:v>14134.436347788504</c:v>
                </c:pt>
                <c:pt idx="812">
                  <c:v>14150.268649749834</c:v>
                </c:pt>
                <c:pt idx="813">
                  <c:v>14166.098913392596</c:v>
                </c:pt>
                <c:pt idx="814">
                  <c:v>14181.927135301903</c:v>
                </c:pt>
                <c:pt idx="815">
                  <c:v>14197.753312115045</c:v>
                </c:pt>
                <c:pt idx="816">
                  <c:v>14213.57744052136</c:v>
                </c:pt>
                <c:pt idx="817">
                  <c:v>14229.399517262138</c:v>
                </c:pt>
                <c:pt idx="818">
                  <c:v>14245.219539130507</c:v>
                </c:pt>
                <c:pt idx="819">
                  <c:v>14261.037502971323</c:v>
                </c:pt>
                <c:pt idx="820">
                  <c:v>14276.853405681069</c:v>
                </c:pt>
                <c:pt idx="821">
                  <c:v>14292.667244207738</c:v>
                </c:pt>
                <c:pt idx="822">
                  <c:v>14308.479015550729</c:v>
                </c:pt>
                <c:pt idx="823">
                  <c:v>14324.28871676074</c:v>
                </c:pt>
                <c:pt idx="824">
                  <c:v>14340.09634493966</c:v>
                </c:pt>
                <c:pt idx="825">
                  <c:v>14355.901897240456</c:v>
                </c:pt>
                <c:pt idx="826">
                  <c:v>14371.705370867074</c:v>
                </c:pt>
                <c:pt idx="827">
                  <c:v>14387.506763074316</c:v>
                </c:pt>
                <c:pt idx="828">
                  <c:v>14403.306071167752</c:v>
                </c:pt>
                <c:pt idx="829">
                  <c:v>14419.103292503598</c:v>
                </c:pt>
                <c:pt idx="830">
                  <c:v>14434.898424488614</c:v>
                </c:pt>
                <c:pt idx="831">
                  <c:v>14450.691464579997</c:v>
                </c:pt>
                <c:pt idx="832">
                  <c:v>14466.48241028526</c:v>
                </c:pt>
                <c:pt idx="833">
                  <c:v>14482.271259162155</c:v>
                </c:pt>
                <c:pt idx="834">
                  <c:v>14498.058008818538</c:v>
                </c:pt>
                <c:pt idx="835">
                  <c:v>14513.842656912266</c:v>
                </c:pt>
                <c:pt idx="836">
                  <c:v>14529.625201151095</c:v>
                </c:pt>
                <c:pt idx="837">
                  <c:v>14545.405639292585</c:v>
                </c:pt>
                <c:pt idx="838">
                  <c:v>14561.183969143975</c:v>
                </c:pt>
                <c:pt idx="839">
                  <c:v>14576.960188562069</c:v>
                </c:pt>
                <c:pt idx="840">
                  <c:v>14592.73429545316</c:v>
                </c:pt>
                <c:pt idx="841">
                  <c:v>14608.506287772892</c:v>
                </c:pt>
                <c:pt idx="842">
                  <c:v>14624.276163526172</c:v>
                </c:pt>
                <c:pt idx="843">
                  <c:v>14640.043920767064</c:v>
                </c:pt>
                <c:pt idx="844">
                  <c:v>14655.809557598661</c:v>
                </c:pt>
                <c:pt idx="845">
                  <c:v>14671.573072173005</c:v>
                </c:pt>
                <c:pt idx="846">
                  <c:v>14687.334462690966</c:v>
                </c:pt>
                <c:pt idx="847">
                  <c:v>14703.09372740214</c:v>
                </c:pt>
                <c:pt idx="848">
                  <c:v>14718.850864604743</c:v>
                </c:pt>
                <c:pt idx="849">
                  <c:v>14734.605872645494</c:v>
                </c:pt>
                <c:pt idx="850">
                  <c:v>14750.358749919536</c:v>
                </c:pt>
                <c:pt idx="851">
                  <c:v>14766.109494870294</c:v>
                </c:pt>
                <c:pt idx="852">
                  <c:v>14781.858105989402</c:v>
                </c:pt>
                <c:pt idx="853">
                  <c:v>14797.604581816573</c:v>
                </c:pt>
                <c:pt idx="854">
                  <c:v>14813.34892093951</c:v>
                </c:pt>
                <c:pt idx="855">
                  <c:v>14829.091121993784</c:v>
                </c:pt>
                <c:pt idx="856">
                  <c:v>14844.831183662745</c:v>
                </c:pt>
                <c:pt idx="857">
                  <c:v>14860.569104677415</c:v>
                </c:pt>
                <c:pt idx="858">
                  <c:v>14876.304883816361</c:v>
                </c:pt>
                <c:pt idx="859">
                  <c:v>14892.038519905609</c:v>
                </c:pt>
                <c:pt idx="860">
                  <c:v>14907.770011818546</c:v>
                </c:pt>
                <c:pt idx="861">
                  <c:v>14923.499358475794</c:v>
                </c:pt>
                <c:pt idx="862">
                  <c:v>14939.22655884511</c:v>
                </c:pt>
                <c:pt idx="863">
                  <c:v>14954.951611941297</c:v>
                </c:pt>
                <c:pt idx="864">
                  <c:v>14970.674516826082</c:v>
                </c:pt>
                <c:pt idx="865">
                  <c:v>14986.395272608006</c:v>
                </c:pt>
                <c:pt idx="866">
                  <c:v>15002.113878442351</c:v>
                </c:pt>
                <c:pt idx="867">
                  <c:v>15017.83033353099</c:v>
                </c:pt>
                <c:pt idx="868">
                  <c:v>15033.544637122324</c:v>
                </c:pt>
                <c:pt idx="869">
                  <c:v>15049.256788511153</c:v>
                </c:pt>
                <c:pt idx="870">
                  <c:v>15064.966787038567</c:v>
                </c:pt>
                <c:pt idx="871">
                  <c:v>15080.674632091868</c:v>
                </c:pt>
                <c:pt idx="872">
                  <c:v>15096.38032310444</c:v>
                </c:pt>
                <c:pt idx="873">
                  <c:v>15112.083859555663</c:v>
                </c:pt>
                <c:pt idx="874">
                  <c:v>15127.785240970783</c:v>
                </c:pt>
                <c:pt idx="875">
                  <c:v>15143.484466920845</c:v>
                </c:pt>
                <c:pt idx="876">
                  <c:v>15159.18153702255</c:v>
                </c:pt>
                <c:pt idx="877">
                  <c:v>15174.876450938191</c:v>
                </c:pt>
                <c:pt idx="878">
                  <c:v>15190.569208375504</c:v>
                </c:pt>
                <c:pt idx="879">
                  <c:v>15206.2598090876</c:v>
                </c:pt>
                <c:pt idx="880">
                  <c:v>15221.948252872853</c:v>
                </c:pt>
                <c:pt idx="881">
                  <c:v>15237.634539574783</c:v>
                </c:pt>
                <c:pt idx="882">
                  <c:v>15253.318669081968</c:v>
                </c:pt>
                <c:pt idx="883">
                  <c:v>15269.00064132793</c:v>
                </c:pt>
                <c:pt idx="884">
                  <c:v>15284.680456291031</c:v>
                </c:pt>
                <c:pt idx="885">
                  <c:v>15300.358113994387</c:v>
                </c:pt>
                <c:pt idx="886">
                  <c:v>15316.033614505739</c:v>
                </c:pt>
                <c:pt idx="887">
                  <c:v>15331.706957937367</c:v>
                </c:pt>
                <c:pt idx="888">
                  <c:v>15347.37814444598</c:v>
                </c:pt>
                <c:pt idx="889">
                  <c:v>15363.047174232624</c:v>
                </c:pt>
                <c:pt idx="890">
                  <c:v>15378.714047542557</c:v>
                </c:pt>
                <c:pt idx="891">
                  <c:v>15394.378764665164</c:v>
                </c:pt>
                <c:pt idx="892">
                  <c:v>15410.041325933846</c:v>
                </c:pt>
                <c:pt idx="893">
                  <c:v>15425.701731725929</c:v>
                </c:pt>
                <c:pt idx="894">
                  <c:v>15441.359982462545</c:v>
                </c:pt>
                <c:pt idx="895">
                  <c:v>15457.016078608531</c:v>
                </c:pt>
                <c:pt idx="896">
                  <c:v>15472.670020672347</c:v>
                </c:pt>
                <c:pt idx="897">
                  <c:v>15488.321809205947</c:v>
                </c:pt>
                <c:pt idx="898">
                  <c:v>15503.971444804691</c:v>
                </c:pt>
                <c:pt idx="899">
                  <c:v>15519.61892810724</c:v>
                </c:pt>
                <c:pt idx="900">
                  <c:v>15535.264259795455</c:v>
                </c:pt>
                <c:pt idx="901">
                  <c:v>15550.907440594287</c:v>
                </c:pt>
                <c:pt idx="902">
                  <c:v>15566.548471271686</c:v>
                </c:pt>
                <c:pt idx="903">
                  <c:v>15582.187352638495</c:v>
                </c:pt>
                <c:pt idx="904">
                  <c:v>15597.824085548342</c:v>
                </c:pt>
                <c:pt idx="905">
                  <c:v>15613.458670897544</c:v>
                </c:pt>
                <c:pt idx="906">
                  <c:v>15629.091109625013</c:v>
                </c:pt>
                <c:pt idx="907">
                  <c:v>15644.721402712124</c:v>
                </c:pt>
                <c:pt idx="908">
                  <c:v>15660.349551182664</c:v>
                </c:pt>
                <c:pt idx="909">
                  <c:v>15675.975556102672</c:v>
                </c:pt>
                <c:pt idx="910">
                  <c:v>15691.599418580385</c:v>
                </c:pt>
                <c:pt idx="911">
                  <c:v>15707.221139766109</c:v>
                </c:pt>
                <c:pt idx="912">
                  <c:v>15722.840720852133</c:v>
                </c:pt>
                <c:pt idx="913">
                  <c:v>15738.458163072615</c:v>
                </c:pt>
                <c:pt idx="914">
                  <c:v>15754.073467703489</c:v>
                </c:pt>
                <c:pt idx="915">
                  <c:v>15769.686636062366</c:v>
                </c:pt>
                <c:pt idx="916">
                  <c:v>15785.29766950842</c:v>
                </c:pt>
                <c:pt idx="917">
                  <c:v>15800.906569442304</c:v>
                </c:pt>
                <c:pt idx="918">
                  <c:v>15816.513337306042</c:v>
                </c:pt>
                <c:pt idx="919">
                  <c:v>15832.11797458291</c:v>
                </c:pt>
                <c:pt idx="920">
                  <c:v>15847.720482797373</c:v>
                </c:pt>
                <c:pt idx="921">
                  <c:v>15863.32086351494</c:v>
                </c:pt>
                <c:pt idx="922">
                  <c:v>15878.919118342124</c:v>
                </c:pt>
                <c:pt idx="923">
                  <c:v>15894.51524892626</c:v>
                </c:pt>
                <c:pt idx="924">
                  <c:v>15910.109256955482</c:v>
                </c:pt>
                <c:pt idx="925">
                  <c:v>15925.701144158571</c:v>
                </c:pt>
                <c:pt idx="926">
                  <c:v>15941.290912304878</c:v>
                </c:pt>
                <c:pt idx="927">
                  <c:v>15956.878563204224</c:v>
                </c:pt>
                <c:pt idx="928">
                  <c:v>15972.464098706776</c:v>
                </c:pt>
                <c:pt idx="929">
                  <c:v>15988.047520702992</c:v>
                </c:pt>
                <c:pt idx="930">
                  <c:v>16003.628831123477</c:v>
                </c:pt>
                <c:pt idx="931">
                  <c:v>16019.208031938901</c:v>
                </c:pt>
                <c:pt idx="932">
                  <c:v>16034.785125159902</c:v>
                </c:pt>
                <c:pt idx="933">
                  <c:v>16050.360112836977</c:v>
                </c:pt>
                <c:pt idx="934">
                  <c:v>16065.932997060403</c:v>
                </c:pt>
                <c:pt idx="935">
                  <c:v>16081.5037799601</c:v>
                </c:pt>
                <c:pt idx="936">
                  <c:v>16097.072463705572</c:v>
                </c:pt>
                <c:pt idx="937">
                  <c:v>16112.639050505783</c:v>
                </c:pt>
                <c:pt idx="938">
                  <c:v>16128.203542609057</c:v>
                </c:pt>
                <c:pt idx="939">
                  <c:v>16143.765942302998</c:v>
                </c:pt>
                <c:pt idx="940">
                  <c:v>16159.326251914361</c:v>
                </c:pt>
                <c:pt idx="941">
                  <c:v>16174.88447380899</c:v>
                </c:pt>
                <c:pt idx="942">
                  <c:v>16190.440610391683</c:v>
                </c:pt>
                <c:pt idx="943">
                  <c:v>16205.994664106114</c:v>
                </c:pt>
                <c:pt idx="944">
                  <c:v>16221.546637434729</c:v>
                </c:pt>
                <c:pt idx="945">
                  <c:v>16237.096532898646</c:v>
                </c:pt>
                <c:pt idx="946">
                  <c:v>16252.644353057556</c:v>
                </c:pt>
                <c:pt idx="947">
                  <c:v>16268.190100509624</c:v>
                </c:pt>
                <c:pt idx="948">
                  <c:v>16283.733777891402</c:v>
                </c:pt>
                <c:pt idx="949">
                  <c:v>16299.275387877708</c:v>
                </c:pt>
                <c:pt idx="950">
                  <c:v>16314.814933181538</c:v>
                </c:pt>
                <c:pt idx="951">
                  <c:v>16330.352416553977</c:v>
                </c:pt>
                <c:pt idx="952">
                  <c:v>16345.887840784084</c:v>
                </c:pt>
                <c:pt idx="953">
                  <c:v>16361.421208698819</c:v>
                </c:pt>
                <c:pt idx="954">
                  <c:v>16376.952523162903</c:v>
                </c:pt>
                <c:pt idx="955">
                  <c:v>16392.481787078767</c:v>
                </c:pt>
                <c:pt idx="956">
                  <c:v>16408.009003386422</c:v>
                </c:pt>
                <c:pt idx="957">
                  <c:v>16423.534175063367</c:v>
                </c:pt>
                <c:pt idx="958">
                  <c:v>16439.057305124505</c:v>
                </c:pt>
                <c:pt idx="959">
                  <c:v>16454.578396622026</c:v>
                </c:pt>
                <c:pt idx="960">
                  <c:v>16470.097452645321</c:v>
                </c:pt>
                <c:pt idx="961">
                  <c:v>16485.614476320887</c:v>
                </c:pt>
                <c:pt idx="962">
                  <c:v>16501.129470812215</c:v>
                </c:pt>
                <c:pt idx="963">
                  <c:v>16516.642439319705</c:v>
                </c:pt>
                <c:pt idx="964">
                  <c:v>16532.153385080572</c:v>
                </c:pt>
                <c:pt idx="965">
                  <c:v>16547.662311368724</c:v>
                </c:pt>
                <c:pt idx="966">
                  <c:v>16563.169221494703</c:v>
                </c:pt>
                <c:pt idx="967">
                  <c:v>16578.674118805557</c:v>
                </c:pt>
                <c:pt idx="968">
                  <c:v>16594.177006684753</c:v>
                </c:pt>
                <c:pt idx="969">
                  <c:v>16609.677888552069</c:v>
                </c:pt>
                <c:pt idx="970">
                  <c:v>16625.17676786353</c:v>
                </c:pt>
                <c:pt idx="971">
                  <c:v>16640.673648111275</c:v>
                </c:pt>
                <c:pt idx="972">
                  <c:v>16656.168532823474</c:v>
                </c:pt>
                <c:pt idx="973">
                  <c:v>16671.661425564245</c:v>
                </c:pt>
                <c:pt idx="974">
                  <c:v>16687.152329933513</c:v>
                </c:pt>
                <c:pt idx="975">
                  <c:v>16702.641249566979</c:v>
                </c:pt>
                <c:pt idx="976">
                  <c:v>16718.128188135968</c:v>
                </c:pt>
                <c:pt idx="977">
                  <c:v>16733.613149347344</c:v>
                </c:pt>
                <c:pt idx="978">
                  <c:v>16749.096136943459</c:v>
                </c:pt>
                <c:pt idx="979">
                  <c:v>16764.577154701979</c:v>
                </c:pt>
                <c:pt idx="980">
                  <c:v>16780.056206435846</c:v>
                </c:pt>
                <c:pt idx="981">
                  <c:v>16795.533295993177</c:v>
                </c:pt>
                <c:pt idx="982">
                  <c:v>16811.008427257129</c:v>
                </c:pt>
                <c:pt idx="983">
                  <c:v>16826.481604145851</c:v>
                </c:pt>
                <c:pt idx="984">
                  <c:v>16841.952830612365</c:v>
                </c:pt>
                <c:pt idx="985">
                  <c:v>16857.422110644453</c:v>
                </c:pt>
                <c:pt idx="986">
                  <c:v>16872.889448264606</c:v>
                </c:pt>
                <c:pt idx="987">
                  <c:v>16888.354847529881</c:v>
                </c:pt>
                <c:pt idx="988">
                  <c:v>16903.818312531836</c:v>
                </c:pt>
                <c:pt idx="989">
                  <c:v>16919.279847396429</c:v>
                </c:pt>
                <c:pt idx="990">
                  <c:v>16934.739456283907</c:v>
                </c:pt>
                <c:pt idx="991">
                  <c:v>16950.197143388723</c:v>
                </c:pt>
                <c:pt idx="992">
                  <c:v>16965.652912939458</c:v>
                </c:pt>
                <c:pt idx="993">
                  <c:v>16981.106769198683</c:v>
                </c:pt>
                <c:pt idx="994">
                  <c:v>16996.558716462911</c:v>
                </c:pt>
                <c:pt idx="995">
                  <c:v>17012.008759062453</c:v>
                </c:pt>
                <c:pt idx="996">
                  <c:v>17027.456901361373</c:v>
                </c:pt>
                <c:pt idx="997">
                  <c:v>17042.903147757355</c:v>
                </c:pt>
                <c:pt idx="998">
                  <c:v>17058.347502681627</c:v>
                </c:pt>
                <c:pt idx="999">
                  <c:v>17073.789970598871</c:v>
                </c:pt>
                <c:pt idx="1000">
                  <c:v>17089.230556007093</c:v>
                </c:pt>
                <c:pt idx="1001">
                  <c:v>17104.66926343758</c:v>
                </c:pt>
                <c:pt idx="1002">
                  <c:v>17120.106097454769</c:v>
                </c:pt>
                <c:pt idx="1003">
                  <c:v>17135.541062656153</c:v>
                </c:pt>
                <c:pt idx="1004">
                  <c:v>17150.974163672221</c:v>
                </c:pt>
                <c:pt idx="1005">
                  <c:v>17166.405405166315</c:v>
                </c:pt>
                <c:pt idx="1006">
                  <c:v>17181.834791834575</c:v>
                </c:pt>
                <c:pt idx="1007">
                  <c:v>17197.262328405821</c:v>
                </c:pt>
                <c:pt idx="1008">
                  <c:v>17212.688019641464</c:v>
                </c:pt>
                <c:pt idx="1009">
                  <c:v>17228.111870335437</c:v>
                </c:pt>
                <c:pt idx="1010">
                  <c:v>17243.533885314053</c:v>
                </c:pt>
                <c:pt idx="1011">
                  <c:v>17258.954069435949</c:v>
                </c:pt>
                <c:pt idx="1012">
                  <c:v>17274.372427591981</c:v>
                </c:pt>
                <c:pt idx="1013">
                  <c:v>17289.788964705134</c:v>
                </c:pt>
                <c:pt idx="1014">
                  <c:v>17305.203685730423</c:v>
                </c:pt>
                <c:pt idx="1015">
                  <c:v>17320.616595654781</c:v>
                </c:pt>
                <c:pt idx="1016">
                  <c:v>17336.027699497019</c:v>
                </c:pt>
                <c:pt idx="1017">
                  <c:v>17351.437002307674</c:v>
                </c:pt>
                <c:pt idx="1018">
                  <c:v>17366.844509168943</c:v>
                </c:pt>
                <c:pt idx="1019">
                  <c:v>17382.250225194599</c:v>
                </c:pt>
                <c:pt idx="1020">
                  <c:v>17397.654155529875</c:v>
                </c:pt>
                <c:pt idx="1021">
                  <c:v>17413.056305351383</c:v>
                </c:pt>
                <c:pt idx="1022">
                  <c:v>17428.45667986702</c:v>
                </c:pt>
                <c:pt idx="1023">
                  <c:v>17443.855284315887</c:v>
                </c:pt>
                <c:pt idx="1024">
                  <c:v>17459.252123968159</c:v>
                </c:pt>
                <c:pt idx="1025">
                  <c:v>17474.647204125038</c:v>
                </c:pt>
                <c:pt idx="1026">
                  <c:v>17490.040530118626</c:v>
                </c:pt>
                <c:pt idx="1027">
                  <c:v>17505.432107311859</c:v>
                </c:pt>
                <c:pt idx="1028">
                  <c:v>17520.821941098384</c:v>
                </c:pt>
                <c:pt idx="1029">
                  <c:v>17536.210036902492</c:v>
                </c:pt>
                <c:pt idx="1030">
                  <c:v>17551.59640017902</c:v>
                </c:pt>
                <c:pt idx="1031">
                  <c:v>17566.981036413257</c:v>
                </c:pt>
                <c:pt idx="1032">
                  <c:v>17582.363951120831</c:v>
                </c:pt>
                <c:pt idx="1033">
                  <c:v>17597.745149847662</c:v>
                </c:pt>
                <c:pt idx="1034">
                  <c:v>17613.124638169826</c:v>
                </c:pt>
                <c:pt idx="1035">
                  <c:v>17628.50242169348</c:v>
                </c:pt>
                <c:pt idx="1036">
                  <c:v>17643.878506054774</c:v>
                </c:pt>
                <c:pt idx="1037">
                  <c:v>17659.25289691977</c:v>
                </c:pt>
                <c:pt idx="1038">
                  <c:v>17674.625599984323</c:v>
                </c:pt>
                <c:pt idx="1039">
                  <c:v>17689.996620973991</c:v>
                </c:pt>
                <c:pt idx="1040">
                  <c:v>17705.365965643963</c:v>
                </c:pt>
                <c:pt idx="1041">
                  <c:v>17720.733639778973</c:v>
                </c:pt>
                <c:pt idx="1042">
                  <c:v>17736.099649193176</c:v>
                </c:pt>
                <c:pt idx="1043">
                  <c:v>17751.46399973008</c:v>
                </c:pt>
                <c:pt idx="1044">
                  <c:v>17766.826697262444</c:v>
                </c:pt>
                <c:pt idx="1045">
                  <c:v>17782.187747692202</c:v>
                </c:pt>
                <c:pt idx="1046">
                  <c:v>17797.547156950361</c:v>
                </c:pt>
                <c:pt idx="1047">
                  <c:v>17812.904930996905</c:v>
                </c:pt>
                <c:pt idx="1048">
                  <c:v>17828.261075820701</c:v>
                </c:pt>
                <c:pt idx="1049">
                  <c:v>17843.615597439428</c:v>
                </c:pt>
                <c:pt idx="1050">
                  <c:v>17858.968501899475</c:v>
                </c:pt>
                <c:pt idx="1051">
                  <c:v>17874.319795275846</c:v>
                </c:pt>
                <c:pt idx="1052">
                  <c:v>17889.669483672074</c:v>
                </c:pt>
                <c:pt idx="1053">
                  <c:v>17905.017573220124</c:v>
                </c:pt>
                <c:pt idx="1054">
                  <c:v>17920.364070080301</c:v>
                </c:pt>
                <c:pt idx="1055">
                  <c:v>17935.708980441195</c:v>
                </c:pt>
                <c:pt idx="1056">
                  <c:v>17951.052310519532</c:v>
                </c:pt>
                <c:pt idx="1057">
                  <c:v>17966.394066560115</c:v>
                </c:pt>
                <c:pt idx="1058">
                  <c:v>17981.734254835745</c:v>
                </c:pt>
                <c:pt idx="1059">
                  <c:v>17997.072881647106</c:v>
                </c:pt>
                <c:pt idx="1060">
                  <c:v>18012.409953322702</c:v>
                </c:pt>
                <c:pt idx="1061">
                  <c:v>18027.745476218723</c:v>
                </c:pt>
                <c:pt idx="1062">
                  <c:v>18043.079456719002</c:v>
                </c:pt>
                <c:pt idx="1063">
                  <c:v>18058.411901234915</c:v>
                </c:pt>
                <c:pt idx="1064">
                  <c:v>18073.742816205249</c:v>
                </c:pt>
                <c:pt idx="1065">
                  <c:v>18089.072208096186</c:v>
                </c:pt>
                <c:pt idx="1066">
                  <c:v>18104.400083401135</c:v>
                </c:pt>
                <c:pt idx="1067">
                  <c:v>18119.726448640711</c:v>
                </c:pt>
                <c:pt idx="1068">
                  <c:v>18135.051310362578</c:v>
                </c:pt>
                <c:pt idx="1069">
                  <c:v>18150.374675141436</c:v>
                </c:pt>
                <c:pt idx="1070">
                  <c:v>18165.696549578868</c:v>
                </c:pt>
                <c:pt idx="1071">
                  <c:v>18181.016940303267</c:v>
                </c:pt>
                <c:pt idx="1072">
                  <c:v>18196.335853969773</c:v>
                </c:pt>
                <c:pt idx="1073">
                  <c:v>18211.653297260156</c:v>
                </c:pt>
                <c:pt idx="1074">
                  <c:v>18226.96927688273</c:v>
                </c:pt>
                <c:pt idx="1075">
                  <c:v>18242.283799572269</c:v>
                </c:pt>
                <c:pt idx="1076">
                  <c:v>18257.596872089933</c:v>
                </c:pt>
                <c:pt idx="1077">
                  <c:v>18272.908501223144</c:v>
                </c:pt>
                <c:pt idx="1078">
                  <c:v>18288.218693785533</c:v>
                </c:pt>
                <c:pt idx="1079">
                  <c:v>18303.527456616826</c:v>
                </c:pt>
                <c:pt idx="1080">
                  <c:v>18318.83479658276</c:v>
                </c:pt>
                <c:pt idx="1081">
                  <c:v>18334.140720575026</c:v>
                </c:pt>
                <c:pt idx="1082">
                  <c:v>18349.44523551111</c:v>
                </c:pt>
                <c:pt idx="1083">
                  <c:v>18364.748348334298</c:v>
                </c:pt>
                <c:pt idx="1084">
                  <c:v>18380.050066013497</c:v>
                </c:pt>
                <c:pt idx="1085">
                  <c:v>18395.350395543213</c:v>
                </c:pt>
                <c:pt idx="1086">
                  <c:v>18410.64934394342</c:v>
                </c:pt>
                <c:pt idx="1087">
                  <c:v>18425.946918259495</c:v>
                </c:pt>
                <c:pt idx="1088">
                  <c:v>18441.243125562141</c:v>
                </c:pt>
                <c:pt idx="1089">
                  <c:v>18456.537972947248</c:v>
                </c:pt>
                <c:pt idx="1090">
                  <c:v>18471.831467535871</c:v>
                </c:pt>
                <c:pt idx="1091">
                  <c:v>18487.123616474102</c:v>
                </c:pt>
                <c:pt idx="1092">
                  <c:v>18502.414426932974</c:v>
                </c:pt>
                <c:pt idx="1093">
                  <c:v>18517.703906108407</c:v>
                </c:pt>
                <c:pt idx="1094">
                  <c:v>18532.992061221099</c:v>
                </c:pt>
                <c:pt idx="1095">
                  <c:v>18548.278899516441</c:v>
                </c:pt>
                <c:pt idx="1096">
                  <c:v>18563.564428264432</c:v>
                </c:pt>
                <c:pt idx="1097">
                  <c:v>18578.848654759597</c:v>
                </c:pt>
                <c:pt idx="1098">
                  <c:v>18594.13158632088</c:v>
                </c:pt>
                <c:pt idx="1099">
                  <c:v>18609.413230291586</c:v>
                </c:pt>
                <c:pt idx="1100">
                  <c:v>18624.693594039261</c:v>
                </c:pt>
                <c:pt idx="1101">
                  <c:v>18639.972684955635</c:v>
                </c:pt>
                <c:pt idx="1102">
                  <c:v>18655.250510456524</c:v>
                </c:pt>
                <c:pt idx="1103">
                  <c:v>18670.527077981726</c:v>
                </c:pt>
                <c:pt idx="1104">
                  <c:v>18685.80239499496</c:v>
                </c:pt>
                <c:pt idx="1105">
                  <c:v>18701.076468983778</c:v>
                </c:pt>
                <c:pt idx="1106">
                  <c:v>18716.349307459441</c:v>
                </c:pt>
                <c:pt idx="1107">
                  <c:v>18731.62091795688</c:v>
                </c:pt>
                <c:pt idx="1108">
                  <c:v>18746.891308034596</c:v>
                </c:pt>
                <c:pt idx="1109">
                  <c:v>18762.160485274555</c:v>
                </c:pt>
                <c:pt idx="1110">
                  <c:v>18777.428457282102</c:v>
                </c:pt>
                <c:pt idx="1111">
                  <c:v>18792.695231685913</c:v>
                </c:pt>
                <c:pt idx="1112">
                  <c:v>18807.960816137867</c:v>
                </c:pt>
                <c:pt idx="1113">
                  <c:v>18823.225218312971</c:v>
                </c:pt>
                <c:pt idx="1114">
                  <c:v>18838.488445909294</c:v>
                </c:pt>
                <c:pt idx="1115">
                  <c:v>18853.750506647841</c:v>
                </c:pt>
                <c:pt idx="1116">
                  <c:v>18869.011408272509</c:v>
                </c:pt>
                <c:pt idx="1117">
                  <c:v>18884.271158549978</c:v>
                </c:pt>
                <c:pt idx="1118">
                  <c:v>18899.529765269632</c:v>
                </c:pt>
                <c:pt idx="1119">
                  <c:v>18914.787236243465</c:v>
                </c:pt>
                <c:pt idx="1120">
                  <c:v>18930.043579306002</c:v>
                </c:pt>
                <c:pt idx="1121">
                  <c:v>18945.298802314232</c:v>
                </c:pt>
                <c:pt idx="1122">
                  <c:v>18960.552913147469</c:v>
                </c:pt>
                <c:pt idx="1123">
                  <c:v>18975.805919707331</c:v>
                </c:pt>
                <c:pt idx="1124">
                  <c:v>18991.057829917605</c:v>
                </c:pt>
                <c:pt idx="1125">
                  <c:v>19006.308651724208</c:v>
                </c:pt>
                <c:pt idx="1126">
                  <c:v>19021.558393095045</c:v>
                </c:pt>
                <c:pt idx="1127">
                  <c:v>19036.807062019965</c:v>
                </c:pt>
                <c:pt idx="1128">
                  <c:v>19052.05466651067</c:v>
                </c:pt>
                <c:pt idx="1129">
                  <c:v>19067.301214600626</c:v>
                </c:pt>
                <c:pt idx="1130">
                  <c:v>19082.546714344968</c:v>
                </c:pt>
                <c:pt idx="1131">
                  <c:v>19097.791173820435</c:v>
                </c:pt>
                <c:pt idx="1132">
                  <c:v>19113.034601125266</c:v>
                </c:pt>
                <c:pt idx="1133">
                  <c:v>19128.277004379132</c:v>
                </c:pt>
                <c:pt idx="1134">
                  <c:v>19143.518391723028</c:v>
                </c:pt>
                <c:pt idx="1135">
                  <c:v>19158.75877131923</c:v>
                </c:pt>
                <c:pt idx="1136">
                  <c:v>19173.998151351159</c:v>
                </c:pt>
                <c:pt idx="1137">
                  <c:v>19189.236540023347</c:v>
                </c:pt>
                <c:pt idx="1138">
                  <c:v>19204.473945561294</c:v>
                </c:pt>
                <c:pt idx="1139">
                  <c:v>19219.710376211446</c:v>
                </c:pt>
                <c:pt idx="1140">
                  <c:v>19234.945840241075</c:v>
                </c:pt>
                <c:pt idx="1141">
                  <c:v>19250.180345938199</c:v>
                </c:pt>
                <c:pt idx="1142">
                  <c:v>19265.413901611504</c:v>
                </c:pt>
                <c:pt idx="1143">
                  <c:v>19280.646515590252</c:v>
                </c:pt>
                <c:pt idx="1144">
                  <c:v>19295.878196224214</c:v>
                </c:pt>
                <c:pt idx="1145">
                  <c:v>19311.108951883576</c:v>
                </c:pt>
                <c:pt idx="1146">
                  <c:v>19326.338790958827</c:v>
                </c:pt>
                <c:pt idx="1147">
                  <c:v>19341.567721860738</c:v>
                </c:pt>
                <c:pt idx="1148">
                  <c:v>19356.795753020218</c:v>
                </c:pt>
                <c:pt idx="1149">
                  <c:v>19372.022892888275</c:v>
                </c:pt>
                <c:pt idx="1150">
                  <c:v>19387.249149935888</c:v>
                </c:pt>
                <c:pt idx="1151">
                  <c:v>19402.474532653974</c:v>
                </c:pt>
                <c:pt idx="1152">
                  <c:v>19417.69904955327</c:v>
                </c:pt>
                <c:pt idx="1153">
                  <c:v>19432.922709164257</c:v>
                </c:pt>
                <c:pt idx="1154">
                  <c:v>19448.145520037084</c:v>
                </c:pt>
                <c:pt idx="1155">
                  <c:v>19463.367490741479</c:v>
                </c:pt>
                <c:pt idx="1156">
                  <c:v>19478.588629866659</c:v>
                </c:pt>
                <c:pt idx="1157">
                  <c:v>19493.808946021276</c:v>
                </c:pt>
                <c:pt idx="1158">
                  <c:v>19509.028447833283</c:v>
                </c:pt>
                <c:pt idx="1159">
                  <c:v>19524.24714394992</c:v>
                </c:pt>
                <c:pt idx="1160">
                  <c:v>19539.465043037562</c:v>
                </c:pt>
                <c:pt idx="1161">
                  <c:v>19554.682153781687</c:v>
                </c:pt>
                <c:pt idx="1162">
                  <c:v>19569.898484886762</c:v>
                </c:pt>
                <c:pt idx="1163">
                  <c:v>19585.114045076174</c:v>
                </c:pt>
                <c:pt idx="1164">
                  <c:v>19600.328843092164</c:v>
                </c:pt>
                <c:pt idx="1165">
                  <c:v>19615.542887695716</c:v>
                </c:pt>
                <c:pt idx="1166">
                  <c:v>19630.756187666469</c:v>
                </c:pt>
                <c:pt idx="1167">
                  <c:v>19645.968751802684</c:v>
                </c:pt>
                <c:pt idx="1168">
                  <c:v>19661.180588921106</c:v>
                </c:pt>
                <c:pt idx="1169">
                  <c:v>19676.391707856925</c:v>
                </c:pt>
                <c:pt idx="1170">
                  <c:v>19691.602117463652</c:v>
                </c:pt>
                <c:pt idx="1171">
                  <c:v>19706.811826613095</c:v>
                </c:pt>
                <c:pt idx="1172">
                  <c:v>19722.020844195205</c:v>
                </c:pt>
                <c:pt idx="1173">
                  <c:v>19737.229179118054</c:v>
                </c:pt>
                <c:pt idx="1174">
                  <c:v>19752.436840307724</c:v>
                </c:pt>
                <c:pt idx="1175">
                  <c:v>19767.643836708252</c:v>
                </c:pt>
                <c:pt idx="1176">
                  <c:v>19782.8501772815</c:v>
                </c:pt>
                <c:pt idx="1177">
                  <c:v>19798.055871007124</c:v>
                </c:pt>
                <c:pt idx="1178">
                  <c:v>19813.260926882456</c:v>
                </c:pt>
                <c:pt idx="1179">
                  <c:v>19828.465353922475</c:v>
                </c:pt>
                <c:pt idx="1180">
                  <c:v>19843.66916115964</c:v>
                </c:pt>
                <c:pt idx="1181">
                  <c:v>19858.872357643901</c:v>
                </c:pt>
                <c:pt idx="1182">
                  <c:v>19874.074952442534</c:v>
                </c:pt>
                <c:pt idx="1183">
                  <c:v>19889.276954640154</c:v>
                </c:pt>
                <c:pt idx="1184">
                  <c:v>19904.478373338541</c:v>
                </c:pt>
                <c:pt idx="1185">
                  <c:v>19919.679217656609</c:v>
                </c:pt>
                <c:pt idx="1186">
                  <c:v>19934.879496730347</c:v>
                </c:pt>
                <c:pt idx="1187">
                  <c:v>19950.07921971265</c:v>
                </c:pt>
                <c:pt idx="1188">
                  <c:v>19965.278395773355</c:v>
                </c:pt>
                <c:pt idx="1189">
                  <c:v>19980.477034099065</c:v>
                </c:pt>
                <c:pt idx="1190">
                  <c:v>19995.675143893124</c:v>
                </c:pt>
                <c:pt idx="1191">
                  <c:v>20010.872734375513</c:v>
                </c:pt>
                <c:pt idx="1192">
                  <c:v>20026.069814782768</c:v>
                </c:pt>
                <c:pt idx="1193">
                  <c:v>20041.266394367933</c:v>
                </c:pt>
                <c:pt idx="1194">
                  <c:v>20056.46248240042</c:v>
                </c:pt>
                <c:pt idx="1195">
                  <c:v>20071.658088165987</c:v>
                </c:pt>
                <c:pt idx="1196">
                  <c:v>20086.85322096663</c:v>
                </c:pt>
                <c:pt idx="1197">
                  <c:v>20102.047890120499</c:v>
                </c:pt>
                <c:pt idx="1198">
                  <c:v>20117.242104961832</c:v>
                </c:pt>
                <c:pt idx="1199">
                  <c:v>20132.435874840874</c:v>
                </c:pt>
                <c:pt idx="1200">
                  <c:v>20147.629209123799</c:v>
                </c:pt>
                <c:pt idx="1201">
                  <c:v>20162.822117192605</c:v>
                </c:pt>
                <c:pt idx="1202">
                  <c:v>20178.014608445072</c:v>
                </c:pt>
                <c:pt idx="1203">
                  <c:v>20193.206692294651</c:v>
                </c:pt>
                <c:pt idx="1204">
                  <c:v>20208.398378170426</c:v>
                </c:pt>
                <c:pt idx="1205">
                  <c:v>20223.589675516971</c:v>
                </c:pt>
                <c:pt idx="1206">
                  <c:v>20238.780593794345</c:v>
                </c:pt>
                <c:pt idx="1207">
                  <c:v>20253.971142477945</c:v>
                </c:pt>
                <c:pt idx="1208">
                  <c:v>20269.161331058465</c:v>
                </c:pt>
                <c:pt idx="1209">
                  <c:v>20284.351169041824</c:v>
                </c:pt>
                <c:pt idx="1210">
                  <c:v>20299.540665949055</c:v>
                </c:pt>
                <c:pt idx="1211">
                  <c:v>20314.729831316257</c:v>
                </c:pt>
                <c:pt idx="1212">
                  <c:v>20329.918674694498</c:v>
                </c:pt>
                <c:pt idx="1213">
                  <c:v>20345.107205649743</c:v>
                </c:pt>
                <c:pt idx="1214">
                  <c:v>20360.295433762774</c:v>
                </c:pt>
                <c:pt idx="1215">
                  <c:v>20375.483368629102</c:v>
                </c:pt>
                <c:pt idx="1216">
                  <c:v>20390.671019858921</c:v>
                </c:pt>
                <c:pt idx="1217">
                  <c:v>20405.85839707698</c:v>
                </c:pt>
                <c:pt idx="1218">
                  <c:v>20421.045509922555</c:v>
                </c:pt>
                <c:pt idx="1219">
                  <c:v>20436.232368049339</c:v>
                </c:pt>
                <c:pt idx="1220">
                  <c:v>20451.418981125356</c:v>
                </c:pt>
                <c:pt idx="1221">
                  <c:v>20466.605358832934</c:v>
                </c:pt>
                <c:pt idx="1222">
                  <c:v>20481.791510868563</c:v>
                </c:pt>
                <c:pt idx="1223">
                  <c:v>20496.977446942856</c:v>
                </c:pt>
                <c:pt idx="1224">
                  <c:v>20512.163176780476</c:v>
                </c:pt>
                <c:pt idx="1225">
                  <c:v>20527.348710120019</c:v>
                </c:pt>
                <c:pt idx="1226">
                  <c:v>20542.534056713983</c:v>
                </c:pt>
                <c:pt idx="1227">
                  <c:v>20557.719226328656</c:v>
                </c:pt>
                <c:pt idx="1228">
                  <c:v>20572.904228744053</c:v>
                </c:pt>
                <c:pt idx="1229">
                  <c:v>20588.089073753843</c:v>
                </c:pt>
                <c:pt idx="1230">
                  <c:v>20603.273771165266</c:v>
                </c:pt>
                <c:pt idx="1231">
                  <c:v>20618.458330799054</c:v>
                </c:pt>
                <c:pt idx="1232">
                  <c:v>20633.642762489351</c:v>
                </c:pt>
                <c:pt idx="1233">
                  <c:v>20648.827076083642</c:v>
                </c:pt>
                <c:pt idx="1234">
                  <c:v>20664.011281442687</c:v>
                </c:pt>
                <c:pt idx="1235">
                  <c:v>20679.19538844041</c:v>
                </c:pt>
                <c:pt idx="1236">
                  <c:v>20694.379406963853</c:v>
                </c:pt>
                <c:pt idx="1237">
                  <c:v>20709.563346913099</c:v>
                </c:pt>
                <c:pt idx="1238">
                  <c:v>20724.74721820117</c:v>
                </c:pt>
                <c:pt idx="1239">
                  <c:v>20739.931030753974</c:v>
                </c:pt>
                <c:pt idx="1240">
                  <c:v>20755.114794510235</c:v>
                </c:pt>
                <c:pt idx="1241">
                  <c:v>20770.298519421369</c:v>
                </c:pt>
                <c:pt idx="1242">
                  <c:v>20785.482215451477</c:v>
                </c:pt>
                <c:pt idx="1243">
                  <c:v>20800.66589257721</c:v>
                </c:pt>
                <c:pt idx="1244">
                  <c:v>20815.849560787716</c:v>
                </c:pt>
                <c:pt idx="1245">
                  <c:v>20831.033230084577</c:v>
                </c:pt>
                <c:pt idx="1246">
                  <c:v>20846.2169104817</c:v>
                </c:pt>
                <c:pt idx="1247">
                  <c:v>20861.400612005276</c:v>
                </c:pt>
                <c:pt idx="1248">
                  <c:v>20876.584344693685</c:v>
                </c:pt>
                <c:pt idx="1249">
                  <c:v>20891.768118597429</c:v>
                </c:pt>
                <c:pt idx="1250">
                  <c:v>20906.951943779011</c:v>
                </c:pt>
                <c:pt idx="1251">
                  <c:v>20922.135830312967</c:v>
                </c:pt>
                <c:pt idx="1252">
                  <c:v>20937.319788285658</c:v>
                </c:pt>
                <c:pt idx="1253">
                  <c:v>20952.503827795295</c:v>
                </c:pt>
                <c:pt idx="1254">
                  <c:v>20967.687958951799</c:v>
                </c:pt>
                <c:pt idx="1255">
                  <c:v>20982.872191876806</c:v>
                </c:pt>
                <c:pt idx="1256">
                  <c:v>20998.056536703472</c:v>
                </c:pt>
                <c:pt idx="1257">
                  <c:v>21013.241003576502</c:v>
                </c:pt>
                <c:pt idx="1258">
                  <c:v>21028.425602652049</c:v>
                </c:pt>
                <c:pt idx="1259">
                  <c:v>21043.610344097589</c:v>
                </c:pt>
                <c:pt idx="1260">
                  <c:v>21058.795238091912</c:v>
                </c:pt>
                <c:pt idx="1261">
                  <c:v>21073.980294825018</c:v>
                </c:pt>
                <c:pt idx="1262">
                  <c:v>21089.165524498039</c:v>
                </c:pt>
                <c:pt idx="1263">
                  <c:v>21104.350937323161</c:v>
                </c:pt>
                <c:pt idx="1264">
                  <c:v>21119.536543523573</c:v>
                </c:pt>
                <c:pt idx="1265">
                  <c:v>21134.722353333356</c:v>
                </c:pt>
                <c:pt idx="1266">
                  <c:v>21149.908376997446</c:v>
                </c:pt>
                <c:pt idx="1267">
                  <c:v>21165.094624771536</c:v>
                </c:pt>
                <c:pt idx="1268">
                  <c:v>21180.281106922004</c:v>
                </c:pt>
                <c:pt idx="1269">
                  <c:v>21195.467833725837</c:v>
                </c:pt>
                <c:pt idx="1270">
                  <c:v>21210.654815470596</c:v>
                </c:pt>
                <c:pt idx="1271">
                  <c:v>21225.842062454256</c:v>
                </c:pt>
                <c:pt idx="1272">
                  <c:v>21241.029584985223</c:v>
                </c:pt>
                <c:pt idx="1273">
                  <c:v>21256.21739338222</c:v>
                </c:pt>
                <c:pt idx="1274">
                  <c:v>21271.405497974167</c:v>
                </c:pt>
                <c:pt idx="1275">
                  <c:v>21286.593909100218</c:v>
                </c:pt>
                <c:pt idx="1276">
                  <c:v>21301.782637109569</c:v>
                </c:pt>
                <c:pt idx="1277">
                  <c:v>21316.971692361476</c:v>
                </c:pt>
                <c:pt idx="1278">
                  <c:v>21332.161085225132</c:v>
                </c:pt>
                <c:pt idx="1279">
                  <c:v>21347.350826079586</c:v>
                </c:pt>
                <c:pt idx="1280">
                  <c:v>21362.540925313711</c:v>
                </c:pt>
                <c:pt idx="1281">
                  <c:v>21377.731393326107</c:v>
                </c:pt>
                <c:pt idx="1282">
                  <c:v>21392.922240525008</c:v>
                </c:pt>
                <c:pt idx="1283">
                  <c:v>21408.11347732825</c:v>
                </c:pt>
                <c:pt idx="1284">
                  <c:v>21423.305114163162</c:v>
                </c:pt>
                <c:pt idx="1285">
                  <c:v>21438.497161466523</c:v>
                </c:pt>
                <c:pt idx="1286">
                  <c:v>21453.689629684461</c:v>
                </c:pt>
                <c:pt idx="1287">
                  <c:v>21468.882529272403</c:v>
                </c:pt>
                <c:pt idx="1288">
                  <c:v>21484.075870694964</c:v>
                </c:pt>
                <c:pt idx="1289">
                  <c:v>21499.269664425952</c:v>
                </c:pt>
                <c:pt idx="1290">
                  <c:v>21514.46392094819</c:v>
                </c:pt>
                <c:pt idx="1291">
                  <c:v>21529.658650753536</c:v>
                </c:pt>
                <c:pt idx="1292">
                  <c:v>21544.853864342756</c:v>
                </c:pt>
                <c:pt idx="1293">
                  <c:v>21560.049572225489</c:v>
                </c:pt>
                <c:pt idx="1294">
                  <c:v>21575.245784920113</c:v>
                </c:pt>
                <c:pt idx="1295">
                  <c:v>21590.442512953741</c:v>
                </c:pt>
                <c:pt idx="1296">
                  <c:v>21605.639766862125</c:v>
                </c:pt>
                <c:pt idx="1297">
                  <c:v>21620.837557189567</c:v>
                </c:pt>
                <c:pt idx="1298">
                  <c:v>21636.035894488865</c:v>
                </c:pt>
                <c:pt idx="1299">
                  <c:v>21651.234789321225</c:v>
                </c:pt>
                <c:pt idx="1300">
                  <c:v>21666.434252256226</c:v>
                </c:pt>
                <c:pt idx="1301">
                  <c:v>21681.634293871688</c:v>
                </c:pt>
                <c:pt idx="1302">
                  <c:v>21696.834924753657</c:v>
                </c:pt>
                <c:pt idx="1303">
                  <c:v>21712.036155496291</c:v>
                </c:pt>
                <c:pt idx="1304">
                  <c:v>21727.237996701828</c:v>
                </c:pt>
                <c:pt idx="1305">
                  <c:v>21742.440458980469</c:v>
                </c:pt>
                <c:pt idx="1306">
                  <c:v>21757.643552950361</c:v>
                </c:pt>
                <c:pt idx="1307">
                  <c:v>21772.847289237478</c:v>
                </c:pt>
                <c:pt idx="1308">
                  <c:v>21788.051678475542</c:v>
                </c:pt>
                <c:pt idx="1309">
                  <c:v>21803.256731306028</c:v>
                </c:pt>
                <c:pt idx="1310">
                  <c:v>21818.462458377991</c:v>
                </c:pt>
                <c:pt idx="1311">
                  <c:v>21833.66887034809</c:v>
                </c:pt>
                <c:pt idx="1312">
                  <c:v>21848.875977880445</c:v>
                </c:pt>
                <c:pt idx="1313">
                  <c:v>21864.083791646583</c:v>
                </c:pt>
                <c:pt idx="1314">
                  <c:v>21879.292322325404</c:v>
                </c:pt>
                <c:pt idx="1315">
                  <c:v>21894.501580603071</c:v>
                </c:pt>
                <c:pt idx="1316">
                  <c:v>21909.711577172955</c:v>
                </c:pt>
                <c:pt idx="1317">
                  <c:v>21924.922322735543</c:v>
                </c:pt>
                <c:pt idx="1318">
                  <c:v>21940.133827998397</c:v>
                </c:pt>
                <c:pt idx="1319">
                  <c:v>21955.346103676082</c:v>
                </c:pt>
                <c:pt idx="1320">
                  <c:v>21970.559160490069</c:v>
                </c:pt>
                <c:pt idx="1321">
                  <c:v>21985.773009168686</c:v>
                </c:pt>
                <c:pt idx="1322">
                  <c:v>22000.987660447041</c:v>
                </c:pt>
                <c:pt idx="1323">
                  <c:v>22016.203125066961</c:v>
                </c:pt>
                <c:pt idx="1324">
                  <c:v>22031.419413776897</c:v>
                </c:pt>
                <c:pt idx="1325">
                  <c:v>22046.636537331873</c:v>
                </c:pt>
                <c:pt idx="1326">
                  <c:v>22061.854506493419</c:v>
                </c:pt>
                <c:pt idx="1327">
                  <c:v>22077.073332029497</c:v>
                </c:pt>
                <c:pt idx="1328">
                  <c:v>22092.29302471444</c:v>
                </c:pt>
                <c:pt idx="1329">
                  <c:v>22107.513595328845</c:v>
                </c:pt>
                <c:pt idx="1330">
                  <c:v>22122.735054659533</c:v>
                </c:pt>
                <c:pt idx="1331">
                  <c:v>22137.957413499509</c:v>
                </c:pt>
                <c:pt idx="1332">
                  <c:v>22153.180682647821</c:v>
                </c:pt>
                <c:pt idx="1333">
                  <c:v>22168.404872909538</c:v>
                </c:pt>
                <c:pt idx="1334">
                  <c:v>22183.629995095689</c:v>
                </c:pt>
                <c:pt idx="1335">
                  <c:v>22198.856060023158</c:v>
                </c:pt>
                <c:pt idx="1336">
                  <c:v>22214.083078514643</c:v>
                </c:pt>
                <c:pt idx="1337">
                  <c:v>22229.31106139857</c:v>
                </c:pt>
                <c:pt idx="1338">
                  <c:v>22244.540019509026</c:v>
                </c:pt>
                <c:pt idx="1339">
                  <c:v>22259.769963685714</c:v>
                </c:pt>
                <c:pt idx="1340">
                  <c:v>22275.000904773839</c:v>
                </c:pt>
                <c:pt idx="1341">
                  <c:v>22290.232853624071</c:v>
                </c:pt>
                <c:pt idx="1342">
                  <c:v>22305.465821092501</c:v>
                </c:pt>
                <c:pt idx="1343">
                  <c:v>22320.699818040492</c:v>
                </c:pt>
                <c:pt idx="1344">
                  <c:v>22335.934855334672</c:v>
                </c:pt>
                <c:pt idx="1345">
                  <c:v>22351.170943846893</c:v>
                </c:pt>
                <c:pt idx="1346">
                  <c:v>22366.408094454076</c:v>
                </c:pt>
                <c:pt idx="1347">
                  <c:v>22381.646318038191</c:v>
                </c:pt>
                <c:pt idx="1348">
                  <c:v>22396.885625486208</c:v>
                </c:pt>
                <c:pt idx="1349">
                  <c:v>22412.126027690003</c:v>
                </c:pt>
                <c:pt idx="1350">
                  <c:v>22427.367535546266</c:v>
                </c:pt>
                <c:pt idx="1351">
                  <c:v>22442.610159956515</c:v>
                </c:pt>
                <c:pt idx="1352">
                  <c:v>22457.853911826911</c:v>
                </c:pt>
                <c:pt idx="1353">
                  <c:v>22473.098802068278</c:v>
                </c:pt>
                <c:pt idx="1354">
                  <c:v>22488.344841596041</c:v>
                </c:pt>
                <c:pt idx="1355">
                  <c:v>22503.592041330066</c:v>
                </c:pt>
                <c:pt idx="1356">
                  <c:v>22518.840412194706</c:v>
                </c:pt>
                <c:pt idx="1357">
                  <c:v>22534.089965118648</c:v>
                </c:pt>
                <c:pt idx="1358">
                  <c:v>22549.340711034878</c:v>
                </c:pt>
                <c:pt idx="1359">
                  <c:v>22564.592660880626</c:v>
                </c:pt>
                <c:pt idx="1360">
                  <c:v>22579.845825597291</c:v>
                </c:pt>
                <c:pt idx="1361">
                  <c:v>22595.100216130348</c:v>
                </c:pt>
                <c:pt idx="1362">
                  <c:v>22610.355843429326</c:v>
                </c:pt>
                <c:pt idx="1363">
                  <c:v>22625.612718447672</c:v>
                </c:pt>
                <c:pt idx="1364">
                  <c:v>22640.870852142762</c:v>
                </c:pt>
                <c:pt idx="1365">
                  <c:v>22656.1302554758</c:v>
                </c:pt>
                <c:pt idx="1366">
                  <c:v>22671.39093941174</c:v>
                </c:pt>
                <c:pt idx="1367">
                  <c:v>22686.652914919225</c:v>
                </c:pt>
                <c:pt idx="1368">
                  <c:v>22701.916192970522</c:v>
                </c:pt>
                <c:pt idx="1369">
                  <c:v>22717.18078454147</c:v>
                </c:pt>
                <c:pt idx="1370">
                  <c:v>22732.446700611406</c:v>
                </c:pt>
                <c:pt idx="1371">
                  <c:v>22747.713952163063</c:v>
                </c:pt>
                <c:pt idx="1372">
                  <c:v>22762.982550182554</c:v>
                </c:pt>
                <c:pt idx="1373">
                  <c:v>22778.252505659279</c:v>
                </c:pt>
                <c:pt idx="1374">
                  <c:v>22793.523829585884</c:v>
                </c:pt>
                <c:pt idx="1375">
                  <c:v>22808.796532958149</c:v>
                </c:pt>
                <c:pt idx="1376">
                  <c:v>22824.070626774959</c:v>
                </c:pt>
                <c:pt idx="1377">
                  <c:v>22839.34612203822</c:v>
                </c:pt>
                <c:pt idx="1378">
                  <c:v>22854.623029752798</c:v>
                </c:pt>
                <c:pt idx="1379">
                  <c:v>22869.901360926477</c:v>
                </c:pt>
                <c:pt idx="1380">
                  <c:v>22885.181126569842</c:v>
                </c:pt>
                <c:pt idx="1381">
                  <c:v>22900.462337696252</c:v>
                </c:pt>
                <c:pt idx="1382">
                  <c:v>22915.745005321773</c:v>
                </c:pt>
                <c:pt idx="1383">
                  <c:v>22931.029140465089</c:v>
                </c:pt>
                <c:pt idx="1384">
                  <c:v>22946.314754147454</c:v>
                </c:pt>
                <c:pt idx="1385">
                  <c:v>22961.601857392634</c:v>
                </c:pt>
                <c:pt idx="1386">
                  <c:v>22976.890461226816</c:v>
                </c:pt>
                <c:pt idx="1387">
                  <c:v>22992.180576678555</c:v>
                </c:pt>
                <c:pt idx="1388">
                  <c:v>23007.472214778725</c:v>
                </c:pt>
                <c:pt idx="1389">
                  <c:v>23022.76538656043</c:v>
                </c:pt>
                <c:pt idx="1390">
                  <c:v>23038.060103058942</c:v>
                </c:pt>
                <c:pt idx="1391">
                  <c:v>23053.356375311647</c:v>
                </c:pt>
                <c:pt idx="1392">
                  <c:v>23068.654214358005</c:v>
                </c:pt>
                <c:pt idx="1393">
                  <c:v>23083.953631239394</c:v>
                </c:pt>
                <c:pt idx="1394">
                  <c:v>23099.25463699914</c:v>
                </c:pt>
                <c:pt idx="1395">
                  <c:v>23114.557242682418</c:v>
                </c:pt>
                <c:pt idx="1396">
                  <c:v>23129.861459336196</c:v>
                </c:pt>
                <c:pt idx="1397">
                  <c:v>23145.167298009143</c:v>
                </c:pt>
                <c:pt idx="1398">
                  <c:v>23160.474769751585</c:v>
                </c:pt>
                <c:pt idx="1399">
                  <c:v>23175.783885615467</c:v>
                </c:pt>
                <c:pt idx="1400">
                  <c:v>23191.09465665419</c:v>
                </c:pt>
                <c:pt idx="1401">
                  <c:v>23206.407093922709</c:v>
                </c:pt>
                <c:pt idx="1402">
                  <c:v>23221.721208477302</c:v>
                </c:pt>
                <c:pt idx="1403">
                  <c:v>23237.037011375629</c:v>
                </c:pt>
                <c:pt idx="1404">
                  <c:v>23252.354513676572</c:v>
                </c:pt>
                <c:pt idx="1405">
                  <c:v>23267.673726440265</c:v>
                </c:pt>
                <c:pt idx="1406">
                  <c:v>23282.994660727949</c:v>
                </c:pt>
                <c:pt idx="1407">
                  <c:v>23298.317327601955</c:v>
                </c:pt>
                <c:pt idx="1408">
                  <c:v>23313.641738125629</c:v>
                </c:pt>
                <c:pt idx="1409">
                  <c:v>23328.967903363267</c:v>
                </c:pt>
                <c:pt idx="1410">
                  <c:v>23344.295834380038</c:v>
                </c:pt>
                <c:pt idx="1411">
                  <c:v>23359.625542241956</c:v>
                </c:pt>
                <c:pt idx="1412">
                  <c:v>23374.957038015749</c:v>
                </c:pt>
                <c:pt idx="1413">
                  <c:v>23390.290332768902</c:v>
                </c:pt>
                <c:pt idx="1414">
                  <c:v>23405.625437569488</c:v>
                </c:pt>
                <c:pt idx="1415">
                  <c:v>23420.962363486145</c:v>
                </c:pt>
                <c:pt idx="1416">
                  <c:v>23436.301121588036</c:v>
                </c:pt>
                <c:pt idx="1417">
                  <c:v>23451.64172294478</c:v>
                </c:pt>
                <c:pt idx="1418">
                  <c:v>23466.984178626339</c:v>
                </c:pt>
                <c:pt idx="1419">
                  <c:v>23482.328499703006</c:v>
                </c:pt>
                <c:pt idx="1420">
                  <c:v>23497.674697245329</c:v>
                </c:pt>
                <c:pt idx="1421">
                  <c:v>23513.022782324038</c:v>
                </c:pt>
                <c:pt idx="1422">
                  <c:v>23528.37276600999</c:v>
                </c:pt>
                <c:pt idx="1423">
                  <c:v>23543.724659374118</c:v>
                </c:pt>
                <c:pt idx="1424">
                  <c:v>23559.078473487374</c:v>
                </c:pt>
                <c:pt idx="1425">
                  <c:v>23574.434219420582</c:v>
                </c:pt>
                <c:pt idx="1426">
                  <c:v>23589.79190824453</c:v>
                </c:pt>
                <c:pt idx="1427">
                  <c:v>23605.151551029736</c:v>
                </c:pt>
                <c:pt idx="1428">
                  <c:v>23620.513158846534</c:v>
                </c:pt>
                <c:pt idx="1429">
                  <c:v>23635.876742764922</c:v>
                </c:pt>
                <c:pt idx="1430">
                  <c:v>23651.242313854516</c:v>
                </c:pt>
                <c:pt idx="1431">
                  <c:v>23666.609883184519</c:v>
                </c:pt>
                <c:pt idx="1432">
                  <c:v>23681.979461823619</c:v>
                </c:pt>
                <c:pt idx="1433">
                  <c:v>23697.351060839967</c:v>
                </c:pt>
                <c:pt idx="1434">
                  <c:v>23712.724691301057</c:v>
                </c:pt>
                <c:pt idx="1435">
                  <c:v>23728.100364273734</c:v>
                </c:pt>
                <c:pt idx="1436">
                  <c:v>23743.478090824097</c:v>
                </c:pt>
                <c:pt idx="1437">
                  <c:v>23758.857882017423</c:v>
                </c:pt>
                <c:pt idx="1438">
                  <c:v>23774.239748918113</c:v>
                </c:pt>
                <c:pt idx="1439">
                  <c:v>23789.623702589673</c:v>
                </c:pt>
                <c:pt idx="1440">
                  <c:v>23805.009754094601</c:v>
                </c:pt>
                <c:pt idx="1441">
                  <c:v>23820.397914494344</c:v>
                </c:pt>
                <c:pt idx="1442">
                  <c:v>23835.788194849221</c:v>
                </c:pt>
                <c:pt idx="1443">
                  <c:v>23851.180606218397</c:v>
                </c:pt>
                <c:pt idx="1444">
                  <c:v>23866.575159659809</c:v>
                </c:pt>
                <c:pt idx="1445">
                  <c:v>23881.971866230069</c:v>
                </c:pt>
                <c:pt idx="1446">
                  <c:v>23897.370736984441</c:v>
                </c:pt>
                <c:pt idx="1447">
                  <c:v>23912.771782976801</c:v>
                </c:pt>
                <c:pt idx="1448">
                  <c:v>23928.175015259498</c:v>
                </c:pt>
                <c:pt idx="1449">
                  <c:v>23943.580444883388</c:v>
                </c:pt>
                <c:pt idx="1450">
                  <c:v>23958.988082897678</c:v>
                </c:pt>
                <c:pt idx="1451">
                  <c:v>23974.397940349969</c:v>
                </c:pt>
                <c:pt idx="1452">
                  <c:v>23989.810028286083</c:v>
                </c:pt>
                <c:pt idx="1453">
                  <c:v>24005.224357750103</c:v>
                </c:pt>
                <c:pt idx="1454">
                  <c:v>24020.640939784251</c:v>
                </c:pt>
                <c:pt idx="1455">
                  <c:v>24036.059785428861</c:v>
                </c:pt>
                <c:pt idx="1456">
                  <c:v>24051.480905722285</c:v>
                </c:pt>
                <c:pt idx="1457">
                  <c:v>24066.904311700855</c:v>
                </c:pt>
                <c:pt idx="1458">
                  <c:v>24082.330014398838</c:v>
                </c:pt>
                <c:pt idx="1459">
                  <c:v>24097.758024848335</c:v>
                </c:pt>
                <c:pt idx="1460">
                  <c:v>24113.188354079266</c:v>
                </c:pt>
                <c:pt idx="1461">
                  <c:v>24128.621013119275</c:v>
                </c:pt>
                <c:pt idx="1462">
                  <c:v>24144.056012993668</c:v>
                </c:pt>
                <c:pt idx="1463">
                  <c:v>24159.493364725404</c:v>
                </c:pt>
                <c:pt idx="1464">
                  <c:v>24174.933079334984</c:v>
                </c:pt>
                <c:pt idx="1465">
                  <c:v>24190.37516784039</c:v>
                </c:pt>
                <c:pt idx="1466">
                  <c:v>24205.819641257076</c:v>
                </c:pt>
                <c:pt idx="1467">
                  <c:v>24221.266510597856</c:v>
                </c:pt>
                <c:pt idx="1468">
                  <c:v>24236.715786872854</c:v>
                </c:pt>
                <c:pt idx="1469">
                  <c:v>24252.167481089484</c:v>
                </c:pt>
                <c:pt idx="1470">
                  <c:v>24267.621604252334</c:v>
                </c:pt>
                <c:pt idx="1471">
                  <c:v>24283.078167363165</c:v>
                </c:pt>
                <c:pt idx="1472">
                  <c:v>24298.537181420794</c:v>
                </c:pt>
                <c:pt idx="1473">
                  <c:v>24313.998657421063</c:v>
                </c:pt>
                <c:pt idx="1474">
                  <c:v>24329.462606356814</c:v>
                </c:pt>
                <c:pt idx="1475">
                  <c:v>24344.929039217768</c:v>
                </c:pt>
                <c:pt idx="1476">
                  <c:v>24360.397966990487</c:v>
                </c:pt>
                <c:pt idx="1477">
                  <c:v>24375.869400658343</c:v>
                </c:pt>
                <c:pt idx="1478">
                  <c:v>24391.343351201438</c:v>
                </c:pt>
                <c:pt idx="1479">
                  <c:v>24406.819829596538</c:v>
                </c:pt>
                <c:pt idx="1480">
                  <c:v>24422.298846817026</c:v>
                </c:pt>
                <c:pt idx="1481">
                  <c:v>24437.78041383285</c:v>
                </c:pt>
                <c:pt idx="1482">
                  <c:v>24453.26454161045</c:v>
                </c:pt>
                <c:pt idx="1483">
                  <c:v>24468.751241112695</c:v>
                </c:pt>
                <c:pt idx="1484">
                  <c:v>24484.240523298853</c:v>
                </c:pt>
                <c:pt idx="1485">
                  <c:v>24499.732399124499</c:v>
                </c:pt>
                <c:pt idx="1486">
                  <c:v>24515.226879541511</c:v>
                </c:pt>
                <c:pt idx="1487">
                  <c:v>24530.72397549792</c:v>
                </c:pt>
                <c:pt idx="1488">
                  <c:v>24546.223697937945</c:v>
                </c:pt>
                <c:pt idx="1489">
                  <c:v>24561.726057801883</c:v>
                </c:pt>
                <c:pt idx="1490">
                  <c:v>24577.231066026088</c:v>
                </c:pt>
                <c:pt idx="1491">
                  <c:v>24592.738733542865</c:v>
                </c:pt>
                <c:pt idx="1492">
                  <c:v>24608.249071280421</c:v>
                </c:pt>
                <c:pt idx="1493">
                  <c:v>24623.762090162894</c:v>
                </c:pt>
                <c:pt idx="1494">
                  <c:v>24639.277801110162</c:v>
                </c:pt>
                <c:pt idx="1495">
                  <c:v>24654.796215037863</c:v>
                </c:pt>
                <c:pt idx="1496">
                  <c:v>24670.317342857375</c:v>
                </c:pt>
                <c:pt idx="1497">
                  <c:v>24685.841195475638</c:v>
                </c:pt>
                <c:pt idx="1498">
                  <c:v>24701.367783795205</c:v>
                </c:pt>
                <c:pt idx="1499">
                  <c:v>24716.897118714147</c:v>
                </c:pt>
                <c:pt idx="1500">
                  <c:v>24732.429211126004</c:v>
                </c:pt>
                <c:pt idx="1501">
                  <c:v>24747.96407191972</c:v>
                </c:pt>
                <c:pt idx="1502">
                  <c:v>24763.501711979552</c:v>
                </c:pt>
                <c:pt idx="1503">
                  <c:v>24779.04214218511</c:v>
                </c:pt>
                <c:pt idx="1504">
                  <c:v>24794.585373411188</c:v>
                </c:pt>
                <c:pt idx="1505">
                  <c:v>24810.131416527787</c:v>
                </c:pt>
                <c:pt idx="1506">
                  <c:v>24825.680282400026</c:v>
                </c:pt>
                <c:pt idx="1507">
                  <c:v>24841.231981888093</c:v>
                </c:pt>
                <c:pt idx="1508">
                  <c:v>24856.786525847172</c:v>
                </c:pt>
                <c:pt idx="1509">
                  <c:v>24872.343925127403</c:v>
                </c:pt>
                <c:pt idx="1510">
                  <c:v>24887.904190573856</c:v>
                </c:pt>
                <c:pt idx="1511">
                  <c:v>24903.467333026398</c:v>
                </c:pt>
                <c:pt idx="1512">
                  <c:v>24919.033363319719</c:v>
                </c:pt>
                <c:pt idx="1513">
                  <c:v>24934.602292283187</c:v>
                </c:pt>
                <c:pt idx="1514">
                  <c:v>24950.174130740939</c:v>
                </c:pt>
                <c:pt idx="1515">
                  <c:v>24965.748889511615</c:v>
                </c:pt>
                <c:pt idx="1516">
                  <c:v>24981.326579408505</c:v>
                </c:pt>
                <c:pt idx="1517">
                  <c:v>24996.907211239355</c:v>
                </c:pt>
                <c:pt idx="1518">
                  <c:v>25012.490795806407</c:v>
                </c:pt>
                <c:pt idx="1519">
                  <c:v>25028.077343906254</c:v>
                </c:pt>
                <c:pt idx="1520">
                  <c:v>25043.666866329855</c:v>
                </c:pt>
                <c:pt idx="1521">
                  <c:v>25059.259373862453</c:v>
                </c:pt>
                <c:pt idx="1522">
                  <c:v>25074.854877283517</c:v>
                </c:pt>
                <c:pt idx="1523">
                  <c:v>25090.453387366691</c:v>
                </c:pt>
                <c:pt idx="1524">
                  <c:v>25106.054914879751</c:v>
                </c:pt>
                <c:pt idx="1525">
                  <c:v>25121.659470584505</c:v>
                </c:pt>
                <c:pt idx="1526">
                  <c:v>25137.267065236807</c:v>
                </c:pt>
                <c:pt idx="1527">
                  <c:v>25152.877709586464</c:v>
                </c:pt>
                <c:pt idx="1528">
                  <c:v>25168.49141437716</c:v>
                </c:pt>
                <c:pt idx="1529">
                  <c:v>25184.108190346426</c:v>
                </c:pt>
                <c:pt idx="1530">
                  <c:v>25199.728048225621</c:v>
                </c:pt>
                <c:pt idx="1531">
                  <c:v>25215.350998739803</c:v>
                </c:pt>
                <c:pt idx="1532">
                  <c:v>25230.977052607715</c:v>
                </c:pt>
                <c:pt idx="1533">
                  <c:v>25246.606220541751</c:v>
                </c:pt>
                <c:pt idx="1534">
                  <c:v>25262.238513247859</c:v>
                </c:pt>
                <c:pt idx="1535">
                  <c:v>25277.873941425532</c:v>
                </c:pt>
                <c:pt idx="1536">
                  <c:v>25293.512515767678</c:v>
                </c:pt>
                <c:pt idx="1537">
                  <c:v>25309.15424696065</c:v>
                </c:pt>
                <c:pt idx="1538">
                  <c:v>25324.799145684185</c:v>
                </c:pt>
                <c:pt idx="1539">
                  <c:v>25340.447222611263</c:v>
                </c:pt>
                <c:pt idx="1540">
                  <c:v>25356.098488408144</c:v>
                </c:pt>
                <c:pt idx="1541">
                  <c:v>25371.752953734307</c:v>
                </c:pt>
                <c:pt idx="1542">
                  <c:v>25387.410629242317</c:v>
                </c:pt>
                <c:pt idx="1543">
                  <c:v>25403.071525577889</c:v>
                </c:pt>
                <c:pt idx="1544">
                  <c:v>25418.73565337971</c:v>
                </c:pt>
                <c:pt idx="1545">
                  <c:v>25434.403023279523</c:v>
                </c:pt>
                <c:pt idx="1546">
                  <c:v>25450.073645901917</c:v>
                </c:pt>
                <c:pt idx="1547">
                  <c:v>25465.747531864403</c:v>
                </c:pt>
                <c:pt idx="1548">
                  <c:v>25481.424691777298</c:v>
                </c:pt>
                <c:pt idx="1549">
                  <c:v>25497.105136243717</c:v>
                </c:pt>
                <c:pt idx="1550">
                  <c:v>25512.78887585946</c:v>
                </c:pt>
                <c:pt idx="1551">
                  <c:v>25528.475921212987</c:v>
                </c:pt>
                <c:pt idx="1552">
                  <c:v>25544.166282885377</c:v>
                </c:pt>
                <c:pt idx="1553">
                  <c:v>25559.859971450274</c:v>
                </c:pt>
                <c:pt idx="1554">
                  <c:v>25575.556997473795</c:v>
                </c:pt>
                <c:pt idx="1555">
                  <c:v>25591.25737151453</c:v>
                </c:pt>
                <c:pt idx="1556">
                  <c:v>25606.961104123489</c:v>
                </c:pt>
                <c:pt idx="1557">
                  <c:v>25622.668205843973</c:v>
                </c:pt>
                <c:pt idx="1558">
                  <c:v>25638.378687211611</c:v>
                </c:pt>
                <c:pt idx="1559">
                  <c:v>25654.092558754284</c:v>
                </c:pt>
                <c:pt idx="1560">
                  <c:v>25669.809830992021</c:v>
                </c:pt>
                <c:pt idx="1561">
                  <c:v>25685.530514437014</c:v>
                </c:pt>
                <c:pt idx="1562">
                  <c:v>25701.254619593547</c:v>
                </c:pt>
                <c:pt idx="1563">
                  <c:v>25716.982156957922</c:v>
                </c:pt>
                <c:pt idx="1564">
                  <c:v>25732.713137018385</c:v>
                </c:pt>
                <c:pt idx="1565">
                  <c:v>25748.447570255204</c:v>
                </c:pt>
                <c:pt idx="1566">
                  <c:v>25764.185467140407</c:v>
                </c:pt>
                <c:pt idx="1567">
                  <c:v>25779.926838137941</c:v>
                </c:pt>
                <c:pt idx="1568">
                  <c:v>25795.671693703462</c:v>
                </c:pt>
                <c:pt idx="1569">
                  <c:v>25811.42004428439</c:v>
                </c:pt>
                <c:pt idx="1570">
                  <c:v>25827.17190031978</c:v>
                </c:pt>
                <c:pt idx="1571">
                  <c:v>25842.927272240322</c:v>
                </c:pt>
                <c:pt idx="1572">
                  <c:v>25858.686170468285</c:v>
                </c:pt>
                <c:pt idx="1573">
                  <c:v>25874.448605417409</c:v>
                </c:pt>
                <c:pt idx="1574">
                  <c:v>25890.214587492945</c:v>
                </c:pt>
                <c:pt idx="1575">
                  <c:v>25905.984127091528</c:v>
                </c:pt>
                <c:pt idx="1576">
                  <c:v>25921.757234601169</c:v>
                </c:pt>
                <c:pt idx="1577">
                  <c:v>25937.533920401147</c:v>
                </c:pt>
                <c:pt idx="1578">
                  <c:v>25953.314194862098</c:v>
                </c:pt>
                <c:pt idx="1579">
                  <c:v>25969.098068345727</c:v>
                </c:pt>
                <c:pt idx="1580">
                  <c:v>25984.885551205029</c:v>
                </c:pt>
                <c:pt idx="1581">
                  <c:v>26000.676653784023</c:v>
                </c:pt>
                <c:pt idx="1582">
                  <c:v>26016.471386417808</c:v>
                </c:pt>
                <c:pt idx="1583">
                  <c:v>26032.269759432489</c:v>
                </c:pt>
                <c:pt idx="1584">
                  <c:v>26048.071783145129</c:v>
                </c:pt>
                <c:pt idx="1585">
                  <c:v>26063.877467863666</c:v>
                </c:pt>
                <c:pt idx="1586">
                  <c:v>26079.686823886972</c:v>
                </c:pt>
                <c:pt idx="1587">
                  <c:v>26095.499861504602</c:v>
                </c:pt>
                <c:pt idx="1588">
                  <c:v>26111.316590996983</c:v>
                </c:pt>
                <c:pt idx="1589">
                  <c:v>26127.137022635139</c:v>
                </c:pt>
                <c:pt idx="1590">
                  <c:v>26142.961166680834</c:v>
                </c:pt>
                <c:pt idx="1591">
                  <c:v>26158.789033386391</c:v>
                </c:pt>
                <c:pt idx="1592">
                  <c:v>26174.620632994702</c:v>
                </c:pt>
                <c:pt idx="1593">
                  <c:v>26190.455975739154</c:v>
                </c:pt>
                <c:pt idx="1594">
                  <c:v>26206.29507184356</c:v>
                </c:pt>
                <c:pt idx="1595">
                  <c:v>26222.1379315222</c:v>
                </c:pt>
                <c:pt idx="1596">
                  <c:v>26237.984564979659</c:v>
                </c:pt>
                <c:pt idx="1597">
                  <c:v>26253.834982410855</c:v>
                </c:pt>
                <c:pt idx="1598">
                  <c:v>26269.689194000901</c:v>
                </c:pt>
                <c:pt idx="1599">
                  <c:v>26285.547209925204</c:v>
                </c:pt>
                <c:pt idx="1600">
                  <c:v>26301.409040349281</c:v>
                </c:pt>
                <c:pt idx="1601">
                  <c:v>26317.274695428758</c:v>
                </c:pt>
                <c:pt idx="1602">
                  <c:v>26333.144185309313</c:v>
                </c:pt>
                <c:pt idx="1603">
                  <c:v>26349.017520126647</c:v>
                </c:pt>
                <c:pt idx="1604">
                  <c:v>26364.894710006418</c:v>
                </c:pt>
                <c:pt idx="1605">
                  <c:v>26380.77576506418</c:v>
                </c:pt>
                <c:pt idx="1606">
                  <c:v>26396.66069540536</c:v>
                </c:pt>
                <c:pt idx="1607">
                  <c:v>26412.54951112522</c:v>
                </c:pt>
                <c:pt idx="1608">
                  <c:v>26428.442222308753</c:v>
                </c:pt>
                <c:pt idx="1609">
                  <c:v>26444.338839030679</c:v>
                </c:pt>
                <c:pt idx="1610">
                  <c:v>26460.23937135539</c:v>
                </c:pt>
                <c:pt idx="1611">
                  <c:v>26476.143829336896</c:v>
                </c:pt>
                <c:pt idx="1612">
                  <c:v>26492.05222301876</c:v>
                </c:pt>
                <c:pt idx="1613">
                  <c:v>26507.964562434117</c:v>
                </c:pt>
                <c:pt idx="1614">
                  <c:v>26523.880857605516</c:v>
                </c:pt>
                <c:pt idx="1615">
                  <c:v>26539.80111854495</c:v>
                </c:pt>
                <c:pt idx="1616">
                  <c:v>26555.725355253839</c:v>
                </c:pt>
                <c:pt idx="1617">
                  <c:v>26571.653577722846</c:v>
                </c:pt>
                <c:pt idx="1618">
                  <c:v>26587.585795931984</c:v>
                </c:pt>
                <c:pt idx="1619">
                  <c:v>26603.52201985049</c:v>
                </c:pt>
                <c:pt idx="1620">
                  <c:v>26619.462259436714</c:v>
                </c:pt>
                <c:pt idx="1621">
                  <c:v>26635.406524638256</c:v>
                </c:pt>
                <c:pt idx="1622">
                  <c:v>26651.354825391765</c:v>
                </c:pt>
                <c:pt idx="1623">
                  <c:v>26667.307171622884</c:v>
                </c:pt>
                <c:pt idx="1624">
                  <c:v>26683.26357324632</c:v>
                </c:pt>
                <c:pt idx="1625">
                  <c:v>26699.224040165675</c:v>
                </c:pt>
                <c:pt idx="1626">
                  <c:v>26715.188582273495</c:v>
                </c:pt>
                <c:pt idx="1627">
                  <c:v>26731.157209451139</c:v>
                </c:pt>
                <c:pt idx="1628">
                  <c:v>26747.129931568823</c:v>
                </c:pt>
                <c:pt idx="1629">
                  <c:v>26763.106758485461</c:v>
                </c:pt>
                <c:pt idx="1630">
                  <c:v>26779.087700048727</c:v>
                </c:pt>
                <c:pt idx="1631">
                  <c:v>26795.072766094941</c:v>
                </c:pt>
                <c:pt idx="1632">
                  <c:v>26811.061966449033</c:v>
                </c:pt>
                <c:pt idx="1633">
                  <c:v>26827.055310924541</c:v>
                </c:pt>
                <c:pt idx="1634">
                  <c:v>26843.052809323461</c:v>
                </c:pt>
                <c:pt idx="1635">
                  <c:v>26859.05447143636</c:v>
                </c:pt>
                <c:pt idx="1636">
                  <c:v>26875.060307042149</c:v>
                </c:pt>
                <c:pt idx="1637">
                  <c:v>26891.070325908182</c:v>
                </c:pt>
                <c:pt idx="1638">
                  <c:v>26907.084537790117</c:v>
                </c:pt>
                <c:pt idx="1639">
                  <c:v>26923.102952431898</c:v>
                </c:pt>
                <c:pt idx="1640">
                  <c:v>26939.125579565763</c:v>
                </c:pt>
                <c:pt idx="1641">
                  <c:v>26955.152428912104</c:v>
                </c:pt>
                <c:pt idx="1642">
                  <c:v>26971.183510179511</c:v>
                </c:pt>
                <c:pt idx="1643">
                  <c:v>26987.218833064609</c:v>
                </c:pt>
                <c:pt idx="1644">
                  <c:v>27003.258407252164</c:v>
                </c:pt>
                <c:pt idx="1645">
                  <c:v>27019.302242414891</c:v>
                </c:pt>
                <c:pt idx="1646">
                  <c:v>27035.350348213542</c:v>
                </c:pt>
                <c:pt idx="1647">
                  <c:v>27051.402734296724</c:v>
                </c:pt>
                <c:pt idx="1648">
                  <c:v>27067.459410300984</c:v>
                </c:pt>
                <c:pt idx="1649">
                  <c:v>27083.520385850657</c:v>
                </c:pt>
                <c:pt idx="1650">
                  <c:v>27099.585670557881</c:v>
                </c:pt>
                <c:pt idx="1651">
                  <c:v>27115.655274022552</c:v>
                </c:pt>
                <c:pt idx="1652">
                  <c:v>27131.729205832213</c:v>
                </c:pt>
                <c:pt idx="1653">
                  <c:v>27147.807475562138</c:v>
                </c:pt>
                <c:pt idx="1654">
                  <c:v>27163.890092775127</c:v>
                </c:pt>
                <c:pt idx="1655">
                  <c:v>27179.977067021555</c:v>
                </c:pt>
                <c:pt idx="1656">
                  <c:v>27196.068407839397</c:v>
                </c:pt>
                <c:pt idx="1657">
                  <c:v>27212.164124753988</c:v>
                </c:pt>
                <c:pt idx="1658">
                  <c:v>27228.264227278127</c:v>
                </c:pt>
                <c:pt idx="1659">
                  <c:v>27244.368724912023</c:v>
                </c:pt>
                <c:pt idx="1660">
                  <c:v>27260.477627143209</c:v>
                </c:pt>
                <c:pt idx="1661">
                  <c:v>27276.590943446481</c:v>
                </c:pt>
                <c:pt idx="1662">
                  <c:v>27292.708683283887</c:v>
                </c:pt>
                <c:pt idx="1663">
                  <c:v>27308.830856104698</c:v>
                </c:pt>
                <c:pt idx="1664">
                  <c:v>27324.957471345351</c:v>
                </c:pt>
                <c:pt idx="1665">
                  <c:v>27341.088538429394</c:v>
                </c:pt>
                <c:pt idx="1666">
                  <c:v>27357.224066767387</c:v>
                </c:pt>
                <c:pt idx="1667">
                  <c:v>27373.364065756996</c:v>
                </c:pt>
                <c:pt idx="1668">
                  <c:v>27389.508544782806</c:v>
                </c:pt>
                <c:pt idx="1669">
                  <c:v>27405.657513216378</c:v>
                </c:pt>
                <c:pt idx="1670">
                  <c:v>27421.810980416132</c:v>
                </c:pt>
                <c:pt idx="1671">
                  <c:v>27437.96895572737</c:v>
                </c:pt>
                <c:pt idx="1672">
                  <c:v>27454.131448482192</c:v>
                </c:pt>
                <c:pt idx="1673">
                  <c:v>27470.298467999422</c:v>
                </c:pt>
                <c:pt idx="1674">
                  <c:v>27486.470023584661</c:v>
                </c:pt>
                <c:pt idx="1675">
                  <c:v>27502.646124530129</c:v>
                </c:pt>
                <c:pt idx="1676">
                  <c:v>27518.826780114709</c:v>
                </c:pt>
                <c:pt idx="1677">
                  <c:v>27535.011999603848</c:v>
                </c:pt>
                <c:pt idx="1678">
                  <c:v>27551.201792249572</c:v>
                </c:pt>
                <c:pt idx="1679">
                  <c:v>27567.396167290368</c:v>
                </c:pt>
                <c:pt idx="1680">
                  <c:v>27583.595133951207</c:v>
                </c:pt>
                <c:pt idx="1681">
                  <c:v>27599.798701443447</c:v>
                </c:pt>
                <c:pt idx="1682">
                  <c:v>27616.006878964836</c:v>
                </c:pt>
                <c:pt idx="1683">
                  <c:v>27632.219675699424</c:v>
                </c:pt>
                <c:pt idx="1684">
                  <c:v>27648.437100817624</c:v>
                </c:pt>
                <c:pt idx="1685">
                  <c:v>27664.659163475953</c:v>
                </c:pt>
                <c:pt idx="1686">
                  <c:v>27680.885872817285</c:v>
                </c:pt>
                <c:pt idx="1687">
                  <c:v>27697.117237970517</c:v>
                </c:pt>
                <c:pt idx="1688">
                  <c:v>27713.353268050731</c:v>
                </c:pt>
                <c:pt idx="1689">
                  <c:v>27729.593972159044</c:v>
                </c:pt>
                <c:pt idx="1690">
                  <c:v>27745.83935938264</c:v>
                </c:pt>
                <c:pt idx="1691">
                  <c:v>27762.089438794661</c:v>
                </c:pt>
                <c:pt idx="1692">
                  <c:v>27778.34421945416</c:v>
                </c:pt>
                <c:pt idx="1693">
                  <c:v>27794.603710406205</c:v>
                </c:pt>
                <c:pt idx="1694">
                  <c:v>27810.86792068159</c:v>
                </c:pt>
                <c:pt idx="1695">
                  <c:v>27827.136859296999</c:v>
                </c:pt>
                <c:pt idx="1696">
                  <c:v>27843.410535254861</c:v>
                </c:pt>
                <c:pt idx="1697">
                  <c:v>27859.6889575434</c:v>
                </c:pt>
                <c:pt idx="1698">
                  <c:v>27875.972135136421</c:v>
                </c:pt>
                <c:pt idx="1699">
                  <c:v>27892.260076993462</c:v>
                </c:pt>
                <c:pt idx="1700">
                  <c:v>27908.552792059647</c:v>
                </c:pt>
                <c:pt idx="1701">
                  <c:v>27924.85028926568</c:v>
                </c:pt>
                <c:pt idx="1702">
                  <c:v>27941.152577527737</c:v>
                </c:pt>
                <c:pt idx="1703">
                  <c:v>27957.459665747527</c:v>
                </c:pt>
                <c:pt idx="1704">
                  <c:v>27973.771562812206</c:v>
                </c:pt>
                <c:pt idx="1705">
                  <c:v>27990.08827759431</c:v>
                </c:pt>
                <c:pt idx="1706">
                  <c:v>28006.409818951688</c:v>
                </c:pt>
                <c:pt idx="1707">
                  <c:v>28022.736195727604</c:v>
                </c:pt>
                <c:pt idx="1708">
                  <c:v>28039.067416750499</c:v>
                </c:pt>
                <c:pt idx="1709">
                  <c:v>28055.403490834135</c:v>
                </c:pt>
                <c:pt idx="1710">
                  <c:v>28071.744426777419</c:v>
                </c:pt>
                <c:pt idx="1711">
                  <c:v>28088.090233364375</c:v>
                </c:pt>
                <c:pt idx="1712">
                  <c:v>28104.440919364231</c:v>
                </c:pt>
                <c:pt idx="1713">
                  <c:v>28120.796493531241</c:v>
                </c:pt>
                <c:pt idx="1714">
                  <c:v>28137.156964604677</c:v>
                </c:pt>
                <c:pt idx="1715">
                  <c:v>28153.522341308813</c:v>
                </c:pt>
                <c:pt idx="1716">
                  <c:v>28169.892632352843</c:v>
                </c:pt>
                <c:pt idx="1717">
                  <c:v>28186.267846430965</c:v>
                </c:pt>
                <c:pt idx="1718">
                  <c:v>28202.64799222213</c:v>
                </c:pt>
                <c:pt idx="1719">
                  <c:v>28219.033078390174</c:v>
                </c:pt>
                <c:pt idx="1720">
                  <c:v>28235.423113583729</c:v>
                </c:pt>
                <c:pt idx="1721">
                  <c:v>28251.818106436152</c:v>
                </c:pt>
                <c:pt idx="1722">
                  <c:v>28268.21806556551</c:v>
                </c:pt>
                <c:pt idx="1723">
                  <c:v>28284.622999574563</c:v>
                </c:pt>
                <c:pt idx="1724">
                  <c:v>28301.032917050677</c:v>
                </c:pt>
                <c:pt idx="1725">
                  <c:v>28317.447826565822</c:v>
                </c:pt>
                <c:pt idx="1726">
                  <c:v>28333.867736676475</c:v>
                </c:pt>
                <c:pt idx="1727">
                  <c:v>28350.292655923662</c:v>
                </c:pt>
                <c:pt idx="1728">
                  <c:v>28366.72259283291</c:v>
                </c:pt>
                <c:pt idx="1729">
                  <c:v>28383.157555914066</c:v>
                </c:pt>
                <c:pt idx="1730">
                  <c:v>28399.597553661479</c:v>
                </c:pt>
                <c:pt idx="1731">
                  <c:v>28416.042594553794</c:v>
                </c:pt>
                <c:pt idx="1732">
                  <c:v>28432.492687053997</c:v>
                </c:pt>
                <c:pt idx="1733">
                  <c:v>28448.947839609296</c:v>
                </c:pt>
                <c:pt idx="1734">
                  <c:v>28465.408060651171</c:v>
                </c:pt>
                <c:pt idx="1735">
                  <c:v>28481.873358595298</c:v>
                </c:pt>
                <c:pt idx="1736">
                  <c:v>28498.343741841512</c:v>
                </c:pt>
                <c:pt idx="1737">
                  <c:v>28514.819218773715</c:v>
                </c:pt>
                <c:pt idx="1738">
                  <c:v>28531.299797759955</c:v>
                </c:pt>
                <c:pt idx="1739">
                  <c:v>28547.785487152258</c:v>
                </c:pt>
                <c:pt idx="1740">
                  <c:v>28564.276295286712</c:v>
                </c:pt>
                <c:pt idx="1741">
                  <c:v>28580.772230483286</c:v>
                </c:pt>
                <c:pt idx="1742">
                  <c:v>28597.27330104596</c:v>
                </c:pt>
                <c:pt idx="1743">
                  <c:v>28613.779515262522</c:v>
                </c:pt>
                <c:pt idx="1744">
                  <c:v>28630.290881404646</c:v>
                </c:pt>
                <c:pt idx="1745">
                  <c:v>28646.807407727818</c:v>
                </c:pt>
                <c:pt idx="1746">
                  <c:v>28663.329102471245</c:v>
                </c:pt>
                <c:pt idx="1747">
                  <c:v>28679.855973857932</c:v>
                </c:pt>
                <c:pt idx="1748">
                  <c:v>28696.388030094546</c:v>
                </c:pt>
                <c:pt idx="1749">
                  <c:v>28712.925279371386</c:v>
                </c:pt>
                <c:pt idx="1750">
                  <c:v>28729.467729862383</c:v>
                </c:pt>
                <c:pt idx="1751">
                  <c:v>28746.015389725078</c:v>
                </c:pt>
                <c:pt idx="1752">
                  <c:v>28762.568267100509</c:v>
                </c:pt>
                <c:pt idx="1753">
                  <c:v>28779.126370113263</c:v>
                </c:pt>
                <c:pt idx="1754">
                  <c:v>28795.689706871301</c:v>
                </c:pt>
                <c:pt idx="1755">
                  <c:v>28812.258285466149</c:v>
                </c:pt>
                <c:pt idx="1756">
                  <c:v>28828.832113972596</c:v>
                </c:pt>
                <c:pt idx="1757">
                  <c:v>28845.41120044886</c:v>
                </c:pt>
                <c:pt idx="1758">
                  <c:v>28861.995552936442</c:v>
                </c:pt>
                <c:pt idx="1759">
                  <c:v>28878.585179460159</c:v>
                </c:pt>
                <c:pt idx="1760">
                  <c:v>28895.180088028035</c:v>
                </c:pt>
                <c:pt idx="1761">
                  <c:v>28911.78028663126</c:v>
                </c:pt>
                <c:pt idx="1762">
                  <c:v>28928.385783244277</c:v>
                </c:pt>
                <c:pt idx="1763">
                  <c:v>28944.996585824581</c:v>
                </c:pt>
                <c:pt idx="1764">
                  <c:v>28961.612702312887</c:v>
                </c:pt>
                <c:pt idx="1765">
                  <c:v>28978.234140632772</c:v>
                </c:pt>
                <c:pt idx="1766">
                  <c:v>28994.860908690996</c:v>
                </c:pt>
                <c:pt idx="1767">
                  <c:v>29011.49301437724</c:v>
                </c:pt>
                <c:pt idx="1768">
                  <c:v>29028.130465564085</c:v>
                </c:pt>
                <c:pt idx="1769">
                  <c:v>29044.773270107158</c:v>
                </c:pt>
                <c:pt idx="1770">
                  <c:v>29061.421435844783</c:v>
                </c:pt>
                <c:pt idx="1771">
                  <c:v>29078.074970598253</c:v>
                </c:pt>
                <c:pt idx="1772">
                  <c:v>29094.733882171633</c:v>
                </c:pt>
                <c:pt idx="1773">
                  <c:v>29111.398178351716</c:v>
                </c:pt>
                <c:pt idx="1774">
                  <c:v>29128.067866908033</c:v>
                </c:pt>
                <c:pt idx="1775">
                  <c:v>29144.742955592865</c:v>
                </c:pt>
                <c:pt idx="1776">
                  <c:v>29161.423452141073</c:v>
                </c:pt>
                <c:pt idx="1777">
                  <c:v>29178.109364270182</c:v>
                </c:pt>
                <c:pt idx="1778">
                  <c:v>29194.800699680265</c:v>
                </c:pt>
                <c:pt idx="1779">
                  <c:v>29211.497466053988</c:v>
                </c:pt>
                <c:pt idx="1780">
                  <c:v>29228.199671056525</c:v>
                </c:pt>
                <c:pt idx="1781">
                  <c:v>29244.907322335472</c:v>
                </c:pt>
                <c:pt idx="1782">
                  <c:v>29261.620427520935</c:v>
                </c:pt>
                <c:pt idx="1783">
                  <c:v>29278.338994225403</c:v>
                </c:pt>
                <c:pt idx="1784">
                  <c:v>29295.063030043719</c:v>
                </c:pt>
                <c:pt idx="1785">
                  <c:v>29311.792542553074</c:v>
                </c:pt>
                <c:pt idx="1786">
                  <c:v>29328.527539312981</c:v>
                </c:pt>
                <c:pt idx="1787">
                  <c:v>29345.268027865182</c:v>
                </c:pt>
                <c:pt idx="1788">
                  <c:v>29362.014015733668</c:v>
                </c:pt>
                <c:pt idx="1789">
                  <c:v>29378.76551042459</c:v>
                </c:pt>
                <c:pt idx="1790">
                  <c:v>29395.522519426337</c:v>
                </c:pt>
                <c:pt idx="1791">
                  <c:v>29412.285050209375</c:v>
                </c:pt>
                <c:pt idx="1792">
                  <c:v>29429.053110226243</c:v>
                </c:pt>
                <c:pt idx="1793">
                  <c:v>29445.826706911546</c:v>
                </c:pt>
                <c:pt idx="1794">
                  <c:v>29462.605847681974</c:v>
                </c:pt>
                <c:pt idx="1795">
                  <c:v>29479.390539936085</c:v>
                </c:pt>
                <c:pt idx="1796">
                  <c:v>29496.180791054503</c:v>
                </c:pt>
                <c:pt idx="1797">
                  <c:v>29512.976608399702</c:v>
                </c:pt>
                <c:pt idx="1798">
                  <c:v>29529.777999316084</c:v>
                </c:pt>
                <c:pt idx="1799">
                  <c:v>29546.584971129843</c:v>
                </c:pt>
                <c:pt idx="1800">
                  <c:v>29563.397531149018</c:v>
                </c:pt>
                <c:pt idx="1801">
                  <c:v>29580.215686663487</c:v>
                </c:pt>
                <c:pt idx="1802">
                  <c:v>29597.039444944756</c:v>
                </c:pt>
                <c:pt idx="1803">
                  <c:v>29613.868813246143</c:v>
                </c:pt>
                <c:pt idx="1804">
                  <c:v>29630.70379880258</c:v>
                </c:pt>
                <c:pt idx="1805">
                  <c:v>29647.544408830752</c:v>
                </c:pt>
                <c:pt idx="1806">
                  <c:v>29664.3906505288</c:v>
                </c:pt>
                <c:pt idx="1807">
                  <c:v>29681.242531076554</c:v>
                </c:pt>
                <c:pt idx="1808">
                  <c:v>29698.100057635351</c:v>
                </c:pt>
                <c:pt idx="1809">
                  <c:v>29714.963237348053</c:v>
                </c:pt>
                <c:pt idx="1810">
                  <c:v>29731.832077338997</c:v>
                </c:pt>
                <c:pt idx="1811">
                  <c:v>29748.706584713931</c:v>
                </c:pt>
                <c:pt idx="1812">
                  <c:v>29765.586766560071</c:v>
                </c:pt>
                <c:pt idx="1813">
                  <c:v>29782.472629945976</c:v>
                </c:pt>
                <c:pt idx="1814">
                  <c:v>29799.364181921548</c:v>
                </c:pt>
                <c:pt idx="1815">
                  <c:v>29816.26142951801</c:v>
                </c:pt>
                <c:pt idx="1816">
                  <c:v>29833.164379747868</c:v>
                </c:pt>
                <c:pt idx="1817">
                  <c:v>29850.073039604864</c:v>
                </c:pt>
                <c:pt idx="1818">
                  <c:v>29866.987416063937</c:v>
                </c:pt>
                <c:pt idx="1819">
                  <c:v>29883.907516081286</c:v>
                </c:pt>
                <c:pt idx="1820">
                  <c:v>29900.833346594132</c:v>
                </c:pt>
                <c:pt idx="1821">
                  <c:v>29917.764914520911</c:v>
                </c:pt>
                <c:pt idx="1822">
                  <c:v>29934.702226761103</c:v>
                </c:pt>
                <c:pt idx="1823">
                  <c:v>29951.645290195233</c:v>
                </c:pt>
                <c:pt idx="1824">
                  <c:v>29968.594111684877</c:v>
                </c:pt>
                <c:pt idx="1825">
                  <c:v>29985.548698072551</c:v>
                </c:pt>
                <c:pt idx="1826">
                  <c:v>30002.509056181745</c:v>
                </c:pt>
                <c:pt idx="1827">
                  <c:v>30019.475192816892</c:v>
                </c:pt>
                <c:pt idx="1828">
                  <c:v>30036.447114763276</c:v>
                </c:pt>
                <c:pt idx="1829">
                  <c:v>30053.424828787061</c:v>
                </c:pt>
                <c:pt idx="1830">
                  <c:v>30070.408341635241</c:v>
                </c:pt>
                <c:pt idx="1831">
                  <c:v>30087.39766003556</c:v>
                </c:pt>
                <c:pt idx="1832">
                  <c:v>30104.392790696606</c:v>
                </c:pt>
                <c:pt idx="1833">
                  <c:v>30121.393740307602</c:v>
                </c:pt>
                <c:pt idx="1834">
                  <c:v>30138.400515538553</c:v>
                </c:pt>
                <c:pt idx="1835">
                  <c:v>30155.413123040082</c:v>
                </c:pt>
                <c:pt idx="1836">
                  <c:v>30172.431569443423</c:v>
                </c:pt>
                <c:pt idx="1837">
                  <c:v>30189.4558613605</c:v>
                </c:pt>
                <c:pt idx="1838">
                  <c:v>30206.486005383747</c:v>
                </c:pt>
                <c:pt idx="1839">
                  <c:v>30223.522008086136</c:v>
                </c:pt>
                <c:pt idx="1840">
                  <c:v>30240.563876021184</c:v>
                </c:pt>
                <c:pt idx="1841">
                  <c:v>30257.611615722843</c:v>
                </c:pt>
                <c:pt idx="1842">
                  <c:v>30274.665233705564</c:v>
                </c:pt>
                <c:pt idx="1843">
                  <c:v>30291.724736464155</c:v>
                </c:pt>
                <c:pt idx="1844">
                  <c:v>30308.790130473903</c:v>
                </c:pt>
                <c:pt idx="1845">
                  <c:v>30325.861422190363</c:v>
                </c:pt>
                <c:pt idx="1846">
                  <c:v>30342.938618049426</c:v>
                </c:pt>
                <c:pt idx="1847">
                  <c:v>30360.021724467315</c:v>
                </c:pt>
                <c:pt idx="1848">
                  <c:v>30377.110747840514</c:v>
                </c:pt>
                <c:pt idx="1849">
                  <c:v>30394.205694545715</c:v>
                </c:pt>
                <c:pt idx="1850">
                  <c:v>30411.306570939818</c:v>
                </c:pt>
                <c:pt idx="1851">
                  <c:v>30428.413383359868</c:v>
                </c:pt>
                <c:pt idx="1852">
                  <c:v>30445.526138123187</c:v>
                </c:pt>
                <c:pt idx="1853">
                  <c:v>30462.644841526995</c:v>
                </c:pt>
                <c:pt idx="1854">
                  <c:v>30479.769499848764</c:v>
                </c:pt>
                <c:pt idx="1855">
                  <c:v>30496.900119345963</c:v>
                </c:pt>
                <c:pt idx="1856">
                  <c:v>30514.036706256084</c:v>
                </c:pt>
                <c:pt idx="1857">
                  <c:v>30531.179266796578</c:v>
                </c:pt>
                <c:pt idx="1858">
                  <c:v>30548.327807164907</c:v>
                </c:pt>
                <c:pt idx="1859">
                  <c:v>30565.482333538468</c:v>
                </c:pt>
                <c:pt idx="1860">
                  <c:v>30582.642852074507</c:v>
                </c:pt>
                <c:pt idx="1861">
                  <c:v>30599.80936891025</c:v>
                </c:pt>
                <c:pt idx="1862">
                  <c:v>30616.981890162624</c:v>
                </c:pt>
                <c:pt idx="1863">
                  <c:v>30634.160421928456</c:v>
                </c:pt>
                <c:pt idx="1864">
                  <c:v>30651.344970284365</c:v>
                </c:pt>
                <c:pt idx="1865">
                  <c:v>30668.535541286692</c:v>
                </c:pt>
                <c:pt idx="1866">
                  <c:v>30685.732140971559</c:v>
                </c:pt>
                <c:pt idx="1867">
                  <c:v>30702.93477535469</c:v>
                </c:pt>
                <c:pt idx="1868">
                  <c:v>30720.143450431588</c:v>
                </c:pt>
                <c:pt idx="1869">
                  <c:v>30737.35817217733</c:v>
                </c:pt>
                <c:pt idx="1870">
                  <c:v>30754.578946546579</c:v>
                </c:pt>
                <c:pt idx="1871">
                  <c:v>30771.805779473689</c:v>
                </c:pt>
                <c:pt idx="1872">
                  <c:v>30789.038676872424</c:v>
                </c:pt>
                <c:pt idx="1873">
                  <c:v>30806.277644636197</c:v>
                </c:pt>
                <c:pt idx="1874">
                  <c:v>30823.522688637873</c:v>
                </c:pt>
                <c:pt idx="1875">
                  <c:v>30840.77381472975</c:v>
                </c:pt>
                <c:pt idx="1876">
                  <c:v>30858.031028743637</c:v>
                </c:pt>
                <c:pt idx="1877">
                  <c:v>30875.294336490653</c:v>
                </c:pt>
                <c:pt idx="1878">
                  <c:v>30892.563743761406</c:v>
                </c:pt>
                <c:pt idx="1879">
                  <c:v>30909.839256325802</c:v>
                </c:pt>
                <c:pt idx="1880">
                  <c:v>30927.120879933089</c:v>
                </c:pt>
                <c:pt idx="1881">
                  <c:v>30944.408620311795</c:v>
                </c:pt>
                <c:pt idx="1882">
                  <c:v>30961.702483169724</c:v>
                </c:pt>
                <c:pt idx="1883">
                  <c:v>30979.002474193949</c:v>
                </c:pt>
                <c:pt idx="1884">
                  <c:v>30996.308599050746</c:v>
                </c:pt>
                <c:pt idx="1885">
                  <c:v>31013.620863385608</c:v>
                </c:pt>
                <c:pt idx="1886">
                  <c:v>31030.939272823045</c:v>
                </c:pt>
                <c:pt idx="1887">
                  <c:v>31048.263832966899</c:v>
                </c:pt>
                <c:pt idx="1888">
                  <c:v>31065.594549399997</c:v>
                </c:pt>
                <c:pt idx="1889">
                  <c:v>31082.931427684256</c:v>
                </c:pt>
                <c:pt idx="1890">
                  <c:v>31100.274473360678</c:v>
                </c:pt>
                <c:pt idx="1891">
                  <c:v>31117.623691949255</c:v>
                </c:pt>
                <c:pt idx="1892">
                  <c:v>31134.97908894897</c:v>
                </c:pt>
                <c:pt idx="1893">
                  <c:v>31152.340669837817</c:v>
                </c:pt>
                <c:pt idx="1894">
                  <c:v>31169.708440072689</c:v>
                </c:pt>
                <c:pt idx="1895">
                  <c:v>31187.082405089412</c:v>
                </c:pt>
                <c:pt idx="1896">
                  <c:v>31204.462570302683</c:v>
                </c:pt>
                <c:pt idx="1897">
                  <c:v>31221.848941106069</c:v>
                </c:pt>
                <c:pt idx="1898">
                  <c:v>31239.241522871995</c:v>
                </c:pt>
                <c:pt idx="1899">
                  <c:v>31256.640320951643</c:v>
                </c:pt>
                <c:pt idx="1900">
                  <c:v>31274.045340675002</c:v>
                </c:pt>
                <c:pt idx="1901">
                  <c:v>31291.456587350869</c:v>
                </c:pt>
                <c:pt idx="1902">
                  <c:v>31308.874066266631</c:v>
                </c:pt>
                <c:pt idx="1903">
                  <c:v>31326.297782688478</c:v>
                </c:pt>
                <c:pt idx="1904">
                  <c:v>31343.727741861305</c:v>
                </c:pt>
                <c:pt idx="1905">
                  <c:v>31361.163949008558</c:v>
                </c:pt>
                <c:pt idx="1906">
                  <c:v>31378.606409332369</c:v>
                </c:pt>
                <c:pt idx="1907">
                  <c:v>31396.05512801346</c:v>
                </c:pt>
                <c:pt idx="1908">
                  <c:v>31413.510110211086</c:v>
                </c:pt>
                <c:pt idx="1909">
                  <c:v>31430.971361063097</c:v>
                </c:pt>
                <c:pt idx="1910">
                  <c:v>31448.438885685831</c:v>
                </c:pt>
                <c:pt idx="1911">
                  <c:v>31465.912689174114</c:v>
                </c:pt>
                <c:pt idx="1912">
                  <c:v>31483.392776601253</c:v>
                </c:pt>
                <c:pt idx="1913">
                  <c:v>31500.879153019021</c:v>
                </c:pt>
                <c:pt idx="1914">
                  <c:v>31518.371823457546</c:v>
                </c:pt>
                <c:pt idx="1915">
                  <c:v>31535.870792925383</c:v>
                </c:pt>
                <c:pt idx="1916">
                  <c:v>31553.376066409463</c:v>
                </c:pt>
                <c:pt idx="1917">
                  <c:v>31570.887648875025</c:v>
                </c:pt>
                <c:pt idx="1918">
                  <c:v>31588.405545265632</c:v>
                </c:pt>
                <c:pt idx="1919">
                  <c:v>31605.929760503179</c:v>
                </c:pt>
                <c:pt idx="1920">
                  <c:v>31623.460299487771</c:v>
                </c:pt>
                <c:pt idx="1921">
                  <c:v>31640.997167097772</c:v>
                </c:pt>
                <c:pt idx="1922">
                  <c:v>31658.540368189722</c:v>
                </c:pt>
                <c:pt idx="1923">
                  <c:v>31676.089907598438</c:v>
                </c:pt>
                <c:pt idx="1924">
                  <c:v>31693.64579013683</c:v>
                </c:pt>
                <c:pt idx="1925">
                  <c:v>31711.208020595986</c:v>
                </c:pt>
                <c:pt idx="1926">
                  <c:v>31728.776603745031</c:v>
                </c:pt>
                <c:pt idx="1927">
                  <c:v>31746.351544331312</c:v>
                </c:pt>
                <c:pt idx="1928">
                  <c:v>31763.932847080116</c:v>
                </c:pt>
                <c:pt idx="1929">
                  <c:v>31781.520516694894</c:v>
                </c:pt>
                <c:pt idx="1930">
                  <c:v>31799.114557856989</c:v>
                </c:pt>
                <c:pt idx="1931">
                  <c:v>31816.71497522579</c:v>
                </c:pt>
                <c:pt idx="1932">
                  <c:v>31834.321773438685</c:v>
                </c:pt>
                <c:pt idx="1933">
                  <c:v>31851.934957110963</c:v>
                </c:pt>
                <c:pt idx="1934">
                  <c:v>31869.554530835903</c:v>
                </c:pt>
                <c:pt idx="1935">
                  <c:v>31887.180499184553</c:v>
                </c:pt>
                <c:pt idx="1936">
                  <c:v>31904.812866705994</c:v>
                </c:pt>
                <c:pt idx="1937">
                  <c:v>31922.451637926981</c:v>
                </c:pt>
                <c:pt idx="1938">
                  <c:v>31940.096817352256</c:v>
                </c:pt>
                <c:pt idx="1939">
                  <c:v>31957.74840946426</c:v>
                </c:pt>
                <c:pt idx="1940">
                  <c:v>31975.406418723276</c:v>
                </c:pt>
                <c:pt idx="1941">
                  <c:v>31993.070849567259</c:v>
                </c:pt>
                <c:pt idx="1942">
                  <c:v>32010.741706412035</c:v>
                </c:pt>
                <c:pt idx="1943">
                  <c:v>32028.418993650979</c:v>
                </c:pt>
                <c:pt idx="1944">
                  <c:v>32046.102715655219</c:v>
                </c:pt>
                <c:pt idx="1945">
                  <c:v>32063.792876773561</c:v>
                </c:pt>
                <c:pt idx="1946">
                  <c:v>32081.489481332457</c:v>
                </c:pt>
                <c:pt idx="1947">
                  <c:v>32099.192533635956</c:v>
                </c:pt>
                <c:pt idx="1948">
                  <c:v>32116.902037965647</c:v>
                </c:pt>
                <c:pt idx="1949">
                  <c:v>32134.617998580823</c:v>
                </c:pt>
                <c:pt idx="1950">
                  <c:v>32152.340419718148</c:v>
                </c:pt>
                <c:pt idx="1951">
                  <c:v>32170.069305591951</c:v>
                </c:pt>
                <c:pt idx="1952">
                  <c:v>32187.804660393998</c:v>
                </c:pt>
                <c:pt idx="1953">
                  <c:v>32205.546488293552</c:v>
                </c:pt>
                <c:pt idx="1954">
                  <c:v>32223.294793437326</c:v>
                </c:pt>
                <c:pt idx="1955">
                  <c:v>32241.049579949467</c:v>
                </c:pt>
                <c:pt idx="1956">
                  <c:v>32258.810851931536</c:v>
                </c:pt>
                <c:pt idx="1957">
                  <c:v>32276.578613462483</c:v>
                </c:pt>
                <c:pt idx="1958">
                  <c:v>32294.352868598606</c:v>
                </c:pt>
                <c:pt idx="1959">
                  <c:v>32312.133621373581</c:v>
                </c:pt>
                <c:pt idx="1960">
                  <c:v>32329.920875798416</c:v>
                </c:pt>
                <c:pt idx="1961">
                  <c:v>32347.714635861372</c:v>
                </c:pt>
                <c:pt idx="1962">
                  <c:v>32365.51490552798</c:v>
                </c:pt>
                <c:pt idx="1963">
                  <c:v>32383.321688741096</c:v>
                </c:pt>
                <c:pt idx="1964">
                  <c:v>32401.134989420741</c:v>
                </c:pt>
                <c:pt idx="1965">
                  <c:v>32418.954811464235</c:v>
                </c:pt>
                <c:pt idx="1966">
                  <c:v>32436.781158746002</c:v>
                </c:pt>
                <c:pt idx="1967">
                  <c:v>32454.614035117687</c:v>
                </c:pt>
                <c:pt idx="1968">
                  <c:v>32472.453444408045</c:v>
                </c:pt>
                <c:pt idx="1969">
                  <c:v>32490.299390423002</c:v>
                </c:pt>
                <c:pt idx="1970">
                  <c:v>32508.151876945551</c:v>
                </c:pt>
                <c:pt idx="1971">
                  <c:v>32526.01090773581</c:v>
                </c:pt>
                <c:pt idx="1972">
                  <c:v>32543.876486530949</c:v>
                </c:pt>
                <c:pt idx="1973">
                  <c:v>32561.748617045105</c:v>
                </c:pt>
                <c:pt idx="1974">
                  <c:v>32579.627302969617</c:v>
                </c:pt>
                <c:pt idx="1975">
                  <c:v>32597.512547972605</c:v>
                </c:pt>
                <c:pt idx="1976">
                  <c:v>32615.404355699331</c:v>
                </c:pt>
                <c:pt idx="1977">
                  <c:v>32633.302729771964</c:v>
                </c:pt>
                <c:pt idx="1978">
                  <c:v>32651.207673789602</c:v>
                </c:pt>
                <c:pt idx="1979">
                  <c:v>32669.119191328216</c:v>
                </c:pt>
                <c:pt idx="1980">
                  <c:v>32687.03728594078</c:v>
                </c:pt>
                <c:pt idx="1981">
                  <c:v>32704.961961157071</c:v>
                </c:pt>
                <c:pt idx="1982">
                  <c:v>32722.893220483762</c:v>
                </c:pt>
                <c:pt idx="1983">
                  <c:v>32740.831067404302</c:v>
                </c:pt>
                <c:pt idx="1984">
                  <c:v>32758.775505379053</c:v>
                </c:pt>
                <c:pt idx="1985">
                  <c:v>32776.726537845032</c:v>
                </c:pt>
                <c:pt idx="1986">
                  <c:v>32794.684168216176</c:v>
                </c:pt>
                <c:pt idx="1987">
                  <c:v>32812.648399883095</c:v>
                </c:pt>
                <c:pt idx="1988">
                  <c:v>32830.619236213191</c:v>
                </c:pt>
                <c:pt idx="1989">
                  <c:v>32848.596680550523</c:v>
                </c:pt>
                <c:pt idx="1990">
                  <c:v>32866.580736215845</c:v>
                </c:pt>
                <c:pt idx="1991">
                  <c:v>32884.571406506664</c:v>
                </c:pt>
                <c:pt idx="1992">
                  <c:v>32902.568694697045</c:v>
                </c:pt>
                <c:pt idx="1993">
                  <c:v>32920.572604037741</c:v>
                </c:pt>
                <c:pt idx="1994">
                  <c:v>32938.583137756134</c:v>
                </c:pt>
                <c:pt idx="1995">
                  <c:v>32956.600299056197</c:v>
                </c:pt>
                <c:pt idx="1996">
                  <c:v>32974.624091118429</c:v>
                </c:pt>
                <c:pt idx="1997">
                  <c:v>32992.654517100011</c:v>
                </c:pt>
                <c:pt idx="1998">
                  <c:v>33010.691580134509</c:v>
                </c:pt>
                <c:pt idx="1999">
                  <c:v>33028.735283332149</c:v>
                </c:pt>
                <c:pt idx="2000">
                  <c:v>33046.785629779552</c:v>
                </c:pt>
                <c:pt idx="2001">
                  <c:v>33064.842622539887</c:v>
                </c:pt>
                <c:pt idx="2002">
                  <c:v>33082.906264652796</c:v>
                </c:pt>
                <c:pt idx="2003">
                  <c:v>33100.976559134273</c:v>
                </c:pt>
                <c:pt idx="2004">
                  <c:v>33119.053508976875</c:v>
                </c:pt>
                <c:pt idx="2005">
                  <c:v>33137.137117149461</c:v>
                </c:pt>
                <c:pt idx="2006">
                  <c:v>33155.227386597289</c:v>
                </c:pt>
                <c:pt idx="2007">
                  <c:v>33173.3243202421</c:v>
                </c:pt>
                <c:pt idx="2008">
                  <c:v>33191.427920981863</c:v>
                </c:pt>
                <c:pt idx="2009">
                  <c:v>33209.538191690881</c:v>
                </c:pt>
                <c:pt idx="2010">
                  <c:v>33227.655135219858</c:v>
                </c:pt>
                <c:pt idx="2011">
                  <c:v>33245.778754395717</c:v>
                </c:pt>
                <c:pt idx="2012">
                  <c:v>33263.909052021758</c:v>
                </c:pt>
                <c:pt idx="2013">
                  <c:v>33282.04603087742</c:v>
                </c:pt>
                <c:pt idx="2014">
                  <c:v>33300.189693718494</c:v>
                </c:pt>
                <c:pt idx="2015">
                  <c:v>33318.34004327689</c:v>
                </c:pt>
                <c:pt idx="2016">
                  <c:v>33336.497082260823</c:v>
                </c:pt>
                <c:pt idx="2017">
                  <c:v>33354.660813354676</c:v>
                </c:pt>
                <c:pt idx="2018">
                  <c:v>33372.831239218976</c:v>
                </c:pt>
                <c:pt idx="2019">
                  <c:v>33391.008362490422</c:v>
                </c:pt>
                <c:pt idx="2020">
                  <c:v>33409.192185781772</c:v>
                </c:pt>
                <c:pt idx="2021">
                  <c:v>33427.382711682112</c:v>
                </c:pt>
                <c:pt idx="2022">
                  <c:v>33445.579942756434</c:v>
                </c:pt>
                <c:pt idx="2023">
                  <c:v>33463.78388154586</c:v>
                </c:pt>
                <c:pt idx="2024">
                  <c:v>33481.994530567586</c:v>
                </c:pt>
                <c:pt idx="2025">
                  <c:v>33500.211892314976</c:v>
                </c:pt>
                <c:pt idx="2026">
                  <c:v>33518.435969257225</c:v>
                </c:pt>
                <c:pt idx="2027">
                  <c:v>33536.666763839654</c:v>
                </c:pt>
                <c:pt idx="2028">
                  <c:v>33554.904278483613</c:v>
                </c:pt>
                <c:pt idx="2029">
                  <c:v>33573.148515586377</c:v>
                </c:pt>
                <c:pt idx="2030">
                  <c:v>33591.399477521183</c:v>
                </c:pt>
                <c:pt idx="2031">
                  <c:v>33609.657166637327</c:v>
                </c:pt>
                <c:pt idx="2032">
                  <c:v>33627.921585259843</c:v>
                </c:pt>
                <c:pt idx="2033">
                  <c:v>33646.19273568986</c:v>
                </c:pt>
                <c:pt idx="2034">
                  <c:v>33664.470620204345</c:v>
                </c:pt>
                <c:pt idx="2035">
                  <c:v>33682.755241056089</c:v>
                </c:pt>
                <c:pt idx="2036">
                  <c:v>33701.046600473885</c:v>
                </c:pt>
                <c:pt idx="2037">
                  <c:v>33719.344700662252</c:v>
                </c:pt>
                <c:pt idx="2038">
                  <c:v>33737.649543801585</c:v>
                </c:pt>
                <c:pt idx="2039">
                  <c:v>33755.961132048098</c:v>
                </c:pt>
                <c:pt idx="2040">
                  <c:v>33774.279467533837</c:v>
                </c:pt>
                <c:pt idx="2041">
                  <c:v>33792.604552366582</c:v>
                </c:pt>
                <c:pt idx="2042">
                  <c:v>33810.93638862994</c:v>
                </c:pt>
                <c:pt idx="2043">
                  <c:v>33829.274978383248</c:v>
                </c:pt>
                <c:pt idx="2044">
                  <c:v>33847.620323661613</c:v>
                </c:pt>
                <c:pt idx="2045">
                  <c:v>33865.972426475761</c:v>
                </c:pt>
                <c:pt idx="2046">
                  <c:v>33884.331288812195</c:v>
                </c:pt>
                <c:pt idx="2047">
                  <c:v>33902.696912633241</c:v>
                </c:pt>
                <c:pt idx="2048">
                  <c:v>33921.069299876654</c:v>
                </c:pt>
                <c:pt idx="2049">
                  <c:v>33939.44845245601</c:v>
                </c:pt>
                <c:pt idx="2050">
                  <c:v>33957.834372260535</c:v>
                </c:pt>
                <c:pt idx="2051">
                  <c:v>33976.227061155005</c:v>
                </c:pt>
                <c:pt idx="2052">
                  <c:v>33994.62652097988</c:v>
                </c:pt>
                <c:pt idx="2053">
                  <c:v>34013.032753551233</c:v>
                </c:pt>
                <c:pt idx="2054">
                  <c:v>34031.445760660587</c:v>
                </c:pt>
                <c:pt idx="2055">
                  <c:v>34049.865544075285</c:v>
                </c:pt>
                <c:pt idx="2056">
                  <c:v>34068.29210553797</c:v>
                </c:pt>
                <c:pt idx="2057">
                  <c:v>34086.725446766992</c:v>
                </c:pt>
                <c:pt idx="2058">
                  <c:v>34105.165569456185</c:v>
                </c:pt>
                <c:pt idx="2059">
                  <c:v>34123.612475274887</c:v>
                </c:pt>
                <c:pt idx="2060">
                  <c:v>34142.066165867924</c:v>
                </c:pt>
                <c:pt idx="2061">
                  <c:v>34160.526642855613</c:v>
                </c:pt>
                <c:pt idx="2062">
                  <c:v>34178.993907833734</c:v>
                </c:pt>
                <c:pt idx="2063">
                  <c:v>34197.467962373557</c:v>
                </c:pt>
                <c:pt idx="2064">
                  <c:v>34215.948808021865</c:v>
                </c:pt>
                <c:pt idx="2065">
                  <c:v>34234.436446300628</c:v>
                </c:pt>
                <c:pt idx="2066">
                  <c:v>34252.93087870747</c:v>
                </c:pt>
                <c:pt idx="2067">
                  <c:v>34271.432106715292</c:v>
                </c:pt>
                <c:pt idx="2068">
                  <c:v>34289.940131772419</c:v>
                </c:pt>
                <c:pt idx="2069">
                  <c:v>34308.454955302535</c:v>
                </c:pt>
                <c:pt idx="2070">
                  <c:v>34326.976578704722</c:v>
                </c:pt>
                <c:pt idx="2071">
                  <c:v>34345.505003353384</c:v>
                </c:pt>
                <c:pt idx="2072">
                  <c:v>34364.04023059817</c:v>
                </c:pt>
                <c:pt idx="2073">
                  <c:v>34382.582261764175</c:v>
                </c:pt>
                <c:pt idx="2074">
                  <c:v>34401.131098151738</c:v>
                </c:pt>
                <c:pt idx="2075">
                  <c:v>34419.686741036516</c:v>
                </c:pt>
                <c:pt idx="2076">
                  <c:v>34438.249191669383</c:v>
                </c:pt>
                <c:pt idx="2077">
                  <c:v>34456.818451276522</c:v>
                </c:pt>
                <c:pt idx="2078">
                  <c:v>34475.394521059396</c:v>
                </c:pt>
                <c:pt idx="2079">
                  <c:v>34493.977402194636</c:v>
                </c:pt>
                <c:pt idx="2080">
                  <c:v>34512.567095834187</c:v>
                </c:pt>
                <c:pt idx="2081">
                  <c:v>34531.163603105095</c:v>
                </c:pt>
                <c:pt idx="2082">
                  <c:v>34549.766925109696</c:v>
                </c:pt>
                <c:pt idx="2083">
                  <c:v>34568.377062925509</c:v>
                </c:pt>
                <c:pt idx="2084">
                  <c:v>34586.994017605117</c:v>
                </c:pt>
                <c:pt idx="2085">
                  <c:v>34605.617790176424</c:v>
                </c:pt>
                <c:pt idx="2086">
                  <c:v>34624.248381642319</c:v>
                </c:pt>
                <c:pt idx="2087">
                  <c:v>34642.885792980989</c:v>
                </c:pt>
                <c:pt idx="2088">
                  <c:v>34661.530025145745</c:v>
                </c:pt>
                <c:pt idx="2089">
                  <c:v>34680.181079064743</c:v>
                </c:pt>
                <c:pt idx="2090">
                  <c:v>34698.838955641571</c:v>
                </c:pt>
                <c:pt idx="2091">
                  <c:v>34717.503655754699</c:v>
                </c:pt>
                <c:pt idx="2092">
                  <c:v>34736.17518025772</c:v>
                </c:pt>
                <c:pt idx="2093">
                  <c:v>34754.853529979373</c:v>
                </c:pt>
                <c:pt idx="2094">
                  <c:v>34773.538705723338</c:v>
                </c:pt>
                <c:pt idx="2095">
                  <c:v>34792.230708268362</c:v>
                </c:pt>
                <c:pt idx="2096">
                  <c:v>34810.929538368313</c:v>
                </c:pt>
                <c:pt idx="2097">
                  <c:v>34829.635196751908</c:v>
                </c:pt>
                <c:pt idx="2098">
                  <c:v>34848.347684123029</c:v>
                </c:pt>
                <c:pt idx="2099">
                  <c:v>34867.067001160402</c:v>
                </c:pt>
                <c:pt idx="2100">
                  <c:v>34885.793148517907</c:v>
                </c:pt>
                <c:pt idx="2101">
                  <c:v>34904.526126824239</c:v>
                </c:pt>
                <c:pt idx="2102">
                  <c:v>34923.265936683078</c:v>
                </c:pt>
                <c:pt idx="2103">
                  <c:v>34942.012578673188</c:v>
                </c:pt>
                <c:pt idx="2104">
                  <c:v>34960.766053348088</c:v>
                </c:pt>
                <c:pt idx="2105">
                  <c:v>34979.526361236298</c:v>
                </c:pt>
                <c:pt idx="2106">
                  <c:v>34998.293502841341</c:v>
                </c:pt>
                <c:pt idx="2107">
                  <c:v>35017.067478641438</c:v>
                </c:pt>
                <c:pt idx="2108">
                  <c:v>35035.848289089939</c:v>
                </c:pt>
                <c:pt idx="2109">
                  <c:v>35054.635934614875</c:v>
                </c:pt>
                <c:pt idx="2110">
                  <c:v>35073.430415619252</c:v>
                </c:pt>
                <c:pt idx="2111">
                  <c:v>35092.231732480941</c:v>
                </c:pt>
                <c:pt idx="2112">
                  <c:v>35111.039885552651</c:v>
                </c:pt>
                <c:pt idx="2113">
                  <c:v>35129.854875161873</c:v>
                </c:pt>
                <c:pt idx="2114">
                  <c:v>35148.676701610959</c:v>
                </c:pt>
                <c:pt idx="2115">
                  <c:v>35167.50536517713</c:v>
                </c:pt>
                <c:pt idx="2116">
                  <c:v>35186.34086611239</c:v>
                </c:pt>
                <c:pt idx="2117">
                  <c:v>35205.183204643501</c:v>
                </c:pt>
                <c:pt idx="2118">
                  <c:v>35224.032380972079</c:v>
                </c:pt>
                <c:pt idx="2119">
                  <c:v>35242.888395274422</c:v>
                </c:pt>
                <c:pt idx="2120">
                  <c:v>35261.751247701694</c:v>
                </c:pt>
                <c:pt idx="2121">
                  <c:v>35280.62093837974</c:v>
                </c:pt>
                <c:pt idx="2122">
                  <c:v>35299.497467409259</c:v>
                </c:pt>
                <c:pt idx="2123">
                  <c:v>35318.380834865544</c:v>
                </c:pt>
                <c:pt idx="2124">
                  <c:v>35337.271040798754</c:v>
                </c:pt>
                <c:pt idx="2125">
                  <c:v>35356.168085233665</c:v>
                </c:pt>
                <c:pt idx="2126">
                  <c:v>35375.071968169847</c:v>
                </c:pt>
                <c:pt idx="2127">
                  <c:v>35393.982689581455</c:v>
                </c:pt>
                <c:pt idx="2128">
                  <c:v>35412.900249417486</c:v>
                </c:pt>
                <c:pt idx="2129">
                  <c:v>35431.824647601505</c:v>
                </c:pt>
                <c:pt idx="2130">
                  <c:v>35450.755884031838</c:v>
                </c:pt>
                <c:pt idx="2131">
                  <c:v>35469.693958581374</c:v>
                </c:pt>
                <c:pt idx="2132">
                  <c:v>35488.638871097668</c:v>
                </c:pt>
                <c:pt idx="2133">
                  <c:v>35507.590621402982</c:v>
                </c:pt>
                <c:pt idx="2134">
                  <c:v>35526.549209294295</c:v>
                </c:pt>
                <c:pt idx="2135">
                  <c:v>35545.514634542968</c:v>
                </c:pt>
                <c:pt idx="2136">
                  <c:v>35564.486896895214</c:v>
                </c:pt>
                <c:pt idx="2137">
                  <c:v>35583.465996071776</c:v>
                </c:pt>
                <c:pt idx="2138">
                  <c:v>35602.451931767915</c:v>
                </c:pt>
                <c:pt idx="2139">
                  <c:v>35621.4447036536</c:v>
                </c:pt>
                <c:pt idx="2140">
                  <c:v>35640.444311373351</c:v>
                </c:pt>
                <c:pt idx="2141">
                  <c:v>35659.450754546255</c:v>
                </c:pt>
                <c:pt idx="2142">
                  <c:v>35678.464032765951</c:v>
                </c:pt>
                <c:pt idx="2143">
                  <c:v>35697.484145600691</c:v>
                </c:pt>
                <c:pt idx="2144">
                  <c:v>35716.511092593231</c:v>
                </c:pt>
                <c:pt idx="2145">
                  <c:v>35735.544873260871</c:v>
                </c:pt>
                <c:pt idx="2146">
                  <c:v>35754.585487095479</c:v>
                </c:pt>
                <c:pt idx="2147">
                  <c:v>35773.632933563495</c:v>
                </c:pt>
                <c:pt idx="2148">
                  <c:v>35792.687212105724</c:v>
                </c:pt>
                <c:pt idx="2149">
                  <c:v>35811.748322137588</c:v>
                </c:pt>
                <c:pt idx="2150">
                  <c:v>35830.816263049092</c:v>
                </c:pt>
                <c:pt idx="2151">
                  <c:v>35849.891034204549</c:v>
                </c:pt>
                <c:pt idx="2152">
                  <c:v>35868.972634942904</c:v>
                </c:pt>
                <c:pt idx="2153">
                  <c:v>35888.06106457756</c:v>
                </c:pt>
                <c:pt idx="2154">
                  <c:v>35907.156322396353</c:v>
                </c:pt>
                <c:pt idx="2155">
                  <c:v>35926.25840766164</c:v>
                </c:pt>
                <c:pt idx="2156">
                  <c:v>35945.367319610181</c:v>
                </c:pt>
                <c:pt idx="2157">
                  <c:v>35964.483057453283</c:v>
                </c:pt>
                <c:pt idx="2158">
                  <c:v>35983.605620376555</c:v>
                </c:pt>
                <c:pt idx="2159">
                  <c:v>36002.73500754017</c:v>
                </c:pt>
                <c:pt idx="2160">
                  <c:v>36021.871218078675</c:v>
                </c:pt>
                <c:pt idx="2161">
                  <c:v>36041.014251101042</c:v>
                </c:pt>
                <c:pt idx="2162">
                  <c:v>36060.164105690768</c:v>
                </c:pt>
                <c:pt idx="2163">
                  <c:v>36079.320780905538</c:v>
                </c:pt>
                <c:pt idx="2164">
                  <c:v>36098.484275777686</c:v>
                </c:pt>
                <c:pt idx="2165">
                  <c:v>36117.654589313715</c:v>
                </c:pt>
                <c:pt idx="2166">
                  <c:v>36136.831720494803</c:v>
                </c:pt>
                <c:pt idx="2167">
                  <c:v>36156.015668276181</c:v>
                </c:pt>
                <c:pt idx="2168">
                  <c:v>36175.206431587758</c:v>
                </c:pt>
                <c:pt idx="2169">
                  <c:v>36194.404009333593</c:v>
                </c:pt>
                <c:pt idx="2170">
                  <c:v>36213.608400392273</c:v>
                </c:pt>
                <c:pt idx="2171">
                  <c:v>36232.819603616641</c:v>
                </c:pt>
                <c:pt idx="2172">
                  <c:v>36252.037617833994</c:v>
                </c:pt>
                <c:pt idx="2173">
                  <c:v>36271.262441845829</c:v>
                </c:pt>
                <c:pt idx="2174">
                  <c:v>36290.494074428127</c:v>
                </c:pt>
                <c:pt idx="2175">
                  <c:v>36309.732514331197</c:v>
                </c:pt>
                <c:pt idx="2176">
                  <c:v>36328.977760279558</c:v>
                </c:pt>
                <c:pt idx="2177">
                  <c:v>36348.229810972174</c:v>
                </c:pt>
                <c:pt idx="2178">
                  <c:v>36367.488665082303</c:v>
                </c:pt>
                <c:pt idx="2179">
                  <c:v>36386.754321257475</c:v>
                </c:pt>
                <c:pt idx="2180">
                  <c:v>36406.026778119594</c:v>
                </c:pt>
                <c:pt idx="2181">
                  <c:v>36425.306034264817</c:v>
                </c:pt>
                <c:pt idx="2182">
                  <c:v>36444.59208826362</c:v>
                </c:pt>
                <c:pt idx="2183">
                  <c:v>36463.884938660762</c:v>
                </c:pt>
                <c:pt idx="2184">
                  <c:v>36483.184583975344</c:v>
                </c:pt>
                <c:pt idx="2185">
                  <c:v>36502.491022700713</c:v>
                </c:pt>
                <c:pt idx="2186">
                  <c:v>36521.804253304377</c:v>
                </c:pt>
                <c:pt idx="2187">
                  <c:v>36541.124274228372</c:v>
                </c:pt>
                <c:pt idx="2188">
                  <c:v>36560.451083888787</c:v>
                </c:pt>
                <c:pt idx="2189">
                  <c:v>36579.784680676064</c:v>
                </c:pt>
                <c:pt idx="2190">
                  <c:v>36599.125062954881</c:v>
                </c:pt>
                <c:pt idx="2191">
                  <c:v>36618.472229064253</c:v>
                </c:pt>
                <c:pt idx="2192">
                  <c:v>36637.826177317249</c:v>
                </c:pt>
                <c:pt idx="2193">
                  <c:v>36657.186906001458</c:v>
                </c:pt>
                <c:pt idx="2194">
                  <c:v>36676.554413378464</c:v>
                </c:pt>
                <c:pt idx="2195">
                  <c:v>36695.928697684176</c:v>
                </c:pt>
                <c:pt idx="2196">
                  <c:v>36715.309757128853</c:v>
                </c:pt>
                <c:pt idx="2197">
                  <c:v>36734.697589896794</c:v>
                </c:pt>
                <c:pt idx="2198">
                  <c:v>36754.092194146651</c:v>
                </c:pt>
                <c:pt idx="2199">
                  <c:v>36773.493568011225</c:v>
                </c:pt>
                <c:pt idx="2200">
                  <c:v>36792.901709597572</c:v>
                </c:pt>
                <c:pt idx="2201">
                  <c:v>36812.316616986966</c:v>
                </c:pt>
                <c:pt idx="2202">
                  <c:v>36831.738288234927</c:v>
                </c:pt>
                <c:pt idx="2203">
                  <c:v>36851.166721371032</c:v>
                </c:pt>
                <c:pt idx="2204">
                  <c:v>36870.60191439926</c:v>
                </c:pt>
                <c:pt idx="2205">
                  <c:v>36890.043865297652</c:v>
                </c:pt>
                <c:pt idx="2206">
                  <c:v>36909.492572018455</c:v>
                </c:pt>
                <c:pt idx="2207">
                  <c:v>36928.948032488239</c:v>
                </c:pt>
                <c:pt idx="2208">
                  <c:v>36948.410244607541</c:v>
                </c:pt>
                <c:pt idx="2209">
                  <c:v>36967.879206251317</c:v>
                </c:pt>
                <c:pt idx="2210">
                  <c:v>36987.354915268559</c:v>
                </c:pt>
                <c:pt idx="2211">
                  <c:v>37006.837369482397</c:v>
                </c:pt>
                <c:pt idx="2212">
                  <c:v>37026.326566690324</c:v>
                </c:pt>
                <c:pt idx="2213">
                  <c:v>37045.822504663876</c:v>
                </c:pt>
                <c:pt idx="2214">
                  <c:v>37065.325181148823</c:v>
                </c:pt>
                <c:pt idx="2215">
                  <c:v>37084.834593864922</c:v>
                </c:pt>
                <c:pt idx="2216">
                  <c:v>37104.350740506365</c:v>
                </c:pt>
                <c:pt idx="2217">
                  <c:v>37123.873618741352</c:v>
                </c:pt>
                <c:pt idx="2218">
                  <c:v>37143.403226212235</c:v>
                </c:pt>
                <c:pt idx="2219">
                  <c:v>37162.939560535626</c:v>
                </c:pt>
                <c:pt idx="2220">
                  <c:v>37182.482619302202</c:v>
                </c:pt>
                <c:pt idx="2221">
                  <c:v>37202.032400076787</c:v>
                </c:pt>
                <c:pt idx="2222">
                  <c:v>37221.588900398427</c:v>
                </c:pt>
                <c:pt idx="2223">
                  <c:v>37241.152117780279</c:v>
                </c:pt>
                <c:pt idx="2224">
                  <c:v>37260.722049709613</c:v>
                </c:pt>
                <c:pt idx="2225">
                  <c:v>37280.298693647906</c:v>
                </c:pt>
                <c:pt idx="2226">
                  <c:v>37299.88204703074</c:v>
                </c:pt>
                <c:pt idx="2227">
                  <c:v>37319.472107267866</c:v>
                </c:pt>
                <c:pt idx="2228">
                  <c:v>37339.068871743133</c:v>
                </c:pt>
                <c:pt idx="2229">
                  <c:v>37358.67233781454</c:v>
                </c:pt>
                <c:pt idx="2230">
                  <c:v>37378.282502814218</c:v>
                </c:pt>
                <c:pt idx="2231">
                  <c:v>37397.899364048593</c:v>
                </c:pt>
                <c:pt idx="2232">
                  <c:v>37417.522918797891</c:v>
                </c:pt>
                <c:pt idx="2233">
                  <c:v>37437.153164316755</c:v>
                </c:pt>
                <c:pt idx="2234">
                  <c:v>37456.790097833851</c:v>
                </c:pt>
                <c:pt idx="2235">
                  <c:v>37476.43371655199</c:v>
                </c:pt>
                <c:pt idx="2236">
                  <c:v>37496.084017648041</c:v>
                </c:pt>
                <c:pt idx="2237">
                  <c:v>37515.740998273148</c:v>
                </c:pt>
                <c:pt idx="2238">
                  <c:v>37535.404655552476</c:v>
                </c:pt>
                <c:pt idx="2239">
                  <c:v>37555.074986585299</c:v>
                </c:pt>
                <c:pt idx="2240">
                  <c:v>37574.751988445132</c:v>
                </c:pt>
                <c:pt idx="2241">
                  <c:v>37594.435658179449</c:v>
                </c:pt>
                <c:pt idx="2242">
                  <c:v>37614.125992809924</c:v>
                </c:pt>
                <c:pt idx="2243">
                  <c:v>37633.822989332439</c:v>
                </c:pt>
                <c:pt idx="2244">
                  <c:v>37653.526644716883</c:v>
                </c:pt>
                <c:pt idx="2245">
                  <c:v>37673.236955907276</c:v>
                </c:pt>
                <c:pt idx="2246">
                  <c:v>37692.953919821899</c:v>
                </c:pt>
                <c:pt idx="2247">
                  <c:v>37712.677533352849</c:v>
                </c:pt>
                <c:pt idx="2248">
                  <c:v>37732.407793366649</c:v>
                </c:pt>
                <c:pt idx="2249">
                  <c:v>37752.144696703836</c:v>
                </c:pt>
                <c:pt idx="2250">
                  <c:v>37771.888240179032</c:v>
                </c:pt>
                <c:pt idx="2251">
                  <c:v>37791.638420580981</c:v>
                </c:pt>
                <c:pt idx="2252">
                  <c:v>37811.395234672571</c:v>
                </c:pt>
                <c:pt idx="2253">
                  <c:v>37831.158679190834</c:v>
                </c:pt>
                <c:pt idx="2254">
                  <c:v>37850.928750846891</c:v>
                </c:pt>
                <c:pt idx="2255">
                  <c:v>37870.705446325999</c:v>
                </c:pt>
                <c:pt idx="2256">
                  <c:v>37890.488762287474</c:v>
                </c:pt>
                <c:pt idx="2257">
                  <c:v>37910.278695364825</c:v>
                </c:pt>
                <c:pt idx="2258">
                  <c:v>37930.075242165709</c:v>
                </c:pt>
                <c:pt idx="2259">
                  <c:v>37949.87839927186</c:v>
                </c:pt>
                <c:pt idx="2260">
                  <c:v>37969.688163238992</c:v>
                </c:pt>
                <c:pt idx="2261">
                  <c:v>37989.504530597231</c:v>
                </c:pt>
                <c:pt idx="2262">
                  <c:v>38009.327497850609</c:v>
                </c:pt>
                <c:pt idx="2263">
                  <c:v>38029.157061477366</c:v>
                </c:pt>
                <c:pt idx="2264">
                  <c:v>38048.993217929899</c:v>
                </c:pt>
                <c:pt idx="2265">
                  <c:v>38068.835963634629</c:v>
                </c:pt>
                <c:pt idx="2266">
                  <c:v>38088.685294992189</c:v>
                </c:pt>
                <c:pt idx="2267">
                  <c:v>38108.541208377283</c:v>
                </c:pt>
                <c:pt idx="2268">
                  <c:v>38128.403700138864</c:v>
                </c:pt>
                <c:pt idx="2269">
                  <c:v>38148.272766599832</c:v>
                </c:pt>
                <c:pt idx="2270">
                  <c:v>38168.14840405737</c:v>
                </c:pt>
                <c:pt idx="2271">
                  <c:v>38188.030608782756</c:v>
                </c:pt>
                <c:pt idx="2272">
                  <c:v>38207.919377021411</c:v>
                </c:pt>
                <c:pt idx="2273">
                  <c:v>38227.814704992779</c:v>
                </c:pt>
                <c:pt idx="2274">
                  <c:v>38247.71658889066</c:v>
                </c:pt>
                <c:pt idx="2275">
                  <c:v>38267.625024882836</c:v>
                </c:pt>
                <c:pt idx="2276">
                  <c:v>38287.540009111253</c:v>
                </c:pt>
                <c:pt idx="2277">
                  <c:v>38307.461537692056</c:v>
                </c:pt>
                <c:pt idx="2278">
                  <c:v>38327.389606715522</c:v>
                </c:pt>
                <c:pt idx="2279">
                  <c:v>38347.324212245927</c:v>
                </c:pt>
                <c:pt idx="2280">
                  <c:v>38367.265350322028</c:v>
                </c:pt>
                <c:pt idx="2281">
                  <c:v>38387.213016956477</c:v>
                </c:pt>
                <c:pt idx="2282">
                  <c:v>38407.167208136081</c:v>
                </c:pt>
                <c:pt idx="2283">
                  <c:v>38427.127919821985</c:v>
                </c:pt>
                <c:pt idx="2284">
                  <c:v>38447.095147949214</c:v>
                </c:pt>
                <c:pt idx="2285">
                  <c:v>38467.068888427297</c:v>
                </c:pt>
                <c:pt idx="2286">
                  <c:v>38487.049137139657</c:v>
                </c:pt>
                <c:pt idx="2287">
                  <c:v>38507.035889944011</c:v>
                </c:pt>
                <c:pt idx="2288">
                  <c:v>38527.029142672232</c:v>
                </c:pt>
                <c:pt idx="2289">
                  <c:v>38547.028891130329</c:v>
                </c:pt>
                <c:pt idx="2290">
                  <c:v>38567.035131098564</c:v>
                </c:pt>
                <c:pt idx="2291">
                  <c:v>38587.047858331272</c:v>
                </c:pt>
                <c:pt idx="2292">
                  <c:v>38607.067068557095</c:v>
                </c:pt>
                <c:pt idx="2293">
                  <c:v>38627.092757478742</c:v>
                </c:pt>
                <c:pt idx="2294">
                  <c:v>38647.124920773254</c:v>
                </c:pt>
                <c:pt idx="2295">
                  <c:v>38667.163554091698</c:v>
                </c:pt>
                <c:pt idx="2296">
                  <c:v>38687.208653059468</c:v>
                </c:pt>
                <c:pt idx="2297">
                  <c:v>38707.260213276066</c:v>
                </c:pt>
                <c:pt idx="2298">
                  <c:v>38727.318230315272</c:v>
                </c:pt>
                <c:pt idx="2299">
                  <c:v>38747.382699725022</c:v>
                </c:pt>
                <c:pt idx="2300">
                  <c:v>38767.453617027561</c:v>
                </c:pt>
                <c:pt idx="2301">
                  <c:v>38787.530977719165</c:v>
                </c:pt>
                <c:pt idx="2302">
                  <c:v>38807.614777270523</c:v>
                </c:pt>
                <c:pt idx="2303">
                  <c:v>38827.705011126425</c:v>
                </c:pt>
                <c:pt idx="2304">
                  <c:v>38847.801674705879</c:v>
                </c:pt>
                <c:pt idx="2305">
                  <c:v>38867.904763402228</c:v>
                </c:pt>
                <c:pt idx="2306">
                  <c:v>38888.014272582972</c:v>
                </c:pt>
                <c:pt idx="2307">
                  <c:v>38908.130197589839</c:v>
                </c:pt>
                <c:pt idx="2308">
                  <c:v>38928.252533738829</c:v>
                </c:pt>
                <c:pt idx="2309">
                  <c:v>38948.381276320215</c:v>
                </c:pt>
                <c:pt idx="2310">
                  <c:v>38968.516420598513</c:v>
                </c:pt>
                <c:pt idx="2311">
                  <c:v>38988.65796181246</c:v>
                </c:pt>
                <c:pt idx="2312">
                  <c:v>39008.805895174999</c:v>
                </c:pt>
                <c:pt idx="2313">
                  <c:v>39028.960215873507</c:v>
                </c:pt>
                <c:pt idx="2314">
                  <c:v>39049.120919069494</c:v>
                </c:pt>
                <c:pt idx="2315">
                  <c:v>39069.287999898719</c:v>
                </c:pt>
                <c:pt idx="2316">
                  <c:v>39089.461453471456</c:v>
                </c:pt>
                <c:pt idx="2317">
                  <c:v>39109.641274871981</c:v>
                </c:pt>
                <c:pt idx="2318">
                  <c:v>39129.827459158958</c:v>
                </c:pt>
                <c:pt idx="2319">
                  <c:v>39150.020001365345</c:v>
                </c:pt>
                <c:pt idx="2320">
                  <c:v>39170.218896498554</c:v>
                </c:pt>
                <c:pt idx="2321">
                  <c:v>39190.424139540053</c:v>
                </c:pt>
                <c:pt idx="2322">
                  <c:v>39210.635725445805</c:v>
                </c:pt>
                <c:pt idx="2323">
                  <c:v>39230.853649145953</c:v>
                </c:pt>
                <c:pt idx="2324">
                  <c:v>39251.077905545055</c:v>
                </c:pt>
                <c:pt idx="2325">
                  <c:v>39271.308489521951</c:v>
                </c:pt>
                <c:pt idx="2326">
                  <c:v>39291.545395929861</c:v>
                </c:pt>
                <c:pt idx="2327">
                  <c:v>39311.788619596358</c:v>
                </c:pt>
                <c:pt idx="2328">
                  <c:v>39332.038155323258</c:v>
                </c:pt>
                <c:pt idx="2329">
                  <c:v>39352.29399788678</c:v>
                </c:pt>
                <c:pt idx="2330">
                  <c:v>39372.556142037509</c:v>
                </c:pt>
                <c:pt idx="2331">
                  <c:v>39392.824582500463</c:v>
                </c:pt>
                <c:pt idx="2332">
                  <c:v>39413.099313974846</c:v>
                </c:pt>
                <c:pt idx="2333">
                  <c:v>39433.380331134475</c:v>
                </c:pt>
                <c:pt idx="2334">
                  <c:v>39453.667628627292</c:v>
                </c:pt>
                <c:pt idx="2335">
                  <c:v>39473.961201075886</c:v>
                </c:pt>
                <c:pt idx="2336">
                  <c:v>39494.261043077</c:v>
                </c:pt>
                <c:pt idx="2337">
                  <c:v>39514.56714920191</c:v>
                </c:pt>
                <c:pt idx="2338">
                  <c:v>39534.879513996311</c:v>
                </c:pt>
                <c:pt idx="2339">
                  <c:v>39555.198131980236</c:v>
                </c:pt>
                <c:pt idx="2340">
                  <c:v>39575.522997648222</c:v>
                </c:pt>
                <c:pt idx="2341">
                  <c:v>39595.854105469189</c:v>
                </c:pt>
                <c:pt idx="2342">
                  <c:v>39616.191449886428</c:v>
                </c:pt>
                <c:pt idx="2343">
                  <c:v>39636.535025317782</c:v>
                </c:pt>
                <c:pt idx="2344">
                  <c:v>39656.884826155452</c:v>
                </c:pt>
                <c:pt idx="2345">
                  <c:v>39677.240846766203</c:v>
                </c:pt>
                <c:pt idx="2346">
                  <c:v>39697.60308149115</c:v>
                </c:pt>
                <c:pt idx="2347">
                  <c:v>39717.971524645989</c:v>
                </c:pt>
                <c:pt idx="2348">
                  <c:v>39738.346170520679</c:v>
                </c:pt>
                <c:pt idx="2349">
                  <c:v>39758.727013379983</c:v>
                </c:pt>
                <c:pt idx="2350">
                  <c:v>39779.114047462848</c:v>
                </c:pt>
                <c:pt idx="2351">
                  <c:v>39799.50726698291</c:v>
                </c:pt>
                <c:pt idx="2352">
                  <c:v>39819.906666128292</c:v>
                </c:pt>
                <c:pt idx="2353">
                  <c:v>39840.312239061488</c:v>
                </c:pt>
                <c:pt idx="2354">
                  <c:v>39860.72397991969</c:v>
                </c:pt>
                <c:pt idx="2355">
                  <c:v>39881.141882814612</c:v>
                </c:pt>
                <c:pt idx="2356">
                  <c:v>39901.565941832363</c:v>
                </c:pt>
                <c:pt idx="2357">
                  <c:v>39921.996151033665</c:v>
                </c:pt>
                <c:pt idx="2358">
                  <c:v>39942.432504453842</c:v>
                </c:pt>
                <c:pt idx="2359">
                  <c:v>39962.874996102793</c:v>
                </c:pt>
                <c:pt idx="2360">
                  <c:v>39983.323619964831</c:v>
                </c:pt>
                <c:pt idx="2361">
                  <c:v>40003.778369999069</c:v>
                </c:pt>
                <c:pt idx="2362">
                  <c:v>40024.239240138988</c:v>
                </c:pt>
                <c:pt idx="2363">
                  <c:v>40044.70622429291</c:v>
                </c:pt>
                <c:pt idx="2364">
                  <c:v>40065.179316343536</c:v>
                </c:pt>
                <c:pt idx="2365">
                  <c:v>40085.658510148278</c:v>
                </c:pt>
                <c:pt idx="2366">
                  <c:v>40106.143799539088</c:v>
                </c:pt>
                <c:pt idx="2367">
                  <c:v>40126.635178322758</c:v>
                </c:pt>
                <c:pt idx="2368">
                  <c:v>40147.13264028047</c:v>
                </c:pt>
                <c:pt idx="2369">
                  <c:v>40167.636179168214</c:v>
                </c:pt>
                <c:pt idx="2370">
                  <c:v>40188.14578871656</c:v>
                </c:pt>
                <c:pt idx="2371">
                  <c:v>40208.661462630793</c:v>
                </c:pt>
                <c:pt idx="2372">
                  <c:v>40229.183194590783</c:v>
                </c:pt>
                <c:pt idx="2373">
                  <c:v>40249.7109782513</c:v>
                </c:pt>
                <c:pt idx="2374">
                  <c:v>40270.244807241521</c:v>
                </c:pt>
                <c:pt idx="2375">
                  <c:v>40290.784675165458</c:v>
                </c:pt>
                <c:pt idx="2376">
                  <c:v>40311.330575601933</c:v>
                </c:pt>
                <c:pt idx="2377">
                  <c:v>40331.882502104287</c:v>
                </c:pt>
                <c:pt idx="2378">
                  <c:v>40352.440448200825</c:v>
                </c:pt>
                <c:pt idx="2379">
                  <c:v>40373.004407394335</c:v>
                </c:pt>
                <c:pt idx="2380">
                  <c:v>40393.574373162635</c:v>
                </c:pt>
                <c:pt idx="2381">
                  <c:v>40414.150338957974</c:v>
                </c:pt>
                <c:pt idx="2382">
                  <c:v>40434.73229820776</c:v>
                </c:pt>
                <c:pt idx="2383">
                  <c:v>40455.320244313836</c:v>
                </c:pt>
                <c:pt idx="2384">
                  <c:v>40475.914170652984</c:v>
                </c:pt>
                <c:pt idx="2385">
                  <c:v>40496.51407057693</c:v>
                </c:pt>
                <c:pt idx="2386">
                  <c:v>40517.119937411837</c:v>
                </c:pt>
                <c:pt idx="2387">
                  <c:v>40537.731764458993</c:v>
                </c:pt>
                <c:pt idx="2388">
                  <c:v>40558.349544994526</c:v>
                </c:pt>
                <c:pt idx="2389">
                  <c:v>40578.973272269242</c:v>
                </c:pt>
                <c:pt idx="2390">
                  <c:v>40599.602939508921</c:v>
                </c:pt>
                <c:pt idx="2391">
                  <c:v>40620.23853991404</c:v>
                </c:pt>
                <c:pt idx="2392">
                  <c:v>40640.880066660146</c:v>
                </c:pt>
                <c:pt idx="2393">
                  <c:v>40661.527512897606</c:v>
                </c:pt>
                <c:pt idx="2394">
                  <c:v>40682.180871751632</c:v>
                </c:pt>
                <c:pt idx="2395">
                  <c:v>40702.840136322418</c:v>
                </c:pt>
                <c:pt idx="2396">
                  <c:v>40723.505299684992</c:v>
                </c:pt>
                <c:pt idx="2397">
                  <c:v>40744.176354889365</c:v>
                </c:pt>
                <c:pt idx="2398">
                  <c:v>40764.853294960434</c:v>
                </c:pt>
                <c:pt idx="2399">
                  <c:v>40785.536112898189</c:v>
                </c:pt>
                <c:pt idx="2400">
                  <c:v>40806.224801677403</c:v>
                </c:pt>
                <c:pt idx="2401">
                  <c:v>40826.919354247824</c:v>
                </c:pt>
                <c:pt idx="2402">
                  <c:v>40847.6197635344</c:v>
                </c:pt>
                <c:pt idx="2403">
                  <c:v>40868.326022436879</c:v>
                </c:pt>
                <c:pt idx="2404">
                  <c:v>40889.038123830011</c:v>
                </c:pt>
                <c:pt idx="2405">
                  <c:v>40909.756060563683</c:v>
                </c:pt>
                <c:pt idx="2406">
                  <c:v>40930.479825462768</c:v>
                </c:pt>
                <c:pt idx="2407">
                  <c:v>40951.209411327087</c:v>
                </c:pt>
                <c:pt idx="2408">
                  <c:v>40971.944810931593</c:v>
                </c:pt>
                <c:pt idx="2409">
                  <c:v>40992.686017026426</c:v>
                </c:pt>
                <c:pt idx="2410">
                  <c:v>41013.433022336561</c:v>
                </c:pt>
                <c:pt idx="2411">
                  <c:v>41034.185819562212</c:v>
                </c:pt>
                <c:pt idx="2412">
                  <c:v>41054.944401378692</c:v>
                </c:pt>
                <c:pt idx="2413">
                  <c:v>41075.70876043637</c:v>
                </c:pt>
                <c:pt idx="2414">
                  <c:v>41096.478889360806</c:v>
                </c:pt>
                <c:pt idx="2415">
                  <c:v>41117.254780752577</c:v>
                </c:pt>
                <c:pt idx="2416">
                  <c:v>41138.036427187675</c:v>
                </c:pt>
                <c:pt idx="2417">
                  <c:v>41158.823821216953</c:v>
                </c:pt>
                <c:pt idx="2418">
                  <c:v>41179.616955366626</c:v>
                </c:pt>
                <c:pt idx="2419">
                  <c:v>41200.41582213802</c:v>
                </c:pt>
                <c:pt idx="2420">
                  <c:v>41221.220414007672</c:v>
                </c:pt>
                <c:pt idx="2421">
                  <c:v>41242.030723427371</c:v>
                </c:pt>
                <c:pt idx="2422">
                  <c:v>41262.846742824098</c:v>
                </c:pt>
                <c:pt idx="2423">
                  <c:v>41283.668464600101</c:v>
                </c:pt>
                <c:pt idx="2424">
                  <c:v>41304.495881132862</c:v>
                </c:pt>
                <c:pt idx="2425">
                  <c:v>41325.328984775151</c:v>
                </c:pt>
                <c:pt idx="2426">
                  <c:v>41346.16776785504</c:v>
                </c:pt>
                <c:pt idx="2427">
                  <c:v>41367.012222675825</c:v>
                </c:pt>
                <c:pt idx="2428">
                  <c:v>41387.862341516106</c:v>
                </c:pt>
                <c:pt idx="2429">
                  <c:v>41408.71811662984</c:v>
                </c:pt>
                <c:pt idx="2430">
                  <c:v>41429.579540246435</c:v>
                </c:pt>
                <c:pt idx="2431">
                  <c:v>41450.446604570432</c:v>
                </c:pt>
                <c:pt idx="2432">
                  <c:v>41471.319301781834</c:v>
                </c:pt>
                <c:pt idx="2433">
                  <c:v>41492.197624036031</c:v>
                </c:pt>
                <c:pt idx="2434">
                  <c:v>41513.081563463835</c:v>
                </c:pt>
                <c:pt idx="2435">
                  <c:v>41533.971112171363</c:v>
                </c:pt>
                <c:pt idx="2436">
                  <c:v>41554.866262240219</c:v>
                </c:pt>
                <c:pt idx="2437">
                  <c:v>41575.767005727423</c:v>
                </c:pt>
                <c:pt idx="2438">
                  <c:v>41596.673334665349</c:v>
                </c:pt>
                <c:pt idx="2439">
                  <c:v>41617.585241062021</c:v>
                </c:pt>
                <c:pt idx="2440">
                  <c:v>41638.502716900839</c:v>
                </c:pt>
                <c:pt idx="2441">
                  <c:v>41659.425754140713</c:v>
                </c:pt>
                <c:pt idx="2442">
                  <c:v>41680.354344715859</c:v>
                </c:pt>
                <c:pt idx="2443">
                  <c:v>41701.288480536365</c:v>
                </c:pt>
                <c:pt idx="2444">
                  <c:v>41722.228153487515</c:v>
                </c:pt>
                <c:pt idx="2445">
                  <c:v>41743.173355430437</c:v>
                </c:pt>
                <c:pt idx="2446">
                  <c:v>41764.124078201545</c:v>
                </c:pt>
                <c:pt idx="2447">
                  <c:v>41785.080313612925</c:v>
                </c:pt>
                <c:pt idx="2448">
                  <c:v>41806.042053452511</c:v>
                </c:pt>
                <c:pt idx="2449">
                  <c:v>41827.009289483321</c:v>
                </c:pt>
                <c:pt idx="2450">
                  <c:v>41847.982013444467</c:v>
                </c:pt>
                <c:pt idx="2451">
                  <c:v>41868.960217050422</c:v>
                </c:pt>
                <c:pt idx="2452">
                  <c:v>41889.943891991483</c:v>
                </c:pt>
                <c:pt idx="2453">
                  <c:v>41910.933029933454</c:v>
                </c:pt>
                <c:pt idx="2454">
                  <c:v>41931.927622518007</c:v>
                </c:pt>
                <c:pt idx="2455">
                  <c:v>41952.927661362206</c:v>
                </c:pt>
                <c:pt idx="2456">
                  <c:v>41973.933138059241</c:v>
                </c:pt>
                <c:pt idx="2457">
                  <c:v>41994.944044177726</c:v>
                </c:pt>
                <c:pt idx="2458">
                  <c:v>42015.960371262074</c:v>
                </c:pt>
                <c:pt idx="2459">
                  <c:v>42036.982110832512</c:v>
                </c:pt>
                <c:pt idx="2460">
                  <c:v>42058.009254385026</c:v>
                </c:pt>
                <c:pt idx="2461">
                  <c:v>42079.0417933914</c:v>
                </c:pt>
                <c:pt idx="2462">
                  <c:v>42100.079719299159</c:v>
                </c:pt>
                <c:pt idx="2463">
                  <c:v>42121.123023531691</c:v>
                </c:pt>
                <c:pt idx="2464">
                  <c:v>42142.171697488309</c:v>
                </c:pt>
                <c:pt idx="2465">
                  <c:v>42163.225732544081</c:v>
                </c:pt>
                <c:pt idx="2466">
                  <c:v>42184.285120049863</c:v>
                </c:pt>
                <c:pt idx="2467">
                  <c:v>42205.349851332576</c:v>
                </c:pt>
                <c:pt idx="2468">
                  <c:v>42226.419917695166</c:v>
                </c:pt>
                <c:pt idx="2469">
                  <c:v>42247.495310415907</c:v>
                </c:pt>
                <c:pt idx="2470">
                  <c:v>42268.576020749795</c:v>
                </c:pt>
                <c:pt idx="2471">
                  <c:v>42289.662039927112</c:v>
                </c:pt>
                <c:pt idx="2472">
                  <c:v>42310.75335915466</c:v>
                </c:pt>
                <c:pt idx="2473">
                  <c:v>42331.849969614705</c:v>
                </c:pt>
                <c:pt idx="2474">
                  <c:v>42352.951862465889</c:v>
                </c:pt>
                <c:pt idx="2475">
                  <c:v>42374.05902884285</c:v>
                </c:pt>
                <c:pt idx="2476">
                  <c:v>42395.171459856036</c:v>
                </c:pt>
                <c:pt idx="2477">
                  <c:v>42416.289146592098</c:v>
                </c:pt>
                <c:pt idx="2478">
                  <c:v>42437.412080113798</c:v>
                </c:pt>
                <c:pt idx="2479">
                  <c:v>42458.540251459948</c:v>
                </c:pt>
                <c:pt idx="2480">
                  <c:v>42479.673651645389</c:v>
                </c:pt>
                <c:pt idx="2481">
                  <c:v>42500.812271661212</c:v>
                </c:pt>
                <c:pt idx="2482">
                  <c:v>42521.956102474527</c:v>
                </c:pt>
                <c:pt idx="2483">
                  <c:v>42543.105135028774</c:v>
                </c:pt>
                <c:pt idx="2484">
                  <c:v>42564.259360243363</c:v>
                </c:pt>
                <c:pt idx="2485">
                  <c:v>42585.41876901409</c:v>
                </c:pt>
                <c:pt idx="2486">
                  <c:v>42606.583352212692</c:v>
                </c:pt>
                <c:pt idx="2487">
                  <c:v>42627.753100687616</c:v>
                </c:pt>
                <c:pt idx="2488">
                  <c:v>42648.928005262955</c:v>
                </c:pt>
                <c:pt idx="2489">
                  <c:v>42670.108056739569</c:v>
                </c:pt>
                <c:pt idx="2490">
                  <c:v>42691.293245894296</c:v>
                </c:pt>
                <c:pt idx="2491">
                  <c:v>42712.483563480389</c:v>
                </c:pt>
                <c:pt idx="2492">
                  <c:v>42733.679000227414</c:v>
                </c:pt>
                <c:pt idx="2493">
                  <c:v>42754.879546841294</c:v>
                </c:pt>
                <c:pt idx="2494">
                  <c:v>42776.085194004372</c:v>
                </c:pt>
                <c:pt idx="2495">
                  <c:v>42797.295932375142</c:v>
                </c:pt>
                <c:pt idx="2496">
                  <c:v>42818.511752588762</c:v>
                </c:pt>
                <c:pt idx="2497">
                  <c:v>42839.732645256532</c:v>
                </c:pt>
                <c:pt idx="2498">
                  <c:v>42860.958600966478</c:v>
                </c:pt>
                <c:pt idx="2499">
                  <c:v>42882.189610282781</c:v>
                </c:pt>
                <c:pt idx="2500">
                  <c:v>42903.425663746348</c:v>
                </c:pt>
                <c:pt idx="2501">
                  <c:v>42924.666751874429</c:v>
                </c:pt>
                <c:pt idx="2502">
                  <c:v>42945.912865160797</c:v>
                </c:pt>
                <c:pt idx="2503">
                  <c:v>42967.163994075789</c:v>
                </c:pt>
                <c:pt idx="2504">
                  <c:v>42988.420129066173</c:v>
                </c:pt>
                <c:pt idx="2505">
                  <c:v>43009.68126055551</c:v>
                </c:pt>
                <c:pt idx="2506">
                  <c:v>43030.947378943703</c:v>
                </c:pt>
                <c:pt idx="2507">
                  <c:v>43052.218474607376</c:v>
                </c:pt>
                <c:pt idx="2508">
                  <c:v>43073.494537899714</c:v>
                </c:pt>
                <c:pt idx="2509">
                  <c:v>43094.775559150752</c:v>
                </c:pt>
                <c:pt idx="2510">
                  <c:v>43116.061528666905</c:v>
                </c:pt>
                <c:pt idx="2511">
                  <c:v>43137.352436731271</c:v>
                </c:pt>
                <c:pt idx="2512">
                  <c:v>43158.648273604027</c:v>
                </c:pt>
                <c:pt idx="2513">
                  <c:v>43179.949029521558</c:v>
                </c:pt>
                <c:pt idx="2514">
                  <c:v>43201.254694697447</c:v>
                </c:pt>
                <c:pt idx="2515">
                  <c:v>43222.565259321716</c:v>
                </c:pt>
                <c:pt idx="2516">
                  <c:v>43243.880713561244</c:v>
                </c:pt>
                <c:pt idx="2517">
                  <c:v>43265.201047559756</c:v>
                </c:pt>
                <c:pt idx="2518">
                  <c:v>43286.526251437819</c:v>
                </c:pt>
                <c:pt idx="2519">
                  <c:v>43307.856315292942</c:v>
                </c:pt>
                <c:pt idx="2520">
                  <c:v>43329.191229199139</c:v>
                </c:pt>
                <c:pt idx="2521">
                  <c:v>43350.530983207544</c:v>
                </c:pt>
                <c:pt idx="2522">
                  <c:v>43371.875567346375</c:v>
                </c:pt>
                <c:pt idx="2523">
                  <c:v>43393.224971620337</c:v>
                </c:pt>
                <c:pt idx="2524">
                  <c:v>43414.579186011513</c:v>
                </c:pt>
                <c:pt idx="2525">
                  <c:v>43435.93820047866</c:v>
                </c:pt>
                <c:pt idx="2526">
                  <c:v>43457.302004957615</c:v>
                </c:pt>
                <c:pt idx="2527">
                  <c:v>43478.670589361165</c:v>
                </c:pt>
                <c:pt idx="2528">
                  <c:v>43500.043943579294</c:v>
                </c:pt>
                <c:pt idx="2529">
                  <c:v>43521.422057478827</c:v>
                </c:pt>
                <c:pt idx="2530">
                  <c:v>43542.804920903807</c:v>
                </c:pt>
                <c:pt idx="2531">
                  <c:v>43564.192523675236</c:v>
                </c:pt>
                <c:pt idx="2532">
                  <c:v>43585.584855591311</c:v>
                </c:pt>
                <c:pt idx="2533">
                  <c:v>43606.981906427398</c:v>
                </c:pt>
                <c:pt idx="2534">
                  <c:v>43628.383665935915</c:v>
                </c:pt>
                <c:pt idx="2535">
                  <c:v>43649.790123846557</c:v>
                </c:pt>
                <c:pt idx="2536">
                  <c:v>43671.201269866091</c:v>
                </c:pt>
                <c:pt idx="2537">
                  <c:v>43692.617093678651</c:v>
                </c:pt>
                <c:pt idx="2538">
                  <c:v>43714.037584945516</c:v>
                </c:pt>
                <c:pt idx="2539">
                  <c:v>43735.462733305154</c:v>
                </c:pt>
                <c:pt idx="2540">
                  <c:v>43756.892528373559</c:v>
                </c:pt>
                <c:pt idx="2541">
                  <c:v>43778.326959743841</c:v>
                </c:pt>
                <c:pt idx="2542">
                  <c:v>43799.766016986418</c:v>
                </c:pt>
                <c:pt idx="2543">
                  <c:v>43821.209689649149</c:v>
                </c:pt>
                <c:pt idx="2544">
                  <c:v>43842.65796725711</c:v>
                </c:pt>
                <c:pt idx="2545">
                  <c:v>43864.110839313144</c:v>
                </c:pt>
                <c:pt idx="2546">
                  <c:v>43885.568295297147</c:v>
                </c:pt>
                <c:pt idx="2547">
                  <c:v>43907.030324666455</c:v>
                </c:pt>
                <c:pt idx="2548">
                  <c:v>43928.496916856144</c:v>
                </c:pt>
                <c:pt idx="2549">
                  <c:v>43949.968061278443</c:v>
                </c:pt>
                <c:pt idx="2550">
                  <c:v>43971.443747323494</c:v>
                </c:pt>
                <c:pt idx="2551">
                  <c:v>43992.923964358444</c:v>
                </c:pt>
                <c:pt idx="2552">
                  <c:v>44014.408701728404</c:v>
                </c:pt>
                <c:pt idx="2553">
                  <c:v>44035.897948755963</c:v>
                </c:pt>
                <c:pt idx="2554">
                  <c:v>44057.391694741236</c:v>
                </c:pt>
                <c:pt idx="2555">
                  <c:v>44078.889928962075</c:v>
                </c:pt>
                <c:pt idx="2556">
                  <c:v>44100.392640673759</c:v>
                </c:pt>
                <c:pt idx="2557">
                  <c:v>44121.899819109422</c:v>
                </c:pt>
                <c:pt idx="2558">
                  <c:v>44143.411453479886</c:v>
                </c:pt>
                <c:pt idx="2559">
                  <c:v>44164.927532973496</c:v>
                </c:pt>
                <c:pt idx="2560">
                  <c:v>44186.448046756639</c:v>
                </c:pt>
                <c:pt idx="2561">
                  <c:v>44207.972983973326</c:v>
                </c:pt>
                <c:pt idx="2562">
                  <c:v>44229.502333745142</c:v>
                </c:pt>
                <c:pt idx="2563">
                  <c:v>44251.036085171676</c:v>
                </c:pt>
                <c:pt idx="2564">
                  <c:v>44272.574227330464</c:v>
                </c:pt>
                <c:pt idx="2565">
                  <c:v>44294.116749276778</c:v>
                </c:pt>
                <c:pt idx="2566">
                  <c:v>44315.663640043669</c:v>
                </c:pt>
                <c:pt idx="2567">
                  <c:v>44337.214888642135</c:v>
                </c:pt>
                <c:pt idx="2568">
                  <c:v>44358.77048406117</c:v>
                </c:pt>
                <c:pt idx="2569">
                  <c:v>44380.330415267803</c:v>
                </c:pt>
                <c:pt idx="2570">
                  <c:v>44401.894671206857</c:v>
                </c:pt>
                <c:pt idx="2571">
                  <c:v>44423.463240801117</c:v>
                </c:pt>
                <c:pt idx="2572">
                  <c:v>44445.036112951631</c:v>
                </c:pt>
                <c:pt idx="2573">
                  <c:v>44466.613276537253</c:v>
                </c:pt>
                <c:pt idx="2574">
                  <c:v>44488.194720415057</c:v>
                </c:pt>
                <c:pt idx="2575">
                  <c:v>44509.780433420194</c:v>
                </c:pt>
                <c:pt idx="2576">
                  <c:v>44531.370404365953</c:v>
                </c:pt>
                <c:pt idx="2577">
                  <c:v>44552.964622043626</c:v>
                </c:pt>
                <c:pt idx="2578">
                  <c:v>44574.563075222788</c:v>
                </c:pt>
                <c:pt idx="2579">
                  <c:v>44596.165752651257</c:v>
                </c:pt>
                <c:pt idx="2580">
                  <c:v>44617.772643054937</c:v>
                </c:pt>
                <c:pt idx="2581">
                  <c:v>44639.383735138166</c:v>
                </c:pt>
                <c:pt idx="2582">
                  <c:v>44660.999017583323</c:v>
                </c:pt>
                <c:pt idx="2583">
                  <c:v>44682.618479051285</c:v>
                </c:pt>
                <c:pt idx="2584">
                  <c:v>44704.242108180966</c:v>
                </c:pt>
                <c:pt idx="2585">
                  <c:v>44725.869893589981</c:v>
                </c:pt>
                <c:pt idx="2586">
                  <c:v>44747.501823874241</c:v>
                </c:pt>
                <c:pt idx="2587">
                  <c:v>44769.137887607758</c:v>
                </c:pt>
                <c:pt idx="2588">
                  <c:v>44790.778073343288</c:v>
                </c:pt>
                <c:pt idx="2589">
                  <c:v>44812.422369611901</c:v>
                </c:pt>
                <c:pt idx="2590">
                  <c:v>44834.070764923126</c:v>
                </c:pt>
                <c:pt idx="2591">
                  <c:v>44855.72324776509</c:v>
                </c:pt>
                <c:pt idx="2592">
                  <c:v>44877.379806604265</c:v>
                </c:pt>
                <c:pt idx="2593">
                  <c:v>44899.040429885834</c:v>
                </c:pt>
                <c:pt idx="2594">
                  <c:v>44920.705106033609</c:v>
                </c:pt>
                <c:pt idx="2595">
                  <c:v>44942.373823449729</c:v>
                </c:pt>
                <c:pt idx="2596">
                  <c:v>44964.046570515216</c:v>
                </c:pt>
                <c:pt idx="2597">
                  <c:v>44985.723335589668</c:v>
                </c:pt>
                <c:pt idx="2598">
                  <c:v>45007.404107011316</c:v>
                </c:pt>
                <c:pt idx="2599">
                  <c:v>45029.088873097215</c:v>
                </c:pt>
                <c:pt idx="2600">
                  <c:v>45050.77762214301</c:v>
                </c:pt>
                <c:pt idx="2601">
                  <c:v>45072.470342423214</c:v>
                </c:pt>
                <c:pt idx="2602">
                  <c:v>45094.167022191046</c:v>
                </c:pt>
                <c:pt idx="2603">
                  <c:v>45115.867649678548</c:v>
                </c:pt>
                <c:pt idx="2604">
                  <c:v>45137.572213096864</c:v>
                </c:pt>
                <c:pt idx="2605">
                  <c:v>45159.280700635376</c:v>
                </c:pt>
                <c:pt idx="2606">
                  <c:v>45180.993100462991</c:v>
                </c:pt>
                <c:pt idx="2607">
                  <c:v>45202.709400727363</c:v>
                </c:pt>
                <c:pt idx="2608">
                  <c:v>45224.4295895549</c:v>
                </c:pt>
                <c:pt idx="2609">
                  <c:v>45246.153655051123</c:v>
                </c:pt>
                <c:pt idx="2610">
                  <c:v>45267.881585300704</c:v>
                </c:pt>
                <c:pt idx="2611">
                  <c:v>45289.613368366961</c:v>
                </c:pt>
                <c:pt idx="2612">
                  <c:v>45311.348992292602</c:v>
                </c:pt>
                <c:pt idx="2613">
                  <c:v>45333.088445099202</c:v>
                </c:pt>
                <c:pt idx="2614">
                  <c:v>45354.831714787753</c:v>
                </c:pt>
                <c:pt idx="2615">
                  <c:v>45376.578789338033</c:v>
                </c:pt>
                <c:pt idx="2616">
                  <c:v>45398.329656709277</c:v>
                </c:pt>
                <c:pt idx="2617">
                  <c:v>45420.08430483962</c:v>
                </c:pt>
                <c:pt idx="2618">
                  <c:v>45441.842721646535</c:v>
                </c:pt>
                <c:pt idx="2619">
                  <c:v>45463.604895026947</c:v>
                </c:pt>
                <c:pt idx="2620">
                  <c:v>45485.370812856832</c:v>
                </c:pt>
                <c:pt idx="2621">
                  <c:v>45507.14046299144</c:v>
                </c:pt>
                <c:pt idx="2622">
                  <c:v>45528.913833265593</c:v>
                </c:pt>
                <c:pt idx="2623">
                  <c:v>45550.690911493206</c:v>
                </c:pt>
                <c:pt idx="2624">
                  <c:v>45572.47168546787</c:v>
                </c:pt>
                <c:pt idx="2625">
                  <c:v>45594.256142962135</c:v>
                </c:pt>
                <c:pt idx="2626">
                  <c:v>45616.044271728599</c:v>
                </c:pt>
                <c:pt idx="2627">
                  <c:v>45637.836059498841</c:v>
                </c:pt>
                <c:pt idx="2628">
                  <c:v>45659.631493984118</c:v>
                </c:pt>
                <c:pt idx="2629">
                  <c:v>45681.430562875328</c:v>
                </c:pt>
                <c:pt idx="2630">
                  <c:v>45703.233253842773</c:v>
                </c:pt>
                <c:pt idx="2631">
                  <c:v>45725.039554536481</c:v>
                </c:pt>
                <c:pt idx="2632">
                  <c:v>45746.84945258584</c:v>
                </c:pt>
                <c:pt idx="2633">
                  <c:v>45768.662935600209</c:v>
                </c:pt>
                <c:pt idx="2634">
                  <c:v>45790.479991168453</c:v>
                </c:pt>
                <c:pt idx="2635">
                  <c:v>45812.30060685904</c:v>
                </c:pt>
                <c:pt idx="2636">
                  <c:v>45834.124770220449</c:v>
                </c:pt>
                <c:pt idx="2637">
                  <c:v>45855.952468780655</c:v>
                </c:pt>
                <c:pt idx="2638">
                  <c:v>45877.783690047741</c:v>
                </c:pt>
                <c:pt idx="2639">
                  <c:v>45899.618421509069</c:v>
                </c:pt>
                <c:pt idx="2640">
                  <c:v>45921.456650632499</c:v>
                </c:pt>
                <c:pt idx="2641">
                  <c:v>45943.29836486523</c:v>
                </c:pt>
                <c:pt idx="2642">
                  <c:v>45965.143551634887</c:v>
                </c:pt>
                <c:pt idx="2643">
                  <c:v>45986.992198348424</c:v>
                </c:pt>
                <c:pt idx="2644">
                  <c:v>46008.844292393318</c:v>
                </c:pt>
                <c:pt idx="2645">
                  <c:v>46030.699821136775</c:v>
                </c:pt>
                <c:pt idx="2646">
                  <c:v>46052.558771925949</c:v>
                </c:pt>
                <c:pt idx="2647">
                  <c:v>46074.421132088399</c:v>
                </c:pt>
                <c:pt idx="2648">
                  <c:v>46096.286888931398</c:v>
                </c:pt>
                <c:pt idx="2649">
                  <c:v>46118.156029742546</c:v>
                </c:pt>
                <c:pt idx="2650">
                  <c:v>46140.028541789456</c:v>
                </c:pt>
                <c:pt idx="2651">
                  <c:v>46161.904412320102</c:v>
                </c:pt>
                <c:pt idx="2652">
                  <c:v>46183.78362856256</c:v>
                </c:pt>
                <c:pt idx="2653">
                  <c:v>46205.666177725157</c:v>
                </c:pt>
                <c:pt idx="2654">
                  <c:v>46227.55204699633</c:v>
                </c:pt>
                <c:pt idx="2655">
                  <c:v>46249.441223545226</c:v>
                </c:pt>
                <c:pt idx="2656">
                  <c:v>46271.333694520996</c:v>
                </c:pt>
                <c:pt idx="2657">
                  <c:v>46293.229447053222</c:v>
                </c:pt>
                <c:pt idx="2658">
                  <c:v>46315.128468251765</c:v>
                </c:pt>
                <c:pt idx="2659">
                  <c:v>46337.030745207201</c:v>
                </c:pt>
                <c:pt idx="2660">
                  <c:v>46358.936264990269</c:v>
                </c:pt>
                <c:pt idx="2661">
                  <c:v>46380.845014652492</c:v>
                </c:pt>
                <c:pt idx="2662">
                  <c:v>46402.756981225524</c:v>
                </c:pt>
                <c:pt idx="2663">
                  <c:v>46424.672151722014</c:v>
                </c:pt>
                <c:pt idx="2664">
                  <c:v>46446.590513134819</c:v>
                </c:pt>
                <c:pt idx="2665">
                  <c:v>46468.512052437531</c:v>
                </c:pt>
                <c:pt idx="2666">
                  <c:v>46490.436756584451</c:v>
                </c:pt>
                <c:pt idx="2667">
                  <c:v>46512.364612510486</c:v>
                </c:pt>
                <c:pt idx="2668">
                  <c:v>46534.29560713128</c:v>
                </c:pt>
                <c:pt idx="2669">
                  <c:v>46556.229727343307</c:v>
                </c:pt>
                <c:pt idx="2670">
                  <c:v>46578.166960023518</c:v>
                </c:pt>
                <c:pt idx="2671">
                  <c:v>46600.107292029912</c:v>
                </c:pt>
                <c:pt idx="2672">
                  <c:v>46622.050710201271</c:v>
                </c:pt>
                <c:pt idx="2673">
                  <c:v>46643.997201357262</c:v>
                </c:pt>
                <c:pt idx="2674">
                  <c:v>46665.946752298398</c:v>
                </c:pt>
                <c:pt idx="2675">
                  <c:v>46687.899349806161</c:v>
                </c:pt>
                <c:pt idx="2676">
                  <c:v>46709.854980642878</c:v>
                </c:pt>
                <c:pt idx="2677">
                  <c:v>46731.813631552075</c:v>
                </c:pt>
                <c:pt idx="2678">
                  <c:v>46753.775289258032</c:v>
                </c:pt>
                <c:pt idx="2679">
                  <c:v>46775.739940466483</c:v>
                </c:pt>
                <c:pt idx="2680">
                  <c:v>46797.707571863823</c:v>
                </c:pt>
                <c:pt idx="2681">
                  <c:v>46819.678170117848</c:v>
                </c:pt>
                <c:pt idx="2682">
                  <c:v>46841.651721877293</c:v>
                </c:pt>
                <c:pt idx="2683">
                  <c:v>46863.628213772354</c:v>
                </c:pt>
                <c:pt idx="2684">
                  <c:v>46885.607632414358</c:v>
                </c:pt>
                <c:pt idx="2685">
                  <c:v>46907.589964395629</c:v>
                </c:pt>
                <c:pt idx="2686">
                  <c:v>46929.575196290061</c:v>
                </c:pt>
                <c:pt idx="2687">
                  <c:v>46951.563314652805</c:v>
                </c:pt>
                <c:pt idx="2688">
                  <c:v>46973.554306020327</c:v>
                </c:pt>
                <c:pt idx="2689">
                  <c:v>46995.548156910583</c:v>
                </c:pt>
                <c:pt idx="2690">
                  <c:v>47017.544853822714</c:v>
                </c:pt>
                <c:pt idx="2691">
                  <c:v>47039.544383237517</c:v>
                </c:pt>
                <c:pt idx="2692">
                  <c:v>47061.546731617142</c:v>
                </c:pt>
                <c:pt idx="2693">
                  <c:v>47083.551885405534</c:v>
                </c:pt>
                <c:pt idx="2694">
                  <c:v>47105.559831027756</c:v>
                </c:pt>
                <c:pt idx="2695">
                  <c:v>47127.570554890874</c:v>
                </c:pt>
                <c:pt idx="2696">
                  <c:v>47149.584043383213</c:v>
                </c:pt>
                <c:pt idx="2697">
                  <c:v>47171.60028287497</c:v>
                </c:pt>
                <c:pt idx="2698">
                  <c:v>47193.619259718151</c:v>
                </c:pt>
                <c:pt idx="2699">
                  <c:v>47215.640960246063</c:v>
                </c:pt>
                <c:pt idx="2700">
                  <c:v>47237.665370774223</c:v>
                </c:pt>
                <c:pt idx="2701">
                  <c:v>47259.692477599659</c:v>
                </c:pt>
                <c:pt idx="2702">
                  <c:v>47281.722267001162</c:v>
                </c:pt>
                <c:pt idx="2703">
                  <c:v>47303.754725239756</c:v>
                </c:pt>
                <c:pt idx="2704">
                  <c:v>47325.789838558034</c:v>
                </c:pt>
                <c:pt idx="2705">
                  <c:v>47347.827593180467</c:v>
                </c:pt>
                <c:pt idx="2706">
                  <c:v>47369.86797531374</c:v>
                </c:pt>
                <c:pt idx="2707">
                  <c:v>47391.910971146412</c:v>
                </c:pt>
                <c:pt idx="2708">
                  <c:v>47413.95656684901</c:v>
                </c:pt>
                <c:pt idx="2709">
                  <c:v>47436.004748574203</c:v>
                </c:pt>
                <c:pt idx="2710">
                  <c:v>47458.055502456751</c:v>
                </c:pt>
                <c:pt idx="2711">
                  <c:v>47480.108814613464</c:v>
                </c:pt>
                <c:pt idx="2712">
                  <c:v>47502.164671143473</c:v>
                </c:pt>
                <c:pt idx="2713">
                  <c:v>47524.223058128038</c:v>
                </c:pt>
                <c:pt idx="2714">
                  <c:v>47546.283961630616</c:v>
                </c:pt>
                <c:pt idx="2715">
                  <c:v>47568.347367696886</c:v>
                </c:pt>
                <c:pt idx="2716">
                  <c:v>47590.413262355025</c:v>
                </c:pt>
                <c:pt idx="2717">
                  <c:v>47612.481631615439</c:v>
                </c:pt>
                <c:pt idx="2718">
                  <c:v>47634.552461470899</c:v>
                </c:pt>
                <c:pt idx="2719">
                  <c:v>47656.62573789664</c:v>
                </c:pt>
                <c:pt idx="2720">
                  <c:v>47678.70144685026</c:v>
                </c:pt>
                <c:pt idx="2721">
                  <c:v>47700.779574271844</c:v>
                </c:pt>
                <c:pt idx="2722">
                  <c:v>47722.860106084263</c:v>
                </c:pt>
                <c:pt idx="2723">
                  <c:v>47744.943028192691</c:v>
                </c:pt>
                <c:pt idx="2724">
                  <c:v>47767.028326484855</c:v>
                </c:pt>
                <c:pt idx="2725">
                  <c:v>47789.115986831057</c:v>
                </c:pt>
                <c:pt idx="2726">
                  <c:v>47811.205995084631</c:v>
                </c:pt>
                <c:pt idx="2727">
                  <c:v>47833.298337081389</c:v>
                </c:pt>
                <c:pt idx="2728">
                  <c:v>47855.392998639785</c:v>
                </c:pt>
                <c:pt idx="2729">
                  <c:v>47877.489965561021</c:v>
                </c:pt>
                <c:pt idx="2730">
                  <c:v>47899.589223629453</c:v>
                </c:pt>
                <c:pt idx="2731">
                  <c:v>47921.690758611941</c:v>
                </c:pt>
                <c:pt idx="2732">
                  <c:v>47943.794556258435</c:v>
                </c:pt>
                <c:pt idx="2733">
                  <c:v>47965.900602301612</c:v>
                </c:pt>
                <c:pt idx="2734">
                  <c:v>47988.008882457034</c:v>
                </c:pt>
                <c:pt idx="2735">
                  <c:v>48010.119382423589</c:v>
                </c:pt>
                <c:pt idx="2736">
                  <c:v>48032.232087883145</c:v>
                </c:pt>
                <c:pt idx="2737">
                  <c:v>48054.346984500349</c:v>
                </c:pt>
                <c:pt idx="2738">
                  <c:v>48076.464057923098</c:v>
                </c:pt>
                <c:pt idx="2739">
                  <c:v>48098.583293782503</c:v>
                </c:pt>
                <c:pt idx="2740">
                  <c:v>48120.704677692804</c:v>
                </c:pt>
                <c:pt idx="2741">
                  <c:v>48142.828195251364</c:v>
                </c:pt>
                <c:pt idx="2742">
                  <c:v>48164.95383203894</c:v>
                </c:pt>
                <c:pt idx="2743">
                  <c:v>48187.081573619442</c:v>
                </c:pt>
                <c:pt idx="2744">
                  <c:v>48209.211405540176</c:v>
                </c:pt>
                <c:pt idx="2745">
                  <c:v>48231.343313331854</c:v>
                </c:pt>
                <c:pt idx="2746">
                  <c:v>48253.477282508349</c:v>
                </c:pt>
                <c:pt idx="2747">
                  <c:v>48275.613298567463</c:v>
                </c:pt>
                <c:pt idx="2748">
                  <c:v>48297.751346989899</c:v>
                </c:pt>
                <c:pt idx="2749">
                  <c:v>48319.89141324025</c:v>
                </c:pt>
                <c:pt idx="2750">
                  <c:v>48342.033482766667</c:v>
                </c:pt>
                <c:pt idx="2751">
                  <c:v>48364.177541000448</c:v>
                </c:pt>
                <c:pt idx="2752">
                  <c:v>48386.323573357033</c:v>
                </c:pt>
                <c:pt idx="2753">
                  <c:v>48408.471565235392</c:v>
                </c:pt>
                <c:pt idx="2754">
                  <c:v>48430.621502017893</c:v>
                </c:pt>
                <c:pt idx="2755">
                  <c:v>48452.773369071198</c:v>
                </c:pt>
                <c:pt idx="2756">
                  <c:v>48474.927151745185</c:v>
                </c:pt>
                <c:pt idx="2757">
                  <c:v>48497.082835373883</c:v>
                </c:pt>
                <c:pt idx="2758">
                  <c:v>48519.240405275057</c:v>
                </c:pt>
                <c:pt idx="2759">
                  <c:v>48541.399846750355</c:v>
                </c:pt>
                <c:pt idx="2760">
                  <c:v>48563.56114508547</c:v>
                </c:pt>
                <c:pt idx="2761">
                  <c:v>48585.724285549943</c:v>
                </c:pt>
                <c:pt idx="2762">
                  <c:v>48607.889253397414</c:v>
                </c:pt>
                <c:pt idx="2763">
                  <c:v>48630.056033865469</c:v>
                </c:pt>
                <c:pt idx="2764">
                  <c:v>48652.224612175851</c:v>
                </c:pt>
                <c:pt idx="2765">
                  <c:v>48674.394973534443</c:v>
                </c:pt>
                <c:pt idx="2766">
                  <c:v>48696.567103131092</c:v>
                </c:pt>
                <c:pt idx="2767">
                  <c:v>48718.74098614027</c:v>
                </c:pt>
                <c:pt idx="2768">
                  <c:v>48740.91660772029</c:v>
                </c:pt>
                <c:pt idx="2769">
                  <c:v>48763.093953013915</c:v>
                </c:pt>
                <c:pt idx="2770">
                  <c:v>48785.273007148237</c:v>
                </c:pt>
                <c:pt idx="2771">
                  <c:v>48807.453755234623</c:v>
                </c:pt>
                <c:pt idx="2772">
                  <c:v>48829.636182368922</c:v>
                </c:pt>
                <c:pt idx="2773">
                  <c:v>48851.820273631434</c:v>
                </c:pt>
                <c:pt idx="2774">
                  <c:v>48874.006014086764</c:v>
                </c:pt>
                <c:pt idx="2775">
                  <c:v>48896.193388784312</c:v>
                </c:pt>
                <c:pt idx="2776">
                  <c:v>48918.382382757882</c:v>
                </c:pt>
                <c:pt idx="2777">
                  <c:v>48940.572981025703</c:v>
                </c:pt>
                <c:pt idx="2778">
                  <c:v>48962.76516859101</c:v>
                </c:pt>
                <c:pt idx="2779">
                  <c:v>48984.95893044144</c:v>
                </c:pt>
                <c:pt idx="2780">
                  <c:v>49007.154251549589</c:v>
                </c:pt>
                <c:pt idx="2781">
                  <c:v>49029.351116872298</c:v>
                </c:pt>
                <c:pt idx="2782">
                  <c:v>49051.549511352023</c:v>
                </c:pt>
                <c:pt idx="2783">
                  <c:v>49073.749419915097</c:v>
                </c:pt>
                <c:pt idx="2784">
                  <c:v>49095.950827473629</c:v>
                </c:pt>
                <c:pt idx="2785">
                  <c:v>49118.15371892415</c:v>
                </c:pt>
                <c:pt idx="2786">
                  <c:v>49140.358079148165</c:v>
                </c:pt>
                <c:pt idx="2787">
                  <c:v>49162.563893012331</c:v>
                </c:pt>
                <c:pt idx="2788">
                  <c:v>49184.77114536814</c:v>
                </c:pt>
                <c:pt idx="2789">
                  <c:v>49206.979821052446</c:v>
                </c:pt>
                <c:pt idx="2790">
                  <c:v>49229.189904887091</c:v>
                </c:pt>
                <c:pt idx="2791">
                  <c:v>49251.40138167893</c:v>
                </c:pt>
                <c:pt idx="2792">
                  <c:v>49273.614236220317</c:v>
                </c:pt>
                <c:pt idx="2793">
                  <c:v>49295.828453288581</c:v>
                </c:pt>
                <c:pt idx="2794">
                  <c:v>49318.044017646542</c:v>
                </c:pt>
                <c:pt idx="2795">
                  <c:v>49340.260914042003</c:v>
                </c:pt>
                <c:pt idx="2796">
                  <c:v>49362.479127208688</c:v>
                </c:pt>
                <c:pt idx="2797">
                  <c:v>49384.69864186523</c:v>
                </c:pt>
                <c:pt idx="2798">
                  <c:v>49406.919442716004</c:v>
                </c:pt>
                <c:pt idx="2799">
                  <c:v>49429.141514450916</c:v>
                </c:pt>
                <c:pt idx="2800">
                  <c:v>49451.364841744879</c:v>
                </c:pt>
                <c:pt idx="2801">
                  <c:v>49473.589409259046</c:v>
                </c:pt>
                <c:pt idx="2802">
                  <c:v>49495.815201639889</c:v>
                </c:pt>
                <c:pt idx="2803">
                  <c:v>49518.042203519508</c:v>
                </c:pt>
                <c:pt idx="2804">
                  <c:v>49540.270399515786</c:v>
                </c:pt>
                <c:pt idx="2805">
                  <c:v>49562.499774232398</c:v>
                </c:pt>
                <c:pt idx="2806">
                  <c:v>49584.730312258391</c:v>
                </c:pt>
                <c:pt idx="2807">
                  <c:v>49606.961998169434</c:v>
                </c:pt>
                <c:pt idx="2808">
                  <c:v>49629.194816526397</c:v>
                </c:pt>
                <c:pt idx="2809">
                  <c:v>49651.428751876098</c:v>
                </c:pt>
                <c:pt idx="2810">
                  <c:v>49673.663788751757</c:v>
                </c:pt>
                <c:pt idx="2811">
                  <c:v>49695.899911672008</c:v>
                </c:pt>
                <c:pt idx="2812">
                  <c:v>49718.137105142181</c:v>
                </c:pt>
                <c:pt idx="2813">
                  <c:v>49740.375353653078</c:v>
                </c:pt>
                <c:pt idx="2814">
                  <c:v>49762.614641681859</c:v>
                </c:pt>
                <c:pt idx="2815">
                  <c:v>49784.854953691975</c:v>
                </c:pt>
                <c:pt idx="2816">
                  <c:v>49807.096274133044</c:v>
                </c:pt>
                <c:pt idx="2817">
                  <c:v>49829.338587440601</c:v>
                </c:pt>
                <c:pt idx="2818">
                  <c:v>49851.58187803693</c:v>
                </c:pt>
                <c:pt idx="2819">
                  <c:v>49873.826130330417</c:v>
                </c:pt>
                <c:pt idx="2820">
                  <c:v>49896.071328715792</c:v>
                </c:pt>
                <c:pt idx="2821">
                  <c:v>49918.317457574507</c:v>
                </c:pt>
                <c:pt idx="2822">
                  <c:v>49940.564501274079</c:v>
                </c:pt>
                <c:pt idx="2823">
                  <c:v>49962.812444168689</c:v>
                </c:pt>
                <c:pt idx="2824">
                  <c:v>49985.061270599283</c:v>
                </c:pt>
                <c:pt idx="2825">
                  <c:v>50007.310964893062</c:v>
                </c:pt>
                <c:pt idx="2826">
                  <c:v>50029.561511364045</c:v>
                </c:pt>
                <c:pt idx="2827">
                  <c:v>50051.812894312905</c:v>
                </c:pt>
                <c:pt idx="2828">
                  <c:v>50074.065098027109</c:v>
                </c:pt>
                <c:pt idx="2829">
                  <c:v>50096.318106780891</c:v>
                </c:pt>
                <c:pt idx="2830">
                  <c:v>50118.571904834949</c:v>
                </c:pt>
                <c:pt idx="2831">
                  <c:v>50140.826476437578</c:v>
                </c:pt>
                <c:pt idx="2832">
                  <c:v>50163.081805823087</c:v>
                </c:pt>
                <c:pt idx="2833">
                  <c:v>50185.337877213584</c:v>
                </c:pt>
                <c:pt idx="2834">
                  <c:v>50207.594674817454</c:v>
                </c:pt>
                <c:pt idx="2835">
                  <c:v>50229.852182830538</c:v>
                </c:pt>
                <c:pt idx="2836">
                  <c:v>50252.110385435619</c:v>
                </c:pt>
                <c:pt idx="2837">
                  <c:v>50274.369266802605</c:v>
                </c:pt>
                <c:pt idx="2838">
                  <c:v>50296.628811088631</c:v>
                </c:pt>
                <c:pt idx="2839">
                  <c:v>50318.889002438045</c:v>
                </c:pt>
                <c:pt idx="2840">
                  <c:v>50341.149824982298</c:v>
                </c:pt>
                <c:pt idx="2841">
                  <c:v>50363.41126284036</c:v>
                </c:pt>
                <c:pt idx="2842">
                  <c:v>50385.673300118542</c:v>
                </c:pt>
                <c:pt idx="2843">
                  <c:v>50407.93592091016</c:v>
                </c:pt>
                <c:pt idx="2844">
                  <c:v>50430.199109296467</c:v>
                </c:pt>
                <c:pt idx="2845">
                  <c:v>50452.462849345866</c:v>
                </c:pt>
                <c:pt idx="2846">
                  <c:v>50474.727125114478</c:v>
                </c:pt>
                <c:pt idx="2847">
                  <c:v>50496.991920645945</c:v>
                </c:pt>
                <c:pt idx="2848">
                  <c:v>50519.25721997147</c:v>
                </c:pt>
                <c:pt idx="2849">
                  <c:v>50541.523007109899</c:v>
                </c:pt>
                <c:pt idx="2850">
                  <c:v>50563.789266067899</c:v>
                </c:pt>
                <c:pt idx="2851">
                  <c:v>50586.055980839774</c:v>
                </c:pt>
                <c:pt idx="2852">
                  <c:v>50608.323135407743</c:v>
                </c:pt>
                <c:pt idx="2853">
                  <c:v>50630.590713741716</c:v>
                </c:pt>
                <c:pt idx="2854">
                  <c:v>50652.858699799559</c:v>
                </c:pt>
                <c:pt idx="2855">
                  <c:v>50675.127077527184</c:v>
                </c:pt>
                <c:pt idx="2856">
                  <c:v>50697.395830858302</c:v>
                </c:pt>
                <c:pt idx="2857">
                  <c:v>50719.664943714954</c:v>
                </c:pt>
                <c:pt idx="2858">
                  <c:v>50741.934400006583</c:v>
                </c:pt>
                <c:pt idx="2859">
                  <c:v>50764.204183631664</c:v>
                </c:pt>
                <c:pt idx="2860">
                  <c:v>50786.474278476009</c:v>
                </c:pt>
                <c:pt idx="2861">
                  <c:v>50808.744668414372</c:v>
                </c:pt>
                <c:pt idx="2862">
                  <c:v>50831.015337309203</c:v>
                </c:pt>
                <c:pt idx="2863">
                  <c:v>50853.286269011209</c:v>
                </c:pt>
                <c:pt idx="2864">
                  <c:v>50875.557447360188</c:v>
                </c:pt>
                <c:pt idx="2865">
                  <c:v>50897.828856183412</c:v>
                </c:pt>
                <c:pt idx="2866">
                  <c:v>50920.100479297253</c:v>
                </c:pt>
                <c:pt idx="2867">
                  <c:v>50942.372300506249</c:v>
                </c:pt>
                <c:pt idx="2868">
                  <c:v>50964.644303603527</c:v>
                </c:pt>
                <c:pt idx="2869">
                  <c:v>50986.916472370758</c:v>
                </c:pt>
                <c:pt idx="2870">
                  <c:v>51009.188790578482</c:v>
                </c:pt>
                <c:pt idx="2871">
                  <c:v>51031.461241985569</c:v>
                </c:pt>
                <c:pt idx="2872">
                  <c:v>51053.733810340076</c:v>
                </c:pt>
                <c:pt idx="2873">
                  <c:v>51076.006479378149</c:v>
                </c:pt>
                <c:pt idx="2874">
                  <c:v>51098.279232825364</c:v>
                </c:pt>
                <c:pt idx="2875">
                  <c:v>51120.552054395972</c:v>
                </c:pt>
                <c:pt idx="2876">
                  <c:v>51142.824927792979</c:v>
                </c:pt>
                <c:pt idx="2877">
                  <c:v>51165.097836708388</c:v>
                </c:pt>
                <c:pt idx="2878">
                  <c:v>51187.37076482363</c:v>
                </c:pt>
                <c:pt idx="2879">
                  <c:v>51209.643695808532</c:v>
                </c:pt>
                <c:pt idx="2880">
                  <c:v>51231.916613322435</c:v>
                </c:pt>
                <c:pt idx="2881">
                  <c:v>51254.189501013905</c:v>
                </c:pt>
                <c:pt idx="2882">
                  <c:v>51276.46234252031</c:v>
                </c:pt>
                <c:pt idx="2883">
                  <c:v>51298.735121468555</c:v>
                </c:pt>
                <c:pt idx="2884">
                  <c:v>51321.007821474792</c:v>
                </c:pt>
                <c:pt idx="2885">
                  <c:v>51343.280426144367</c:v>
                </c:pt>
                <c:pt idx="2886">
                  <c:v>51365.552919072397</c:v>
                </c:pt>
                <c:pt idx="2887">
                  <c:v>51387.825283843078</c:v>
                </c:pt>
                <c:pt idx="2888">
                  <c:v>51410.097504030033</c:v>
                </c:pt>
                <c:pt idx="2889">
                  <c:v>51432.369563196684</c:v>
                </c:pt>
                <c:pt idx="2890">
                  <c:v>51454.641444896006</c:v>
                </c:pt>
                <c:pt idx="2891">
                  <c:v>51476.913132670466</c:v>
                </c:pt>
                <c:pt idx="2892">
                  <c:v>51499.18461005226</c:v>
                </c:pt>
                <c:pt idx="2893">
                  <c:v>51521.455860563314</c:v>
                </c:pt>
                <c:pt idx="2894">
                  <c:v>51543.726867715261</c:v>
                </c:pt>
                <c:pt idx="2895">
                  <c:v>51565.997615009779</c:v>
                </c:pt>
                <c:pt idx="2896">
                  <c:v>51588.268085938224</c:v>
                </c:pt>
                <c:pt idx="2897">
                  <c:v>51610.538263981849</c:v>
                </c:pt>
                <c:pt idx="2898">
                  <c:v>51632.808132612059</c:v>
                </c:pt>
                <c:pt idx="2899">
                  <c:v>51655.077675290049</c:v>
                </c:pt>
                <c:pt idx="2900">
                  <c:v>51677.346875467338</c:v>
                </c:pt>
                <c:pt idx="2901">
                  <c:v>51699.6157165853</c:v>
                </c:pt>
                <c:pt idx="2902">
                  <c:v>51721.88418207573</c:v>
                </c:pt>
                <c:pt idx="2903">
                  <c:v>51744.152255360379</c:v>
                </c:pt>
                <c:pt idx="2904">
                  <c:v>51766.41991985152</c:v>
                </c:pt>
                <c:pt idx="2905">
                  <c:v>51788.687158951609</c:v>
                </c:pt>
                <c:pt idx="2906">
                  <c:v>51810.953956053469</c:v>
                </c:pt>
                <c:pt idx="2907">
                  <c:v>51833.220294540348</c:v>
                </c:pt>
                <c:pt idx="2908">
                  <c:v>51855.486157785985</c:v>
                </c:pt>
                <c:pt idx="2909">
                  <c:v>51877.751529154426</c:v>
                </c:pt>
                <c:pt idx="2910">
                  <c:v>51900.016392000725</c:v>
                </c:pt>
                <c:pt idx="2911">
                  <c:v>51922.280729670289</c:v>
                </c:pt>
                <c:pt idx="2912">
                  <c:v>51944.544525498881</c:v>
                </c:pt>
                <c:pt idx="2913">
                  <c:v>51966.807762813638</c:v>
                </c:pt>
                <c:pt idx="2914">
                  <c:v>51989.070424931888</c:v>
                </c:pt>
                <c:pt idx="2915">
                  <c:v>52011.332495162234</c:v>
                </c:pt>
                <c:pt idx="2916">
                  <c:v>52033.593956803561</c:v>
                </c:pt>
                <c:pt idx="2917">
                  <c:v>52055.854793146369</c:v>
                </c:pt>
                <c:pt idx="2918">
                  <c:v>52078.114987471439</c:v>
                </c:pt>
                <c:pt idx="2919">
                  <c:v>52100.374523051258</c:v>
                </c:pt>
                <c:pt idx="2920">
                  <c:v>52122.633383148699</c:v>
                </c:pt>
                <c:pt idx="2921">
                  <c:v>52144.891551018212</c:v>
                </c:pt>
                <c:pt idx="2922">
                  <c:v>52167.149009905319</c:v>
                </c:pt>
                <c:pt idx="2923">
                  <c:v>52189.405743046656</c:v>
                </c:pt>
                <c:pt idx="2924">
                  <c:v>52211.66173367048</c:v>
                </c:pt>
                <c:pt idx="2925">
                  <c:v>52233.916964995566</c:v>
                </c:pt>
                <c:pt idx="2926">
                  <c:v>52256.171420232895</c:v>
                </c:pt>
                <c:pt idx="2927">
                  <c:v>52278.42508258445</c:v>
                </c:pt>
                <c:pt idx="2928">
                  <c:v>52300.67793524389</c:v>
                </c:pt>
                <c:pt idx="2929">
                  <c:v>52322.929961396272</c:v>
                </c:pt>
                <c:pt idx="2930">
                  <c:v>52345.181144218361</c:v>
                </c:pt>
                <c:pt idx="2931">
                  <c:v>52367.431466878181</c:v>
                </c:pt>
                <c:pt idx="2932">
                  <c:v>52389.680912536016</c:v>
                </c:pt>
                <c:pt idx="2933">
                  <c:v>52411.929464343375</c:v>
                </c:pt>
                <c:pt idx="2934">
                  <c:v>52434.17710544393</c:v>
                </c:pt>
                <c:pt idx="2935">
                  <c:v>52456.423818972762</c:v>
                </c:pt>
                <c:pt idx="2936">
                  <c:v>52478.669588057222</c:v>
                </c:pt>
                <c:pt idx="2937">
                  <c:v>52500.914395816617</c:v>
                </c:pt>
                <c:pt idx="2938">
                  <c:v>52523.158225361767</c:v>
                </c:pt>
                <c:pt idx="2939">
                  <c:v>52545.401059796175</c:v>
                </c:pt>
                <c:pt idx="2940">
                  <c:v>52567.642882214859</c:v>
                </c:pt>
                <c:pt idx="2941">
                  <c:v>52589.883675705401</c:v>
                </c:pt>
                <c:pt idx="2942">
                  <c:v>52612.123423347461</c:v>
                </c:pt>
                <c:pt idx="2943">
                  <c:v>52634.362108212852</c:v>
                </c:pt>
                <c:pt idx="2944">
                  <c:v>52656.599713365846</c:v>
                </c:pt>
                <c:pt idx="2945">
                  <c:v>52678.836221862781</c:v>
                </c:pt>
                <c:pt idx="2946">
                  <c:v>52701.071616752852</c:v>
                </c:pt>
                <c:pt idx="2947">
                  <c:v>52723.305881077322</c:v>
                </c:pt>
                <c:pt idx="2948">
                  <c:v>52745.538997870251</c:v>
                </c:pt>
                <c:pt idx="2949">
                  <c:v>52767.770950158076</c:v>
                </c:pt>
                <c:pt idx="2950">
                  <c:v>52790.001720959815</c:v>
                </c:pt>
                <c:pt idx="2951">
                  <c:v>52812.23129328755</c:v>
                </c:pt>
                <c:pt idx="2952">
                  <c:v>52834.459650145523</c:v>
                </c:pt>
                <c:pt idx="2953">
                  <c:v>52856.686774531212</c:v>
                </c:pt>
                <c:pt idx="2954">
                  <c:v>52878.912649434445</c:v>
                </c:pt>
                <c:pt idx="2955">
                  <c:v>52901.137257838694</c:v>
                </c:pt>
                <c:pt idx="2956">
                  <c:v>52923.360582719724</c:v>
                </c:pt>
                <c:pt idx="2957">
                  <c:v>52945.582607046323</c:v>
                </c:pt>
                <c:pt idx="2958">
                  <c:v>52967.8033137807</c:v>
                </c:pt>
                <c:pt idx="2959">
                  <c:v>52990.022685877884</c:v>
                </c:pt>
                <c:pt idx="2960">
                  <c:v>53012.24070628616</c:v>
                </c:pt>
                <c:pt idx="2961">
                  <c:v>53034.457357947038</c:v>
                </c:pt>
                <c:pt idx="2962">
                  <c:v>53056.672623795064</c:v>
                </c:pt>
                <c:pt idx="2963">
                  <c:v>53078.886486758522</c:v>
                </c:pt>
                <c:pt idx="2964">
                  <c:v>53101.098929758671</c:v>
                </c:pt>
                <c:pt idx="2965">
                  <c:v>53123.309935710218</c:v>
                </c:pt>
                <c:pt idx="2966">
                  <c:v>53145.519487521728</c:v>
                </c:pt>
                <c:pt idx="2967">
                  <c:v>53167.727568094924</c:v>
                </c:pt>
                <c:pt idx="2968">
                  <c:v>53189.93416032524</c:v>
                </c:pt>
                <c:pt idx="2969">
                  <c:v>53212.139247101746</c:v>
                </c:pt>
                <c:pt idx="2970">
                  <c:v>53234.342811307186</c:v>
                </c:pt>
                <c:pt idx="2971">
                  <c:v>53256.544835818175</c:v>
                </c:pt>
                <c:pt idx="2972">
                  <c:v>53278.745303505006</c:v>
                </c:pt>
                <c:pt idx="2973">
                  <c:v>53300.944197231613</c:v>
                </c:pt>
                <c:pt idx="2974">
                  <c:v>53323.141499856385</c:v>
                </c:pt>
                <c:pt idx="2975">
                  <c:v>53345.337194231273</c:v>
                </c:pt>
                <c:pt idx="2976">
                  <c:v>53367.531263202269</c:v>
                </c:pt>
                <c:pt idx="2977">
                  <c:v>53389.723689609673</c:v>
                </c:pt>
                <c:pt idx="2978">
                  <c:v>53411.914456287588</c:v>
                </c:pt>
                <c:pt idx="2979">
                  <c:v>53434.103546064631</c:v>
                </c:pt>
                <c:pt idx="2980">
                  <c:v>53456.290941763487</c:v>
                </c:pt>
                <c:pt idx="2981">
                  <c:v>53478.476626201176</c:v>
                </c:pt>
                <c:pt idx="2982">
                  <c:v>53500.660582189004</c:v>
                </c:pt>
                <c:pt idx="2983">
                  <c:v>53522.842792532821</c:v>
                </c:pt>
                <c:pt idx="2984">
                  <c:v>53545.02324003289</c:v>
                </c:pt>
                <c:pt idx="2985">
                  <c:v>53567.201907483875</c:v>
                </c:pt>
                <c:pt idx="2986">
                  <c:v>53589.378777675236</c:v>
                </c:pt>
                <c:pt idx="2987">
                  <c:v>53611.553833390746</c:v>
                </c:pt>
                <c:pt idx="2988">
                  <c:v>53633.72705740916</c:v>
                </c:pt>
                <c:pt idx="2989">
                  <c:v>53655.898432504073</c:v>
                </c:pt>
                <c:pt idx="2990">
                  <c:v>53678.067941443311</c:v>
                </c:pt>
                <c:pt idx="2991">
                  <c:v>53700.23556699029</c:v>
                </c:pt>
                <c:pt idx="2992">
                  <c:v>53722.40129190265</c:v>
                </c:pt>
                <c:pt idx="2993">
                  <c:v>53744.565098933585</c:v>
                </c:pt>
                <c:pt idx="2994">
                  <c:v>53766.726970830809</c:v>
                </c:pt>
                <c:pt idx="2995">
                  <c:v>53788.886890337504</c:v>
                </c:pt>
                <c:pt idx="2996">
                  <c:v>53811.044840191651</c:v>
                </c:pt>
                <c:pt idx="2997">
                  <c:v>53833.20080312706</c:v>
                </c:pt>
                <c:pt idx="2998">
                  <c:v>53855.354761871618</c:v>
                </c:pt>
                <c:pt idx="2999">
                  <c:v>53877.506699150013</c:v>
                </c:pt>
                <c:pt idx="3000">
                  <c:v>53899.656597680878</c:v>
                </c:pt>
                <c:pt idx="3001">
                  <c:v>53921.804440179265</c:v>
                </c:pt>
                <c:pt idx="3002">
                  <c:v>53943.950209355178</c:v>
                </c:pt>
                <c:pt idx="3003">
                  <c:v>53966.093887914511</c:v>
                </c:pt>
                <c:pt idx="3004">
                  <c:v>53988.23545855828</c:v>
                </c:pt>
                <c:pt idx="3005">
                  <c:v>54010.374903983597</c:v>
                </c:pt>
                <c:pt idx="3006">
                  <c:v>54032.512206883104</c:v>
                </c:pt>
                <c:pt idx="3007">
                  <c:v>54054.647349945022</c:v>
                </c:pt>
                <c:pt idx="3008">
                  <c:v>54076.780315853946</c:v>
                </c:pt>
                <c:pt idx="3009">
                  <c:v>54098.911087289634</c:v>
                </c:pt>
                <c:pt idx="3010">
                  <c:v>54121.039646928191</c:v>
                </c:pt>
                <c:pt idx="3011">
                  <c:v>54143.165977441487</c:v>
                </c:pt>
                <c:pt idx="3012">
                  <c:v>54165.290061497843</c:v>
                </c:pt>
                <c:pt idx="3013">
                  <c:v>54187.411881761393</c:v>
                </c:pt>
                <c:pt idx="3014">
                  <c:v>54209.531420892265</c:v>
                </c:pt>
                <c:pt idx="3015">
                  <c:v>54231.648661547231</c:v>
                </c:pt>
                <c:pt idx="3016">
                  <c:v>54253.763586379086</c:v>
                </c:pt>
                <c:pt idx="3017">
                  <c:v>54275.876178036779</c:v>
                </c:pt>
                <c:pt idx="3018">
                  <c:v>54297.986419166009</c:v>
                </c:pt>
                <c:pt idx="3019">
                  <c:v>54320.094292408976</c:v>
                </c:pt>
                <c:pt idx="3020">
                  <c:v>54342.199780404022</c:v>
                </c:pt>
                <c:pt idx="3021">
                  <c:v>54364.302865786252</c:v>
                </c:pt>
                <c:pt idx="3022">
                  <c:v>54386.40353118744</c:v>
                </c:pt>
                <c:pt idx="3023">
                  <c:v>54408.501759235922</c:v>
                </c:pt>
                <c:pt idx="3024">
                  <c:v>54430.597532556996</c:v>
                </c:pt>
                <c:pt idx="3025">
                  <c:v>54452.690833772474</c:v>
                </c:pt>
                <c:pt idx="3026">
                  <c:v>54474.781645501193</c:v>
                </c:pt>
                <c:pt idx="3027">
                  <c:v>54496.86995035896</c:v>
                </c:pt>
                <c:pt idx="3028">
                  <c:v>54518.955730958536</c:v>
                </c:pt>
                <c:pt idx="3029">
                  <c:v>54541.038969909525</c:v>
                </c:pt>
                <c:pt idx="3030">
                  <c:v>54563.119649818866</c:v>
                </c:pt>
                <c:pt idx="3031">
                  <c:v>54585.197753290682</c:v>
                </c:pt>
                <c:pt idx="3032">
                  <c:v>54607.273262925955</c:v>
                </c:pt>
                <c:pt idx="3033">
                  <c:v>54629.346161323367</c:v>
                </c:pt>
                <c:pt idx="3034">
                  <c:v>54651.41643107884</c:v>
                </c:pt>
                <c:pt idx="3035">
                  <c:v>54673.484054785331</c:v>
                </c:pt>
                <c:pt idx="3036">
                  <c:v>54695.549015033808</c:v>
                </c:pt>
                <c:pt idx="3037">
                  <c:v>54717.611294412345</c:v>
                </c:pt>
                <c:pt idx="3038">
                  <c:v>54739.670875506461</c:v>
                </c:pt>
                <c:pt idx="3039">
                  <c:v>54761.727740900053</c:v>
                </c:pt>
                <c:pt idx="3040">
                  <c:v>54783.781873173866</c:v>
                </c:pt>
                <c:pt idx="3041">
                  <c:v>54805.833254906829</c:v>
                </c:pt>
                <c:pt idx="3042">
                  <c:v>54827.881868675686</c:v>
                </c:pt>
                <c:pt idx="3043">
                  <c:v>54849.927697054663</c:v>
                </c:pt>
                <c:pt idx="3044">
                  <c:v>54871.970722616468</c:v>
                </c:pt>
                <c:pt idx="3045">
                  <c:v>54894.010927931493</c:v>
                </c:pt>
                <c:pt idx="3046">
                  <c:v>54916.048295568253</c:v>
                </c:pt>
                <c:pt idx="3047">
                  <c:v>54938.082808093379</c:v>
                </c:pt>
                <c:pt idx="3048">
                  <c:v>54960.114448071479</c:v>
                </c:pt>
                <c:pt idx="3049">
                  <c:v>54982.143198065627</c:v>
                </c:pt>
                <c:pt idx="3050">
                  <c:v>55004.169040637178</c:v>
                </c:pt>
                <c:pt idx="3051">
                  <c:v>55026.191958345902</c:v>
                </c:pt>
                <c:pt idx="3052">
                  <c:v>55048.211933749531</c:v>
                </c:pt>
                <c:pt idx="3053">
                  <c:v>55070.228949404875</c:v>
                </c:pt>
                <c:pt idx="3054">
                  <c:v>55092.242987867008</c:v>
                </c:pt>
                <c:pt idx="3055">
                  <c:v>55114.254031689467</c:v>
                </c:pt>
                <c:pt idx="3056">
                  <c:v>55136.262063424678</c:v>
                </c:pt>
                <c:pt idx="3057">
                  <c:v>55158.267065623535</c:v>
                </c:pt>
                <c:pt idx="3058">
                  <c:v>55180.269020836087</c:v>
                </c:pt>
                <c:pt idx="3059">
                  <c:v>55202.267911610659</c:v>
                </c:pt>
                <c:pt idx="3060">
                  <c:v>55224.263720495321</c:v>
                </c:pt>
                <c:pt idx="3061">
                  <c:v>55246.256430036206</c:v>
                </c:pt>
                <c:pt idx="3062">
                  <c:v>55268.246022778781</c:v>
                </c:pt>
                <c:pt idx="3063">
                  <c:v>55290.232481267973</c:v>
                </c:pt>
                <c:pt idx="3064">
                  <c:v>55312.215788047499</c:v>
                </c:pt>
                <c:pt idx="3065">
                  <c:v>55334.195925660213</c:v>
                </c:pt>
                <c:pt idx="3066">
                  <c:v>55356.17287664859</c:v>
                </c:pt>
                <c:pt idx="3067">
                  <c:v>55378.146623553905</c:v>
                </c:pt>
                <c:pt idx="3068">
                  <c:v>55400.117148917401</c:v>
                </c:pt>
                <c:pt idx="3069">
                  <c:v>55422.084435279423</c:v>
                </c:pt>
                <c:pt idx="3070">
                  <c:v>55444.048465179978</c:v>
                </c:pt>
                <c:pt idx="3071">
                  <c:v>55466.009221158391</c:v>
                </c:pt>
                <c:pt idx="3072">
                  <c:v>55487.966685754152</c:v>
                </c:pt>
                <c:pt idx="3073">
                  <c:v>55509.920841505991</c:v>
                </c:pt>
                <c:pt idx="3074">
                  <c:v>55531.871670952431</c:v>
                </c:pt>
                <c:pt idx="3075">
                  <c:v>55553.819156632206</c:v>
                </c:pt>
                <c:pt idx="3076">
                  <c:v>55575.763281083477</c:v>
                </c:pt>
                <c:pt idx="3077">
                  <c:v>55597.704026844483</c:v>
                </c:pt>
                <c:pt idx="3078">
                  <c:v>55619.641376454027</c:v>
                </c:pt>
                <c:pt idx="3079">
                  <c:v>55641.575312449961</c:v>
                </c:pt>
                <c:pt idx="3080">
                  <c:v>55663.50581737113</c:v>
                </c:pt>
                <c:pt idx="3081">
                  <c:v>55685.432873756203</c:v>
                </c:pt>
                <c:pt idx="3082">
                  <c:v>55707.356464144272</c:v>
                </c:pt>
                <c:pt idx="3083">
                  <c:v>55729.276571074726</c:v>
                </c:pt>
                <c:pt idx="3084">
                  <c:v>55751.193177087029</c:v>
                </c:pt>
                <c:pt idx="3085">
                  <c:v>55773.106264721704</c:v>
                </c:pt>
                <c:pt idx="3086">
                  <c:v>55795.01581651927</c:v>
                </c:pt>
                <c:pt idx="3087">
                  <c:v>55816.921815021262</c:v>
                </c:pt>
                <c:pt idx="3088">
                  <c:v>55838.824242769435</c:v>
                </c:pt>
                <c:pt idx="3089">
                  <c:v>55860.723082306424</c:v>
                </c:pt>
                <c:pt idx="3090">
                  <c:v>55882.618316175765</c:v>
                </c:pt>
                <c:pt idx="3091">
                  <c:v>55904.509926921688</c:v>
                </c:pt>
                <c:pt idx="3092">
                  <c:v>55926.397897089439</c:v>
                </c:pt>
                <c:pt idx="3093">
                  <c:v>55948.282209224992</c:v>
                </c:pt>
                <c:pt idx="3094">
                  <c:v>55970.162845875624</c:v>
                </c:pt>
                <c:pt idx="3095">
                  <c:v>55992.039789589486</c:v>
                </c:pt>
                <c:pt idx="3096">
                  <c:v>56013.913022916175</c:v>
                </c:pt>
                <c:pt idx="3097">
                  <c:v>56035.782528406133</c:v>
                </c:pt>
                <c:pt idx="3098">
                  <c:v>56057.64828861125</c:v>
                </c:pt>
                <c:pt idx="3099">
                  <c:v>56079.510286084915</c:v>
                </c:pt>
                <c:pt idx="3100">
                  <c:v>56101.368503381702</c:v>
                </c:pt>
                <c:pt idx="3101">
                  <c:v>56123.222923057772</c:v>
                </c:pt>
                <c:pt idx="3102">
                  <c:v>56145.073527670793</c:v>
                </c:pt>
                <c:pt idx="3103">
                  <c:v>56166.920299780089</c:v>
                </c:pt>
                <c:pt idx="3104">
                  <c:v>56188.763221946596</c:v>
                </c:pt>
                <c:pt idx="3105">
                  <c:v>56210.602276732978</c:v>
                </c:pt>
                <c:pt idx="3106">
                  <c:v>56232.437446703858</c:v>
                </c:pt>
                <c:pt idx="3107">
                  <c:v>56254.268714425474</c:v>
                </c:pt>
                <c:pt idx="3108">
                  <c:v>56276.096062466146</c:v>
                </c:pt>
                <c:pt idx="3109">
                  <c:v>56297.919473395967</c:v>
                </c:pt>
                <c:pt idx="3110">
                  <c:v>56319.738929787592</c:v>
                </c:pt>
                <c:pt idx="3111">
                  <c:v>56341.554414215199</c:v>
                </c:pt>
                <c:pt idx="3112">
                  <c:v>56363.365909255612</c:v>
                </c:pt>
                <c:pt idx="3113">
                  <c:v>56385.17339748767</c:v>
                </c:pt>
                <c:pt idx="3114">
                  <c:v>56406.9768614926</c:v>
                </c:pt>
                <c:pt idx="3115">
                  <c:v>56428.776283853862</c:v>
                </c:pt>
                <c:pt idx="3116">
                  <c:v>56450.57164715774</c:v>
                </c:pt>
                <c:pt idx="3117">
                  <c:v>56472.362933992801</c:v>
                </c:pt>
                <c:pt idx="3118">
                  <c:v>56494.150126949964</c:v>
                </c:pt>
                <c:pt idx="3119">
                  <c:v>56515.93320862313</c:v>
                </c:pt>
                <c:pt idx="3120">
                  <c:v>56537.712161608877</c:v>
                </c:pt>
                <c:pt idx="3121">
                  <c:v>56559.48696850639</c:v>
                </c:pt>
                <c:pt idx="3122">
                  <c:v>56581.257611918001</c:v>
                </c:pt>
                <c:pt idx="3123">
                  <c:v>56603.024074448484</c:v>
                </c:pt>
                <c:pt idx="3124">
                  <c:v>56624.786338706035</c:v>
                </c:pt>
                <c:pt idx="3125">
                  <c:v>56646.544387301547</c:v>
                </c:pt>
                <c:pt idx="3126">
                  <c:v>56668.298202849459</c:v>
                </c:pt>
                <c:pt idx="3127">
                  <c:v>56690.047767966877</c:v>
                </c:pt>
                <c:pt idx="3128">
                  <c:v>56711.793065274294</c:v>
                </c:pt>
                <c:pt idx="3129">
                  <c:v>56733.534077395954</c:v>
                </c:pt>
                <c:pt idx="3130">
                  <c:v>56755.270786959059</c:v>
                </c:pt>
                <c:pt idx="3131">
                  <c:v>56777.003176594022</c:v>
                </c:pt>
                <c:pt idx="3132">
                  <c:v>56798.731228935234</c:v>
                </c:pt>
                <c:pt idx="3133">
                  <c:v>56820.454926620514</c:v>
                </c:pt>
                <c:pt idx="3134">
                  <c:v>56842.174252291268</c:v>
                </c:pt>
                <c:pt idx="3135">
                  <c:v>56863.889188592664</c:v>
                </c:pt>
                <c:pt idx="3136">
                  <c:v>56885.599718173464</c:v>
                </c:pt>
                <c:pt idx="3137">
                  <c:v>56907.305823686693</c:v>
                </c:pt>
                <c:pt idx="3138">
                  <c:v>56929.007487788789</c:v>
                </c:pt>
                <c:pt idx="3139">
                  <c:v>56950.704693140426</c:v>
                </c:pt>
                <c:pt idx="3140">
                  <c:v>56972.3974224064</c:v>
                </c:pt>
                <c:pt idx="3141">
                  <c:v>56994.085658255361</c:v>
                </c:pt>
                <c:pt idx="3142">
                  <c:v>57015.769383360574</c:v>
                </c:pt>
                <c:pt idx="3143">
                  <c:v>57037.448580398777</c:v>
                </c:pt>
                <c:pt idx="3144">
                  <c:v>57059.123232051774</c:v>
                </c:pt>
                <c:pt idx="3145">
                  <c:v>57080.793321005505</c:v>
                </c:pt>
                <c:pt idx="3146">
                  <c:v>57102.458829950352</c:v>
                </c:pt>
                <c:pt idx="3147">
                  <c:v>57124.119741581249</c:v>
                </c:pt>
                <c:pt idx="3148">
                  <c:v>57145.776038597447</c:v>
                </c:pt>
                <c:pt idx="3149">
                  <c:v>57167.427703703193</c:v>
                </c:pt>
                <c:pt idx="3150">
                  <c:v>57189.074719607161</c:v>
                </c:pt>
                <c:pt idx="3151">
                  <c:v>57210.717069023405</c:v>
                </c:pt>
                <c:pt idx="3152">
                  <c:v>57232.35473466992</c:v>
                </c:pt>
                <c:pt idx="3153">
                  <c:v>57253.987699270459</c:v>
                </c:pt>
                <c:pt idx="3154">
                  <c:v>57275.615945553276</c:v>
                </c:pt>
                <c:pt idx="3155">
                  <c:v>57297.239456251686</c:v>
                </c:pt>
                <c:pt idx="3156">
                  <c:v>57318.858214104381</c:v>
                </c:pt>
                <c:pt idx="3157">
                  <c:v>57340.472201855235</c:v>
                </c:pt>
                <c:pt idx="3158">
                  <c:v>57362.081402253527</c:v>
                </c:pt>
                <c:pt idx="3159">
                  <c:v>57383.685798053244</c:v>
                </c:pt>
                <c:pt idx="3160">
                  <c:v>57405.285372014208</c:v>
                </c:pt>
                <c:pt idx="3161">
                  <c:v>57426.880106902012</c:v>
                </c:pt>
                <c:pt idx="3162">
                  <c:v>57448.469985487318</c:v>
                </c:pt>
                <c:pt idx="3163">
                  <c:v>57470.054990546341</c:v>
                </c:pt>
                <c:pt idx="3164">
                  <c:v>57491.635104861773</c:v>
                </c:pt>
                <c:pt idx="3165">
                  <c:v>57513.210311220828</c:v>
                </c:pt>
                <c:pt idx="3166">
                  <c:v>57534.780592417337</c:v>
                </c:pt>
                <c:pt idx="3167">
                  <c:v>57556.345931251024</c:v>
                </c:pt>
                <c:pt idx="3168">
                  <c:v>57577.906310527556</c:v>
                </c:pt>
                <c:pt idx="3169">
                  <c:v>57599.46171305819</c:v>
                </c:pt>
                <c:pt idx="3170">
                  <c:v>57621.012121660613</c:v>
                </c:pt>
                <c:pt idx="3171">
                  <c:v>57642.557519158865</c:v>
                </c:pt>
                <c:pt idx="3172">
                  <c:v>57664.097888382741</c:v>
                </c:pt>
                <c:pt idx="3173">
                  <c:v>57685.633212168686</c:v>
                </c:pt>
                <c:pt idx="3174">
                  <c:v>57707.163473359302</c:v>
                </c:pt>
                <c:pt idx="3175">
                  <c:v>57728.688654804231</c:v>
                </c:pt>
                <c:pt idx="3176">
                  <c:v>57750.208739358714</c:v>
                </c:pt>
                <c:pt idx="3177">
                  <c:v>57771.723709885373</c:v>
                </c:pt>
                <c:pt idx="3178">
                  <c:v>57793.233549252822</c:v>
                </c:pt>
                <c:pt idx="3179">
                  <c:v>57814.738240336817</c:v>
                </c:pt>
                <c:pt idx="3180">
                  <c:v>57836.237766019811</c:v>
                </c:pt>
                <c:pt idx="3181">
                  <c:v>57857.732109191238</c:v>
                </c:pt>
                <c:pt idx="3182">
                  <c:v>57879.221252747368</c:v>
                </c:pt>
                <c:pt idx="3183">
                  <c:v>57900.705179591372</c:v>
                </c:pt>
                <c:pt idx="3184">
                  <c:v>57922.183872633854</c:v>
                </c:pt>
                <c:pt idx="3185">
                  <c:v>57943.65731479197</c:v>
                </c:pt>
                <c:pt idx="3186">
                  <c:v>57965.125488990445</c:v>
                </c:pt>
                <c:pt idx="3187">
                  <c:v>57986.588378161752</c:v>
                </c:pt>
                <c:pt idx="3188">
                  <c:v>58008.045965244768</c:v>
                </c:pt>
                <c:pt idx="3189">
                  <c:v>58029.498233186649</c:v>
                </c:pt>
                <c:pt idx="3190">
                  <c:v>58050.945164941419</c:v>
                </c:pt>
                <c:pt idx="3191">
                  <c:v>58072.386743471208</c:v>
                </c:pt>
                <c:pt idx="3192">
                  <c:v>58093.822951745227</c:v>
                </c:pt>
                <c:pt idx="3193">
                  <c:v>58115.253772740965</c:v>
                </c:pt>
                <c:pt idx="3194">
                  <c:v>58136.679189443676</c:v>
                </c:pt>
                <c:pt idx="3195">
                  <c:v>58158.099184845829</c:v>
                </c:pt>
                <c:pt idx="3196">
                  <c:v>58179.513741948562</c:v>
                </c:pt>
                <c:pt idx="3197">
                  <c:v>58200.922843760629</c:v>
                </c:pt>
                <c:pt idx="3198">
                  <c:v>58222.326473298774</c:v>
                </c:pt>
                <c:pt idx="3199">
                  <c:v>58243.724613588078</c:v>
                </c:pt>
                <c:pt idx="3200">
                  <c:v>58265.117247662252</c:v>
                </c:pt>
                <c:pt idx="3201">
                  <c:v>58286.504358562226</c:v>
                </c:pt>
                <c:pt idx="3202">
                  <c:v>58307.885929338401</c:v>
                </c:pt>
                <c:pt idx="3203">
                  <c:v>58329.261943049009</c:v>
                </c:pt>
                <c:pt idx="3204">
                  <c:v>58350.632382760865</c:v>
                </c:pt>
                <c:pt idx="3205">
                  <c:v>58371.997231549576</c:v>
                </c:pt>
                <c:pt idx="3206">
                  <c:v>58393.356472498883</c:v>
                </c:pt>
                <c:pt idx="3207">
                  <c:v>58414.710088701999</c:v>
                </c:pt>
                <c:pt idx="3208">
                  <c:v>58436.058063260389</c:v>
                </c:pt>
                <c:pt idx="3209">
                  <c:v>58457.400379284256</c:v>
                </c:pt>
                <c:pt idx="3210">
                  <c:v>58478.737019893641</c:v>
                </c:pt>
                <c:pt idx="3211">
                  <c:v>58500.067968216528</c:v>
                </c:pt>
                <c:pt idx="3212">
                  <c:v>58521.393207390465</c:v>
                </c:pt>
                <c:pt idx="3213">
                  <c:v>58542.712720562427</c:v>
                </c:pt>
                <c:pt idx="3214">
                  <c:v>58564.026490887976</c:v>
                </c:pt>
                <c:pt idx="3215">
                  <c:v>58585.334501532736</c:v>
                </c:pt>
                <c:pt idx="3216">
                  <c:v>58606.636735670734</c:v>
                </c:pt>
                <c:pt idx="3217">
                  <c:v>58627.933176486622</c:v>
                </c:pt>
                <c:pt idx="3218">
                  <c:v>58649.223807173723</c:v>
                </c:pt>
                <c:pt idx="3219">
                  <c:v>58670.508610935249</c:v>
                </c:pt>
                <c:pt idx="3220">
                  <c:v>58691.787570983914</c:v>
                </c:pt>
                <c:pt idx="3221">
                  <c:v>58713.060670542422</c:v>
                </c:pt>
                <c:pt idx="3222">
                  <c:v>58734.327892843045</c:v>
                </c:pt>
                <c:pt idx="3223">
                  <c:v>58755.589221128546</c:v>
                </c:pt>
                <c:pt idx="3224">
                  <c:v>58776.844638650568</c:v>
                </c:pt>
                <c:pt idx="3225">
                  <c:v>58798.094128671699</c:v>
                </c:pt>
                <c:pt idx="3226">
                  <c:v>58819.337674464565</c:v>
                </c:pt>
                <c:pt idx="3227">
                  <c:v>58840.575259311248</c:v>
                </c:pt>
                <c:pt idx="3228">
                  <c:v>58861.806866505154</c:v>
                </c:pt>
                <c:pt idx="3229">
                  <c:v>58883.032479349102</c:v>
                </c:pt>
                <c:pt idx="3230">
                  <c:v>58904.252081156948</c:v>
                </c:pt>
                <c:pt idx="3231">
                  <c:v>58925.465655252578</c:v>
                </c:pt>
                <c:pt idx="3232">
                  <c:v>58946.673184970809</c:v>
                </c:pt>
                <c:pt idx="3233">
                  <c:v>58967.87465365672</c:v>
                </c:pt>
                <c:pt idx="3234">
                  <c:v>58989.070044666521</c:v>
                </c:pt>
                <c:pt idx="3235">
                  <c:v>59010.259341366604</c:v>
                </c:pt>
                <c:pt idx="3236">
                  <c:v>59031.442527135136</c:v>
                </c:pt>
                <c:pt idx="3237">
                  <c:v>59052.619585360168</c:v>
                </c:pt>
                <c:pt idx="3238">
                  <c:v>59073.790499441478</c:v>
                </c:pt>
                <c:pt idx="3239">
                  <c:v>59094.955252789565</c:v>
                </c:pt>
                <c:pt idx="3240">
                  <c:v>59116.11382882639</c:v>
                </c:pt>
                <c:pt idx="3241">
                  <c:v>59137.266210984788</c:v>
                </c:pt>
                <c:pt idx="3242">
                  <c:v>59158.412382709197</c:v>
                </c:pt>
                <c:pt idx="3243">
                  <c:v>59179.55232745516</c:v>
                </c:pt>
                <c:pt idx="3244">
                  <c:v>59200.68602869007</c:v>
                </c:pt>
                <c:pt idx="3245">
                  <c:v>59221.813469892128</c:v>
                </c:pt>
                <c:pt idx="3246">
                  <c:v>59242.934634552184</c:v>
                </c:pt>
                <c:pt idx="3247">
                  <c:v>59264.049506171883</c:v>
                </c:pt>
                <c:pt idx="3248">
                  <c:v>59285.158068264805</c:v>
                </c:pt>
                <c:pt idx="3249">
                  <c:v>59306.260304356896</c:v>
                </c:pt>
                <c:pt idx="3250">
                  <c:v>59327.356197985173</c:v>
                </c:pt>
                <c:pt idx="3251">
                  <c:v>59348.445732699351</c:v>
                </c:pt>
                <c:pt idx="3252">
                  <c:v>59369.528892060567</c:v>
                </c:pt>
                <c:pt idx="3253">
                  <c:v>59390.605659643028</c:v>
                </c:pt>
                <c:pt idx="3254">
                  <c:v>59411.676019032071</c:v>
                </c:pt>
                <c:pt idx="3255">
                  <c:v>59432.73995382592</c:v>
                </c:pt>
                <c:pt idx="3256">
                  <c:v>59453.797447635123</c:v>
                </c:pt>
                <c:pt idx="3257">
                  <c:v>59474.84848408246</c:v>
                </c:pt>
                <c:pt idx="3258">
                  <c:v>59495.8930468037</c:v>
                </c:pt>
                <c:pt idx="3259">
                  <c:v>59516.931119446279</c:v>
                </c:pt>
                <c:pt idx="3260">
                  <c:v>59537.962685671388</c:v>
                </c:pt>
                <c:pt idx="3261">
                  <c:v>59558.98772915225</c:v>
                </c:pt>
                <c:pt idx="3262">
                  <c:v>59580.006233574961</c:v>
                </c:pt>
                <c:pt idx="3263">
                  <c:v>59601.018182639062</c:v>
                </c:pt>
                <c:pt idx="3264">
                  <c:v>59622.023560056055</c:v>
                </c:pt>
                <c:pt idx="3265">
                  <c:v>59643.022349551757</c:v>
                </c:pt>
                <c:pt idx="3266">
                  <c:v>59664.01453486408</c:v>
                </c:pt>
                <c:pt idx="3267">
                  <c:v>59685.000099744575</c:v>
                </c:pt>
                <c:pt idx="3268">
                  <c:v>59705.979027957823</c:v>
                </c:pt>
                <c:pt idx="3269">
                  <c:v>59726.951303282462</c:v>
                </c:pt>
                <c:pt idx="3270">
                  <c:v>59747.916909509477</c:v>
                </c:pt>
                <c:pt idx="3271">
                  <c:v>59768.875830444238</c:v>
                </c:pt>
                <c:pt idx="3272">
                  <c:v>59789.828049905482</c:v>
                </c:pt>
                <c:pt idx="3273">
                  <c:v>59810.773551725069</c:v>
                </c:pt>
                <c:pt idx="3274">
                  <c:v>59831.712319749757</c:v>
                </c:pt>
                <c:pt idx="3275">
                  <c:v>59852.64433783901</c:v>
                </c:pt>
                <c:pt idx="3276">
                  <c:v>59873.569589866594</c:v>
                </c:pt>
                <c:pt idx="3277">
                  <c:v>59894.488059720308</c:v>
                </c:pt>
                <c:pt idx="3278">
                  <c:v>59915.399731301957</c:v>
                </c:pt>
                <c:pt idx="3279">
                  <c:v>59936.304588527579</c:v>
                </c:pt>
                <c:pt idx="3280">
                  <c:v>59957.202615327384</c:v>
                </c:pt>
                <c:pt idx="3281">
                  <c:v>59978.093795645444</c:v>
                </c:pt>
                <c:pt idx="3282">
                  <c:v>59998.978113441124</c:v>
                </c:pt>
                <c:pt idx="3283">
                  <c:v>60019.855552687215</c:v>
                </c:pt>
                <c:pt idx="3284">
                  <c:v>60040.726097371633</c:v>
                </c:pt>
                <c:pt idx="3285">
                  <c:v>60061.589731496766</c:v>
                </c:pt>
                <c:pt idx="3286">
                  <c:v>60082.446439079897</c:v>
                </c:pt>
                <c:pt idx="3287">
                  <c:v>60103.296204152502</c:v>
                </c:pt>
                <c:pt idx="3288">
                  <c:v>60124.139010761122</c:v>
                </c:pt>
                <c:pt idx="3289">
                  <c:v>60144.974842967655</c:v>
                </c:pt>
                <c:pt idx="3290">
                  <c:v>60165.803684848492</c:v>
                </c:pt>
                <c:pt idx="3291">
                  <c:v>60186.625520495254</c:v>
                </c:pt>
                <c:pt idx="3292">
                  <c:v>60207.440334014835</c:v>
                </c:pt>
                <c:pt idx="3293">
                  <c:v>60228.248109528802</c:v>
                </c:pt>
                <c:pt idx="3294">
                  <c:v>60249.048831174834</c:v>
                </c:pt>
                <c:pt idx="3295">
                  <c:v>60269.842483105807</c:v>
                </c:pt>
                <c:pt idx="3296">
                  <c:v>60290.629049489376</c:v>
                </c:pt>
                <c:pt idx="3297">
                  <c:v>60311.408514509574</c:v>
                </c:pt>
                <c:pt idx="3298">
                  <c:v>60332.180862365552</c:v>
                </c:pt>
                <c:pt idx="3299">
                  <c:v>60352.946077272463</c:v>
                </c:pt>
                <c:pt idx="3300">
                  <c:v>60373.704143461131</c:v>
                </c:pt>
                <c:pt idx="3301">
                  <c:v>60394.455045178162</c:v>
                </c:pt>
                <c:pt idx="3302">
                  <c:v>60415.198766686102</c:v>
                </c:pt>
                <c:pt idx="3303">
                  <c:v>60435.93529226353</c:v>
                </c:pt>
                <c:pt idx="3304">
                  <c:v>60456.66460620545</c:v>
                </c:pt>
                <c:pt idx="3305">
                  <c:v>60477.386692822576</c:v>
                </c:pt>
                <c:pt idx="3306">
                  <c:v>60498.101536442227</c:v>
                </c:pt>
                <c:pt idx="3307">
                  <c:v>60518.809121407685</c:v>
                </c:pt>
                <c:pt idx="3308">
                  <c:v>60539.509432079009</c:v>
                </c:pt>
                <c:pt idx="3309">
                  <c:v>60560.202452832789</c:v>
                </c:pt>
                <c:pt idx="3310">
                  <c:v>60580.888168061676</c:v>
                </c:pt>
                <c:pt idx="3311">
                  <c:v>60601.56656217586</c:v>
                </c:pt>
                <c:pt idx="3312">
                  <c:v>60622.237619601176</c:v>
                </c:pt>
                <c:pt idx="3313">
                  <c:v>60642.901324781487</c:v>
                </c:pt>
                <c:pt idx="3314">
                  <c:v>60663.55766217631</c:v>
                </c:pt>
                <c:pt idx="3315">
                  <c:v>60684.206616263291</c:v>
                </c:pt>
                <c:pt idx="3316">
                  <c:v>60704.848171536367</c:v>
                </c:pt>
                <c:pt idx="3317">
                  <c:v>60725.482312506661</c:v>
                </c:pt>
                <c:pt idx="3318">
                  <c:v>60746.10902370335</c:v>
                </c:pt>
                <c:pt idx="3319">
                  <c:v>60766.728289671613</c:v>
                </c:pt>
                <c:pt idx="3320">
                  <c:v>60787.340094975079</c:v>
                </c:pt>
                <c:pt idx="3321">
                  <c:v>60807.944424194291</c:v>
                </c:pt>
                <c:pt idx="3322">
                  <c:v>60828.54126192788</c:v>
                </c:pt>
                <c:pt idx="3323">
                  <c:v>60849.130592791436</c:v>
                </c:pt>
                <c:pt idx="3324">
                  <c:v>60869.71240141835</c:v>
                </c:pt>
                <c:pt idx="3325">
                  <c:v>60890.286672460323</c:v>
                </c:pt>
                <c:pt idx="3326">
                  <c:v>60910.853390586512</c:v>
                </c:pt>
                <c:pt idx="3327">
                  <c:v>60931.41254048414</c:v>
                </c:pt>
                <c:pt idx="3328">
                  <c:v>60951.964106858657</c:v>
                </c:pt>
                <c:pt idx="3329">
                  <c:v>60972.508074433455</c:v>
                </c:pt>
                <c:pt idx="3330">
                  <c:v>60993.04442794955</c:v>
                </c:pt>
                <c:pt idx="3331">
                  <c:v>61013.57315216749</c:v>
                </c:pt>
                <c:pt idx="3332">
                  <c:v>61034.094231864961</c:v>
                </c:pt>
                <c:pt idx="3333">
                  <c:v>61054.607651839091</c:v>
                </c:pt>
                <c:pt idx="3334">
                  <c:v>61075.113396904926</c:v>
                </c:pt>
                <c:pt idx="3335">
                  <c:v>61095.611451895929</c:v>
                </c:pt>
                <c:pt idx="3336">
                  <c:v>61116.10180166494</c:v>
                </c:pt>
                <c:pt idx="3337">
                  <c:v>61136.584431083225</c:v>
                </c:pt>
                <c:pt idx="3338">
                  <c:v>61157.059325040776</c:v>
                </c:pt>
                <c:pt idx="3339">
                  <c:v>61177.526468446536</c:v>
                </c:pt>
                <c:pt idx="3340">
                  <c:v>61197.98584622897</c:v>
                </c:pt>
                <c:pt idx="3341">
                  <c:v>61218.437443334784</c:v>
                </c:pt>
                <c:pt idx="3342">
                  <c:v>61238.881244730721</c:v>
                </c:pt>
                <c:pt idx="3343">
                  <c:v>61259.317235402101</c:v>
                </c:pt>
                <c:pt idx="3344">
                  <c:v>61279.745400354404</c:v>
                </c:pt>
                <c:pt idx="3345">
                  <c:v>61300.165724611637</c:v>
                </c:pt>
                <c:pt idx="3346">
                  <c:v>61320.578193217858</c:v>
                </c:pt>
                <c:pt idx="3347">
                  <c:v>61340.982791236289</c:v>
                </c:pt>
                <c:pt idx="3348">
                  <c:v>61361.379503750766</c:v>
                </c:pt>
                <c:pt idx="3349">
                  <c:v>61381.768315863643</c:v>
                </c:pt>
                <c:pt idx="3350">
                  <c:v>61402.149212698198</c:v>
                </c:pt>
                <c:pt idx="3351">
                  <c:v>61422.522179396983</c:v>
                </c:pt>
                <c:pt idx="3352">
                  <c:v>61442.887201122736</c:v>
                </c:pt>
                <c:pt idx="3353">
                  <c:v>61463.244263058448</c:v>
                </c:pt>
                <c:pt idx="3354">
                  <c:v>61483.5933504071</c:v>
                </c:pt>
                <c:pt idx="3355">
                  <c:v>61503.934448392269</c:v>
                </c:pt>
                <c:pt idx="3356">
                  <c:v>61524.267542257236</c:v>
                </c:pt>
                <c:pt idx="3357">
                  <c:v>61544.592617266484</c:v>
                </c:pt>
                <c:pt idx="3358">
                  <c:v>61564.90965870423</c:v>
                </c:pt>
                <c:pt idx="3359">
                  <c:v>61585.218651875803</c:v>
                </c:pt>
                <c:pt idx="3360">
                  <c:v>61605.519582107394</c:v>
                </c:pt>
                <c:pt idx="3361">
                  <c:v>61625.812434745487</c:v>
                </c:pt>
                <c:pt idx="3362">
                  <c:v>61646.097195157243</c:v>
                </c:pt>
                <c:pt idx="3363">
                  <c:v>61666.373848731891</c:v>
                </c:pt>
                <c:pt idx="3364">
                  <c:v>61686.642380878271</c:v>
                </c:pt>
                <c:pt idx="3365">
                  <c:v>61706.902777027193</c:v>
                </c:pt>
                <c:pt idx="3366">
                  <c:v>61727.155022630548</c:v>
                </c:pt>
                <c:pt idx="3367">
                  <c:v>61747.399103161268</c:v>
                </c:pt>
                <c:pt idx="3368">
                  <c:v>61767.635004113858</c:v>
                </c:pt>
                <c:pt idx="3369">
                  <c:v>61787.862711003771</c:v>
                </c:pt>
                <c:pt idx="3370">
                  <c:v>61808.082209369124</c:v>
                </c:pt>
                <c:pt idx="3371">
                  <c:v>61828.293484768335</c:v>
                </c:pt>
                <c:pt idx="3372">
                  <c:v>61848.496522782116</c:v>
                </c:pt>
                <c:pt idx="3373">
                  <c:v>61868.691309013091</c:v>
                </c:pt>
                <c:pt idx="3374">
                  <c:v>61888.877829085672</c:v>
                </c:pt>
                <c:pt idx="3375">
                  <c:v>61909.05606864595</c:v>
                </c:pt>
                <c:pt idx="3376">
                  <c:v>61929.22601336256</c:v>
                </c:pt>
                <c:pt idx="3377">
                  <c:v>61949.387648925847</c:v>
                </c:pt>
                <c:pt idx="3378">
                  <c:v>61969.540961048195</c:v>
                </c:pt>
                <c:pt idx="3379">
                  <c:v>61989.685935464717</c:v>
                </c:pt>
                <c:pt idx="3380">
                  <c:v>62009.822557932981</c:v>
                </c:pt>
                <c:pt idx="3381">
                  <c:v>62029.95081423231</c:v>
                </c:pt>
                <c:pt idx="3382">
                  <c:v>62050.070690165499</c:v>
                </c:pt>
                <c:pt idx="3383">
                  <c:v>62070.182171557339</c:v>
                </c:pt>
                <c:pt idx="3384">
                  <c:v>62090.28524425564</c:v>
                </c:pt>
                <c:pt idx="3385">
                  <c:v>62110.379894130834</c:v>
                </c:pt>
                <c:pt idx="3386">
                  <c:v>62130.466107076143</c:v>
                </c:pt>
                <c:pt idx="3387">
                  <c:v>62150.543869008194</c:v>
                </c:pt>
                <c:pt idx="3388">
                  <c:v>62170.613165866424</c:v>
                </c:pt>
                <c:pt idx="3389">
                  <c:v>62190.673983613444</c:v>
                </c:pt>
                <c:pt idx="3390">
                  <c:v>62210.726308234982</c:v>
                </c:pt>
                <c:pt idx="3391">
                  <c:v>62230.770125740251</c:v>
                </c:pt>
                <c:pt idx="3392">
                  <c:v>62250.805422161684</c:v>
                </c:pt>
                <c:pt idx="3393">
                  <c:v>62270.832183555583</c:v>
                </c:pt>
                <c:pt idx="3394">
                  <c:v>62290.850396001741</c:v>
                </c:pt>
                <c:pt idx="3395">
                  <c:v>62310.860045602836</c:v>
                </c:pt>
                <c:pt idx="3396">
                  <c:v>62330.861118486602</c:v>
                </c:pt>
                <c:pt idx="3397">
                  <c:v>62350.853600803704</c:v>
                </c:pt>
                <c:pt idx="3398">
                  <c:v>62370.837478728805</c:v>
                </c:pt>
                <c:pt idx="3399">
                  <c:v>62390.81273846094</c:v>
                </c:pt>
                <c:pt idx="3400">
                  <c:v>62410.779366223287</c:v>
                </c:pt>
                <c:pt idx="3401">
                  <c:v>62430.737348263021</c:v>
                </c:pt>
                <c:pt idx="3402">
                  <c:v>62450.686670851035</c:v>
                </c:pt>
                <c:pt idx="3403">
                  <c:v>62470.627320283667</c:v>
                </c:pt>
                <c:pt idx="3404">
                  <c:v>62490.559282880786</c:v>
                </c:pt>
                <c:pt idx="3405">
                  <c:v>62510.482544987615</c:v>
                </c:pt>
                <c:pt idx="3406">
                  <c:v>62530.397092973304</c:v>
                </c:pt>
                <c:pt idx="3407">
                  <c:v>62550.302913231862</c:v>
                </c:pt>
                <c:pt idx="3408">
                  <c:v>62570.19999218233</c:v>
                </c:pt>
                <c:pt idx="3409">
                  <c:v>62590.088316268746</c:v>
                </c:pt>
                <c:pt idx="3410">
                  <c:v>62609.967871959911</c:v>
                </c:pt>
                <c:pt idx="3411">
                  <c:v>62629.838645749369</c:v>
                </c:pt>
                <c:pt idx="3412">
                  <c:v>62649.700624156489</c:v>
                </c:pt>
                <c:pt idx="3413">
                  <c:v>62669.553793725318</c:v>
                </c:pt>
                <c:pt idx="3414">
                  <c:v>62689.398141025573</c:v>
                </c:pt>
                <c:pt idx="3415">
                  <c:v>62709.233652652045</c:v>
                </c:pt>
                <c:pt idx="3416">
                  <c:v>62729.060315225433</c:v>
                </c:pt>
                <c:pt idx="3417">
                  <c:v>62748.878115391977</c:v>
                </c:pt>
                <c:pt idx="3418">
                  <c:v>62768.6870398229</c:v>
                </c:pt>
                <c:pt idx="3419">
                  <c:v>62788.487075216392</c:v>
                </c:pt>
                <c:pt idx="3420">
                  <c:v>62808.278208295793</c:v>
                </c:pt>
                <c:pt idx="3421">
                  <c:v>62828.060425810218</c:v>
                </c:pt>
                <c:pt idx="3422">
                  <c:v>62847.833714535263</c:v>
                </c:pt>
                <c:pt idx="3423">
                  <c:v>62867.598061272372</c:v>
                </c:pt>
                <c:pt idx="3424">
                  <c:v>62887.353452849537</c:v>
                </c:pt>
                <c:pt idx="3425">
                  <c:v>62907.099876120075</c:v>
                </c:pt>
                <c:pt idx="3426">
                  <c:v>62926.837317965059</c:v>
                </c:pt>
                <c:pt idx="3427">
                  <c:v>62946.565765291474</c:v>
                </c:pt>
                <c:pt idx="3428">
                  <c:v>62966.285205032218</c:v>
                </c:pt>
                <c:pt idx="3429">
                  <c:v>62985.995624148032</c:v>
                </c:pt>
                <c:pt idx="3430">
                  <c:v>63005.697009625357</c:v>
                </c:pt>
                <c:pt idx="3431">
                  <c:v>63025.389348478391</c:v>
                </c:pt>
                <c:pt idx="3432">
                  <c:v>63045.0726277473</c:v>
                </c:pt>
                <c:pt idx="3433">
                  <c:v>63064.746834500023</c:v>
                </c:pt>
                <c:pt idx="3434">
                  <c:v>63084.411955831412</c:v>
                </c:pt>
                <c:pt idx="3435">
                  <c:v>63104.067978863284</c:v>
                </c:pt>
                <c:pt idx="3436">
                  <c:v>63123.714890744784</c:v>
                </c:pt>
                <c:pt idx="3437">
                  <c:v>63143.352678652707</c:v>
                </c:pt>
                <c:pt idx="3438">
                  <c:v>63162.981329791357</c:v>
                </c:pt>
                <c:pt idx="3439">
                  <c:v>63182.600831391785</c:v>
                </c:pt>
                <c:pt idx="3440">
                  <c:v>63202.211170713752</c:v>
                </c:pt>
                <c:pt idx="3441">
                  <c:v>63221.812335044247</c:v>
                </c:pt>
                <c:pt idx="3442">
                  <c:v>63241.404311697937</c:v>
                </c:pt>
                <c:pt idx="3443">
                  <c:v>63260.987088017828</c:v>
                </c:pt>
                <c:pt idx="3444">
                  <c:v>63280.560651374224</c:v>
                </c:pt>
                <c:pt idx="3445">
                  <c:v>63300.124989166528</c:v>
                </c:pt>
                <c:pt idx="3446">
                  <c:v>63319.680088821398</c:v>
                </c:pt>
                <c:pt idx="3447">
                  <c:v>63339.225937794472</c:v>
                </c:pt>
                <c:pt idx="3448">
                  <c:v>63358.762523569312</c:v>
                </c:pt>
                <c:pt idx="3449">
                  <c:v>63378.289833658142</c:v>
                </c:pt>
                <c:pt idx="3450">
                  <c:v>63397.80785560119</c:v>
                </c:pt>
                <c:pt idx="3451">
                  <c:v>63417.316576968216</c:v>
                </c:pt>
                <c:pt idx="3452">
                  <c:v>63436.815985357294</c:v>
                </c:pt>
                <c:pt idx="3453">
                  <c:v>63456.306068395243</c:v>
                </c:pt>
                <c:pt idx="3454">
                  <c:v>63475.786813738079</c:v>
                </c:pt>
                <c:pt idx="3455">
                  <c:v>63495.258209070162</c:v>
                </c:pt>
                <c:pt idx="3456">
                  <c:v>63514.720242105541</c:v>
                </c:pt>
                <c:pt idx="3457">
                  <c:v>63534.172900587349</c:v>
                </c:pt>
                <c:pt idx="3458">
                  <c:v>63553.616172288181</c:v>
                </c:pt>
                <c:pt idx="3459">
                  <c:v>63573.050045009251</c:v>
                </c:pt>
                <c:pt idx="3460">
                  <c:v>63592.474506582155</c:v>
                </c:pt>
                <c:pt idx="3461">
                  <c:v>63611.889544867357</c:v>
                </c:pt>
                <c:pt idx="3462">
                  <c:v>63631.295147755569</c:v>
                </c:pt>
                <c:pt idx="3463">
                  <c:v>63650.691303166554</c:v>
                </c:pt>
                <c:pt idx="3464">
                  <c:v>63670.077999050314</c:v>
                </c:pt>
                <c:pt idx="3465">
                  <c:v>63689.455223387013</c:v>
                </c:pt>
                <c:pt idx="3466">
                  <c:v>63708.822964185994</c:v>
                </c:pt>
                <c:pt idx="3467">
                  <c:v>63728.18120948779</c:v>
                </c:pt>
                <c:pt idx="3468">
                  <c:v>63747.529947362171</c:v>
                </c:pt>
                <c:pt idx="3469">
                  <c:v>63766.869165909746</c:v>
                </c:pt>
                <c:pt idx="3470">
                  <c:v>63786.19885326115</c:v>
                </c:pt>
                <c:pt idx="3471">
                  <c:v>63805.518997578205</c:v>
                </c:pt>
                <c:pt idx="3472">
                  <c:v>63824.829587052336</c:v>
                </c:pt>
                <c:pt idx="3473">
                  <c:v>63844.130609905958</c:v>
                </c:pt>
                <c:pt idx="3474">
                  <c:v>63863.422054392431</c:v>
                </c:pt>
                <c:pt idx="3475">
                  <c:v>63882.703908796182</c:v>
                </c:pt>
                <c:pt idx="3476">
                  <c:v>63901.976161431943</c:v>
                </c:pt>
                <c:pt idx="3477">
                  <c:v>63921.238800645806</c:v>
                </c:pt>
                <c:pt idx="3478">
                  <c:v>63940.491814815265</c:v>
                </c:pt>
                <c:pt idx="3479">
                  <c:v>63959.7351923483</c:v>
                </c:pt>
                <c:pt idx="3480">
                  <c:v>63978.968921684726</c:v>
                </c:pt>
                <c:pt idx="3481">
                  <c:v>63998.19299129604</c:v>
                </c:pt>
                <c:pt idx="3482">
                  <c:v>64017.407389684289</c:v>
                </c:pt>
                <c:pt idx="3483">
                  <c:v>64036.612105383661</c:v>
                </c:pt>
                <c:pt idx="3484">
                  <c:v>64055.807126960521</c:v>
                </c:pt>
                <c:pt idx="3485">
                  <c:v>64074.992443012125</c:v>
                </c:pt>
                <c:pt idx="3486">
                  <c:v>64094.168042168407</c:v>
                </c:pt>
                <c:pt idx="3487">
                  <c:v>64113.333913089977</c:v>
                </c:pt>
                <c:pt idx="3488">
                  <c:v>64132.490044471313</c:v>
                </c:pt>
                <c:pt idx="3489">
                  <c:v>64151.636425037294</c:v>
                </c:pt>
                <c:pt idx="3490">
                  <c:v>64170.773043546149</c:v>
                </c:pt>
                <c:pt idx="3491">
                  <c:v>64189.89988878827</c:v>
                </c:pt>
                <c:pt idx="3492">
                  <c:v>64209.016949586097</c:v>
                </c:pt>
                <c:pt idx="3493">
                  <c:v>64228.124214794982</c:v>
                </c:pt>
                <c:pt idx="3494">
                  <c:v>64247.221673302229</c:v>
                </c:pt>
                <c:pt idx="3495">
                  <c:v>64266.309314028971</c:v>
                </c:pt>
                <c:pt idx="3496">
                  <c:v>64285.387125928144</c:v>
                </c:pt>
                <c:pt idx="3497">
                  <c:v>64304.455097986174</c:v>
                </c:pt>
                <c:pt idx="3498">
                  <c:v>64323.513219221903</c:v>
                </c:pt>
                <c:pt idx="3499">
                  <c:v>64342.561478688207</c:v>
                </c:pt>
                <c:pt idx="3500">
                  <c:v>64361.599865469965</c:v>
                </c:pt>
                <c:pt idx="3501">
                  <c:v>64380.628368686244</c:v>
                </c:pt>
                <c:pt idx="3502">
                  <c:v>64399.646977489007</c:v>
                </c:pt>
                <c:pt idx="3503">
                  <c:v>64418.655681063981</c:v>
                </c:pt>
                <c:pt idx="3504">
                  <c:v>64437.654468630164</c:v>
                </c:pt>
                <c:pt idx="3505">
                  <c:v>64456.643329440551</c:v>
                </c:pt>
                <c:pt idx="3506">
                  <c:v>64475.622252781483</c:v>
                </c:pt>
                <c:pt idx="3507">
                  <c:v>64494.591227973382</c:v>
                </c:pt>
                <c:pt idx="3508">
                  <c:v>64513.550244370592</c:v>
                </c:pt>
                <c:pt idx="3509">
                  <c:v>64532.499291361572</c:v>
                </c:pt>
                <c:pt idx="3510">
                  <c:v>64551.438358369058</c:v>
                </c:pt>
                <c:pt idx="3511">
                  <c:v>64570.367434849184</c:v>
                </c:pt>
                <c:pt idx="3512">
                  <c:v>64589.286510293343</c:v>
                </c:pt>
                <c:pt idx="3513">
                  <c:v>64608.195574226993</c:v>
                </c:pt>
                <c:pt idx="3514">
                  <c:v>64627.094616210066</c:v>
                </c:pt>
                <c:pt idx="3515">
                  <c:v>64645.983625837172</c:v>
                </c:pt>
                <c:pt idx="3516">
                  <c:v>64664.862592737649</c:v>
                </c:pt>
                <c:pt idx="3517">
                  <c:v>64683.73150657575</c:v>
                </c:pt>
                <c:pt idx="3518">
                  <c:v>64702.590357049841</c:v>
                </c:pt>
                <c:pt idx="3519">
                  <c:v>64721.439133894688</c:v>
                </c:pt>
                <c:pt idx="3520">
                  <c:v>64740.277826878701</c:v>
                </c:pt>
                <c:pt idx="3521">
                  <c:v>64759.106425806727</c:v>
                </c:pt>
                <c:pt idx="3522">
                  <c:v>64777.924920517667</c:v>
                </c:pt>
                <c:pt idx="3523">
                  <c:v>64796.733300886917</c:v>
                </c:pt>
                <c:pt idx="3524">
                  <c:v>64815.531556824899</c:v>
                </c:pt>
                <c:pt idx="3525">
                  <c:v>64834.319678277338</c:v>
                </c:pt>
                <c:pt idx="3526">
                  <c:v>64853.09765522588</c:v>
                </c:pt>
                <c:pt idx="3527">
                  <c:v>64871.865477687927</c:v>
                </c:pt>
                <c:pt idx="3528">
                  <c:v>64890.623135716691</c:v>
                </c:pt>
                <c:pt idx="3529">
                  <c:v>64909.370619401379</c:v>
                </c:pt>
                <c:pt idx="3530">
                  <c:v>64928.107918867208</c:v>
                </c:pt>
                <c:pt idx="3531">
                  <c:v>64946.835024275817</c:v>
                </c:pt>
                <c:pt idx="3532">
                  <c:v>64965.551925824555</c:v>
                </c:pt>
                <c:pt idx="3533">
                  <c:v>64984.258613747683</c:v>
                </c:pt>
                <c:pt idx="3534">
                  <c:v>65002.955078315397</c:v>
                </c:pt>
                <c:pt idx="3535">
                  <c:v>65021.641309834529</c:v>
                </c:pt>
                <c:pt idx="3536">
                  <c:v>65040.317298649199</c:v>
                </c:pt>
                <c:pt idx="3537">
                  <c:v>65058.983035139521</c:v>
                </c:pt>
                <c:pt idx="3538">
                  <c:v>65077.63850972239</c:v>
                </c:pt>
                <c:pt idx="3539">
                  <c:v>65096.283712852273</c:v>
                </c:pt>
                <c:pt idx="3540">
                  <c:v>65114.918635019916</c:v>
                </c:pt>
                <c:pt idx="3541">
                  <c:v>65133.543266754161</c:v>
                </c:pt>
                <c:pt idx="3542">
                  <c:v>65152.15759861983</c:v>
                </c:pt>
                <c:pt idx="3543">
                  <c:v>65170.761621219834</c:v>
                </c:pt>
                <c:pt idx="3544">
                  <c:v>65189.355325194709</c:v>
                </c:pt>
                <c:pt idx="3545">
                  <c:v>65207.938701221719</c:v>
                </c:pt>
                <c:pt idx="3546">
                  <c:v>65226.511740016642</c:v>
                </c:pt>
                <c:pt idx="3547">
                  <c:v>65245.074432332258</c:v>
                </c:pt>
                <c:pt idx="3548">
                  <c:v>65263.626768959235</c:v>
                </c:pt>
                <c:pt idx="3549">
                  <c:v>65282.168740726665</c:v>
                </c:pt>
                <c:pt idx="3550">
                  <c:v>65300.700338501127</c:v>
                </c:pt>
                <c:pt idx="3551">
                  <c:v>65319.221553187599</c:v>
                </c:pt>
                <c:pt idx="3552">
                  <c:v>65337.732375729051</c:v>
                </c:pt>
                <c:pt idx="3553">
                  <c:v>65356.23279710667</c:v>
                </c:pt>
                <c:pt idx="3554">
                  <c:v>65374.722808340564</c:v>
                </c:pt>
                <c:pt idx="3555">
                  <c:v>65393.202400488663</c:v>
                </c:pt>
                <c:pt idx="3556">
                  <c:v>65411.671564647746</c:v>
                </c:pt>
                <c:pt idx="3557">
                  <c:v>65430.13029195393</c:v>
                </c:pt>
                <c:pt idx="3558">
                  <c:v>65448.57857358097</c:v>
                </c:pt>
                <c:pt idx="3559">
                  <c:v>65467.016400742636</c:v>
                </c:pt>
                <c:pt idx="3560">
                  <c:v>65485.443764690397</c:v>
                </c:pt>
                <c:pt idx="3561">
                  <c:v>65503.860656716068</c:v>
                </c:pt>
                <c:pt idx="3562">
                  <c:v>65522.267068150177</c:v>
                </c:pt>
                <c:pt idx="3563">
                  <c:v>65540.662990362427</c:v>
                </c:pt>
                <c:pt idx="3564">
                  <c:v>65559.048414761957</c:v>
                </c:pt>
                <c:pt idx="3565">
                  <c:v>65577.423332797291</c:v>
                </c:pt>
                <c:pt idx="3566">
                  <c:v>65595.787735957274</c:v>
                </c:pt>
                <c:pt idx="3567">
                  <c:v>65614.141615769142</c:v>
                </c:pt>
                <c:pt idx="3568">
                  <c:v>65632.484963801078</c:v>
                </c:pt>
                <c:pt idx="3569">
                  <c:v>65650.81777166031</c:v>
                </c:pt>
                <c:pt idx="3570">
                  <c:v>65669.140030994953</c:v>
                </c:pt>
                <c:pt idx="3571">
                  <c:v>65687.451733492446</c:v>
                </c:pt>
                <c:pt idx="3572">
                  <c:v>65705.752870880446</c:v>
                </c:pt>
                <c:pt idx="3573">
                  <c:v>65724.043434927633</c:v>
                </c:pt>
                <c:pt idx="3574">
                  <c:v>65742.32341744221</c:v>
                </c:pt>
                <c:pt idx="3575">
                  <c:v>65760.592810273156</c:v>
                </c:pt>
                <c:pt idx="3576">
                  <c:v>65778.851605310381</c:v>
                </c:pt>
                <c:pt idx="3577">
                  <c:v>65797.099794483816</c:v>
                </c:pt>
                <c:pt idx="3578">
                  <c:v>65815.337369765082</c:v>
                </c:pt>
                <c:pt idx="3579">
                  <c:v>65833.564323165614</c:v>
                </c:pt>
                <c:pt idx="3580">
                  <c:v>65851.780646738756</c:v>
                </c:pt>
                <c:pt idx="3581">
                  <c:v>65869.98633257857</c:v>
                </c:pt>
                <c:pt idx="3582">
                  <c:v>65888.181372820298</c:v>
                </c:pt>
                <c:pt idx="3583">
                  <c:v>65906.365759640248</c:v>
                </c:pt>
                <c:pt idx="3584">
                  <c:v>65924.539485256813</c:v>
                </c:pt>
                <c:pt idx="3585">
                  <c:v>65942.702541929029</c:v>
                </c:pt>
                <c:pt idx="3586">
                  <c:v>65960.854921958016</c:v>
                </c:pt>
                <c:pt idx="3587">
                  <c:v>65978.996617686993</c:v>
                </c:pt>
                <c:pt idx="3588">
                  <c:v>65997.127621499705</c:v>
                </c:pt>
                <c:pt idx="3589">
                  <c:v>66015.247925823103</c:v>
                </c:pt>
                <c:pt idx="3590">
                  <c:v>66033.357523125291</c:v>
                </c:pt>
                <c:pt idx="3591">
                  <c:v>66051.456405917153</c:v>
                </c:pt>
                <c:pt idx="3592">
                  <c:v>66069.544566751152</c:v>
                </c:pt>
                <c:pt idx="3593">
                  <c:v>66087.621998222225</c:v>
                </c:pt>
                <c:pt idx="3594">
                  <c:v>66105.688692968222</c:v>
                </c:pt>
                <c:pt idx="3595">
                  <c:v>66123.744643668979</c:v>
                </c:pt>
                <c:pt idx="3596">
                  <c:v>66141.789843046674</c:v>
                </c:pt>
                <c:pt idx="3597">
                  <c:v>66159.824283866939</c:v>
                </c:pt>
                <c:pt idx="3598">
                  <c:v>66177.847958937389</c:v>
                </c:pt>
                <c:pt idx="3599">
                  <c:v>66195.860861110035</c:v>
                </c:pt>
                <c:pt idx="3600">
                  <c:v>66213.862983277519</c:v>
                </c:pt>
                <c:pt idx="3601">
                  <c:v>66231.8543183781</c:v>
                </c:pt>
                <c:pt idx="3602">
                  <c:v>66249.834859391573</c:v>
                </c:pt>
                <c:pt idx="3603">
                  <c:v>66267.804599341835</c:v>
                </c:pt>
                <c:pt idx="3604">
                  <c:v>66285.76353129551</c:v>
                </c:pt>
                <c:pt idx="3605">
                  <c:v>66303.711648363969</c:v>
                </c:pt>
                <c:pt idx="3606">
                  <c:v>66321.648943701002</c:v>
                </c:pt>
                <c:pt idx="3607">
                  <c:v>66339.575410504782</c:v>
                </c:pt>
                <c:pt idx="3608">
                  <c:v>66357.491042016962</c:v>
                </c:pt>
                <c:pt idx="3609">
                  <c:v>66375.395831523245</c:v>
                </c:pt>
                <c:pt idx="3610">
                  <c:v>66393.289772353804</c:v>
                </c:pt>
                <c:pt idx="3611">
                  <c:v>66411.17285788244</c:v>
                </c:pt>
                <c:pt idx="3612">
                  <c:v>66429.045081527191</c:v>
                </c:pt>
                <c:pt idx="3613">
                  <c:v>66446.906436750549</c:v>
                </c:pt>
                <c:pt idx="3614">
                  <c:v>66464.756917060091</c:v>
                </c:pt>
                <c:pt idx="3615">
                  <c:v>66482.596516006568</c:v>
                </c:pt>
                <c:pt idx="3616">
                  <c:v>66500.425227187006</c:v>
                </c:pt>
                <c:pt idx="3617">
                  <c:v>66518.243044241914</c:v>
                </c:pt>
                <c:pt idx="3618">
                  <c:v>66536.049960857199</c:v>
                </c:pt>
                <c:pt idx="3619">
                  <c:v>66553.845970763592</c:v>
                </c:pt>
                <c:pt idx="3620">
                  <c:v>66571.631067737471</c:v>
                </c:pt>
                <c:pt idx="3621">
                  <c:v>66589.405245599584</c:v>
                </c:pt>
                <c:pt idx="3622">
                  <c:v>66607.168498216459</c:v>
                </c:pt>
                <c:pt idx="3623">
                  <c:v>66624.920819499283</c:v>
                </c:pt>
                <c:pt idx="3624">
                  <c:v>66642.66220340642</c:v>
                </c:pt>
                <c:pt idx="3625">
                  <c:v>66660.392643939325</c:v>
                </c:pt>
                <c:pt idx="3626">
                  <c:v>66678.112135147254</c:v>
                </c:pt>
                <c:pt idx="3627">
                  <c:v>66695.820671124806</c:v>
                </c:pt>
                <c:pt idx="3628">
                  <c:v>66713.518246011925</c:v>
                </c:pt>
                <c:pt idx="3629">
                  <c:v>66731.204853994539</c:v>
                </c:pt>
                <c:pt idx="3630">
                  <c:v>66748.880489305724</c:v>
                </c:pt>
                <c:pt idx="3631">
                  <c:v>66766.545146223536</c:v>
                </c:pt>
                <c:pt idx="3632">
                  <c:v>66784.198819073121</c:v>
                </c:pt>
                <c:pt idx="3633">
                  <c:v>66801.84150222539</c:v>
                </c:pt>
                <c:pt idx="3634">
                  <c:v>66819.473190098579</c:v>
                </c:pt>
                <c:pt idx="3635">
                  <c:v>66837.093877157706</c:v>
                </c:pt>
                <c:pt idx="3636">
                  <c:v>66854.703557913002</c:v>
                </c:pt>
                <c:pt idx="3637">
                  <c:v>66872.302226923755</c:v>
                </c:pt>
                <c:pt idx="3638">
                  <c:v>66889.889878793998</c:v>
                </c:pt>
                <c:pt idx="3639">
                  <c:v>66907.46650817577</c:v>
                </c:pt>
                <c:pt idx="3640">
                  <c:v>66925.032109769134</c:v>
                </c:pt>
                <c:pt idx="3641">
                  <c:v>66942.586678320018</c:v>
                </c:pt>
                <c:pt idx="3642">
                  <c:v>66960.130208623057</c:v>
                </c:pt>
                <c:pt idx="3643">
                  <c:v>66977.662695519</c:v>
                </c:pt>
                <c:pt idx="3644">
                  <c:v>66995.184133896808</c:v>
                </c:pt>
                <c:pt idx="3645">
                  <c:v>67012.694518693301</c:v>
                </c:pt>
                <c:pt idx="3646">
                  <c:v>67030.193844893016</c:v>
                </c:pt>
                <c:pt idx="3647">
                  <c:v>67047.682107528584</c:v>
                </c:pt>
                <c:pt idx="3648">
                  <c:v>67065.159301679829</c:v>
                </c:pt>
                <c:pt idx="3649">
                  <c:v>67082.625422475656</c:v>
                </c:pt>
                <c:pt idx="3650">
                  <c:v>67100.080465092557</c:v>
                </c:pt>
                <c:pt idx="3651">
                  <c:v>67117.524424755829</c:v>
                </c:pt>
                <c:pt idx="3652">
                  <c:v>67134.957296738372</c:v>
                </c:pt>
                <c:pt idx="3653">
                  <c:v>67152.37907636301</c:v>
                </c:pt>
                <c:pt idx="3654">
                  <c:v>67169.789758999133</c:v>
                </c:pt>
                <c:pt idx="3655">
                  <c:v>67187.189340067693</c:v>
                </c:pt>
                <c:pt idx="3656">
                  <c:v>67204.577815035591</c:v>
                </c:pt>
                <c:pt idx="3657">
                  <c:v>67221.955179420795</c:v>
                </c:pt>
                <c:pt idx="3658">
                  <c:v>67239.321428789422</c:v>
                </c:pt>
                <c:pt idx="3659">
                  <c:v>67256.676558756837</c:v>
                </c:pt>
                <c:pt idx="3660">
                  <c:v>67274.020564987586</c:v>
                </c:pt>
                <c:pt idx="3661">
                  <c:v>67291.353443196334</c:v>
                </c:pt>
                <c:pt idx="3662">
                  <c:v>67308.675189146161</c:v>
                </c:pt>
                <c:pt idx="3663">
                  <c:v>67325.985798650363</c:v>
                </c:pt>
                <c:pt idx="3664">
                  <c:v>67343.285267572093</c:v>
                </c:pt>
                <c:pt idx="3665">
                  <c:v>67360.573591824112</c:v>
                </c:pt>
                <c:pt idx="3666">
                  <c:v>67377.850767369018</c:v>
                </c:pt>
                <c:pt idx="3667">
                  <c:v>67395.116790219166</c:v>
                </c:pt>
                <c:pt idx="3668">
                  <c:v>67412.371656437594</c:v>
                </c:pt>
                <c:pt idx="3669">
                  <c:v>67429.615362137542</c:v>
                </c:pt>
                <c:pt idx="3670">
                  <c:v>67446.847903482107</c:v>
                </c:pt>
                <c:pt idx="3671">
                  <c:v>67464.069276685768</c:v>
                </c:pt>
                <c:pt idx="3672">
                  <c:v>67481.279478012191</c:v>
                </c:pt>
                <c:pt idx="3673">
                  <c:v>67498.478503777049</c:v>
                </c:pt>
                <c:pt idx="3674">
                  <c:v>67515.666350346422</c:v>
                </c:pt>
                <c:pt idx="3675">
                  <c:v>67532.843014136466</c:v>
                </c:pt>
                <c:pt idx="3676">
                  <c:v>67550.008491615241</c:v>
                </c:pt>
                <c:pt idx="3677">
                  <c:v>67567.162779301798</c:v>
                </c:pt>
                <c:pt idx="3678">
                  <c:v>67584.305873766396</c:v>
                </c:pt>
                <c:pt idx="3679">
                  <c:v>67601.437771630153</c:v>
                </c:pt>
                <c:pt idx="3680">
                  <c:v>67618.558469565745</c:v>
                </c:pt>
                <c:pt idx="3681">
                  <c:v>67635.667964297987</c:v>
                </c:pt>
                <c:pt idx="3682">
                  <c:v>67652.766252603018</c:v>
                </c:pt>
                <c:pt idx="3683">
                  <c:v>67669.85333130839</c:v>
                </c:pt>
                <c:pt idx="3684">
                  <c:v>67686.92919729375</c:v>
                </c:pt>
                <c:pt idx="3685">
                  <c:v>67703.993847490667</c:v>
                </c:pt>
                <c:pt idx="3686">
                  <c:v>67721.047278883372</c:v>
                </c:pt>
                <c:pt idx="3687">
                  <c:v>67738.089488507394</c:v>
                </c:pt>
                <c:pt idx="3688">
                  <c:v>67755.120473450515</c:v>
                </c:pt>
                <c:pt idx="3689">
                  <c:v>67772.140230854246</c:v>
                </c:pt>
                <c:pt idx="3690">
                  <c:v>67789.148757911142</c:v>
                </c:pt>
                <c:pt idx="3691">
                  <c:v>67806.146051867108</c:v>
                </c:pt>
                <c:pt idx="3692">
                  <c:v>67823.132110020728</c:v>
                </c:pt>
                <c:pt idx="3693">
                  <c:v>67840.106929723042</c:v>
                </c:pt>
                <c:pt idx="3694">
                  <c:v>67857.07050837882</c:v>
                </c:pt>
                <c:pt idx="3695">
                  <c:v>67874.0228434452</c:v>
                </c:pt>
                <c:pt idx="3696">
                  <c:v>67890.963932432147</c:v>
                </c:pt>
                <c:pt idx="3697">
                  <c:v>67907.893772904339</c:v>
                </c:pt>
                <c:pt idx="3698">
                  <c:v>67924.812362478566</c:v>
                </c:pt>
                <c:pt idx="3699">
                  <c:v>67941.719698825676</c:v>
                </c:pt>
                <c:pt idx="3700">
                  <c:v>67958.615779669693</c:v>
                </c:pt>
                <c:pt idx="3701">
                  <c:v>67975.500602788889</c:v>
                </c:pt>
                <c:pt idx="3702">
                  <c:v>67992.374166014808</c:v>
                </c:pt>
                <c:pt idx="3703">
                  <c:v>68009.236467233553</c:v>
                </c:pt>
                <c:pt idx="3704">
                  <c:v>68026.087504384588</c:v>
                </c:pt>
                <c:pt idx="3705">
                  <c:v>68042.927275462658</c:v>
                </c:pt>
                <c:pt idx="3706">
                  <c:v>68059.755778515464</c:v>
                </c:pt>
                <c:pt idx="3707">
                  <c:v>68076.573011645392</c:v>
                </c:pt>
                <c:pt idx="3708">
                  <c:v>68093.378973010098</c:v>
                </c:pt>
                <c:pt idx="3709">
                  <c:v>68110.173660820947</c:v>
                </c:pt>
                <c:pt idx="3710">
                  <c:v>68126.957073344602</c:v>
                </c:pt>
                <c:pt idx="3711">
                  <c:v>68143.7292089025</c:v>
                </c:pt>
                <c:pt idx="3712">
                  <c:v>68160.490065870516</c:v>
                </c:pt>
                <c:pt idx="3713">
                  <c:v>68177.239642679968</c:v>
                </c:pt>
                <c:pt idx="3714">
                  <c:v>68193.977937817122</c:v>
                </c:pt>
                <c:pt idx="3715">
                  <c:v>68210.70494982395</c:v>
                </c:pt>
                <c:pt idx="3716">
                  <c:v>68227.420677297094</c:v>
                </c:pt>
                <c:pt idx="3717">
                  <c:v>68244.125118889453</c:v>
                </c:pt>
                <c:pt idx="3718">
                  <c:v>68260.818273308643</c:v>
                </c:pt>
                <c:pt idx="3719">
                  <c:v>68277.500139319091</c:v>
                </c:pt>
                <c:pt idx="3720">
                  <c:v>68294.17071573982</c:v>
                </c:pt>
                <c:pt idx="3721">
                  <c:v>68310.830001446622</c:v>
                </c:pt>
                <c:pt idx="3722">
                  <c:v>68327.477995371446</c:v>
                </c:pt>
                <c:pt idx="3723">
                  <c:v>68344.114696501725</c:v>
                </c:pt>
                <c:pt idx="3724">
                  <c:v>68360.74010388134</c:v>
                </c:pt>
                <c:pt idx="3725">
                  <c:v>68377.354216611158</c:v>
                </c:pt>
                <c:pt idx="3726">
                  <c:v>68393.957033847473</c:v>
                </c:pt>
                <c:pt idx="3727">
                  <c:v>68410.548554804162</c:v>
                </c:pt>
                <c:pt idx="3728">
                  <c:v>68427.128778751081</c:v>
                </c:pt>
                <c:pt idx="3729">
                  <c:v>68443.697705015729</c:v>
                </c:pt>
                <c:pt idx="3730">
                  <c:v>68460.255332981716</c:v>
                </c:pt>
                <c:pt idx="3731">
                  <c:v>68476.801662089987</c:v>
                </c:pt>
                <c:pt idx="3732">
                  <c:v>68493.336691838835</c:v>
                </c:pt>
                <c:pt idx="3733">
                  <c:v>68509.860421783567</c:v>
                </c:pt>
                <c:pt idx="3734">
                  <c:v>68526.372851537133</c:v>
                </c:pt>
                <c:pt idx="3735">
                  <c:v>68542.873980770135</c:v>
                </c:pt>
                <c:pt idx="3736">
                  <c:v>68559.363809209914</c:v>
                </c:pt>
                <c:pt idx="3737">
                  <c:v>68575.842336642323</c:v>
                </c:pt>
                <c:pt idx="3738">
                  <c:v>68592.309562910785</c:v>
                </c:pt>
                <c:pt idx="3739">
                  <c:v>68608.765487916666</c:v>
                </c:pt>
                <c:pt idx="3740">
                  <c:v>68625.210111619759</c:v>
                </c:pt>
                <c:pt idx="3741">
                  <c:v>68641.643434037236</c:v>
                </c:pt>
                <c:pt idx="3742">
                  <c:v>68658.065455245465</c:v>
                </c:pt>
                <c:pt idx="3743">
                  <c:v>68674.476175378149</c:v>
                </c:pt>
                <c:pt idx="3744">
                  <c:v>68690.875594628902</c:v>
                </c:pt>
                <c:pt idx="3745">
                  <c:v>68707.263713248554</c:v>
                </c:pt>
                <c:pt idx="3746">
                  <c:v>68723.640531547586</c:v>
                </c:pt>
                <c:pt idx="3747">
                  <c:v>68740.006049894975</c:v>
                </c:pt>
                <c:pt idx="3748">
                  <c:v>68756.360268718418</c:v>
                </c:pt>
                <c:pt idx="3749">
                  <c:v>68772.703188505606</c:v>
                </c:pt>
                <c:pt idx="3750">
                  <c:v>68789.034809802484</c:v>
                </c:pt>
                <c:pt idx="3751">
                  <c:v>68805.355133214442</c:v>
                </c:pt>
                <c:pt idx="3752">
                  <c:v>68821.664159406515</c:v>
                </c:pt>
                <c:pt idx="3753">
                  <c:v>68837.961889103404</c:v>
                </c:pt>
                <c:pt idx="3754">
                  <c:v>68854.248323089181</c:v>
                </c:pt>
                <c:pt idx="3755">
                  <c:v>68870.523462207755</c:v>
                </c:pt>
                <c:pt idx="3756">
                  <c:v>68886.787307362756</c:v>
                </c:pt>
                <c:pt idx="3757">
                  <c:v>68903.039859518147</c:v>
                </c:pt>
                <c:pt idx="3758">
                  <c:v>68919.281119698047</c:v>
                </c:pt>
                <c:pt idx="3759">
                  <c:v>68935.511088986052</c:v>
                </c:pt>
                <c:pt idx="3760">
                  <c:v>68951.729768526595</c:v>
                </c:pt>
                <c:pt idx="3761">
                  <c:v>68967.937159525114</c:v>
                </c:pt>
                <c:pt idx="3762">
                  <c:v>68984.133263245996</c:v>
                </c:pt>
                <c:pt idx="3763">
                  <c:v>69000.318081016361</c:v>
                </c:pt>
                <c:pt idx="3764">
                  <c:v>69016.491614222425</c:v>
                </c:pt>
                <c:pt idx="3765">
                  <c:v>69032.653864312233</c:v>
                </c:pt>
                <c:pt idx="3766">
                  <c:v>69048.804832794645</c:v>
                </c:pt>
                <c:pt idx="3767">
                  <c:v>69064.944521239187</c:v>
                </c:pt>
                <c:pt idx="3768">
                  <c:v>69081.072931277173</c:v>
                </c:pt>
                <c:pt idx="3769">
                  <c:v>69097.190064601673</c:v>
                </c:pt>
                <c:pt idx="3770">
                  <c:v>69113.295922965888</c:v>
                </c:pt>
                <c:pt idx="3771">
                  <c:v>69129.390508185694</c:v>
                </c:pt>
                <c:pt idx="3772">
                  <c:v>69145.473822138199</c:v>
                </c:pt>
                <c:pt idx="3773">
                  <c:v>69161.545866762957</c:v>
                </c:pt>
                <c:pt idx="3774">
                  <c:v>69177.606644060419</c:v>
                </c:pt>
                <c:pt idx="3775">
                  <c:v>69193.656156094454</c:v>
                </c:pt>
                <c:pt idx="3776">
                  <c:v>69209.694404989408</c:v>
                </c:pt>
                <c:pt idx="3777">
                  <c:v>69225.72139293341</c:v>
                </c:pt>
                <c:pt idx="3778">
                  <c:v>69241.737122176244</c:v>
                </c:pt>
                <c:pt idx="3779">
                  <c:v>69257.741595030093</c:v>
                </c:pt>
                <c:pt idx="3780">
                  <c:v>69273.734813870615</c:v>
                </c:pt>
                <c:pt idx="3781">
                  <c:v>69289.716781135139</c:v>
                </c:pt>
                <c:pt idx="3782">
                  <c:v>69305.687499324253</c:v>
                </c:pt>
                <c:pt idx="3783">
                  <c:v>69321.646971002134</c:v>
                </c:pt>
                <c:pt idx="3784">
                  <c:v>69337.595198794705</c:v>
                </c:pt>
                <c:pt idx="3785">
                  <c:v>69353.532185393284</c:v>
                </c:pt>
                <c:pt idx="3786">
                  <c:v>69369.457933549696</c:v>
                </c:pt>
                <c:pt idx="3787">
                  <c:v>69385.37244608131</c:v>
                </c:pt>
                <c:pt idx="3788">
                  <c:v>69401.275725868021</c:v>
                </c:pt>
                <c:pt idx="3789">
                  <c:v>69417.167775854396</c:v>
                </c:pt>
                <c:pt idx="3790">
                  <c:v>69433.048599048227</c:v>
                </c:pt>
                <c:pt idx="3791">
                  <c:v>69448.918198520259</c:v>
                </c:pt>
                <c:pt idx="3792">
                  <c:v>69464.776577406607</c:v>
                </c:pt>
                <c:pt idx="3793">
                  <c:v>69480.623738907714</c:v>
                </c:pt>
                <c:pt idx="3794">
                  <c:v>69496.4596862865</c:v>
                </c:pt>
                <c:pt idx="3795">
                  <c:v>69512.284422871991</c:v>
                </c:pt>
                <c:pt idx="3796">
                  <c:v>69528.097952057069</c:v>
                </c:pt>
                <c:pt idx="3797">
                  <c:v>69543.900277299341</c:v>
                </c:pt>
                <c:pt idx="3798">
                  <c:v>69559.69140212069</c:v>
                </c:pt>
                <c:pt idx="3799">
                  <c:v>69575.471330108863</c:v>
                </c:pt>
                <c:pt idx="3800">
                  <c:v>69591.240064915284</c:v>
                </c:pt>
                <c:pt idx="3801">
                  <c:v>69606.997610257298</c:v>
                </c:pt>
                <c:pt idx="3802">
                  <c:v>69622.743969917356</c:v>
                </c:pt>
                <c:pt idx="3803">
                  <c:v>69638.479147743215</c:v>
                </c:pt>
                <c:pt idx="3804">
                  <c:v>69654.203147647277</c:v>
                </c:pt>
                <c:pt idx="3805">
                  <c:v>69669.915973608877</c:v>
                </c:pt>
                <c:pt idx="3806">
                  <c:v>69685.617629671702</c:v>
                </c:pt>
                <c:pt idx="3807">
                  <c:v>69701.308119946014</c:v>
                </c:pt>
                <c:pt idx="3808">
                  <c:v>69716.987448608124</c:v>
                </c:pt>
                <c:pt idx="3809">
                  <c:v>69732.655619899597</c:v>
                </c:pt>
                <c:pt idx="3810">
                  <c:v>69748.312638128686</c:v>
                </c:pt>
                <c:pt idx="3811">
                  <c:v>69763.958507669158</c:v>
                </c:pt>
                <c:pt idx="3812">
                  <c:v>69779.593232962652</c:v>
                </c:pt>
                <c:pt idx="3813">
                  <c:v>69795.216818516041</c:v>
                </c:pt>
                <c:pt idx="3814">
                  <c:v>69810.829268903035</c:v>
                </c:pt>
                <c:pt idx="3815">
                  <c:v>69826.430588764328</c:v>
                </c:pt>
                <c:pt idx="3816">
                  <c:v>69842.02078280694</c:v>
                </c:pt>
                <c:pt idx="3817">
                  <c:v>69857.599855805762</c:v>
                </c:pt>
                <c:pt idx="3818">
                  <c:v>69873.167812601823</c:v>
                </c:pt>
                <c:pt idx="3819">
                  <c:v>69888.724658103994</c:v>
                </c:pt>
                <c:pt idx="3820">
                  <c:v>69904.270397288099</c:v>
                </c:pt>
                <c:pt idx="3821">
                  <c:v>69919.805035197656</c:v>
                </c:pt>
                <c:pt idx="3822">
                  <c:v>69935.328576943328</c:v>
                </c:pt>
                <c:pt idx="3823">
                  <c:v>69950.841027704198</c:v>
                </c:pt>
                <c:pt idx="3824">
                  <c:v>69966.342392726219</c:v>
                </c:pt>
                <c:pt idx="3825">
                  <c:v>69981.832677324157</c:v>
                </c:pt>
                <c:pt idx="3826">
                  <c:v>69997.311886880037</c:v>
                </c:pt>
                <c:pt idx="3827">
                  <c:v>70012.780026844674</c:v>
                </c:pt>
                <c:pt idx="3828">
                  <c:v>70028.237102736457</c:v>
                </c:pt>
                <c:pt idx="3829">
                  <c:v>70043.683120143192</c:v>
                </c:pt>
                <c:pt idx="3830">
                  <c:v>70059.11808471971</c:v>
                </c:pt>
                <c:pt idx="3831">
                  <c:v>70074.542002191098</c:v>
                </c:pt>
                <c:pt idx="3832">
                  <c:v>70089.954878350487</c:v>
                </c:pt>
                <c:pt idx="3833">
                  <c:v>70105.356719059302</c:v>
                </c:pt>
                <c:pt idx="3834">
                  <c:v>70120.747530248511</c:v>
                </c:pt>
                <c:pt idx="3835">
                  <c:v>70136.127317918174</c:v>
                </c:pt>
                <c:pt idx="3836">
                  <c:v>70151.496088138258</c:v>
                </c:pt>
                <c:pt idx="3837">
                  <c:v>70166.853847046659</c:v>
                </c:pt>
                <c:pt idx="3838">
                  <c:v>70182.200600851225</c:v>
                </c:pt>
                <c:pt idx="3839">
                  <c:v>70197.536355830656</c:v>
                </c:pt>
                <c:pt idx="3840">
                  <c:v>70212.861118331493</c:v>
                </c:pt>
                <c:pt idx="3841">
                  <c:v>70228.174894771568</c:v>
                </c:pt>
                <c:pt idx="3842">
                  <c:v>70243.477691637148</c:v>
                </c:pt>
                <c:pt idx="3843">
                  <c:v>70258.769515486914</c:v>
                </c:pt>
                <c:pt idx="3844">
                  <c:v>70274.050372946731</c:v>
                </c:pt>
                <c:pt idx="3845">
                  <c:v>70289.320270715369</c:v>
                </c:pt>
                <c:pt idx="3846">
                  <c:v>70304.579215560734</c:v>
                </c:pt>
                <c:pt idx="3847">
                  <c:v>70319.827214321544</c:v>
                </c:pt>
                <c:pt idx="3848">
                  <c:v>70335.064273907177</c:v>
                </c:pt>
                <c:pt idx="3849">
                  <c:v>70350.290401298014</c:v>
                </c:pt>
                <c:pt idx="3850">
                  <c:v>70365.505603544778</c:v>
                </c:pt>
                <c:pt idx="3851">
                  <c:v>70380.709887770063</c:v>
                </c:pt>
                <c:pt idx="3852">
                  <c:v>70395.90326116723</c:v>
                </c:pt>
                <c:pt idx="3853">
                  <c:v>70411.085731000581</c:v>
                </c:pt>
                <c:pt idx="3854">
                  <c:v>70426.257304606304</c:v>
                </c:pt>
                <c:pt idx="3855">
                  <c:v>70441.417989392095</c:v>
                </c:pt>
                <c:pt idx="3856">
                  <c:v>70456.567792836664</c:v>
                </c:pt>
                <c:pt idx="3857">
                  <c:v>70471.706722491363</c:v>
                </c:pt>
                <c:pt idx="3858">
                  <c:v>70486.834785978499</c:v>
                </c:pt>
                <c:pt idx="3859">
                  <c:v>70501.951990994086</c:v>
                </c:pt>
                <c:pt idx="3860">
                  <c:v>70517.058345303405</c:v>
                </c:pt>
                <c:pt idx="3861">
                  <c:v>70532.153856746998</c:v>
                </c:pt>
                <c:pt idx="3862">
                  <c:v>70547.238533235839</c:v>
                </c:pt>
                <c:pt idx="3863">
                  <c:v>70562.312382754535</c:v>
                </c:pt>
                <c:pt idx="3864">
                  <c:v>70577.375413359186</c:v>
                </c:pt>
                <c:pt idx="3865">
                  <c:v>70592.427633179759</c:v>
                </c:pt>
                <c:pt idx="3866">
                  <c:v>70607.469050418556</c:v>
                </c:pt>
                <c:pt idx="3867">
                  <c:v>70622.499673350074</c:v>
                </c:pt>
                <c:pt idx="3868">
                  <c:v>70637.519510323778</c:v>
                </c:pt>
                <c:pt idx="3869">
                  <c:v>70652.528569761023</c:v>
                </c:pt>
                <c:pt idx="3870">
                  <c:v>70667.526860156679</c:v>
                </c:pt>
                <c:pt idx="3871">
                  <c:v>70682.514390078795</c:v>
                </c:pt>
                <c:pt idx="3872">
                  <c:v>70697.491168170382</c:v>
                </c:pt>
                <c:pt idx="3873">
                  <c:v>70712.457203146725</c:v>
                </c:pt>
                <c:pt idx="3874">
                  <c:v>70727.412503797124</c:v>
                </c:pt>
                <c:pt idx="3875">
                  <c:v>70742.357078985733</c:v>
                </c:pt>
                <c:pt idx="3876">
                  <c:v>70757.290937650032</c:v>
                </c:pt>
                <c:pt idx="3877">
                  <c:v>70772.214088802037</c:v>
                </c:pt>
                <c:pt idx="3878">
                  <c:v>70787.126541527905</c:v>
                </c:pt>
                <c:pt idx="3879">
                  <c:v>70802.02830498846</c:v>
                </c:pt>
                <c:pt idx="3880">
                  <c:v>70816.919388418813</c:v>
                </c:pt>
                <c:pt idx="3881">
                  <c:v>70831.79980112928</c:v>
                </c:pt>
                <c:pt idx="3882">
                  <c:v>70846.669552504245</c:v>
                </c:pt>
                <c:pt idx="3883">
                  <c:v>70861.528652003268</c:v>
                </c:pt>
                <c:pt idx="3884">
                  <c:v>70876.37710916216</c:v>
                </c:pt>
                <c:pt idx="3885">
                  <c:v>70891.214933590876</c:v>
                </c:pt>
                <c:pt idx="3886">
                  <c:v>70906.042134973759</c:v>
                </c:pt>
                <c:pt idx="3887">
                  <c:v>70920.858723072524</c:v>
                </c:pt>
                <c:pt idx="3888">
                  <c:v>70935.664707723103</c:v>
                </c:pt>
                <c:pt idx="3889">
                  <c:v>70950.460098837983</c:v>
                </c:pt>
                <c:pt idx="3890">
                  <c:v>70965.244906405162</c:v>
                </c:pt>
                <c:pt idx="3891">
                  <c:v>70980.019140487726</c:v>
                </c:pt>
                <c:pt idx="3892">
                  <c:v>70994.782811226585</c:v>
                </c:pt>
                <c:pt idx="3893">
                  <c:v>71009.535928837518</c:v>
                </c:pt>
                <c:pt idx="3894">
                  <c:v>71024.27850361263</c:v>
                </c:pt>
                <c:pt idx="3895">
                  <c:v>71039.010545921046</c:v>
                </c:pt>
                <c:pt idx="3896">
                  <c:v>71053.732066208424</c:v>
                </c:pt>
                <c:pt idx="3897">
                  <c:v>71068.443074996467</c:v>
                </c:pt>
                <c:pt idx="3898">
                  <c:v>71083.143582884164</c:v>
                </c:pt>
                <c:pt idx="3899">
                  <c:v>71097.833600548154</c:v>
                </c:pt>
                <c:pt idx="3900">
                  <c:v>71112.513138740906</c:v>
                </c:pt>
                <c:pt idx="3901">
                  <c:v>71127.182208292186</c:v>
                </c:pt>
                <c:pt idx="3902">
                  <c:v>71141.840820109821</c:v>
                </c:pt>
                <c:pt idx="3903">
                  <c:v>71156.488985178992</c:v>
                </c:pt>
                <c:pt idx="3904">
                  <c:v>71171.126714561586</c:v>
                </c:pt>
                <c:pt idx="3905">
                  <c:v>71185.754019397922</c:v>
                </c:pt>
                <c:pt idx="3906">
                  <c:v>71200.370910906655</c:v>
                </c:pt>
                <c:pt idx="3907">
                  <c:v>71214.977400382966</c:v>
                </c:pt>
                <c:pt idx="3908">
                  <c:v>71229.573499200735</c:v>
                </c:pt>
                <c:pt idx="3909">
                  <c:v>71244.159218812711</c:v>
                </c:pt>
                <c:pt idx="3910">
                  <c:v>71258.734570748871</c:v>
                </c:pt>
                <c:pt idx="3911">
                  <c:v>71273.29956661888</c:v>
                </c:pt>
                <c:pt idx="3912">
                  <c:v>71287.854218109322</c:v>
                </c:pt>
                <c:pt idx="3913">
                  <c:v>71302.398536986948</c:v>
                </c:pt>
                <c:pt idx="3914">
                  <c:v>71316.932535096799</c:v>
                </c:pt>
                <c:pt idx="3915">
                  <c:v>71331.456224362482</c:v>
                </c:pt>
                <c:pt idx="3916">
                  <c:v>71345.969616787057</c:v>
                </c:pt>
                <c:pt idx="3917">
                  <c:v>71360.47272445343</c:v>
                </c:pt>
                <c:pt idx="3918">
                  <c:v>71374.965559522447</c:v>
                </c:pt>
                <c:pt idx="3919">
                  <c:v>71389.448134235659</c:v>
                </c:pt>
                <c:pt idx="3920">
                  <c:v>71403.920460912908</c:v>
                </c:pt>
                <c:pt idx="3921">
                  <c:v>71418.382551954986</c:v>
                </c:pt>
                <c:pt idx="3922">
                  <c:v>71432.834419841878</c:v>
                </c:pt>
                <c:pt idx="3923">
                  <c:v>71447.276077134156</c:v>
                </c:pt>
                <c:pt idx="3924">
                  <c:v>71461.707536471236</c:v>
                </c:pt>
                <c:pt idx="3925">
                  <c:v>71476.128810573995</c:v>
                </c:pt>
                <c:pt idx="3926">
                  <c:v>71490.539912242588</c:v>
                </c:pt>
                <c:pt idx="3927">
                  <c:v>71504.940854358909</c:v>
                </c:pt>
                <c:pt idx="3928">
                  <c:v>71519.331649884261</c:v>
                </c:pt>
                <c:pt idx="3929">
                  <c:v>71533.712311860902</c:v>
                </c:pt>
                <c:pt idx="3930">
                  <c:v>71548.08285341278</c:v>
                </c:pt>
                <c:pt idx="3931">
                  <c:v>71562.443287743838</c:v>
                </c:pt>
                <c:pt idx="3932">
                  <c:v>71576.793628139334</c:v>
                </c:pt>
                <c:pt idx="3933">
                  <c:v>71591.133887966236</c:v>
                </c:pt>
                <c:pt idx="3934">
                  <c:v>71605.464080672245</c:v>
                </c:pt>
                <c:pt idx="3935">
                  <c:v>71619.784219786641</c:v>
                </c:pt>
                <c:pt idx="3936">
                  <c:v>71634.094318921372</c:v>
                </c:pt>
                <c:pt idx="3937">
                  <c:v>71648.394391768015</c:v>
                </c:pt>
                <c:pt idx="3938">
                  <c:v>71662.684452101879</c:v>
                </c:pt>
                <c:pt idx="3939">
                  <c:v>71676.964513780069</c:v>
                </c:pt>
                <c:pt idx="3940">
                  <c:v>71691.234590740161</c:v>
                </c:pt>
                <c:pt idx="3941">
                  <c:v>71705.494697004149</c:v>
                </c:pt>
                <c:pt idx="3942">
                  <c:v>71719.744846675356</c:v>
                </c:pt>
                <c:pt idx="3943">
                  <c:v>71733.985053939221</c:v>
                </c:pt>
                <c:pt idx="3944">
                  <c:v>71748.215333064654</c:v>
                </c:pt>
                <c:pt idx="3945">
                  <c:v>71762.435698402594</c:v>
                </c:pt>
                <c:pt idx="3946">
                  <c:v>71776.646164387217</c:v>
                </c:pt>
                <c:pt idx="3947">
                  <c:v>71790.846745536663</c:v>
                </c:pt>
                <c:pt idx="3948">
                  <c:v>71805.037456449689</c:v>
                </c:pt>
                <c:pt idx="3949">
                  <c:v>71819.218311811303</c:v>
                </c:pt>
                <c:pt idx="3950">
                  <c:v>71833.38932638774</c:v>
                </c:pt>
                <c:pt idx="3951">
                  <c:v>71847.550515029856</c:v>
                </c:pt>
                <c:pt idx="3952">
                  <c:v>71861.701892671612</c:v>
                </c:pt>
                <c:pt idx="3953">
                  <c:v>71875.84347433121</c:v>
                </c:pt>
                <c:pt idx="3954">
                  <c:v>71889.975275110264</c:v>
                </c:pt>
                <c:pt idx="3955">
                  <c:v>71904.097310195706</c:v>
                </c:pt>
                <c:pt idx="3956">
                  <c:v>71918.209594855973</c:v>
                </c:pt>
                <c:pt idx="3957">
                  <c:v>71932.312144447191</c:v>
                </c:pt>
                <c:pt idx="3958">
                  <c:v>71946.404974407051</c:v>
                </c:pt>
                <c:pt idx="3959">
                  <c:v>71960.488100259856</c:v>
                </c:pt>
                <c:pt idx="3960">
                  <c:v>71974.561537612914</c:v>
                </c:pt>
                <c:pt idx="3961">
                  <c:v>71988.625302159649</c:v>
                </c:pt>
                <c:pt idx="3962">
                  <c:v>72002.679409677978</c:v>
                </c:pt>
                <c:pt idx="3963">
                  <c:v>72016.723876030752</c:v>
                </c:pt>
                <c:pt idx="3964">
                  <c:v>72030.758717165736</c:v>
                </c:pt>
                <c:pt idx="3965">
                  <c:v>72044.783949117351</c:v>
                </c:pt>
                <c:pt idx="3966">
                  <c:v>72058.79958800388</c:v>
                </c:pt>
                <c:pt idx="3967">
                  <c:v>72072.805650030234</c:v>
                </c:pt>
                <c:pt idx="3968">
                  <c:v>72086.802151486903</c:v>
                </c:pt>
                <c:pt idx="3969">
                  <c:v>72100.789108749057</c:v>
                </c:pt>
                <c:pt idx="3970">
                  <c:v>72114.766538280324</c:v>
                </c:pt>
                <c:pt idx="3971">
                  <c:v>72128.734456628139</c:v>
                </c:pt>
                <c:pt idx="3972">
                  <c:v>72142.692880427727</c:v>
                </c:pt>
                <c:pt idx="3973">
                  <c:v>72156.641826398642</c:v>
                </c:pt>
                <c:pt idx="3974">
                  <c:v>72170.581311349903</c:v>
                </c:pt>
                <c:pt idx="3975">
                  <c:v>72184.511352174464</c:v>
                </c:pt>
                <c:pt idx="3976">
                  <c:v>72198.431965853117</c:v>
                </c:pt>
                <c:pt idx="3977">
                  <c:v>72212.343169455038</c:v>
                </c:pt>
                <c:pt idx="3978">
                  <c:v>72226.244980133823</c:v>
                </c:pt>
                <c:pt idx="3979">
                  <c:v>72240.137415131103</c:v>
                </c:pt>
                <c:pt idx="3980">
                  <c:v>72254.020491776886</c:v>
                </c:pt>
                <c:pt idx="3981">
                  <c:v>72267.89422748785</c:v>
                </c:pt>
                <c:pt idx="3982">
                  <c:v>72281.758639768275</c:v>
                </c:pt>
                <c:pt idx="3983">
                  <c:v>72295.613746209187</c:v>
                </c:pt>
                <c:pt idx="3984">
                  <c:v>72309.459564491292</c:v>
                </c:pt>
                <c:pt idx="3985">
                  <c:v>72323.296112381984</c:v>
                </c:pt>
                <c:pt idx="3986">
                  <c:v>72337.123407736464</c:v>
                </c:pt>
                <c:pt idx="3987">
                  <c:v>72350.941468499877</c:v>
                </c:pt>
                <c:pt idx="3988">
                  <c:v>72364.750312703414</c:v>
                </c:pt>
                <c:pt idx="3989">
                  <c:v>72378.549958468779</c:v>
                </c:pt>
                <c:pt idx="3990">
                  <c:v>72392.340424004782</c:v>
                </c:pt>
                <c:pt idx="3991">
                  <c:v>72406.121727609585</c:v>
                </c:pt>
                <c:pt idx="3992">
                  <c:v>72419.893887670507</c:v>
                </c:pt>
                <c:pt idx="3993">
                  <c:v>72433.656922663809</c:v>
                </c:pt>
                <c:pt idx="3994">
                  <c:v>72447.410851153778</c:v>
                </c:pt>
                <c:pt idx="3995">
                  <c:v>72461.15569179556</c:v>
                </c:pt>
                <c:pt idx="3996">
                  <c:v>72474.891463332897</c:v>
                </c:pt>
                <c:pt idx="3997">
                  <c:v>72488.618184598177</c:v>
                </c:pt>
                <c:pt idx="3998">
                  <c:v>72502.33587451627</c:v>
                </c:pt>
                <c:pt idx="3999">
                  <c:v>72516.044552098974</c:v>
                </c:pt>
                <c:pt idx="4000">
                  <c:v>72529.74423644843</c:v>
                </c:pt>
                <c:pt idx="4001">
                  <c:v>72543.434946758629</c:v>
                </c:pt>
                <c:pt idx="4002">
                  <c:v>72557.116702311469</c:v>
                </c:pt>
                <c:pt idx="4003">
                  <c:v>72570.789522481282</c:v>
                </c:pt>
                <c:pt idx="4004">
                  <c:v>72584.453426731066</c:v>
                </c:pt>
                <c:pt idx="4005">
                  <c:v>72598.108434615628</c:v>
                </c:pt>
                <c:pt idx="4006">
                  <c:v>72611.754565780007</c:v>
                </c:pt>
                <c:pt idx="4007">
                  <c:v>72625.391839959702</c:v>
                </c:pt>
                <c:pt idx="4008">
                  <c:v>72639.020276982919</c:v>
                </c:pt>
                <c:pt idx="4009">
                  <c:v>72652.639896766428</c:v>
                </c:pt>
                <c:pt idx="4010">
                  <c:v>72666.25071931936</c:v>
                </c:pt>
                <c:pt idx="4011">
                  <c:v>72679.852764743831</c:v>
                </c:pt>
                <c:pt idx="4012">
                  <c:v>72693.446053231004</c:v>
                </c:pt>
                <c:pt idx="4013">
                  <c:v>72707.030605065593</c:v>
                </c:pt>
                <c:pt idx="4014">
                  <c:v>72720.606440622287</c:v>
                </c:pt>
                <c:pt idx="4015">
                  <c:v>72734.173580369214</c:v>
                </c:pt>
                <c:pt idx="4016">
                  <c:v>72747.732044866512</c:v>
                </c:pt>
                <c:pt idx="4017">
                  <c:v>72761.281854764675</c:v>
                </c:pt>
                <c:pt idx="4018">
                  <c:v>72774.823030809406</c:v>
                </c:pt>
                <c:pt idx="4019">
                  <c:v>72788.355593836517</c:v>
                </c:pt>
                <c:pt idx="4020">
                  <c:v>72801.87956477511</c:v>
                </c:pt>
                <c:pt idx="4021">
                  <c:v>72815.394964647334</c:v>
                </c:pt>
                <c:pt idx="4022">
                  <c:v>72828.901814568671</c:v>
                </c:pt>
                <c:pt idx="4023">
                  <c:v>72842.400135746648</c:v>
                </c:pt>
                <c:pt idx="4024">
                  <c:v>72855.889949480945</c:v>
                </c:pt>
                <c:pt idx="4025">
                  <c:v>72869.371277166822</c:v>
                </c:pt>
                <c:pt idx="4026">
                  <c:v>72882.844140292073</c:v>
                </c:pt>
                <c:pt idx="4027">
                  <c:v>72896.308560437654</c:v>
                </c:pt>
                <c:pt idx="4028">
                  <c:v>72909.764559278119</c:v>
                </c:pt>
                <c:pt idx="4029">
                  <c:v>72923.212158582304</c:v>
                </c:pt>
                <c:pt idx="4030">
                  <c:v>72936.65138021209</c:v>
                </c:pt>
                <c:pt idx="4031">
                  <c:v>72950.082246125574</c:v>
                </c:pt>
                <c:pt idx="4032">
                  <c:v>72963.50477837192</c:v>
                </c:pt>
                <c:pt idx="4033">
                  <c:v>72976.918999096873</c:v>
                </c:pt>
                <c:pt idx="4034">
                  <c:v>72990.324930540126</c:v>
                </c:pt>
                <c:pt idx="4035">
                  <c:v>73003.722595036088</c:v>
                </c:pt>
                <c:pt idx="4036">
                  <c:v>73017.112015013001</c:v>
                </c:pt>
                <c:pt idx="4037">
                  <c:v>73030.493212996196</c:v>
                </c:pt>
                <c:pt idx="4038">
                  <c:v>73043.866211602974</c:v>
                </c:pt>
                <c:pt idx="4039">
                  <c:v>73057.231033548102</c:v>
                </c:pt>
                <c:pt idx="4040">
                  <c:v>73070.587701640427</c:v>
                </c:pt>
                <c:pt idx="4041">
                  <c:v>73083.9362387851</c:v>
                </c:pt>
                <c:pt idx="4042">
                  <c:v>73097.276667982398</c:v>
                </c:pt>
                <c:pt idx="4043">
                  <c:v>73110.60901232883</c:v>
                </c:pt>
                <c:pt idx="4044">
                  <c:v>73123.933295014562</c:v>
                </c:pt>
                <c:pt idx="4045">
                  <c:v>73137.249539328826</c:v>
                </c:pt>
                <c:pt idx="4046">
                  <c:v>73150.557768654675</c:v>
                </c:pt>
                <c:pt idx="4047">
                  <c:v>73163.858006472961</c:v>
                </c:pt>
                <c:pt idx="4048">
                  <c:v>73177.150276359389</c:v>
                </c:pt>
                <c:pt idx="4049">
                  <c:v>73190.434601987479</c:v>
                </c:pt>
                <c:pt idx="4050">
                  <c:v>73203.711007126592</c:v>
                </c:pt>
                <c:pt idx="4051">
                  <c:v>73216.979515643063</c:v>
                </c:pt>
                <c:pt idx="4052">
                  <c:v>73230.240151500955</c:v>
                </c:pt>
                <c:pt idx="4053">
                  <c:v>73243.492938759053</c:v>
                </c:pt>
                <c:pt idx="4054">
                  <c:v>73256.737901576606</c:v>
                </c:pt>
                <c:pt idx="4055">
                  <c:v>73269.975064207101</c:v>
                </c:pt>
                <c:pt idx="4056">
                  <c:v>73283.204451003956</c:v>
                </c:pt>
                <c:pt idx="4057">
                  <c:v>73296.426086416541</c:v>
                </c:pt>
                <c:pt idx="4058">
                  <c:v>73309.639994993209</c:v>
                </c:pt>
                <c:pt idx="4059">
                  <c:v>73322.846201378532</c:v>
                </c:pt>
                <c:pt idx="4060">
                  <c:v>73336.044730316746</c:v>
                </c:pt>
                <c:pt idx="4061">
                  <c:v>73349.23560664957</c:v>
                </c:pt>
                <c:pt idx="4062">
                  <c:v>73362.418855316428</c:v>
                </c:pt>
                <c:pt idx="4063">
                  <c:v>73375.594501356725</c:v>
                </c:pt>
                <c:pt idx="4064">
                  <c:v>73388.762569906859</c:v>
                </c:pt>
                <c:pt idx="4065">
                  <c:v>73401.923086201947</c:v>
                </c:pt>
                <c:pt idx="4066">
                  <c:v>73415.076075577468</c:v>
                </c:pt>
                <c:pt idx="4067">
                  <c:v>73428.221563466213</c:v>
                </c:pt>
                <c:pt idx="4068">
                  <c:v>73441.359575401089</c:v>
                </c:pt>
                <c:pt idx="4069">
                  <c:v>73454.49013701384</c:v>
                </c:pt>
                <c:pt idx="4070">
                  <c:v>73467.613274035553</c:v>
                </c:pt>
                <c:pt idx="4071">
                  <c:v>73480.729012297947</c:v>
                </c:pt>
                <c:pt idx="4072">
                  <c:v>73493.837377729724</c:v>
                </c:pt>
                <c:pt idx="4073">
                  <c:v>73506.938396362209</c:v>
                </c:pt>
                <c:pt idx="4074">
                  <c:v>73520.032094325172</c:v>
                </c:pt>
              </c:numCache>
            </c:numRef>
          </c:yVal>
          <c:smooth val="1"/>
        </c:ser>
        <c:ser>
          <c:idx val="3"/>
          <c:order val="3"/>
          <c:tx>
            <c:v>Interior Descent Temp</c:v>
          </c:tx>
          <c:marker>
            <c:symbol val="none"/>
          </c:marker>
          <c:xVal>
            <c:numRef>
              <c:f>Interior!$B$4075:$B$6952</c:f>
              <c:numCache>
                <c:formatCode>General</c:formatCode>
                <c:ptCount val="2878"/>
                <c:pt idx="0">
                  <c:v>10.643246299342104</c:v>
                </c:pt>
                <c:pt idx="1">
                  <c:v>10.640033922697368</c:v>
                </c:pt>
                <c:pt idx="2">
                  <c:v>10.640033922697368</c:v>
                </c:pt>
                <c:pt idx="3">
                  <c:v>10.640033922697368</c:v>
                </c:pt>
                <c:pt idx="4">
                  <c:v>10.640033922697368</c:v>
                </c:pt>
                <c:pt idx="5">
                  <c:v>10.652883429276315</c:v>
                </c:pt>
                <c:pt idx="6">
                  <c:v>10.598273026315789</c:v>
                </c:pt>
                <c:pt idx="7">
                  <c:v>10.604697779605264</c:v>
                </c:pt>
                <c:pt idx="8">
                  <c:v>10.598273026315789</c:v>
                </c:pt>
                <c:pt idx="9">
                  <c:v>10.604697779605264</c:v>
                </c:pt>
                <c:pt idx="10">
                  <c:v>10.611122532894736</c:v>
                </c:pt>
                <c:pt idx="11">
                  <c:v>10.623972039473685</c:v>
                </c:pt>
                <c:pt idx="12">
                  <c:v>10.611122532894736</c:v>
                </c:pt>
                <c:pt idx="13">
                  <c:v>10.617547286184211</c:v>
                </c:pt>
                <c:pt idx="14">
                  <c:v>10.620759662828947</c:v>
                </c:pt>
                <c:pt idx="15">
                  <c:v>10.546875</c:v>
                </c:pt>
                <c:pt idx="16">
                  <c:v>10.550087376644736</c:v>
                </c:pt>
                <c:pt idx="17">
                  <c:v>10.540450246710526</c:v>
                </c:pt>
                <c:pt idx="18">
                  <c:v>10.550087376644736</c:v>
                </c:pt>
                <c:pt idx="19">
                  <c:v>10.559724506578947</c:v>
                </c:pt>
                <c:pt idx="20">
                  <c:v>10.575786389802632</c:v>
                </c:pt>
                <c:pt idx="21">
                  <c:v>10.562936883223685</c:v>
                </c:pt>
                <c:pt idx="22">
                  <c:v>10.556512129934211</c:v>
                </c:pt>
                <c:pt idx="23">
                  <c:v>10.521175986842104</c:v>
                </c:pt>
                <c:pt idx="24">
                  <c:v>10.527600740131579</c:v>
                </c:pt>
                <c:pt idx="25">
                  <c:v>10.508326480263158</c:v>
                </c:pt>
                <c:pt idx="26">
                  <c:v>10.517963610197368</c:v>
                </c:pt>
                <c:pt idx="27">
                  <c:v>10.521175986842104</c:v>
                </c:pt>
                <c:pt idx="28">
                  <c:v>10.537237870065789</c:v>
                </c:pt>
                <c:pt idx="29">
                  <c:v>10.530813116776315</c:v>
                </c:pt>
                <c:pt idx="30">
                  <c:v>10.527600740131579</c:v>
                </c:pt>
                <c:pt idx="31">
                  <c:v>10.450503700657896</c:v>
                </c:pt>
                <c:pt idx="32">
                  <c:v>10.466565583881579</c:v>
                </c:pt>
                <c:pt idx="33">
                  <c:v>10.495476973684211</c:v>
                </c:pt>
                <c:pt idx="34">
                  <c:v>10.508326480263158</c:v>
                </c:pt>
                <c:pt idx="35">
                  <c:v>10.495476973684211</c:v>
                </c:pt>
                <c:pt idx="36">
                  <c:v>10.505114103618421</c:v>
                </c:pt>
                <c:pt idx="37">
                  <c:v>10.498689350328947</c:v>
                </c:pt>
                <c:pt idx="38">
                  <c:v>10.511538856907896</c:v>
                </c:pt>
                <c:pt idx="39">
                  <c:v>10.501901726973685</c:v>
                </c:pt>
                <c:pt idx="40">
                  <c:v>10.48583984375</c:v>
                </c:pt>
                <c:pt idx="41">
                  <c:v>10.492264597039474</c:v>
                </c:pt>
                <c:pt idx="42">
                  <c:v>10.498689350328947</c:v>
                </c:pt>
                <c:pt idx="43">
                  <c:v>10.479415090460526</c:v>
                </c:pt>
                <c:pt idx="44">
                  <c:v>10.48583984375</c:v>
                </c:pt>
                <c:pt idx="45">
                  <c:v>10.479415090460526</c:v>
                </c:pt>
                <c:pt idx="46">
                  <c:v>10.489052220394736</c:v>
                </c:pt>
                <c:pt idx="47">
                  <c:v>10.453716077302632</c:v>
                </c:pt>
                <c:pt idx="48">
                  <c:v>10.463353207236842</c:v>
                </c:pt>
                <c:pt idx="49">
                  <c:v>10.453716077302632</c:v>
                </c:pt>
                <c:pt idx="50">
                  <c:v>10.453716077302632</c:v>
                </c:pt>
                <c:pt idx="51">
                  <c:v>10.437654194078947</c:v>
                </c:pt>
                <c:pt idx="52">
                  <c:v>10.421592310855264</c:v>
                </c:pt>
                <c:pt idx="53">
                  <c:v>10.498689350328947</c:v>
                </c:pt>
                <c:pt idx="54">
                  <c:v>10.498689350328947</c:v>
                </c:pt>
                <c:pt idx="55">
                  <c:v>10.501901726973685</c:v>
                </c:pt>
                <c:pt idx="56">
                  <c:v>10.492264597039474</c:v>
                </c:pt>
                <c:pt idx="57">
                  <c:v>10.453716077302632</c:v>
                </c:pt>
                <c:pt idx="58">
                  <c:v>10.444078947368421</c:v>
                </c:pt>
                <c:pt idx="59">
                  <c:v>10.447291324013158</c:v>
                </c:pt>
                <c:pt idx="60">
                  <c:v>10.453716077302632</c:v>
                </c:pt>
                <c:pt idx="61">
                  <c:v>10.415167557565789</c:v>
                </c:pt>
                <c:pt idx="62">
                  <c:v>10.405530427631579</c:v>
                </c:pt>
                <c:pt idx="63">
                  <c:v>10.4248046875</c:v>
                </c:pt>
                <c:pt idx="64">
                  <c:v>10.415167557565789</c:v>
                </c:pt>
                <c:pt idx="65">
                  <c:v>10.392680921052632</c:v>
                </c:pt>
                <c:pt idx="66">
                  <c:v>10.366981907894736</c:v>
                </c:pt>
                <c:pt idx="67">
                  <c:v>10.370194284539474</c:v>
                </c:pt>
                <c:pt idx="68">
                  <c:v>10.309159128289474</c:v>
                </c:pt>
                <c:pt idx="69">
                  <c:v>10.389468544407896</c:v>
                </c:pt>
                <c:pt idx="70">
                  <c:v>10.334858141447368</c:v>
                </c:pt>
                <c:pt idx="71">
                  <c:v>10.289884868421053</c:v>
                </c:pt>
                <c:pt idx="72">
                  <c:v>10.293097245065789</c:v>
                </c:pt>
                <c:pt idx="73">
                  <c:v>10.305946751644736</c:v>
                </c:pt>
                <c:pt idx="74">
                  <c:v>10.293097245065789</c:v>
                </c:pt>
                <c:pt idx="75">
                  <c:v>10.293097245065789</c:v>
                </c:pt>
                <c:pt idx="76">
                  <c:v>10.305946751644736</c:v>
                </c:pt>
                <c:pt idx="77">
                  <c:v>10.309159128289474</c:v>
                </c:pt>
                <c:pt idx="78">
                  <c:v>10.299521998355264</c:v>
                </c:pt>
                <c:pt idx="79">
                  <c:v>10.283460115131579</c:v>
                </c:pt>
                <c:pt idx="80">
                  <c:v>10.244911595394736</c:v>
                </c:pt>
                <c:pt idx="81">
                  <c:v>10.257761101973685</c:v>
                </c:pt>
                <c:pt idx="82">
                  <c:v>10.315583881578947</c:v>
                </c:pt>
                <c:pt idx="83">
                  <c:v>10.347707648026315</c:v>
                </c:pt>
                <c:pt idx="84">
                  <c:v>10.347707648026315</c:v>
                </c:pt>
                <c:pt idx="85">
                  <c:v>10.373406661184211</c:v>
                </c:pt>
                <c:pt idx="86">
                  <c:v>10.357344777960526</c:v>
                </c:pt>
                <c:pt idx="87">
                  <c:v>10.354132401315789</c:v>
                </c:pt>
                <c:pt idx="88">
                  <c:v>10.360557154605264</c:v>
                </c:pt>
                <c:pt idx="89">
                  <c:v>10.36376953125</c:v>
                </c:pt>
                <c:pt idx="90">
                  <c:v>10.36376953125</c:v>
                </c:pt>
                <c:pt idx="91">
                  <c:v>10.350920024671053</c:v>
                </c:pt>
                <c:pt idx="92">
                  <c:v>10.334858141447368</c:v>
                </c:pt>
                <c:pt idx="93">
                  <c:v>10.315583881578947</c:v>
                </c:pt>
                <c:pt idx="94">
                  <c:v>10.305946751644736</c:v>
                </c:pt>
                <c:pt idx="95">
                  <c:v>10.299521998355264</c:v>
                </c:pt>
                <c:pt idx="96">
                  <c:v>10.280247738486842</c:v>
                </c:pt>
                <c:pt idx="97">
                  <c:v>10.277035361842104</c:v>
                </c:pt>
                <c:pt idx="98">
                  <c:v>10.264185855263158</c:v>
                </c:pt>
                <c:pt idx="99">
                  <c:v>10.305946751644736</c:v>
                </c:pt>
                <c:pt idx="100">
                  <c:v>10.299521998355264</c:v>
                </c:pt>
                <c:pt idx="101">
                  <c:v>10.289884868421053</c:v>
                </c:pt>
                <c:pt idx="102">
                  <c:v>10.257761101973685</c:v>
                </c:pt>
                <c:pt idx="103">
                  <c:v>10.238486842105264</c:v>
                </c:pt>
                <c:pt idx="104">
                  <c:v>10.235274465460526</c:v>
                </c:pt>
                <c:pt idx="105">
                  <c:v>10.209575452302632</c:v>
                </c:pt>
                <c:pt idx="106">
                  <c:v>10.257761101973685</c:v>
                </c:pt>
                <c:pt idx="107">
                  <c:v>10.109991776315789</c:v>
                </c:pt>
                <c:pt idx="108">
                  <c:v>10.148540296052632</c:v>
                </c:pt>
                <c:pt idx="109">
                  <c:v>10.158177425986842</c:v>
                </c:pt>
                <c:pt idx="110">
                  <c:v>10.109991776315789</c:v>
                </c:pt>
                <c:pt idx="111">
                  <c:v>10.071443256578947</c:v>
                </c:pt>
                <c:pt idx="112">
                  <c:v>10.061806126644736</c:v>
                </c:pt>
                <c:pt idx="113">
                  <c:v>10.039319490131579</c:v>
                </c:pt>
                <c:pt idx="114">
                  <c:v>10.003983347039474</c:v>
                </c:pt>
                <c:pt idx="115">
                  <c:v>9.9654348273026319</c:v>
                </c:pt>
                <c:pt idx="116">
                  <c:v>9.9750719572368425</c:v>
                </c:pt>
                <c:pt idx="117">
                  <c:v>9.9397358141447363</c:v>
                </c:pt>
                <c:pt idx="118">
                  <c:v>9.9493729440789469</c:v>
                </c:pt>
                <c:pt idx="119">
                  <c:v>9.9011872944078956</c:v>
                </c:pt>
                <c:pt idx="120">
                  <c:v>9.8851254111842106</c:v>
                </c:pt>
                <c:pt idx="121">
                  <c:v>9.8722759046052637</c:v>
                </c:pt>
                <c:pt idx="122">
                  <c:v>9.8562140213815788</c:v>
                </c:pt>
                <c:pt idx="123">
                  <c:v>9.8401521381578956</c:v>
                </c:pt>
                <c:pt idx="124">
                  <c:v>9.8176655016447363</c:v>
                </c:pt>
                <c:pt idx="125">
                  <c:v>9.7469932154605257</c:v>
                </c:pt>
                <c:pt idx="126">
                  <c:v>9.7245065789473681</c:v>
                </c:pt>
                <c:pt idx="127">
                  <c:v>9.6955951891447363</c:v>
                </c:pt>
                <c:pt idx="128">
                  <c:v>9.6506219161184212</c:v>
                </c:pt>
                <c:pt idx="129">
                  <c:v>9.6056486430921044</c:v>
                </c:pt>
                <c:pt idx="130">
                  <c:v>9.6024362664473681</c:v>
                </c:pt>
                <c:pt idx="131">
                  <c:v>9.6056486430921044</c:v>
                </c:pt>
                <c:pt idx="132">
                  <c:v>9.5960115131578956</c:v>
                </c:pt>
                <c:pt idx="133">
                  <c:v>9.5960115131578956</c:v>
                </c:pt>
                <c:pt idx="134">
                  <c:v>9.5895867598684212</c:v>
                </c:pt>
                <c:pt idx="135">
                  <c:v>9.5606753700657894</c:v>
                </c:pt>
                <c:pt idx="136">
                  <c:v>9.5060649671052637</c:v>
                </c:pt>
                <c:pt idx="137">
                  <c:v>9.5028525904605257</c:v>
                </c:pt>
                <c:pt idx="138">
                  <c:v>9.4867907072368425</c:v>
                </c:pt>
                <c:pt idx="139">
                  <c:v>9.4707288240131575</c:v>
                </c:pt>
                <c:pt idx="140">
                  <c:v>9.4707288240131575</c:v>
                </c:pt>
                <c:pt idx="141">
                  <c:v>9.4578793174342106</c:v>
                </c:pt>
                <c:pt idx="142">
                  <c:v>9.4450298108552637</c:v>
                </c:pt>
                <c:pt idx="143">
                  <c:v>9.4386050575657894</c:v>
                </c:pt>
                <c:pt idx="144">
                  <c:v>9.4257555509868425</c:v>
                </c:pt>
                <c:pt idx="145">
                  <c:v>9.5221268503289469</c:v>
                </c:pt>
                <c:pt idx="146">
                  <c:v>9.50927734375</c:v>
                </c:pt>
                <c:pt idx="147">
                  <c:v>9.525339226973685</c:v>
                </c:pt>
                <c:pt idx="148">
                  <c:v>9.5478258634868425</c:v>
                </c:pt>
                <c:pt idx="149">
                  <c:v>9.5510382401315788</c:v>
                </c:pt>
                <c:pt idx="150">
                  <c:v>9.4803659539473681</c:v>
                </c:pt>
                <c:pt idx="151">
                  <c:v>9.4771535773026319</c:v>
                </c:pt>
                <c:pt idx="152">
                  <c:v>9.4707288240131575</c:v>
                </c:pt>
                <c:pt idx="153">
                  <c:v>9.4193307976973681</c:v>
                </c:pt>
                <c:pt idx="154">
                  <c:v>9.4064812911184212</c:v>
                </c:pt>
                <c:pt idx="155">
                  <c:v>9.4161184210526319</c:v>
                </c:pt>
                <c:pt idx="156">
                  <c:v>9.3968441611842106</c:v>
                </c:pt>
                <c:pt idx="157">
                  <c:v>9.4064812911184212</c:v>
                </c:pt>
                <c:pt idx="158">
                  <c:v>9.3904194078947363</c:v>
                </c:pt>
                <c:pt idx="159">
                  <c:v>9.371145148026315</c:v>
                </c:pt>
                <c:pt idx="160">
                  <c:v>9.3582956414473681</c:v>
                </c:pt>
                <c:pt idx="161">
                  <c:v>9.342233758223685</c:v>
                </c:pt>
                <c:pt idx="162">
                  <c:v>9.3390213815789469</c:v>
                </c:pt>
                <c:pt idx="163">
                  <c:v>9.3775699013157894</c:v>
                </c:pt>
                <c:pt idx="164">
                  <c:v>9.3679327713815788</c:v>
                </c:pt>
                <c:pt idx="165">
                  <c:v>9.3679327713815788</c:v>
                </c:pt>
                <c:pt idx="166">
                  <c:v>9.38720703125</c:v>
                </c:pt>
                <c:pt idx="167">
                  <c:v>9.403268914473685</c:v>
                </c:pt>
                <c:pt idx="168">
                  <c:v>9.38720703125</c:v>
                </c:pt>
                <c:pt idx="169">
                  <c:v>9.3775699013157894</c:v>
                </c:pt>
                <c:pt idx="170">
                  <c:v>9.3647203947368425</c:v>
                </c:pt>
                <c:pt idx="171">
                  <c:v>9.3615080180921044</c:v>
                </c:pt>
                <c:pt idx="172">
                  <c:v>9.3486585115131575</c:v>
                </c:pt>
                <c:pt idx="173">
                  <c:v>9.3550832648026319</c:v>
                </c:pt>
                <c:pt idx="174">
                  <c:v>9.3775699013157894</c:v>
                </c:pt>
                <c:pt idx="175">
                  <c:v>9.371145148026315</c:v>
                </c:pt>
                <c:pt idx="176">
                  <c:v>9.3550832648026319</c:v>
                </c:pt>
                <c:pt idx="177">
                  <c:v>9.3390213815789469</c:v>
                </c:pt>
                <c:pt idx="178">
                  <c:v>9.326171875</c:v>
                </c:pt>
                <c:pt idx="179">
                  <c:v>9.3293842516447363</c:v>
                </c:pt>
                <c:pt idx="180">
                  <c:v>9.3165347450657894</c:v>
                </c:pt>
                <c:pt idx="181">
                  <c:v>9.3036852384868425</c:v>
                </c:pt>
                <c:pt idx="182">
                  <c:v>9.2908357319078956</c:v>
                </c:pt>
                <c:pt idx="183">
                  <c:v>9.3068976151315788</c:v>
                </c:pt>
                <c:pt idx="184">
                  <c:v>9.2876233552631575</c:v>
                </c:pt>
                <c:pt idx="185">
                  <c:v>9.2426500822368425</c:v>
                </c:pt>
                <c:pt idx="186">
                  <c:v>9.2137386924342106</c:v>
                </c:pt>
                <c:pt idx="187">
                  <c:v>9.2041015625</c:v>
                </c:pt>
                <c:pt idx="188">
                  <c:v>9.2458624588815788</c:v>
                </c:pt>
                <c:pt idx="189">
                  <c:v>9.2265881990131575</c:v>
                </c:pt>
                <c:pt idx="190">
                  <c:v>9.2330129523026319</c:v>
                </c:pt>
                <c:pt idx="191">
                  <c:v>9.2844109786184212</c:v>
                </c:pt>
                <c:pt idx="192">
                  <c:v>9.2683490953947363</c:v>
                </c:pt>
                <c:pt idx="193">
                  <c:v>9.2522872121710531</c:v>
                </c:pt>
                <c:pt idx="194">
                  <c:v>9.2233758223684212</c:v>
                </c:pt>
                <c:pt idx="195">
                  <c:v>9.1655530427631575</c:v>
                </c:pt>
                <c:pt idx="196">
                  <c:v>9.1462787828947363</c:v>
                </c:pt>
                <c:pt idx="197">
                  <c:v>9.127004523026315</c:v>
                </c:pt>
                <c:pt idx="198">
                  <c:v>9.1077302631578956</c:v>
                </c:pt>
                <c:pt idx="199">
                  <c:v>9.0916683799342106</c:v>
                </c:pt>
                <c:pt idx="200">
                  <c:v>9.0691817434210531</c:v>
                </c:pt>
                <c:pt idx="201">
                  <c:v>9.0402703536184212</c:v>
                </c:pt>
                <c:pt idx="202">
                  <c:v>9.02099609375</c:v>
                </c:pt>
                <c:pt idx="203">
                  <c:v>9.0017218338815788</c:v>
                </c:pt>
                <c:pt idx="204">
                  <c:v>8.9824475740131575</c:v>
                </c:pt>
                <c:pt idx="205">
                  <c:v>8.9631733141447363</c:v>
                </c:pt>
                <c:pt idx="206">
                  <c:v>8.943899054276315</c:v>
                </c:pt>
                <c:pt idx="207">
                  <c:v>8.9246247944078956</c:v>
                </c:pt>
                <c:pt idx="208">
                  <c:v>8.9021381578947363</c:v>
                </c:pt>
                <c:pt idx="209">
                  <c:v>8.882863898026315</c:v>
                </c:pt>
                <c:pt idx="210">
                  <c:v>8.8635896381578956</c:v>
                </c:pt>
                <c:pt idx="211">
                  <c:v>8.8443153782894743</c:v>
                </c:pt>
                <c:pt idx="212">
                  <c:v>8.8282534950657894</c:v>
                </c:pt>
                <c:pt idx="213">
                  <c:v>8.8089792351973681</c:v>
                </c:pt>
                <c:pt idx="214">
                  <c:v>8.7864925986842106</c:v>
                </c:pt>
                <c:pt idx="215">
                  <c:v>8.7672183388157894</c:v>
                </c:pt>
                <c:pt idx="216">
                  <c:v>8.7479440789473681</c:v>
                </c:pt>
                <c:pt idx="217">
                  <c:v>8.7286698190789469</c:v>
                </c:pt>
                <c:pt idx="218">
                  <c:v>8.7093955592105257</c:v>
                </c:pt>
                <c:pt idx="219">
                  <c:v>8.6901212993421044</c:v>
                </c:pt>
                <c:pt idx="220">
                  <c:v>8.6676346628289469</c:v>
                </c:pt>
                <c:pt idx="221">
                  <c:v>8.6451480263157894</c:v>
                </c:pt>
                <c:pt idx="222">
                  <c:v>8.6290861430921044</c:v>
                </c:pt>
                <c:pt idx="223">
                  <c:v>8.6322985197368425</c:v>
                </c:pt>
                <c:pt idx="224">
                  <c:v>8.6226613898026319</c:v>
                </c:pt>
                <c:pt idx="225">
                  <c:v>8.6001747532894743</c:v>
                </c:pt>
                <c:pt idx="226">
                  <c:v>8.577688116776315</c:v>
                </c:pt>
                <c:pt idx="227">
                  <c:v>8.5616262335526319</c:v>
                </c:pt>
                <c:pt idx="228">
                  <c:v>8.5423519736842106</c:v>
                </c:pt>
                <c:pt idx="229">
                  <c:v>8.5198653371710531</c:v>
                </c:pt>
                <c:pt idx="230">
                  <c:v>8.5038034539473681</c:v>
                </c:pt>
                <c:pt idx="231">
                  <c:v>8.4813168174342106</c:v>
                </c:pt>
                <c:pt idx="232">
                  <c:v>8.4716796875</c:v>
                </c:pt>
                <c:pt idx="233">
                  <c:v>8.5005910773026319</c:v>
                </c:pt>
                <c:pt idx="234">
                  <c:v>8.4781044407894743</c:v>
                </c:pt>
                <c:pt idx="235">
                  <c:v>8.4588301809210531</c:v>
                </c:pt>
                <c:pt idx="236">
                  <c:v>8.4363435444078956</c:v>
                </c:pt>
                <c:pt idx="237">
                  <c:v>8.4138569078947363</c:v>
                </c:pt>
                <c:pt idx="238">
                  <c:v>8.3977950246710531</c:v>
                </c:pt>
                <c:pt idx="239">
                  <c:v>8.3913702713815788</c:v>
                </c:pt>
                <c:pt idx="240">
                  <c:v>8.3624588815789469</c:v>
                </c:pt>
                <c:pt idx="241">
                  <c:v>8.3078484786184212</c:v>
                </c:pt>
                <c:pt idx="242">
                  <c:v>8.28857421875</c:v>
                </c:pt>
                <c:pt idx="243">
                  <c:v>8.2692999588815788</c:v>
                </c:pt>
                <c:pt idx="244">
                  <c:v>8.2500256990131575</c:v>
                </c:pt>
                <c:pt idx="245">
                  <c:v>8.2307514391447363</c:v>
                </c:pt>
                <c:pt idx="246">
                  <c:v>8.1086811266447363</c:v>
                </c:pt>
                <c:pt idx="247">
                  <c:v>8.0861944901315788</c:v>
                </c:pt>
                <c:pt idx="248">
                  <c:v>8.0476459703947363</c:v>
                </c:pt>
                <c:pt idx="249">
                  <c:v>8.028371710526315</c:v>
                </c:pt>
                <c:pt idx="250">
                  <c:v>8.0090974506578956</c:v>
                </c:pt>
                <c:pt idx="251">
                  <c:v>7.9833984375</c:v>
                </c:pt>
                <c:pt idx="252">
                  <c:v>7.9673365542763159</c:v>
                </c:pt>
                <c:pt idx="253">
                  <c:v>7.9480622944078947</c:v>
                </c:pt>
                <c:pt idx="254">
                  <c:v>7.9287880345394735</c:v>
                </c:pt>
                <c:pt idx="255">
                  <c:v>7.9127261513157894</c:v>
                </c:pt>
                <c:pt idx="256">
                  <c:v>7.8934518914473681</c:v>
                </c:pt>
                <c:pt idx="257">
                  <c:v>7.8741776315789478</c:v>
                </c:pt>
                <c:pt idx="258">
                  <c:v>7.8549033717105265</c:v>
                </c:pt>
                <c:pt idx="259">
                  <c:v>7.8388414884868425</c:v>
                </c:pt>
                <c:pt idx="260">
                  <c:v>7.8195672286184212</c:v>
                </c:pt>
                <c:pt idx="261">
                  <c:v>7.8067177220394735</c:v>
                </c:pt>
                <c:pt idx="262">
                  <c:v>7.7874434621710522</c:v>
                </c:pt>
                <c:pt idx="263">
                  <c:v>7.7681692023026319</c:v>
                </c:pt>
                <c:pt idx="264">
                  <c:v>7.7360454358552628</c:v>
                </c:pt>
                <c:pt idx="265">
                  <c:v>7.7199835526315788</c:v>
                </c:pt>
                <c:pt idx="266">
                  <c:v>7.7039216694078947</c:v>
                </c:pt>
                <c:pt idx="267">
                  <c:v>7.6846474095394735</c:v>
                </c:pt>
                <c:pt idx="268">
                  <c:v>7.6621607730263159</c:v>
                </c:pt>
                <c:pt idx="269">
                  <c:v>7.6460988898026319</c:v>
                </c:pt>
                <c:pt idx="270">
                  <c:v>7.6364617598684212</c:v>
                </c:pt>
                <c:pt idx="271">
                  <c:v>7.6139751233552628</c:v>
                </c:pt>
                <c:pt idx="272">
                  <c:v>7.5979132401315788</c:v>
                </c:pt>
                <c:pt idx="273">
                  <c:v>7.5786389802631575</c:v>
                </c:pt>
                <c:pt idx="274">
                  <c:v>7.5593647203947372</c:v>
                </c:pt>
                <c:pt idx="275">
                  <c:v>7.5400904605263159</c:v>
                </c:pt>
                <c:pt idx="276">
                  <c:v>7.5208162006578947</c:v>
                </c:pt>
                <c:pt idx="277">
                  <c:v>7.5015419407894735</c:v>
                </c:pt>
                <c:pt idx="278">
                  <c:v>7.4919048108552628</c:v>
                </c:pt>
                <c:pt idx="279">
                  <c:v>7.5047543174342106</c:v>
                </c:pt>
                <c:pt idx="280">
                  <c:v>7.4854800575657894</c:v>
                </c:pt>
                <c:pt idx="281">
                  <c:v>7.4662057976973681</c:v>
                </c:pt>
                <c:pt idx="282">
                  <c:v>7.4469315378289478</c:v>
                </c:pt>
                <c:pt idx="283">
                  <c:v>7.4276572779605265</c:v>
                </c:pt>
                <c:pt idx="284">
                  <c:v>7.5079666940789478</c:v>
                </c:pt>
                <c:pt idx="285">
                  <c:v>7.4919048108552628</c:v>
                </c:pt>
                <c:pt idx="286">
                  <c:v>7.4919048108552628</c:v>
                </c:pt>
                <c:pt idx="287">
                  <c:v>7.4469315378289478</c:v>
                </c:pt>
                <c:pt idx="288">
                  <c:v>7.4276572779605265</c:v>
                </c:pt>
                <c:pt idx="289">
                  <c:v>7.4115953947368425</c:v>
                </c:pt>
                <c:pt idx="290">
                  <c:v>7.3923211348684212</c:v>
                </c:pt>
                <c:pt idx="291">
                  <c:v>7.373046875</c:v>
                </c:pt>
                <c:pt idx="292">
                  <c:v>7.3312859786184212</c:v>
                </c:pt>
                <c:pt idx="293">
                  <c:v>7.2413394325657894</c:v>
                </c:pt>
                <c:pt idx="294">
                  <c:v>7.2027909128289478</c:v>
                </c:pt>
                <c:pt idx="295">
                  <c:v>7.1835166529605265</c:v>
                </c:pt>
                <c:pt idx="296">
                  <c:v>7.1674547697368425</c:v>
                </c:pt>
                <c:pt idx="297">
                  <c:v>7.1224814967105265</c:v>
                </c:pt>
                <c:pt idx="298">
                  <c:v>7.0935701069078947</c:v>
                </c:pt>
                <c:pt idx="299">
                  <c:v>7.0646587171052628</c:v>
                </c:pt>
                <c:pt idx="300">
                  <c:v>7.0261101973684212</c:v>
                </c:pt>
                <c:pt idx="301">
                  <c:v>6.9811369243421053</c:v>
                </c:pt>
                <c:pt idx="302">
                  <c:v>6.9650750411184212</c:v>
                </c:pt>
                <c:pt idx="303">
                  <c:v>6.9361636513157894</c:v>
                </c:pt>
                <c:pt idx="304">
                  <c:v>6.884765625</c:v>
                </c:pt>
                <c:pt idx="305">
                  <c:v>6.8687037417763159</c:v>
                </c:pt>
                <c:pt idx="306">
                  <c:v>6.8526418585526319</c:v>
                </c:pt>
                <c:pt idx="307">
                  <c:v>6.8333675986842106</c:v>
                </c:pt>
                <c:pt idx="308">
                  <c:v>6.8140933388157894</c:v>
                </c:pt>
                <c:pt idx="309">
                  <c:v>6.7948190789473681</c:v>
                </c:pt>
                <c:pt idx="310">
                  <c:v>6.7466334292763159</c:v>
                </c:pt>
                <c:pt idx="311">
                  <c:v>6.7145096628289478</c:v>
                </c:pt>
                <c:pt idx="312">
                  <c:v>6.6888106496710522</c:v>
                </c:pt>
                <c:pt idx="313">
                  <c:v>6.6695363898026319</c:v>
                </c:pt>
                <c:pt idx="314">
                  <c:v>6.6502621299342106</c:v>
                </c:pt>
                <c:pt idx="315">
                  <c:v>6.6309878700657894</c:v>
                </c:pt>
                <c:pt idx="316">
                  <c:v>6.5699527138157894</c:v>
                </c:pt>
                <c:pt idx="317">
                  <c:v>6.5185546875</c:v>
                </c:pt>
                <c:pt idx="318">
                  <c:v>6.4800061677631575</c:v>
                </c:pt>
                <c:pt idx="319">
                  <c:v>6.4543071546052628</c:v>
                </c:pt>
                <c:pt idx="320">
                  <c:v>6.4286081414473681</c:v>
                </c:pt>
                <c:pt idx="321">
                  <c:v>6.4061215049342106</c:v>
                </c:pt>
                <c:pt idx="322">
                  <c:v>6.3836348684210522</c:v>
                </c:pt>
                <c:pt idx="323">
                  <c:v>6.3643606085526319</c:v>
                </c:pt>
                <c:pt idx="324">
                  <c:v>6.3161749588815788</c:v>
                </c:pt>
                <c:pt idx="325">
                  <c:v>6.2936883223684212</c:v>
                </c:pt>
                <c:pt idx="326">
                  <c:v>6.2712016858552628</c:v>
                </c:pt>
                <c:pt idx="327">
                  <c:v>6.2294407894736841</c:v>
                </c:pt>
                <c:pt idx="328">
                  <c:v>6.2005293996710522</c:v>
                </c:pt>
                <c:pt idx="329">
                  <c:v>6.1684056332236841</c:v>
                </c:pt>
                <c:pt idx="330">
                  <c:v>6.1587685032894735</c:v>
                </c:pt>
                <c:pt idx="331">
                  <c:v>6.1748303865131575</c:v>
                </c:pt>
                <c:pt idx="332">
                  <c:v>6.1748303865131575</c:v>
                </c:pt>
                <c:pt idx="333">
                  <c:v>6.1427066200657894</c:v>
                </c:pt>
                <c:pt idx="334">
                  <c:v>6.1234323601973681</c:v>
                </c:pt>
                <c:pt idx="335">
                  <c:v>6.1073704769736841</c:v>
                </c:pt>
                <c:pt idx="336">
                  <c:v>6.0977333470394735</c:v>
                </c:pt>
                <c:pt idx="337">
                  <c:v>6.0848838404605265</c:v>
                </c:pt>
                <c:pt idx="338">
                  <c:v>5.9820877878289478</c:v>
                </c:pt>
                <c:pt idx="339">
                  <c:v>5.9949372944078947</c:v>
                </c:pt>
                <c:pt idx="340">
                  <c:v>5.9853001644736841</c:v>
                </c:pt>
                <c:pt idx="341">
                  <c:v>5.9724506578947372</c:v>
                </c:pt>
                <c:pt idx="342">
                  <c:v>5.9853001644736841</c:v>
                </c:pt>
                <c:pt idx="343">
                  <c:v>5.9660259046052628</c:v>
                </c:pt>
                <c:pt idx="344">
                  <c:v>5.9049907483552628</c:v>
                </c:pt>
                <c:pt idx="345">
                  <c:v>5.8760793585526319</c:v>
                </c:pt>
                <c:pt idx="346">
                  <c:v>5.8375308388157894</c:v>
                </c:pt>
                <c:pt idx="347">
                  <c:v>5.8150442023026319</c:v>
                </c:pt>
                <c:pt idx="348">
                  <c:v>5.8118318256578947</c:v>
                </c:pt>
                <c:pt idx="349">
                  <c:v>5.7572214226973681</c:v>
                </c:pt>
                <c:pt idx="350">
                  <c:v>5.7090357730263159</c:v>
                </c:pt>
                <c:pt idx="351">
                  <c:v>5.6512129934210522</c:v>
                </c:pt>
                <c:pt idx="352">
                  <c:v>5.6287263569078947</c:v>
                </c:pt>
                <c:pt idx="353">
                  <c:v>5.6094520970394735</c:v>
                </c:pt>
                <c:pt idx="354">
                  <c:v>5.6255139802631575</c:v>
                </c:pt>
                <c:pt idx="355">
                  <c:v>5.6351511101973681</c:v>
                </c:pt>
                <c:pt idx="356">
                  <c:v>5.60302734375</c:v>
                </c:pt>
                <c:pt idx="357">
                  <c:v>5.5901778371710522</c:v>
                </c:pt>
                <c:pt idx="358">
                  <c:v>5.5773283305921053</c:v>
                </c:pt>
                <c:pt idx="359">
                  <c:v>5.5580540707236841</c:v>
                </c:pt>
                <c:pt idx="360">
                  <c:v>5.5484169407894735</c:v>
                </c:pt>
                <c:pt idx="361">
                  <c:v>5.5323550575657894</c:v>
                </c:pt>
                <c:pt idx="362">
                  <c:v>5.5452045641447372</c:v>
                </c:pt>
                <c:pt idx="363">
                  <c:v>5.5452045641447372</c:v>
                </c:pt>
                <c:pt idx="364">
                  <c:v>5.5259303042763159</c:v>
                </c:pt>
                <c:pt idx="365">
                  <c:v>5.5323550575657894</c:v>
                </c:pt>
                <c:pt idx="366">
                  <c:v>5.5195055509868425</c:v>
                </c:pt>
                <c:pt idx="367">
                  <c:v>5.5162931743421053</c:v>
                </c:pt>
                <c:pt idx="368">
                  <c:v>5.5130807976973681</c:v>
                </c:pt>
                <c:pt idx="369">
                  <c:v>5.5259303042763159</c:v>
                </c:pt>
                <c:pt idx="370">
                  <c:v>5.4970189144736841</c:v>
                </c:pt>
                <c:pt idx="371">
                  <c:v>5.4327713815789478</c:v>
                </c:pt>
                <c:pt idx="372">
                  <c:v>5.4134971217105265</c:v>
                </c:pt>
                <c:pt idx="373">
                  <c:v>5.4134971217105265</c:v>
                </c:pt>
                <c:pt idx="374">
                  <c:v>5.3942228618421053</c:v>
                </c:pt>
                <c:pt idx="375">
                  <c:v>5.3749486019736841</c:v>
                </c:pt>
                <c:pt idx="376">
                  <c:v>5.4584703947368425</c:v>
                </c:pt>
                <c:pt idx="377">
                  <c:v>5.4391961348684212</c:v>
                </c:pt>
                <c:pt idx="378">
                  <c:v>5.4263466282894735</c:v>
                </c:pt>
                <c:pt idx="379">
                  <c:v>5.4038599917763159</c:v>
                </c:pt>
                <c:pt idx="380">
                  <c:v>5.3845857319078947</c:v>
                </c:pt>
                <c:pt idx="381">
                  <c:v>5.35888671875</c:v>
                </c:pt>
                <c:pt idx="382">
                  <c:v>5.3781609786184212</c:v>
                </c:pt>
                <c:pt idx="383">
                  <c:v>5.3685238486842106</c:v>
                </c:pt>
                <c:pt idx="384">
                  <c:v>5.3524619654605265</c:v>
                </c:pt>
                <c:pt idx="385">
                  <c:v>5.3396124588815788</c:v>
                </c:pt>
                <c:pt idx="386">
                  <c:v>5.2946391858552628</c:v>
                </c:pt>
                <c:pt idx="387">
                  <c:v>5.3267629523026319</c:v>
                </c:pt>
                <c:pt idx="388">
                  <c:v>5.3428248355263159</c:v>
                </c:pt>
                <c:pt idx="389">
                  <c:v>5.3620990953947372</c:v>
                </c:pt>
                <c:pt idx="390">
                  <c:v>5.3460372121710522</c:v>
                </c:pt>
                <c:pt idx="391">
                  <c:v>5.2978515625</c:v>
                </c:pt>
                <c:pt idx="392">
                  <c:v>5.2817896792763159</c:v>
                </c:pt>
                <c:pt idx="393">
                  <c:v>5.2528782894736841</c:v>
                </c:pt>
                <c:pt idx="394">
                  <c:v>5.2528782894736841</c:v>
                </c:pt>
                <c:pt idx="395">
                  <c:v>5.2014802631578947</c:v>
                </c:pt>
                <c:pt idx="396">
                  <c:v>5.1275956003289478</c:v>
                </c:pt>
                <c:pt idx="397">
                  <c:v>5.1018965871710522</c:v>
                </c:pt>
                <c:pt idx="398">
                  <c:v>5.0794099506578947</c:v>
                </c:pt>
                <c:pt idx="399">
                  <c:v>5.0569233141447372</c:v>
                </c:pt>
                <c:pt idx="400">
                  <c:v>5.0376490542763159</c:v>
                </c:pt>
                <c:pt idx="401">
                  <c:v>5.0280119243421053</c:v>
                </c:pt>
                <c:pt idx="402">
                  <c:v>5.0119500411184212</c:v>
                </c:pt>
                <c:pt idx="403">
                  <c:v>4.99267578125</c:v>
                </c:pt>
                <c:pt idx="404">
                  <c:v>4.9734015213815788</c:v>
                </c:pt>
                <c:pt idx="405">
                  <c:v>4.9509148848684212</c:v>
                </c:pt>
                <c:pt idx="406">
                  <c:v>4.9284282483552628</c:v>
                </c:pt>
                <c:pt idx="407">
                  <c:v>4.9091539884868425</c:v>
                </c:pt>
                <c:pt idx="408">
                  <c:v>4.8995168585526319</c:v>
                </c:pt>
                <c:pt idx="409">
                  <c:v>4.9284282483552628</c:v>
                </c:pt>
                <c:pt idx="410">
                  <c:v>4.9027292351973681</c:v>
                </c:pt>
                <c:pt idx="411">
                  <c:v>4.8834549753289478</c:v>
                </c:pt>
                <c:pt idx="412">
                  <c:v>4.8609683388157894</c:v>
                </c:pt>
                <c:pt idx="413">
                  <c:v>4.8416940789473681</c:v>
                </c:pt>
                <c:pt idx="414">
                  <c:v>4.8224198190789478</c:v>
                </c:pt>
                <c:pt idx="415">
                  <c:v>4.8031455592105265</c:v>
                </c:pt>
                <c:pt idx="416">
                  <c:v>4.7774465460526319</c:v>
                </c:pt>
                <c:pt idx="417">
                  <c:v>4.7324732730263159</c:v>
                </c:pt>
                <c:pt idx="418">
                  <c:v>4.7099866365131575</c:v>
                </c:pt>
                <c:pt idx="419">
                  <c:v>4.6939247532894735</c:v>
                </c:pt>
                <c:pt idx="420">
                  <c:v>4.6714381167763159</c:v>
                </c:pt>
                <c:pt idx="421">
                  <c:v>4.6521638569078947</c:v>
                </c:pt>
                <c:pt idx="422">
                  <c:v>4.6457391036184212</c:v>
                </c:pt>
                <c:pt idx="423">
                  <c:v>4.6232524671052628</c:v>
                </c:pt>
                <c:pt idx="424">
                  <c:v>4.6393143503289478</c:v>
                </c:pt>
                <c:pt idx="425">
                  <c:v>4.6104029605263159</c:v>
                </c:pt>
                <c:pt idx="426">
                  <c:v>4.5654296875</c:v>
                </c:pt>
                <c:pt idx="427">
                  <c:v>4.5429430509868425</c:v>
                </c:pt>
                <c:pt idx="428">
                  <c:v>4.5204564144736841</c:v>
                </c:pt>
                <c:pt idx="429">
                  <c:v>4.5268811677631575</c:v>
                </c:pt>
                <c:pt idx="430">
                  <c:v>4.3983861019736841</c:v>
                </c:pt>
                <c:pt idx="431">
                  <c:v>4.3887489720394735</c:v>
                </c:pt>
                <c:pt idx="432">
                  <c:v>4.3791118421052628</c:v>
                </c:pt>
                <c:pt idx="433">
                  <c:v>4.3887489720394735</c:v>
                </c:pt>
                <c:pt idx="434">
                  <c:v>4.4208727384868425</c:v>
                </c:pt>
                <c:pt idx="435">
                  <c:v>4.4080232319078947</c:v>
                </c:pt>
                <c:pt idx="436">
                  <c:v>4.3855365953947372</c:v>
                </c:pt>
                <c:pt idx="437">
                  <c:v>4.3662623355263159</c:v>
                </c:pt>
                <c:pt idx="438">
                  <c:v>4.3405633223684212</c:v>
                </c:pt>
                <c:pt idx="439">
                  <c:v>4.3180766858552628</c:v>
                </c:pt>
                <c:pt idx="440">
                  <c:v>4.2923776726973681</c:v>
                </c:pt>
                <c:pt idx="441">
                  <c:v>4.2666786595394735</c:v>
                </c:pt>
                <c:pt idx="442">
                  <c:v>4.2474043996710522</c:v>
                </c:pt>
                <c:pt idx="443">
                  <c:v>4.2281301398026319</c:v>
                </c:pt>
                <c:pt idx="444">
                  <c:v>4.2056435032894735</c:v>
                </c:pt>
                <c:pt idx="445">
                  <c:v>4.1831568667763159</c:v>
                </c:pt>
                <c:pt idx="446">
                  <c:v>4.1606702302631575</c:v>
                </c:pt>
                <c:pt idx="447">
                  <c:v>4.1478207236842106</c:v>
                </c:pt>
                <c:pt idx="448">
                  <c:v>4.1060598273026319</c:v>
                </c:pt>
                <c:pt idx="449">
                  <c:v>4.0835731907894735</c:v>
                </c:pt>
                <c:pt idx="450">
                  <c:v>4.0642989309210522</c:v>
                </c:pt>
                <c:pt idx="451">
                  <c:v>4.0418122944078947</c:v>
                </c:pt>
                <c:pt idx="452">
                  <c:v>4.0193256578947372</c:v>
                </c:pt>
                <c:pt idx="453">
                  <c:v>3.9968390213815788</c:v>
                </c:pt>
                <c:pt idx="454">
                  <c:v>3.977564761513158</c:v>
                </c:pt>
                <c:pt idx="455">
                  <c:v>3.9839895148026314</c:v>
                </c:pt>
                <c:pt idx="456">
                  <c:v>3.9647152549342106</c:v>
                </c:pt>
                <c:pt idx="457">
                  <c:v>3.9422286184210527</c:v>
                </c:pt>
                <c:pt idx="458">
                  <c:v>3.9229543585526314</c:v>
                </c:pt>
                <c:pt idx="459">
                  <c:v>3.9004677220394739</c:v>
                </c:pt>
                <c:pt idx="460">
                  <c:v>3.8779810855263159</c:v>
                </c:pt>
                <c:pt idx="461">
                  <c:v>3.855494449013158</c:v>
                </c:pt>
                <c:pt idx="462">
                  <c:v>3.8330078125</c:v>
                </c:pt>
                <c:pt idx="463">
                  <c:v>3.8073087993421053</c:v>
                </c:pt>
                <c:pt idx="464">
                  <c:v>3.810521175986842</c:v>
                </c:pt>
                <c:pt idx="465">
                  <c:v>3.7912469161184212</c:v>
                </c:pt>
                <c:pt idx="466">
                  <c:v>3.7687602796052633</c:v>
                </c:pt>
                <c:pt idx="467">
                  <c:v>3.749486019736842</c:v>
                </c:pt>
                <c:pt idx="468">
                  <c:v>3.8394325657894739</c:v>
                </c:pt>
                <c:pt idx="469">
                  <c:v>3.8201583059210527</c:v>
                </c:pt>
                <c:pt idx="470">
                  <c:v>3.8008840460526314</c:v>
                </c:pt>
                <c:pt idx="471">
                  <c:v>3.7687602796052633</c:v>
                </c:pt>
                <c:pt idx="472">
                  <c:v>3.7398488898026314</c:v>
                </c:pt>
                <c:pt idx="473">
                  <c:v>3.7205746299342106</c:v>
                </c:pt>
                <c:pt idx="474">
                  <c:v>3.7013003700657894</c:v>
                </c:pt>
                <c:pt idx="475">
                  <c:v>3.6788137335526314</c:v>
                </c:pt>
                <c:pt idx="476">
                  <c:v>3.6627518503289473</c:v>
                </c:pt>
                <c:pt idx="477">
                  <c:v>3.5406815378289473</c:v>
                </c:pt>
                <c:pt idx="478">
                  <c:v>3.5214072779605261</c:v>
                </c:pt>
                <c:pt idx="479">
                  <c:v>3.505345394736842</c:v>
                </c:pt>
                <c:pt idx="480">
                  <c:v>3.4828587582236841</c:v>
                </c:pt>
                <c:pt idx="481">
                  <c:v>3.4603721217105261</c:v>
                </c:pt>
                <c:pt idx="482">
                  <c:v>3.4410978618421053</c:v>
                </c:pt>
                <c:pt idx="483">
                  <c:v>3.4218236019736841</c:v>
                </c:pt>
                <c:pt idx="484">
                  <c:v>3.3993369654605261</c:v>
                </c:pt>
                <c:pt idx="485">
                  <c:v>3.3768503289473686</c:v>
                </c:pt>
                <c:pt idx="486">
                  <c:v>3.3800627055921053</c:v>
                </c:pt>
                <c:pt idx="487">
                  <c:v>3.3640008223684212</c:v>
                </c:pt>
                <c:pt idx="488">
                  <c:v>3.3415141858552633</c:v>
                </c:pt>
                <c:pt idx="489">
                  <c:v>3.322239925986842</c:v>
                </c:pt>
                <c:pt idx="490">
                  <c:v>3.3029656661184212</c:v>
                </c:pt>
                <c:pt idx="491">
                  <c:v>3.2772666529605261</c:v>
                </c:pt>
                <c:pt idx="492">
                  <c:v>3.2579923930921053</c:v>
                </c:pt>
                <c:pt idx="493">
                  <c:v>3.2355057565789473</c:v>
                </c:pt>
                <c:pt idx="494">
                  <c:v>3.2098067434210527</c:v>
                </c:pt>
                <c:pt idx="495">
                  <c:v>3.1905324835526314</c:v>
                </c:pt>
                <c:pt idx="496">
                  <c:v>3.1712582236842106</c:v>
                </c:pt>
                <c:pt idx="497">
                  <c:v>3.1519839638157894</c:v>
                </c:pt>
                <c:pt idx="498">
                  <c:v>3.1327097039473686</c:v>
                </c:pt>
                <c:pt idx="499">
                  <c:v>3.1134354440789473</c:v>
                </c:pt>
                <c:pt idx="500">
                  <c:v>3.0973735608552633</c:v>
                </c:pt>
                <c:pt idx="501">
                  <c:v>3.0909488075657894</c:v>
                </c:pt>
                <c:pt idx="502">
                  <c:v>3.0684621710526314</c:v>
                </c:pt>
                <c:pt idx="503">
                  <c:v>3.0459755345394739</c:v>
                </c:pt>
                <c:pt idx="504">
                  <c:v>3.0299136513157894</c:v>
                </c:pt>
                <c:pt idx="505">
                  <c:v>3.0074270148026314</c:v>
                </c:pt>
                <c:pt idx="506">
                  <c:v>2.9881527549342106</c:v>
                </c:pt>
                <c:pt idx="507">
                  <c:v>2.956028988486842</c:v>
                </c:pt>
                <c:pt idx="508">
                  <c:v>2.8628700657894739</c:v>
                </c:pt>
                <c:pt idx="509">
                  <c:v>2.8146844161184212</c:v>
                </c:pt>
                <c:pt idx="510">
                  <c:v>2.8050472861842106</c:v>
                </c:pt>
                <c:pt idx="511">
                  <c:v>2.7697111430921053</c:v>
                </c:pt>
                <c:pt idx="512">
                  <c:v>2.7504368832236841</c:v>
                </c:pt>
                <c:pt idx="513">
                  <c:v>2.7311626233552633</c:v>
                </c:pt>
                <c:pt idx="514">
                  <c:v>2.7086759868421053</c:v>
                </c:pt>
                <c:pt idx="515">
                  <c:v>2.7889854029605261</c:v>
                </c:pt>
                <c:pt idx="516">
                  <c:v>2.772923519736842</c:v>
                </c:pt>
                <c:pt idx="517">
                  <c:v>2.7215254934210527</c:v>
                </c:pt>
                <c:pt idx="518">
                  <c:v>2.695826480263158</c:v>
                </c:pt>
                <c:pt idx="519">
                  <c:v>2.6765522203947367</c:v>
                </c:pt>
                <c:pt idx="520">
                  <c:v>2.6444284539473686</c:v>
                </c:pt>
                <c:pt idx="521">
                  <c:v>2.5866056743421053</c:v>
                </c:pt>
                <c:pt idx="522">
                  <c:v>2.5673314144736841</c:v>
                </c:pt>
                <c:pt idx="523">
                  <c:v>2.512721011513158</c:v>
                </c:pt>
                <c:pt idx="524">
                  <c:v>2.4838096217105261</c:v>
                </c:pt>
                <c:pt idx="525">
                  <c:v>2.4356239720394739</c:v>
                </c:pt>
                <c:pt idx="526">
                  <c:v>2.4099249588815788</c:v>
                </c:pt>
                <c:pt idx="527">
                  <c:v>2.3617393092105261</c:v>
                </c:pt>
                <c:pt idx="528">
                  <c:v>2.3264031661184212</c:v>
                </c:pt>
                <c:pt idx="529">
                  <c:v>2.3007041529605261</c:v>
                </c:pt>
                <c:pt idx="530">
                  <c:v>2.2750051398026314</c:v>
                </c:pt>
                <c:pt idx="531">
                  <c:v>2.2557308799342106</c:v>
                </c:pt>
                <c:pt idx="532">
                  <c:v>2.2396689967105261</c:v>
                </c:pt>
                <c:pt idx="533">
                  <c:v>2.223607113486842</c:v>
                </c:pt>
                <c:pt idx="534">
                  <c:v>2.2043328536184212</c:v>
                </c:pt>
                <c:pt idx="535">
                  <c:v>2.1818462171052633</c:v>
                </c:pt>
                <c:pt idx="536">
                  <c:v>2.1593595805921053</c:v>
                </c:pt>
                <c:pt idx="537">
                  <c:v>2.1336605674342106</c:v>
                </c:pt>
                <c:pt idx="538">
                  <c:v>2.101536800986842</c:v>
                </c:pt>
                <c:pt idx="539">
                  <c:v>2.0758377878289473</c:v>
                </c:pt>
                <c:pt idx="540">
                  <c:v>2.0501387746710527</c:v>
                </c:pt>
                <c:pt idx="541">
                  <c:v>2.0276521381578947</c:v>
                </c:pt>
                <c:pt idx="542">
                  <c:v>2.0051655016447367</c:v>
                </c:pt>
                <c:pt idx="543">
                  <c:v>1.982678865131579</c:v>
                </c:pt>
                <c:pt idx="544">
                  <c:v>1.963404605263158</c:v>
                </c:pt>
                <c:pt idx="545">
                  <c:v>1.9569798519736843</c:v>
                </c:pt>
                <c:pt idx="546">
                  <c:v>2.0115902549342106</c:v>
                </c:pt>
                <c:pt idx="547">
                  <c:v>2.0340768914473686</c:v>
                </c:pt>
                <c:pt idx="548">
                  <c:v>2.0083778782894739</c:v>
                </c:pt>
                <c:pt idx="549">
                  <c:v>2.001953125</c:v>
                </c:pt>
                <c:pt idx="550">
                  <c:v>1.979466488486842</c:v>
                </c:pt>
                <c:pt idx="551">
                  <c:v>1.960192228618421</c:v>
                </c:pt>
                <c:pt idx="552">
                  <c:v>1.94091796875</c:v>
                </c:pt>
                <c:pt idx="553">
                  <c:v>1.9248560855263157</c:v>
                </c:pt>
                <c:pt idx="554">
                  <c:v>1.902369449013158</c:v>
                </c:pt>
                <c:pt idx="555">
                  <c:v>1.899157072368421</c:v>
                </c:pt>
                <c:pt idx="556">
                  <c:v>1.8863075657894737</c:v>
                </c:pt>
                <c:pt idx="557">
                  <c:v>1.8638209292763157</c:v>
                </c:pt>
                <c:pt idx="558">
                  <c:v>1.857396175986842</c:v>
                </c:pt>
                <c:pt idx="559">
                  <c:v>1.8766704358552631</c:v>
                </c:pt>
                <c:pt idx="560">
                  <c:v>1.857396175986842</c:v>
                </c:pt>
                <c:pt idx="561">
                  <c:v>1.8734580592105263</c:v>
                </c:pt>
                <c:pt idx="562">
                  <c:v>1.8638209292763157</c:v>
                </c:pt>
                <c:pt idx="563">
                  <c:v>1.8445466694078947</c:v>
                </c:pt>
                <c:pt idx="564">
                  <c:v>1.8092105263157894</c:v>
                </c:pt>
                <c:pt idx="565">
                  <c:v>1.81884765625</c:v>
                </c:pt>
                <c:pt idx="566">
                  <c:v>1.8124229029605263</c:v>
                </c:pt>
                <c:pt idx="567">
                  <c:v>1.8059981496710527</c:v>
                </c:pt>
                <c:pt idx="568">
                  <c:v>1.7931486430921053</c:v>
                </c:pt>
                <c:pt idx="569">
                  <c:v>1.7481753700657894</c:v>
                </c:pt>
                <c:pt idx="570">
                  <c:v>1.7064144736842106</c:v>
                </c:pt>
                <c:pt idx="571">
                  <c:v>1.677503083881579</c:v>
                </c:pt>
                <c:pt idx="572">
                  <c:v>1.655016447368421</c:v>
                </c:pt>
                <c:pt idx="573">
                  <c:v>1.6389545641447369</c:v>
                </c:pt>
                <c:pt idx="574">
                  <c:v>1.6261050575657894</c:v>
                </c:pt>
                <c:pt idx="575">
                  <c:v>1.613255550986842</c:v>
                </c:pt>
                <c:pt idx="576">
                  <c:v>1.6068307976973684</c:v>
                </c:pt>
                <c:pt idx="577">
                  <c:v>1.5907689144736843</c:v>
                </c:pt>
                <c:pt idx="578">
                  <c:v>1.5811317845394737</c:v>
                </c:pt>
                <c:pt idx="579">
                  <c:v>1.5682822779605263</c:v>
                </c:pt>
                <c:pt idx="580">
                  <c:v>1.5490080180921053</c:v>
                </c:pt>
                <c:pt idx="581">
                  <c:v>1.532946134868421</c:v>
                </c:pt>
                <c:pt idx="582">
                  <c:v>1.513671875</c:v>
                </c:pt>
                <c:pt idx="583">
                  <c:v>1.494397615131579</c:v>
                </c:pt>
                <c:pt idx="584">
                  <c:v>1.475123355263158</c:v>
                </c:pt>
                <c:pt idx="585">
                  <c:v>1.4558490953947369</c:v>
                </c:pt>
                <c:pt idx="586">
                  <c:v>1.4429995888157894</c:v>
                </c:pt>
                <c:pt idx="587">
                  <c:v>1.4173005756578947</c:v>
                </c:pt>
                <c:pt idx="588">
                  <c:v>1.4012386924342106</c:v>
                </c:pt>
                <c:pt idx="589">
                  <c:v>1.3819644325657894</c:v>
                </c:pt>
                <c:pt idx="590">
                  <c:v>1.3626901726973684</c:v>
                </c:pt>
                <c:pt idx="591">
                  <c:v>1.3434159128289473</c:v>
                </c:pt>
                <c:pt idx="592">
                  <c:v>1.3273540296052631</c:v>
                </c:pt>
                <c:pt idx="593">
                  <c:v>1.3209292763157894</c:v>
                </c:pt>
                <c:pt idx="594">
                  <c:v>1.3016550164473684</c:v>
                </c:pt>
                <c:pt idx="595">
                  <c:v>1.2855931332236843</c:v>
                </c:pt>
                <c:pt idx="596">
                  <c:v>1.2663188733552631</c:v>
                </c:pt>
                <c:pt idx="597">
                  <c:v>1.247044613486842</c:v>
                </c:pt>
                <c:pt idx="598">
                  <c:v>1.230982730263158</c:v>
                </c:pt>
                <c:pt idx="599">
                  <c:v>1.2149208470394737</c:v>
                </c:pt>
                <c:pt idx="600">
                  <c:v>1.1956465871710527</c:v>
                </c:pt>
                <c:pt idx="601">
                  <c:v>1.1956465871710527</c:v>
                </c:pt>
                <c:pt idx="602">
                  <c:v>1.189221833881579</c:v>
                </c:pt>
                <c:pt idx="603">
                  <c:v>1.166735197368421</c:v>
                </c:pt>
                <c:pt idx="604">
                  <c:v>1.1506733141447369</c:v>
                </c:pt>
                <c:pt idx="605">
                  <c:v>1.1313990542763157</c:v>
                </c:pt>
                <c:pt idx="606">
                  <c:v>1.108912417763158</c:v>
                </c:pt>
                <c:pt idx="607">
                  <c:v>1.1153371710526316</c:v>
                </c:pt>
                <c:pt idx="608">
                  <c:v>1.1185495476973684</c:v>
                </c:pt>
                <c:pt idx="609">
                  <c:v>1.0992752878289473</c:v>
                </c:pt>
                <c:pt idx="610">
                  <c:v>1.0800010279605263</c:v>
                </c:pt>
                <c:pt idx="611">
                  <c:v>1.0607267680921053</c:v>
                </c:pt>
                <c:pt idx="612">
                  <c:v>1.0382401315789473</c:v>
                </c:pt>
                <c:pt idx="613">
                  <c:v>1.0189658717105263</c:v>
                </c:pt>
                <c:pt idx="614">
                  <c:v>0.99647923519736847</c:v>
                </c:pt>
                <c:pt idx="615">
                  <c:v>0.89689555921052633</c:v>
                </c:pt>
                <c:pt idx="616">
                  <c:v>0.87762129934210531</c:v>
                </c:pt>
                <c:pt idx="617">
                  <c:v>0.84870990953947367</c:v>
                </c:pt>
                <c:pt idx="618">
                  <c:v>0.82943564967105265</c:v>
                </c:pt>
                <c:pt idx="619">
                  <c:v>0.81016138980263153</c:v>
                </c:pt>
                <c:pt idx="620">
                  <c:v>0.79088712993421051</c:v>
                </c:pt>
                <c:pt idx="621">
                  <c:v>0.77161287006578949</c:v>
                </c:pt>
                <c:pt idx="622">
                  <c:v>0.75233861019736847</c:v>
                </c:pt>
                <c:pt idx="623">
                  <c:v>0.72985197368421051</c:v>
                </c:pt>
                <c:pt idx="624">
                  <c:v>0.70736533717105265</c:v>
                </c:pt>
                <c:pt idx="625">
                  <c:v>0.69451583059210531</c:v>
                </c:pt>
                <c:pt idx="626">
                  <c:v>0.67524157072368418</c:v>
                </c:pt>
                <c:pt idx="627">
                  <c:v>0.65596731085526316</c:v>
                </c:pt>
                <c:pt idx="628">
                  <c:v>0.63669305098684215</c:v>
                </c:pt>
                <c:pt idx="629">
                  <c:v>0.61420641447368418</c:v>
                </c:pt>
                <c:pt idx="630">
                  <c:v>0.59493215460526316</c:v>
                </c:pt>
                <c:pt idx="631">
                  <c:v>0.57565789473684215</c:v>
                </c:pt>
                <c:pt idx="632">
                  <c:v>0.55638363486842102</c:v>
                </c:pt>
                <c:pt idx="633">
                  <c:v>0.53389699835526316</c:v>
                </c:pt>
                <c:pt idx="634">
                  <c:v>0.51462273848684215</c:v>
                </c:pt>
                <c:pt idx="635">
                  <c:v>0.49534847861842107</c:v>
                </c:pt>
                <c:pt idx="636">
                  <c:v>0.47607421875</c:v>
                </c:pt>
                <c:pt idx="637">
                  <c:v>0.45358758223684209</c:v>
                </c:pt>
                <c:pt idx="638">
                  <c:v>0.43752569901315791</c:v>
                </c:pt>
                <c:pt idx="639">
                  <c:v>0.42467619243421051</c:v>
                </c:pt>
                <c:pt idx="640">
                  <c:v>0.40861430921052633</c:v>
                </c:pt>
                <c:pt idx="641">
                  <c:v>0.37970291940789475</c:v>
                </c:pt>
                <c:pt idx="642">
                  <c:v>0.34115439967105265</c:v>
                </c:pt>
                <c:pt idx="643">
                  <c:v>0.31866776315789475</c:v>
                </c:pt>
                <c:pt idx="644">
                  <c:v>0.28011924342105265</c:v>
                </c:pt>
                <c:pt idx="645">
                  <c:v>0.25442023026315791</c:v>
                </c:pt>
                <c:pt idx="646">
                  <c:v>0.23514597039473684</c:v>
                </c:pt>
                <c:pt idx="647">
                  <c:v>0.21265933388157895</c:v>
                </c:pt>
                <c:pt idx="648">
                  <c:v>0.18053556743421054</c:v>
                </c:pt>
                <c:pt idx="649">
                  <c:v>0.16126130756578946</c:v>
                </c:pt>
                <c:pt idx="650">
                  <c:v>0.14519942434210525</c:v>
                </c:pt>
                <c:pt idx="651">
                  <c:v>0.12913754111842105</c:v>
                </c:pt>
                <c:pt idx="652">
                  <c:v>0.10986328125</c:v>
                </c:pt>
                <c:pt idx="653">
                  <c:v>0.1708984375</c:v>
                </c:pt>
                <c:pt idx="654">
                  <c:v>0.14519942434210525</c:v>
                </c:pt>
                <c:pt idx="655">
                  <c:v>0.13556229440789475</c:v>
                </c:pt>
                <c:pt idx="656">
                  <c:v>0.11628803453947369</c:v>
                </c:pt>
                <c:pt idx="657">
                  <c:v>0.10022615131578948</c:v>
                </c:pt>
                <c:pt idx="658">
                  <c:v>8.4164268092105268E-2</c:v>
                </c:pt>
                <c:pt idx="659">
                  <c:v>6.4890008223684209E-2</c:v>
                </c:pt>
                <c:pt idx="660">
                  <c:v>4.5615748355263157E-2</c:v>
                </c:pt>
                <c:pt idx="661">
                  <c:v>1.6704358552631578E-2</c:v>
                </c:pt>
                <c:pt idx="662">
                  <c:v>6.4247532894736847E-4</c:v>
                </c:pt>
                <c:pt idx="663">
                  <c:v>-1.8631784539473683E-2</c:v>
                </c:pt>
                <c:pt idx="664">
                  <c:v>-3.7906044407894739E-2</c:v>
                </c:pt>
                <c:pt idx="665">
                  <c:v>-5.7180304276315791E-2</c:v>
                </c:pt>
                <c:pt idx="666">
                  <c:v>-7.6454564144736836E-2</c:v>
                </c:pt>
                <c:pt idx="667">
                  <c:v>-9.5728824013157895E-2</c:v>
                </c:pt>
                <c:pt idx="668">
                  <c:v>-0.11500308388157894</c:v>
                </c:pt>
                <c:pt idx="669">
                  <c:v>-0.13106496710526316</c:v>
                </c:pt>
                <c:pt idx="670">
                  <c:v>-0.15033922697368421</c:v>
                </c:pt>
                <c:pt idx="671">
                  <c:v>-0.16640111019736842</c:v>
                </c:pt>
                <c:pt idx="672">
                  <c:v>-0.18567537006578946</c:v>
                </c:pt>
                <c:pt idx="673">
                  <c:v>-0.20816200657894737</c:v>
                </c:pt>
                <c:pt idx="674">
                  <c:v>-0.22743626644736842</c:v>
                </c:pt>
                <c:pt idx="675">
                  <c:v>-0.24349814967105263</c:v>
                </c:pt>
                <c:pt idx="676">
                  <c:v>-0.26598478618421051</c:v>
                </c:pt>
                <c:pt idx="677">
                  <c:v>-0.28525904605263158</c:v>
                </c:pt>
                <c:pt idx="678">
                  <c:v>-0.29810855263157893</c:v>
                </c:pt>
                <c:pt idx="679">
                  <c:v>-0.30774568256578949</c:v>
                </c:pt>
                <c:pt idx="680">
                  <c:v>-0.31095805921052633</c:v>
                </c:pt>
                <c:pt idx="681">
                  <c:v>-0.33023231907894735</c:v>
                </c:pt>
                <c:pt idx="682">
                  <c:v>-0.33023231907894735</c:v>
                </c:pt>
                <c:pt idx="683">
                  <c:v>-0.34308182565789475</c:v>
                </c:pt>
                <c:pt idx="684">
                  <c:v>-0.36235608552631576</c:v>
                </c:pt>
                <c:pt idx="685">
                  <c:v>-0.37199321546052633</c:v>
                </c:pt>
                <c:pt idx="686">
                  <c:v>-0.37841796875</c:v>
                </c:pt>
                <c:pt idx="687">
                  <c:v>-0.40090460526315791</c:v>
                </c:pt>
                <c:pt idx="688">
                  <c:v>-0.42017886513157893</c:v>
                </c:pt>
                <c:pt idx="689">
                  <c:v>-0.44266550164473684</c:v>
                </c:pt>
                <c:pt idx="690">
                  <c:v>-0.46515213815789475</c:v>
                </c:pt>
                <c:pt idx="691">
                  <c:v>-0.48442639802631576</c:v>
                </c:pt>
                <c:pt idx="692">
                  <c:v>-0.49727590460526316</c:v>
                </c:pt>
                <c:pt idx="693">
                  <c:v>-0.51655016447368418</c:v>
                </c:pt>
                <c:pt idx="694">
                  <c:v>-0.54224917763157898</c:v>
                </c:pt>
                <c:pt idx="695">
                  <c:v>-0.56473581414473684</c:v>
                </c:pt>
                <c:pt idx="696">
                  <c:v>-0.58722245065789469</c:v>
                </c:pt>
                <c:pt idx="697">
                  <c:v>-0.60649671052631582</c:v>
                </c:pt>
                <c:pt idx="698">
                  <c:v>-0.62577097039473684</c:v>
                </c:pt>
                <c:pt idx="699">
                  <c:v>-0.63219572368421051</c:v>
                </c:pt>
                <c:pt idx="700">
                  <c:v>-0.65468236019736847</c:v>
                </c:pt>
                <c:pt idx="701">
                  <c:v>-0.67395662006578949</c:v>
                </c:pt>
                <c:pt idx="702">
                  <c:v>-0.69644325657894735</c:v>
                </c:pt>
                <c:pt idx="703">
                  <c:v>-0.71571751644736847</c:v>
                </c:pt>
                <c:pt idx="704">
                  <c:v>-0.73499177631578949</c:v>
                </c:pt>
                <c:pt idx="705">
                  <c:v>-0.75105365953947367</c:v>
                </c:pt>
                <c:pt idx="706">
                  <c:v>-0.77354029605263153</c:v>
                </c:pt>
                <c:pt idx="707">
                  <c:v>-0.89561060855263153</c:v>
                </c:pt>
                <c:pt idx="708">
                  <c:v>-0.91488486842105265</c:v>
                </c:pt>
                <c:pt idx="709">
                  <c:v>-0.93415912828947367</c:v>
                </c:pt>
                <c:pt idx="710">
                  <c:v>-0.95343338815789469</c:v>
                </c:pt>
                <c:pt idx="711">
                  <c:v>-0.96949527138157898</c:v>
                </c:pt>
                <c:pt idx="712">
                  <c:v>-0.98876953125</c:v>
                </c:pt>
                <c:pt idx="713">
                  <c:v>-1.011256167763158</c:v>
                </c:pt>
                <c:pt idx="714">
                  <c:v>-1.027318050986842</c:v>
                </c:pt>
                <c:pt idx="715">
                  <c:v>-1.0465923108552631</c:v>
                </c:pt>
                <c:pt idx="716">
                  <c:v>-1.0658665707236843</c:v>
                </c:pt>
                <c:pt idx="717">
                  <c:v>-1.091565583881579</c:v>
                </c:pt>
                <c:pt idx="718">
                  <c:v>-1.1076274671052631</c:v>
                </c:pt>
                <c:pt idx="719">
                  <c:v>-1.1236893503289473</c:v>
                </c:pt>
                <c:pt idx="720">
                  <c:v>-1.1397512335526316</c:v>
                </c:pt>
                <c:pt idx="721">
                  <c:v>-1.1558131167763157</c:v>
                </c:pt>
                <c:pt idx="722">
                  <c:v>-1.1750873766447369</c:v>
                </c:pt>
                <c:pt idx="723">
                  <c:v>-1.194361636513158</c:v>
                </c:pt>
                <c:pt idx="724">
                  <c:v>-1.210423519736842</c:v>
                </c:pt>
                <c:pt idx="725">
                  <c:v>-1.2296977796052631</c:v>
                </c:pt>
                <c:pt idx="726">
                  <c:v>-1.252184416118421</c:v>
                </c:pt>
                <c:pt idx="727">
                  <c:v>-1.271458675986842</c:v>
                </c:pt>
                <c:pt idx="728">
                  <c:v>-1.2875205592105263</c:v>
                </c:pt>
                <c:pt idx="729">
                  <c:v>-1.3067948190789473</c:v>
                </c:pt>
                <c:pt idx="730">
                  <c:v>-1.3260690789473684</c:v>
                </c:pt>
                <c:pt idx="731">
                  <c:v>-1.3453433388157894</c:v>
                </c:pt>
                <c:pt idx="732">
                  <c:v>-1.35498046875</c:v>
                </c:pt>
                <c:pt idx="733">
                  <c:v>-1.374254728618421</c:v>
                </c:pt>
                <c:pt idx="734">
                  <c:v>-1.3903166118421053</c:v>
                </c:pt>
                <c:pt idx="735">
                  <c:v>-1.4128032483552631</c:v>
                </c:pt>
                <c:pt idx="736">
                  <c:v>-1.4320775082236843</c:v>
                </c:pt>
                <c:pt idx="737">
                  <c:v>-1.4513517680921053</c:v>
                </c:pt>
                <c:pt idx="738">
                  <c:v>-1.4674136513157894</c:v>
                </c:pt>
                <c:pt idx="739">
                  <c:v>-1.4834755345394737</c:v>
                </c:pt>
                <c:pt idx="740">
                  <c:v>-1.499537417763158</c:v>
                </c:pt>
                <c:pt idx="741">
                  <c:v>-1.518811677631579</c:v>
                </c:pt>
                <c:pt idx="742">
                  <c:v>-1.5380859375</c:v>
                </c:pt>
                <c:pt idx="743">
                  <c:v>-1.557360197368421</c:v>
                </c:pt>
                <c:pt idx="744">
                  <c:v>-1.5734220805921053</c:v>
                </c:pt>
                <c:pt idx="745">
                  <c:v>-1.4931126644736843</c:v>
                </c:pt>
                <c:pt idx="746">
                  <c:v>-1.5123869243421053</c:v>
                </c:pt>
                <c:pt idx="747">
                  <c:v>-1.5316611842105263</c:v>
                </c:pt>
                <c:pt idx="748">
                  <c:v>-1.5541478207236843</c:v>
                </c:pt>
                <c:pt idx="749">
                  <c:v>-1.576634457236842</c:v>
                </c:pt>
                <c:pt idx="750">
                  <c:v>-1.5959087171052631</c:v>
                </c:pt>
                <c:pt idx="751">
                  <c:v>-1.6119706003289473</c:v>
                </c:pt>
                <c:pt idx="752">
                  <c:v>-1.6312448601973684</c:v>
                </c:pt>
                <c:pt idx="753">
                  <c:v>-1.6505191200657894</c:v>
                </c:pt>
                <c:pt idx="754">
                  <c:v>-1.7340409128289473</c:v>
                </c:pt>
                <c:pt idx="755">
                  <c:v>-1.7468904194078947</c:v>
                </c:pt>
                <c:pt idx="756">
                  <c:v>-1.7661646792763157</c:v>
                </c:pt>
                <c:pt idx="757">
                  <c:v>-1.7854389391447369</c:v>
                </c:pt>
                <c:pt idx="758">
                  <c:v>-1.804713199013158</c:v>
                </c:pt>
                <c:pt idx="759">
                  <c:v>-1.823987458881579</c:v>
                </c:pt>
                <c:pt idx="760">
                  <c:v>-1.84326171875</c:v>
                </c:pt>
                <c:pt idx="761">
                  <c:v>-1.862535978618421</c:v>
                </c:pt>
                <c:pt idx="762">
                  <c:v>-1.881810238486842</c:v>
                </c:pt>
                <c:pt idx="763">
                  <c:v>-1.9010844983552631</c:v>
                </c:pt>
                <c:pt idx="764">
                  <c:v>-1.9171463815789473</c:v>
                </c:pt>
                <c:pt idx="765">
                  <c:v>-1.9364206414473684</c:v>
                </c:pt>
                <c:pt idx="766">
                  <c:v>-1.9556949013157894</c:v>
                </c:pt>
                <c:pt idx="767">
                  <c:v>-1.9749691611842106</c:v>
                </c:pt>
                <c:pt idx="768">
                  <c:v>-1.9942434210526316</c:v>
                </c:pt>
                <c:pt idx="769">
                  <c:v>-2.0135176809210527</c:v>
                </c:pt>
                <c:pt idx="770">
                  <c:v>-2.0360043174342106</c:v>
                </c:pt>
                <c:pt idx="771">
                  <c:v>-2.0520662006578947</c:v>
                </c:pt>
                <c:pt idx="772">
                  <c:v>-2.0777652138157894</c:v>
                </c:pt>
                <c:pt idx="773">
                  <c:v>-2.0938270970394739</c:v>
                </c:pt>
                <c:pt idx="774">
                  <c:v>-2.109888980263158</c:v>
                </c:pt>
                <c:pt idx="775">
                  <c:v>-2.1291632401315788</c:v>
                </c:pt>
                <c:pt idx="776">
                  <c:v>-2.1484375</c:v>
                </c:pt>
                <c:pt idx="777">
                  <c:v>-2.1677117598684212</c:v>
                </c:pt>
                <c:pt idx="778">
                  <c:v>-2.1837736430921053</c:v>
                </c:pt>
                <c:pt idx="779">
                  <c:v>-2.20947265625</c:v>
                </c:pt>
                <c:pt idx="780">
                  <c:v>-2.2255345394736841</c:v>
                </c:pt>
                <c:pt idx="781">
                  <c:v>-2.2448087993421053</c:v>
                </c:pt>
                <c:pt idx="782">
                  <c:v>-2.2640830592105261</c:v>
                </c:pt>
                <c:pt idx="783">
                  <c:v>-2.2801449424342106</c:v>
                </c:pt>
                <c:pt idx="784">
                  <c:v>-2.2962068256578947</c:v>
                </c:pt>
                <c:pt idx="785">
                  <c:v>-2.3122687088815788</c:v>
                </c:pt>
                <c:pt idx="786">
                  <c:v>-2.3411800986842106</c:v>
                </c:pt>
                <c:pt idx="787">
                  <c:v>-2.3572419819078947</c:v>
                </c:pt>
                <c:pt idx="788">
                  <c:v>-2.3765162417763159</c:v>
                </c:pt>
                <c:pt idx="789">
                  <c:v>-2.3957905016447367</c:v>
                </c:pt>
                <c:pt idx="790">
                  <c:v>-2.415064761513158</c:v>
                </c:pt>
                <c:pt idx="791">
                  <c:v>-2.431126644736842</c:v>
                </c:pt>
                <c:pt idx="792">
                  <c:v>-2.3797286184210527</c:v>
                </c:pt>
                <c:pt idx="793">
                  <c:v>-2.392578125</c:v>
                </c:pt>
                <c:pt idx="794">
                  <c:v>-2.4182771381578947</c:v>
                </c:pt>
                <c:pt idx="795">
                  <c:v>-2.4375513980263159</c:v>
                </c:pt>
                <c:pt idx="796">
                  <c:v>-2.4568256578947367</c:v>
                </c:pt>
                <c:pt idx="797">
                  <c:v>-2.476099917763158</c:v>
                </c:pt>
                <c:pt idx="798">
                  <c:v>-2.492161800986842</c:v>
                </c:pt>
                <c:pt idx="799">
                  <c:v>-2.5082236842105261</c:v>
                </c:pt>
                <c:pt idx="800">
                  <c:v>-2.6238692434210527</c:v>
                </c:pt>
                <c:pt idx="801">
                  <c:v>-2.6463558799342106</c:v>
                </c:pt>
                <c:pt idx="802">
                  <c:v>-2.675267269736842</c:v>
                </c:pt>
                <c:pt idx="803">
                  <c:v>-2.6913291529605261</c:v>
                </c:pt>
                <c:pt idx="804">
                  <c:v>-2.7073910361842106</c:v>
                </c:pt>
                <c:pt idx="805">
                  <c:v>-2.7234529194078947</c:v>
                </c:pt>
                <c:pt idx="806">
                  <c:v>-2.7395148026315788</c:v>
                </c:pt>
                <c:pt idx="807">
                  <c:v>-2.7555766858552633</c:v>
                </c:pt>
                <c:pt idx="808">
                  <c:v>-2.7716385690789473</c:v>
                </c:pt>
                <c:pt idx="809">
                  <c:v>-2.7941252055921053</c:v>
                </c:pt>
                <c:pt idx="810">
                  <c:v>-2.8069747121710527</c:v>
                </c:pt>
                <c:pt idx="811">
                  <c:v>-2.8230365953947367</c:v>
                </c:pt>
                <c:pt idx="812">
                  <c:v>-2.842310855263158</c:v>
                </c:pt>
                <c:pt idx="813">
                  <c:v>-2.858372738486842</c:v>
                </c:pt>
                <c:pt idx="814">
                  <c:v>-2.8744346217105261</c:v>
                </c:pt>
                <c:pt idx="815">
                  <c:v>-2.8904965049342106</c:v>
                </c:pt>
                <c:pt idx="816">
                  <c:v>-2.9097707648026314</c:v>
                </c:pt>
                <c:pt idx="817">
                  <c:v>-2.9258326480263159</c:v>
                </c:pt>
                <c:pt idx="818">
                  <c:v>-2.9451069078947367</c:v>
                </c:pt>
                <c:pt idx="819">
                  <c:v>-2.9611687911184212</c:v>
                </c:pt>
                <c:pt idx="820">
                  <c:v>-2.9836554276315788</c:v>
                </c:pt>
                <c:pt idx="821">
                  <c:v>-3.0157791940789473</c:v>
                </c:pt>
                <c:pt idx="822">
                  <c:v>-3.0318410773026314</c:v>
                </c:pt>
                <c:pt idx="823">
                  <c:v>-3.06396484375</c:v>
                </c:pt>
                <c:pt idx="824">
                  <c:v>-3.086451480263158</c:v>
                </c:pt>
                <c:pt idx="825">
                  <c:v>-3.1185752467105261</c:v>
                </c:pt>
                <c:pt idx="826">
                  <c:v>-3.147486636513158</c:v>
                </c:pt>
                <c:pt idx="827">
                  <c:v>-3.1667608963815788</c:v>
                </c:pt>
                <c:pt idx="828">
                  <c:v>-3.18603515625</c:v>
                </c:pt>
                <c:pt idx="829">
                  <c:v>-3.2053094161184212</c:v>
                </c:pt>
                <c:pt idx="830">
                  <c:v>-3.2277960526315788</c:v>
                </c:pt>
                <c:pt idx="831">
                  <c:v>-3.2470703125</c:v>
                </c:pt>
                <c:pt idx="832">
                  <c:v>-3.269556949013158</c:v>
                </c:pt>
                <c:pt idx="833">
                  <c:v>-3.2888312088815788</c:v>
                </c:pt>
                <c:pt idx="834">
                  <c:v>-3.30810546875</c:v>
                </c:pt>
                <c:pt idx="835">
                  <c:v>-3.330592105263158</c:v>
                </c:pt>
                <c:pt idx="836">
                  <c:v>-3.3498663651315788</c:v>
                </c:pt>
                <c:pt idx="837">
                  <c:v>-3.3723530016447367</c:v>
                </c:pt>
                <c:pt idx="838">
                  <c:v>-3.2984683388157894</c:v>
                </c:pt>
                <c:pt idx="839">
                  <c:v>-3.3402292351973686</c:v>
                </c:pt>
                <c:pt idx="840">
                  <c:v>-3.3627158717105261</c:v>
                </c:pt>
                <c:pt idx="841">
                  <c:v>-3.407689144736842</c:v>
                </c:pt>
                <c:pt idx="842">
                  <c:v>-3.43017578125</c:v>
                </c:pt>
                <c:pt idx="843">
                  <c:v>-3.4494500411184212</c:v>
                </c:pt>
                <c:pt idx="844">
                  <c:v>-3.468724300986842</c:v>
                </c:pt>
                <c:pt idx="845">
                  <c:v>-3.4912109375</c:v>
                </c:pt>
                <c:pt idx="846">
                  <c:v>-3.5843698601973686</c:v>
                </c:pt>
                <c:pt idx="847">
                  <c:v>-3.6100688733552633</c:v>
                </c:pt>
                <c:pt idx="848">
                  <c:v>-3.6325555098684212</c:v>
                </c:pt>
                <c:pt idx="849">
                  <c:v>-3.651829769736842</c:v>
                </c:pt>
                <c:pt idx="850">
                  <c:v>-3.67431640625</c:v>
                </c:pt>
                <c:pt idx="851">
                  <c:v>-3.6935906661184212</c:v>
                </c:pt>
                <c:pt idx="852">
                  <c:v>-3.7160773026315788</c:v>
                </c:pt>
                <c:pt idx="853">
                  <c:v>-3.7385639391447367</c:v>
                </c:pt>
                <c:pt idx="854">
                  <c:v>-3.757838199013158</c:v>
                </c:pt>
                <c:pt idx="855">
                  <c:v>-3.773900082236842</c:v>
                </c:pt>
                <c:pt idx="856">
                  <c:v>-3.79638671875</c:v>
                </c:pt>
                <c:pt idx="857">
                  <c:v>-3.8156609786184212</c:v>
                </c:pt>
                <c:pt idx="858">
                  <c:v>-3.8317228618421053</c:v>
                </c:pt>
                <c:pt idx="859">
                  <c:v>-3.8381476151315788</c:v>
                </c:pt>
                <c:pt idx="860">
                  <c:v>-3.8606342516447367</c:v>
                </c:pt>
                <c:pt idx="861">
                  <c:v>-3.8670590049342106</c:v>
                </c:pt>
                <c:pt idx="862">
                  <c:v>-3.8670590049342106</c:v>
                </c:pt>
                <c:pt idx="863">
                  <c:v>-3.8734837582236841</c:v>
                </c:pt>
                <c:pt idx="864">
                  <c:v>-3.8863332648026314</c:v>
                </c:pt>
                <c:pt idx="865">
                  <c:v>-3.9056075246710527</c:v>
                </c:pt>
                <c:pt idx="866">
                  <c:v>-3.9216694078947367</c:v>
                </c:pt>
                <c:pt idx="867">
                  <c:v>-3.940943667763158</c:v>
                </c:pt>
                <c:pt idx="868">
                  <c:v>-3.9602179276315788</c:v>
                </c:pt>
                <c:pt idx="869">
                  <c:v>-3.9827045641447367</c:v>
                </c:pt>
                <c:pt idx="870">
                  <c:v>-3.9923416940789473</c:v>
                </c:pt>
                <c:pt idx="871">
                  <c:v>-4.0116159539473681</c:v>
                </c:pt>
                <c:pt idx="872">
                  <c:v>-4.0308902138157894</c:v>
                </c:pt>
                <c:pt idx="873">
                  <c:v>-4.0469520970394735</c:v>
                </c:pt>
                <c:pt idx="874">
                  <c:v>-4.0662263569078947</c:v>
                </c:pt>
                <c:pt idx="875">
                  <c:v>-4.0855006167763159</c:v>
                </c:pt>
                <c:pt idx="876">
                  <c:v>-4.1015625</c:v>
                </c:pt>
                <c:pt idx="877">
                  <c:v>-4.0887129934210522</c:v>
                </c:pt>
                <c:pt idx="878">
                  <c:v>-4.0983501233552628</c:v>
                </c:pt>
                <c:pt idx="879">
                  <c:v>-4.1144120065789478</c:v>
                </c:pt>
                <c:pt idx="880">
                  <c:v>-4.1304738898026319</c:v>
                </c:pt>
                <c:pt idx="881">
                  <c:v>-4.1529605263157894</c:v>
                </c:pt>
                <c:pt idx="882">
                  <c:v>-4.1722347861842106</c:v>
                </c:pt>
                <c:pt idx="883">
                  <c:v>-4.1915090460526319</c:v>
                </c:pt>
                <c:pt idx="884">
                  <c:v>-4.1336862664473681</c:v>
                </c:pt>
                <c:pt idx="885">
                  <c:v>-4.1401110197368425</c:v>
                </c:pt>
                <c:pt idx="886">
                  <c:v>-4.16259765625</c:v>
                </c:pt>
                <c:pt idx="887">
                  <c:v>-4.1915090460526319</c:v>
                </c:pt>
                <c:pt idx="888">
                  <c:v>-4.2107833059210522</c:v>
                </c:pt>
                <c:pt idx="889">
                  <c:v>-4.2300575657894735</c:v>
                </c:pt>
                <c:pt idx="890">
                  <c:v>-4.2493318256578947</c:v>
                </c:pt>
                <c:pt idx="891">
                  <c:v>-4.2686060855263159</c:v>
                </c:pt>
                <c:pt idx="892">
                  <c:v>-4.3071546052631575</c:v>
                </c:pt>
                <c:pt idx="893">
                  <c:v>-4.3232164884868425</c:v>
                </c:pt>
                <c:pt idx="894">
                  <c:v>-4.3392783717105265</c:v>
                </c:pt>
                <c:pt idx="895">
                  <c:v>-4.3617650082236841</c:v>
                </c:pt>
                <c:pt idx="896">
                  <c:v>-4.3778268914473681</c:v>
                </c:pt>
                <c:pt idx="897">
                  <c:v>-4.3971011513157894</c:v>
                </c:pt>
                <c:pt idx="898">
                  <c:v>-4.4163754111842106</c:v>
                </c:pt>
                <c:pt idx="899">
                  <c:v>-4.4356496710526319</c:v>
                </c:pt>
                <c:pt idx="900">
                  <c:v>-4.4549239309210522</c:v>
                </c:pt>
                <c:pt idx="901">
                  <c:v>-4.4709858141447372</c:v>
                </c:pt>
                <c:pt idx="902">
                  <c:v>-4.4870476973684212</c:v>
                </c:pt>
                <c:pt idx="903">
                  <c:v>-4.5063219572368425</c:v>
                </c:pt>
                <c:pt idx="904">
                  <c:v>-4.52880859375</c:v>
                </c:pt>
                <c:pt idx="905">
                  <c:v>-4.5480828536184212</c:v>
                </c:pt>
                <c:pt idx="906">
                  <c:v>-4.5673571134868425</c:v>
                </c:pt>
                <c:pt idx="907">
                  <c:v>-4.5834189967105265</c:v>
                </c:pt>
                <c:pt idx="908">
                  <c:v>-4.6123303865131575</c:v>
                </c:pt>
                <c:pt idx="909">
                  <c:v>-4.6380293996710522</c:v>
                </c:pt>
                <c:pt idx="910">
                  <c:v>-4.6701531661184212</c:v>
                </c:pt>
                <c:pt idx="911">
                  <c:v>-4.6894274259868425</c:v>
                </c:pt>
                <c:pt idx="912">
                  <c:v>-4.7087016858552628</c:v>
                </c:pt>
                <c:pt idx="913">
                  <c:v>-4.7247635690789478</c:v>
                </c:pt>
                <c:pt idx="914">
                  <c:v>-4.7408254523026319</c:v>
                </c:pt>
                <c:pt idx="915">
                  <c:v>-4.7665244654605265</c:v>
                </c:pt>
                <c:pt idx="916">
                  <c:v>-4.7793739720394735</c:v>
                </c:pt>
                <c:pt idx="917">
                  <c:v>-4.7793739720394735</c:v>
                </c:pt>
                <c:pt idx="918">
                  <c:v>-4.7954358552631575</c:v>
                </c:pt>
                <c:pt idx="919">
                  <c:v>-4.8114977384868425</c:v>
                </c:pt>
                <c:pt idx="920">
                  <c:v>-4.8307719983552628</c:v>
                </c:pt>
                <c:pt idx="921">
                  <c:v>-4.8468338815789478</c:v>
                </c:pt>
                <c:pt idx="922">
                  <c:v>-4.8661081414473681</c:v>
                </c:pt>
                <c:pt idx="923">
                  <c:v>-4.8885947779605265</c:v>
                </c:pt>
                <c:pt idx="924">
                  <c:v>-4.9046566611842106</c:v>
                </c:pt>
                <c:pt idx="925">
                  <c:v>-4.9175061677631575</c:v>
                </c:pt>
                <c:pt idx="926">
                  <c:v>-4.9367804276315788</c:v>
                </c:pt>
                <c:pt idx="927">
                  <c:v>-4.9560546875</c:v>
                </c:pt>
                <c:pt idx="928">
                  <c:v>-4.9753289473684212</c:v>
                </c:pt>
                <c:pt idx="929">
                  <c:v>-4.9946032072368425</c:v>
                </c:pt>
                <c:pt idx="930">
                  <c:v>-4.9913908305921053</c:v>
                </c:pt>
                <c:pt idx="931">
                  <c:v>-5.0106650904605265</c:v>
                </c:pt>
                <c:pt idx="932">
                  <c:v>-5.0331517269736841</c:v>
                </c:pt>
                <c:pt idx="933">
                  <c:v>-5.0684878700657894</c:v>
                </c:pt>
                <c:pt idx="934">
                  <c:v>-5.0909745065789478</c:v>
                </c:pt>
                <c:pt idx="935">
                  <c:v>-5.1070363898026319</c:v>
                </c:pt>
                <c:pt idx="936">
                  <c:v>-5.1263106496710522</c:v>
                </c:pt>
                <c:pt idx="937">
                  <c:v>-5.1455849095394735</c:v>
                </c:pt>
                <c:pt idx="938">
                  <c:v>-5.1809210526315788</c:v>
                </c:pt>
                <c:pt idx="939">
                  <c:v>-5.2001953125</c:v>
                </c:pt>
                <c:pt idx="940">
                  <c:v>-5.2258943256578947</c:v>
                </c:pt>
                <c:pt idx="941">
                  <c:v>-5.2419562088815788</c:v>
                </c:pt>
                <c:pt idx="942">
                  <c:v>-5.26123046875</c:v>
                </c:pt>
                <c:pt idx="943">
                  <c:v>-5.2805047286184212</c:v>
                </c:pt>
                <c:pt idx="944">
                  <c:v>-5.3029913651315788</c:v>
                </c:pt>
                <c:pt idx="945">
                  <c:v>-5.322265625</c:v>
                </c:pt>
                <c:pt idx="946">
                  <c:v>-5.3286903782894735</c:v>
                </c:pt>
                <c:pt idx="947">
                  <c:v>-5.3383275082236841</c:v>
                </c:pt>
                <c:pt idx="948">
                  <c:v>-5.3447522615131575</c:v>
                </c:pt>
                <c:pt idx="949">
                  <c:v>-5.3640265213815788</c:v>
                </c:pt>
                <c:pt idx="950">
                  <c:v>-5.38330078125</c:v>
                </c:pt>
                <c:pt idx="951">
                  <c:v>-5.4025750411184212</c:v>
                </c:pt>
                <c:pt idx="952">
                  <c:v>-5.4218493009868425</c:v>
                </c:pt>
                <c:pt idx="953">
                  <c:v>-5.4379111842105265</c:v>
                </c:pt>
                <c:pt idx="954">
                  <c:v>-5.4603978207236841</c:v>
                </c:pt>
                <c:pt idx="955">
                  <c:v>-5.4764597039473681</c:v>
                </c:pt>
                <c:pt idx="956">
                  <c:v>-5.4989463404605265</c:v>
                </c:pt>
                <c:pt idx="957">
                  <c:v>-5.5182206003289478</c:v>
                </c:pt>
                <c:pt idx="958">
                  <c:v>-5.5374948601973681</c:v>
                </c:pt>
                <c:pt idx="959">
                  <c:v>-5.56640625</c:v>
                </c:pt>
                <c:pt idx="960">
                  <c:v>-5.6049547697368425</c:v>
                </c:pt>
                <c:pt idx="961">
                  <c:v>-5.62744140625</c:v>
                </c:pt>
                <c:pt idx="962">
                  <c:v>-5.6563527960526319</c:v>
                </c:pt>
                <c:pt idx="963">
                  <c:v>-5.6852641858552628</c:v>
                </c:pt>
                <c:pt idx="964">
                  <c:v>-5.7173879523026319</c:v>
                </c:pt>
                <c:pt idx="965">
                  <c:v>-5.7398745888157894</c:v>
                </c:pt>
                <c:pt idx="966">
                  <c:v>-5.7719983552631575</c:v>
                </c:pt>
                <c:pt idx="967">
                  <c:v>-5.7880602384868425</c:v>
                </c:pt>
                <c:pt idx="968">
                  <c:v>-5.810546875</c:v>
                </c:pt>
                <c:pt idx="969">
                  <c:v>-5.8298211348684212</c:v>
                </c:pt>
                <c:pt idx="970">
                  <c:v>-5.8490953947368425</c:v>
                </c:pt>
                <c:pt idx="971">
                  <c:v>-5.8587325246710522</c:v>
                </c:pt>
                <c:pt idx="972">
                  <c:v>-5.8747944078947372</c:v>
                </c:pt>
                <c:pt idx="973">
                  <c:v>-5.8972810444078947</c:v>
                </c:pt>
                <c:pt idx="974">
                  <c:v>-5.9133429276315788</c:v>
                </c:pt>
                <c:pt idx="975">
                  <c:v>-5.9326171875</c:v>
                </c:pt>
                <c:pt idx="976">
                  <c:v>-5.9358295641447372</c:v>
                </c:pt>
                <c:pt idx="977">
                  <c:v>-5.9551038240131575</c:v>
                </c:pt>
                <c:pt idx="978">
                  <c:v>-5.9647409539473681</c:v>
                </c:pt>
                <c:pt idx="979">
                  <c:v>-6.0032894736842106</c:v>
                </c:pt>
                <c:pt idx="980">
                  <c:v>-6.0386256167763159</c:v>
                </c:pt>
                <c:pt idx="981">
                  <c:v>-6.0578998766447372</c:v>
                </c:pt>
                <c:pt idx="982">
                  <c:v>-6.0739617598684212</c:v>
                </c:pt>
                <c:pt idx="983">
                  <c:v>-6.0964483963815788</c:v>
                </c:pt>
                <c:pt idx="984">
                  <c:v>-6.1317845394736841</c:v>
                </c:pt>
                <c:pt idx="985">
                  <c:v>-6.1510587993421053</c:v>
                </c:pt>
                <c:pt idx="986">
                  <c:v>-6.1896073190789478</c:v>
                </c:pt>
                <c:pt idx="987">
                  <c:v>-6.2153063322368425</c:v>
                </c:pt>
                <c:pt idx="988">
                  <c:v>-6.2345805921052628</c:v>
                </c:pt>
                <c:pt idx="989">
                  <c:v>-6.2538548519736841</c:v>
                </c:pt>
                <c:pt idx="990">
                  <c:v>-6.2763414884868425</c:v>
                </c:pt>
                <c:pt idx="991">
                  <c:v>-6.2924033717105265</c:v>
                </c:pt>
                <c:pt idx="992">
                  <c:v>-6.3084652549342106</c:v>
                </c:pt>
                <c:pt idx="993">
                  <c:v>-6.3277395148026319</c:v>
                </c:pt>
                <c:pt idx="994">
                  <c:v>-6.3630756578947372</c:v>
                </c:pt>
                <c:pt idx="995">
                  <c:v>-6.3823499177631575</c:v>
                </c:pt>
                <c:pt idx="996">
                  <c:v>-6.4016241776315788</c:v>
                </c:pt>
                <c:pt idx="997">
                  <c:v>-6.4144736842105265</c:v>
                </c:pt>
                <c:pt idx="998">
                  <c:v>-6.4144736842105265</c:v>
                </c:pt>
                <c:pt idx="999">
                  <c:v>-6.4273231907894735</c:v>
                </c:pt>
                <c:pt idx="1000">
                  <c:v>-6.4337479440789478</c:v>
                </c:pt>
                <c:pt idx="1001">
                  <c:v>-6.4401726973684212</c:v>
                </c:pt>
                <c:pt idx="1002">
                  <c:v>-6.4594469572368425</c:v>
                </c:pt>
                <c:pt idx="1003">
                  <c:v>-6.4787212171052628</c:v>
                </c:pt>
                <c:pt idx="1004">
                  <c:v>-6.48193359375</c:v>
                </c:pt>
                <c:pt idx="1005">
                  <c:v>-6.5044202302631575</c:v>
                </c:pt>
                <c:pt idx="1006">
                  <c:v>-6.5236944901315788</c:v>
                </c:pt>
                <c:pt idx="1007">
                  <c:v>-6.54296875</c:v>
                </c:pt>
                <c:pt idx="1008">
                  <c:v>-6.5654553865131575</c:v>
                </c:pt>
                <c:pt idx="1009">
                  <c:v>-6.5750925164473681</c:v>
                </c:pt>
                <c:pt idx="1010">
                  <c:v>-6.5975791529605265</c:v>
                </c:pt>
                <c:pt idx="1011">
                  <c:v>-6.6168534128289478</c:v>
                </c:pt>
                <c:pt idx="1012">
                  <c:v>-6.6393400493421053</c:v>
                </c:pt>
                <c:pt idx="1013">
                  <c:v>-6.6586143092105265</c:v>
                </c:pt>
                <c:pt idx="1014">
                  <c:v>-6.6778885690789478</c:v>
                </c:pt>
                <c:pt idx="1015">
                  <c:v>-6.6971628289473681</c:v>
                </c:pt>
                <c:pt idx="1016">
                  <c:v>-6.7164370888157894</c:v>
                </c:pt>
                <c:pt idx="1017">
                  <c:v>-6.72607421875</c:v>
                </c:pt>
                <c:pt idx="1018">
                  <c:v>-6.7292865953947372</c:v>
                </c:pt>
                <c:pt idx="1019">
                  <c:v>-6.7485608552631575</c:v>
                </c:pt>
                <c:pt idx="1020">
                  <c:v>-6.7678351151315788</c:v>
                </c:pt>
                <c:pt idx="1021">
                  <c:v>-6.7838969983552628</c:v>
                </c:pt>
                <c:pt idx="1022">
                  <c:v>-6.787109375</c:v>
                </c:pt>
                <c:pt idx="1023">
                  <c:v>-6.8063836348684212</c:v>
                </c:pt>
                <c:pt idx="1024">
                  <c:v>-6.7999588815789478</c:v>
                </c:pt>
                <c:pt idx="1025">
                  <c:v>-6.8288702713815788</c:v>
                </c:pt>
                <c:pt idx="1026">
                  <c:v>-6.8449321546052628</c:v>
                </c:pt>
                <c:pt idx="1027">
                  <c:v>-6.8609940378289478</c:v>
                </c:pt>
                <c:pt idx="1028">
                  <c:v>-6.8738435444078947</c:v>
                </c:pt>
                <c:pt idx="1029">
                  <c:v>-6.8931178042763159</c:v>
                </c:pt>
                <c:pt idx="1030">
                  <c:v>-6.9123920641447372</c:v>
                </c:pt>
                <c:pt idx="1031">
                  <c:v>-7.0280376233552628</c:v>
                </c:pt>
                <c:pt idx="1032">
                  <c:v>-7.0376747532894735</c:v>
                </c:pt>
                <c:pt idx="1033">
                  <c:v>-7.0569490131578947</c:v>
                </c:pt>
                <c:pt idx="1034">
                  <c:v>-7.0730108963815788</c:v>
                </c:pt>
                <c:pt idx="1035">
                  <c:v>-7.0858604029605265</c:v>
                </c:pt>
                <c:pt idx="1036">
                  <c:v>-7.1019222861842106</c:v>
                </c:pt>
                <c:pt idx="1037">
                  <c:v>-7.1211965460526319</c:v>
                </c:pt>
                <c:pt idx="1038">
                  <c:v>-7.1372584292763159</c:v>
                </c:pt>
                <c:pt idx="1039">
                  <c:v>-7.1533203125</c:v>
                </c:pt>
                <c:pt idx="1040">
                  <c:v>-7.1565326891447372</c:v>
                </c:pt>
                <c:pt idx="1041">
                  <c:v>-7.1693821957236841</c:v>
                </c:pt>
                <c:pt idx="1042">
                  <c:v>-7.1854440789473681</c:v>
                </c:pt>
                <c:pt idx="1043">
                  <c:v>-7.1982935855263159</c:v>
                </c:pt>
                <c:pt idx="1044">
                  <c:v>-7.2111430921052628</c:v>
                </c:pt>
                <c:pt idx="1045">
                  <c:v>-7.2272049753289478</c:v>
                </c:pt>
                <c:pt idx="1046">
                  <c:v>-7.2336297286184212</c:v>
                </c:pt>
                <c:pt idx="1047">
                  <c:v>-7.2464792351973681</c:v>
                </c:pt>
                <c:pt idx="1048">
                  <c:v>-7.2625411184210522</c:v>
                </c:pt>
                <c:pt idx="1049">
                  <c:v>-7.275390625</c:v>
                </c:pt>
                <c:pt idx="1050">
                  <c:v>-7.2882401315789478</c:v>
                </c:pt>
                <c:pt idx="1051">
                  <c:v>-7.3010896381578947</c:v>
                </c:pt>
                <c:pt idx="1052">
                  <c:v>-7.3139391447368425</c:v>
                </c:pt>
                <c:pt idx="1053">
                  <c:v>-7.3267886513157894</c:v>
                </c:pt>
                <c:pt idx="1054">
                  <c:v>-7.3396381578947372</c:v>
                </c:pt>
                <c:pt idx="1055">
                  <c:v>-7.3428505345394735</c:v>
                </c:pt>
                <c:pt idx="1056">
                  <c:v>-7.3557000411184212</c:v>
                </c:pt>
                <c:pt idx="1057">
                  <c:v>-7.3685495476973681</c:v>
                </c:pt>
                <c:pt idx="1058">
                  <c:v>-7.3813990542763159</c:v>
                </c:pt>
                <c:pt idx="1059">
                  <c:v>-7.3942485608552628</c:v>
                </c:pt>
                <c:pt idx="1060">
                  <c:v>-7.4070980674342106</c:v>
                </c:pt>
                <c:pt idx="1061">
                  <c:v>-7.4231599506578947</c:v>
                </c:pt>
                <c:pt idx="1062">
                  <c:v>-7.4392218338815788</c:v>
                </c:pt>
                <c:pt idx="1063">
                  <c:v>-7.4649208470394735</c:v>
                </c:pt>
                <c:pt idx="1064">
                  <c:v>-7.4777703536184212</c:v>
                </c:pt>
                <c:pt idx="1065">
                  <c:v>-7.4938322368421053</c:v>
                </c:pt>
                <c:pt idx="1066">
                  <c:v>-7.5066817434210522</c:v>
                </c:pt>
                <c:pt idx="1067">
                  <c:v>-7.5163188733552628</c:v>
                </c:pt>
                <c:pt idx="1068">
                  <c:v>-7.5291683799342106</c:v>
                </c:pt>
                <c:pt idx="1069">
                  <c:v>-7.4424342105263159</c:v>
                </c:pt>
                <c:pt idx="1070">
                  <c:v>-7.4456465871710522</c:v>
                </c:pt>
                <c:pt idx="1071">
                  <c:v>-7.4681332236842106</c:v>
                </c:pt>
                <c:pt idx="1072">
                  <c:v>-7.4906198601973681</c:v>
                </c:pt>
                <c:pt idx="1073">
                  <c:v>-7.5034693667763159</c:v>
                </c:pt>
                <c:pt idx="1074">
                  <c:v>-7.51953125</c:v>
                </c:pt>
                <c:pt idx="1075">
                  <c:v>-7.5323807565789478</c:v>
                </c:pt>
                <c:pt idx="1076">
                  <c:v>-7.5452302631578947</c:v>
                </c:pt>
                <c:pt idx="1077">
                  <c:v>-7.6448139391447372</c:v>
                </c:pt>
                <c:pt idx="1078">
                  <c:v>-7.6608758223684212</c:v>
                </c:pt>
                <c:pt idx="1079">
                  <c:v>-7.6833624588815788</c:v>
                </c:pt>
                <c:pt idx="1080">
                  <c:v>-7.6962119654605265</c:v>
                </c:pt>
                <c:pt idx="1081">
                  <c:v>-7.7090614720394735</c:v>
                </c:pt>
                <c:pt idx="1082">
                  <c:v>-7.7219109786184212</c:v>
                </c:pt>
                <c:pt idx="1083">
                  <c:v>-7.7315481085526319</c:v>
                </c:pt>
                <c:pt idx="1084">
                  <c:v>-7.7508223684210522</c:v>
                </c:pt>
                <c:pt idx="1085">
                  <c:v>-7.763671875</c:v>
                </c:pt>
                <c:pt idx="1086">
                  <c:v>-7.7733090049342106</c:v>
                </c:pt>
                <c:pt idx="1087">
                  <c:v>-7.7829461348684212</c:v>
                </c:pt>
                <c:pt idx="1088">
                  <c:v>-7.7957956414473681</c:v>
                </c:pt>
                <c:pt idx="1089">
                  <c:v>-7.8054327713815788</c:v>
                </c:pt>
                <c:pt idx="1090">
                  <c:v>-7.8182822779605265</c:v>
                </c:pt>
                <c:pt idx="1091">
                  <c:v>-7.8311317845394735</c:v>
                </c:pt>
                <c:pt idx="1092">
                  <c:v>-7.8439812911184212</c:v>
                </c:pt>
                <c:pt idx="1093">
                  <c:v>-7.8568307976973681</c:v>
                </c:pt>
                <c:pt idx="1094">
                  <c:v>-7.8664679276315788</c:v>
                </c:pt>
                <c:pt idx="1095">
                  <c:v>-7.8793174342105265</c:v>
                </c:pt>
                <c:pt idx="1096">
                  <c:v>-7.8889545641447372</c:v>
                </c:pt>
                <c:pt idx="1097">
                  <c:v>-7.8985916940789478</c:v>
                </c:pt>
                <c:pt idx="1098">
                  <c:v>-7.9082288240131575</c:v>
                </c:pt>
                <c:pt idx="1099">
                  <c:v>-7.9178659539473681</c:v>
                </c:pt>
                <c:pt idx="1100">
                  <c:v>-7.9275030838815788</c:v>
                </c:pt>
                <c:pt idx="1101">
                  <c:v>-7.9082288240131575</c:v>
                </c:pt>
                <c:pt idx="1102">
                  <c:v>-7.9307154605263159</c:v>
                </c:pt>
                <c:pt idx="1103">
                  <c:v>-7.9403525904605265</c:v>
                </c:pt>
                <c:pt idx="1104">
                  <c:v>-7.9499897203947372</c:v>
                </c:pt>
                <c:pt idx="1105">
                  <c:v>-7.9628392269736841</c:v>
                </c:pt>
                <c:pt idx="1106">
                  <c:v>-7.9724763569078947</c:v>
                </c:pt>
                <c:pt idx="1107">
                  <c:v>-7.9853258634868425</c:v>
                </c:pt>
                <c:pt idx="1108">
                  <c:v>-7.9949629934210522</c:v>
                </c:pt>
                <c:pt idx="1109">
                  <c:v>-8.0013877467105257</c:v>
                </c:pt>
                <c:pt idx="1110">
                  <c:v>-8.0013877467105257</c:v>
                </c:pt>
                <c:pt idx="1111">
                  <c:v>-8.0110248766447363</c:v>
                </c:pt>
                <c:pt idx="1112">
                  <c:v>-8.0142372532894743</c:v>
                </c:pt>
                <c:pt idx="1113">
                  <c:v>-8.0206620065789469</c:v>
                </c:pt>
                <c:pt idx="1114">
                  <c:v>-8.0270867598684212</c:v>
                </c:pt>
                <c:pt idx="1115">
                  <c:v>-7.94677734375</c:v>
                </c:pt>
                <c:pt idx="1116">
                  <c:v>-7.94677734375</c:v>
                </c:pt>
                <c:pt idx="1117">
                  <c:v>-7.9660516036184212</c:v>
                </c:pt>
                <c:pt idx="1118">
                  <c:v>-7.9756887335526319</c:v>
                </c:pt>
                <c:pt idx="1119">
                  <c:v>-7.9821134868421053</c:v>
                </c:pt>
                <c:pt idx="1120">
                  <c:v>-7.9885382401315788</c:v>
                </c:pt>
                <c:pt idx="1121">
                  <c:v>-7.9981753700657894</c:v>
                </c:pt>
                <c:pt idx="1122">
                  <c:v>-8.0013877467105257</c:v>
                </c:pt>
                <c:pt idx="1123">
                  <c:v>-8.1170333059210531</c:v>
                </c:pt>
                <c:pt idx="1124">
                  <c:v>-8.1234580592105257</c:v>
                </c:pt>
                <c:pt idx="1125">
                  <c:v>-8.145944695723685</c:v>
                </c:pt>
                <c:pt idx="1126">
                  <c:v>-8.1523694490131575</c:v>
                </c:pt>
                <c:pt idx="1127">
                  <c:v>-8.1587942023026319</c:v>
                </c:pt>
                <c:pt idx="1128">
                  <c:v>-8.1620065789473681</c:v>
                </c:pt>
                <c:pt idx="1129">
                  <c:v>-8.1684313322368425</c:v>
                </c:pt>
                <c:pt idx="1130">
                  <c:v>-8.174856085526315</c:v>
                </c:pt>
                <c:pt idx="1131">
                  <c:v>-8.1812808388157894</c:v>
                </c:pt>
                <c:pt idx="1132">
                  <c:v>-8.1941303453947363</c:v>
                </c:pt>
                <c:pt idx="1133">
                  <c:v>-8.2005550986842106</c:v>
                </c:pt>
                <c:pt idx="1134">
                  <c:v>-8.206979851973685</c:v>
                </c:pt>
                <c:pt idx="1135">
                  <c:v>-8.2134046052631575</c:v>
                </c:pt>
                <c:pt idx="1136">
                  <c:v>-8.2198293585526319</c:v>
                </c:pt>
                <c:pt idx="1137">
                  <c:v>-8.2262541118421044</c:v>
                </c:pt>
                <c:pt idx="1138">
                  <c:v>-8.2326788651315788</c:v>
                </c:pt>
                <c:pt idx="1139">
                  <c:v>-8.235891241776315</c:v>
                </c:pt>
                <c:pt idx="1140">
                  <c:v>-8.2294664884868425</c:v>
                </c:pt>
                <c:pt idx="1141">
                  <c:v>-8.235891241776315</c:v>
                </c:pt>
                <c:pt idx="1142">
                  <c:v>-8.2455283717105257</c:v>
                </c:pt>
                <c:pt idx="1143">
                  <c:v>-8.251953125</c:v>
                </c:pt>
                <c:pt idx="1144">
                  <c:v>-8.2583778782894743</c:v>
                </c:pt>
                <c:pt idx="1145">
                  <c:v>-8.2615902549342106</c:v>
                </c:pt>
                <c:pt idx="1146">
                  <c:v>-8.2648026315789469</c:v>
                </c:pt>
                <c:pt idx="1147">
                  <c:v>-8.2583778782894743</c:v>
                </c:pt>
                <c:pt idx="1148">
                  <c:v>-8.268015008223685</c:v>
                </c:pt>
                <c:pt idx="1149">
                  <c:v>-8.2712273848684212</c:v>
                </c:pt>
                <c:pt idx="1150">
                  <c:v>-8.2808645148026319</c:v>
                </c:pt>
                <c:pt idx="1151">
                  <c:v>-8.2872892680921044</c:v>
                </c:pt>
                <c:pt idx="1152">
                  <c:v>-8.2937140213815788</c:v>
                </c:pt>
                <c:pt idx="1153">
                  <c:v>-8.3001387746710531</c:v>
                </c:pt>
                <c:pt idx="1154">
                  <c:v>-8.3065635279605257</c:v>
                </c:pt>
                <c:pt idx="1155">
                  <c:v>-8.3001387746710531</c:v>
                </c:pt>
                <c:pt idx="1156">
                  <c:v>-8.3065635279605257</c:v>
                </c:pt>
                <c:pt idx="1157">
                  <c:v>-8.31298828125</c:v>
                </c:pt>
                <c:pt idx="1158">
                  <c:v>-8.3194130345394743</c:v>
                </c:pt>
                <c:pt idx="1159">
                  <c:v>-8.3226254111842106</c:v>
                </c:pt>
                <c:pt idx="1160">
                  <c:v>-8.3258377878289469</c:v>
                </c:pt>
                <c:pt idx="1161">
                  <c:v>-8.2230417351973681</c:v>
                </c:pt>
                <c:pt idx="1162">
                  <c:v>-8.2326788651315788</c:v>
                </c:pt>
                <c:pt idx="1163">
                  <c:v>-8.251953125</c:v>
                </c:pt>
                <c:pt idx="1164">
                  <c:v>-8.2615902549342106</c:v>
                </c:pt>
                <c:pt idx="1165">
                  <c:v>-8.268015008223685</c:v>
                </c:pt>
                <c:pt idx="1166">
                  <c:v>-8.2776521381578956</c:v>
                </c:pt>
                <c:pt idx="1167">
                  <c:v>-8.2808645148026319</c:v>
                </c:pt>
                <c:pt idx="1168">
                  <c:v>-8.2872892680921044</c:v>
                </c:pt>
                <c:pt idx="1169">
                  <c:v>-8.3515368009868425</c:v>
                </c:pt>
                <c:pt idx="1170">
                  <c:v>-8.3483244243421044</c:v>
                </c:pt>
                <c:pt idx="1171">
                  <c:v>-8.3675986842105257</c:v>
                </c:pt>
                <c:pt idx="1172">
                  <c:v>-8.3740234375</c:v>
                </c:pt>
                <c:pt idx="1173">
                  <c:v>-8.3804481907894743</c:v>
                </c:pt>
                <c:pt idx="1174">
                  <c:v>-8.3868729440789469</c:v>
                </c:pt>
                <c:pt idx="1175">
                  <c:v>-8.390085320723685</c:v>
                </c:pt>
                <c:pt idx="1176">
                  <c:v>-8.3997224506578956</c:v>
                </c:pt>
                <c:pt idx="1177">
                  <c:v>-8.4061472039473681</c:v>
                </c:pt>
                <c:pt idx="1178">
                  <c:v>-8.4125719572368425</c:v>
                </c:pt>
                <c:pt idx="1179">
                  <c:v>-8.418996710526315</c:v>
                </c:pt>
                <c:pt idx="1180">
                  <c:v>-8.4222090871710531</c:v>
                </c:pt>
                <c:pt idx="1181">
                  <c:v>-8.4254214638157894</c:v>
                </c:pt>
                <c:pt idx="1182">
                  <c:v>-8.4286338404605257</c:v>
                </c:pt>
                <c:pt idx="1183">
                  <c:v>-8.43505859375</c:v>
                </c:pt>
                <c:pt idx="1184">
                  <c:v>-8.4446957236842106</c:v>
                </c:pt>
                <c:pt idx="1185">
                  <c:v>-8.4607576069078956</c:v>
                </c:pt>
                <c:pt idx="1186">
                  <c:v>-8.4639699835526319</c:v>
                </c:pt>
                <c:pt idx="1187">
                  <c:v>-8.4832442434210531</c:v>
                </c:pt>
                <c:pt idx="1188">
                  <c:v>-8.4864566200657894</c:v>
                </c:pt>
                <c:pt idx="1189">
                  <c:v>-8.4896689967105257</c:v>
                </c:pt>
                <c:pt idx="1190">
                  <c:v>-8.4928813733552637</c:v>
                </c:pt>
                <c:pt idx="1191">
                  <c:v>-8.4993061266447363</c:v>
                </c:pt>
                <c:pt idx="1192">
                  <c:v>-8.5089432565789469</c:v>
                </c:pt>
                <c:pt idx="1193">
                  <c:v>-8.5025185032894743</c:v>
                </c:pt>
                <c:pt idx="1194">
                  <c:v>-8.5057308799342106</c:v>
                </c:pt>
                <c:pt idx="1195">
                  <c:v>-8.512155633223685</c:v>
                </c:pt>
                <c:pt idx="1196">
                  <c:v>-8.5185803865131575</c:v>
                </c:pt>
                <c:pt idx="1197">
                  <c:v>-8.5250051398026319</c:v>
                </c:pt>
                <c:pt idx="1198">
                  <c:v>-8.5314298930921044</c:v>
                </c:pt>
                <c:pt idx="1199">
                  <c:v>-8.5442793996710531</c:v>
                </c:pt>
                <c:pt idx="1200">
                  <c:v>-8.5442793996710531</c:v>
                </c:pt>
                <c:pt idx="1201">
                  <c:v>-8.5346422697368425</c:v>
                </c:pt>
                <c:pt idx="1202">
                  <c:v>-8.5442793996710531</c:v>
                </c:pt>
                <c:pt idx="1203">
                  <c:v>-8.5507041529605257</c:v>
                </c:pt>
                <c:pt idx="1204">
                  <c:v>-8.5539165296052637</c:v>
                </c:pt>
                <c:pt idx="1205">
                  <c:v>-8.5603412828947363</c:v>
                </c:pt>
                <c:pt idx="1206">
                  <c:v>-8.5699784128289469</c:v>
                </c:pt>
                <c:pt idx="1207">
                  <c:v>-8.5153680098684212</c:v>
                </c:pt>
                <c:pt idx="1208">
                  <c:v>-8.5217927631578956</c:v>
                </c:pt>
                <c:pt idx="1209">
                  <c:v>-8.5217927631578956</c:v>
                </c:pt>
                <c:pt idx="1210">
                  <c:v>-8.5282175164473681</c:v>
                </c:pt>
                <c:pt idx="1211">
                  <c:v>-8.5346422697368425</c:v>
                </c:pt>
                <c:pt idx="1212">
                  <c:v>-8.541067023026315</c:v>
                </c:pt>
                <c:pt idx="1213">
                  <c:v>-8.5474917763157894</c:v>
                </c:pt>
                <c:pt idx="1214">
                  <c:v>-8.5474917763157894</c:v>
                </c:pt>
                <c:pt idx="1215">
                  <c:v>-8.5924650493421044</c:v>
                </c:pt>
                <c:pt idx="1216">
                  <c:v>-8.5988898026315788</c:v>
                </c:pt>
                <c:pt idx="1217">
                  <c:v>-8.6085269325657894</c:v>
                </c:pt>
                <c:pt idx="1218">
                  <c:v>-8.6149516858552637</c:v>
                </c:pt>
                <c:pt idx="1219">
                  <c:v>-8.6181640625</c:v>
                </c:pt>
                <c:pt idx="1220">
                  <c:v>-8.6245888157894743</c:v>
                </c:pt>
                <c:pt idx="1221">
                  <c:v>-8.6278011924342106</c:v>
                </c:pt>
                <c:pt idx="1222">
                  <c:v>-8.6278011924342106</c:v>
                </c:pt>
                <c:pt idx="1223">
                  <c:v>-8.6245888157894743</c:v>
                </c:pt>
                <c:pt idx="1224">
                  <c:v>-8.6245888157894743</c:v>
                </c:pt>
                <c:pt idx="1225">
                  <c:v>-8.6245888157894743</c:v>
                </c:pt>
                <c:pt idx="1226">
                  <c:v>-8.6278011924342106</c:v>
                </c:pt>
                <c:pt idx="1227">
                  <c:v>-8.634225945723685</c:v>
                </c:pt>
                <c:pt idx="1228">
                  <c:v>-8.6406506990131575</c:v>
                </c:pt>
                <c:pt idx="1229">
                  <c:v>-8.6438630756578956</c:v>
                </c:pt>
                <c:pt idx="1230">
                  <c:v>-8.6438630756578956</c:v>
                </c:pt>
                <c:pt idx="1231">
                  <c:v>-8.6502878289473681</c:v>
                </c:pt>
                <c:pt idx="1232">
                  <c:v>-8.6535002055921044</c:v>
                </c:pt>
                <c:pt idx="1233">
                  <c:v>-8.663137335526315</c:v>
                </c:pt>
                <c:pt idx="1234">
                  <c:v>-8.6663497121710531</c:v>
                </c:pt>
                <c:pt idx="1235">
                  <c:v>-8.6695620888157894</c:v>
                </c:pt>
                <c:pt idx="1236">
                  <c:v>-8.6727744654605257</c:v>
                </c:pt>
                <c:pt idx="1237">
                  <c:v>-8.6695620888157894</c:v>
                </c:pt>
                <c:pt idx="1238">
                  <c:v>-8.6727744654605257</c:v>
                </c:pt>
                <c:pt idx="1239">
                  <c:v>-8.6663497121710531</c:v>
                </c:pt>
                <c:pt idx="1240">
                  <c:v>-8.6599249588815788</c:v>
                </c:pt>
                <c:pt idx="1241">
                  <c:v>-8.663137335526315</c:v>
                </c:pt>
                <c:pt idx="1242">
                  <c:v>-8.6663497121710531</c:v>
                </c:pt>
                <c:pt idx="1243">
                  <c:v>-8.6727744654605257</c:v>
                </c:pt>
                <c:pt idx="1244">
                  <c:v>-8.6695620888157894</c:v>
                </c:pt>
                <c:pt idx="1245">
                  <c:v>-8.6727744654605257</c:v>
                </c:pt>
                <c:pt idx="1246">
                  <c:v>-8.6759868421052637</c:v>
                </c:pt>
                <c:pt idx="1247">
                  <c:v>-8.6663497121710531</c:v>
                </c:pt>
                <c:pt idx="1248">
                  <c:v>-8.6727744654605257</c:v>
                </c:pt>
                <c:pt idx="1249">
                  <c:v>-8.6727744654605257</c:v>
                </c:pt>
                <c:pt idx="1250">
                  <c:v>-8.6759868421052637</c:v>
                </c:pt>
                <c:pt idx="1251">
                  <c:v>-8.6759868421052637</c:v>
                </c:pt>
                <c:pt idx="1252">
                  <c:v>-8.67919921875</c:v>
                </c:pt>
                <c:pt idx="1253">
                  <c:v>-8.6438630756578956</c:v>
                </c:pt>
                <c:pt idx="1254">
                  <c:v>-8.6438630756578956</c:v>
                </c:pt>
                <c:pt idx="1255">
                  <c:v>-8.6374383223684212</c:v>
                </c:pt>
                <c:pt idx="1256">
                  <c:v>-8.6535002055921044</c:v>
                </c:pt>
                <c:pt idx="1257">
                  <c:v>-8.6567125822368425</c:v>
                </c:pt>
                <c:pt idx="1258">
                  <c:v>-8.6599249588815788</c:v>
                </c:pt>
                <c:pt idx="1259">
                  <c:v>-8.6599249588815788</c:v>
                </c:pt>
                <c:pt idx="1260">
                  <c:v>-8.6695620888157894</c:v>
                </c:pt>
                <c:pt idx="1261">
                  <c:v>-8.7048982319078956</c:v>
                </c:pt>
                <c:pt idx="1262">
                  <c:v>-8.7113229851973681</c:v>
                </c:pt>
                <c:pt idx="1263">
                  <c:v>-8.7145353618421044</c:v>
                </c:pt>
                <c:pt idx="1264">
                  <c:v>-8.7177477384868425</c:v>
                </c:pt>
                <c:pt idx="1265">
                  <c:v>-8.7177477384868425</c:v>
                </c:pt>
                <c:pt idx="1266">
                  <c:v>-8.7209601151315788</c:v>
                </c:pt>
                <c:pt idx="1267">
                  <c:v>-8.7305972450657894</c:v>
                </c:pt>
                <c:pt idx="1268">
                  <c:v>-8.7338096217105257</c:v>
                </c:pt>
                <c:pt idx="1269">
                  <c:v>-8.7370219983552637</c:v>
                </c:pt>
                <c:pt idx="1270">
                  <c:v>-8.740234375</c:v>
                </c:pt>
                <c:pt idx="1271">
                  <c:v>-8.740234375</c:v>
                </c:pt>
                <c:pt idx="1272">
                  <c:v>-8.7466591282894743</c:v>
                </c:pt>
                <c:pt idx="1273">
                  <c:v>-8.7498715049342106</c:v>
                </c:pt>
                <c:pt idx="1274">
                  <c:v>-8.7595086348684212</c:v>
                </c:pt>
                <c:pt idx="1275">
                  <c:v>-8.7627210115131575</c:v>
                </c:pt>
                <c:pt idx="1276">
                  <c:v>-8.7659333881578956</c:v>
                </c:pt>
                <c:pt idx="1277">
                  <c:v>-8.7659333881578956</c:v>
                </c:pt>
                <c:pt idx="1278">
                  <c:v>-8.7691457648026319</c:v>
                </c:pt>
                <c:pt idx="1279">
                  <c:v>-8.7884200246710531</c:v>
                </c:pt>
                <c:pt idx="1280">
                  <c:v>-8.7916324013157894</c:v>
                </c:pt>
                <c:pt idx="1281">
                  <c:v>-8.7980571546052637</c:v>
                </c:pt>
                <c:pt idx="1282">
                  <c:v>-8.80126953125</c:v>
                </c:pt>
                <c:pt idx="1283">
                  <c:v>-8.8076942845394743</c:v>
                </c:pt>
                <c:pt idx="1284">
                  <c:v>-8.8109066611842106</c:v>
                </c:pt>
                <c:pt idx="1285">
                  <c:v>-8.8141190378289469</c:v>
                </c:pt>
                <c:pt idx="1286">
                  <c:v>-8.8109066611842106</c:v>
                </c:pt>
                <c:pt idx="1287">
                  <c:v>-8.817331414473685</c:v>
                </c:pt>
                <c:pt idx="1288">
                  <c:v>-8.8269685444078956</c:v>
                </c:pt>
                <c:pt idx="1289">
                  <c:v>-8.8301809210526319</c:v>
                </c:pt>
                <c:pt idx="1290">
                  <c:v>-8.8333932976973681</c:v>
                </c:pt>
                <c:pt idx="1291">
                  <c:v>-8.8333932976973681</c:v>
                </c:pt>
                <c:pt idx="1292">
                  <c:v>-8.8398180509868425</c:v>
                </c:pt>
                <c:pt idx="1293">
                  <c:v>-8.8430304276315788</c:v>
                </c:pt>
                <c:pt idx="1294">
                  <c:v>-8.8590923108552637</c:v>
                </c:pt>
                <c:pt idx="1295">
                  <c:v>-8.8687294407894743</c:v>
                </c:pt>
                <c:pt idx="1296">
                  <c:v>-8.8719418174342106</c:v>
                </c:pt>
                <c:pt idx="1297">
                  <c:v>-8.8751541940789469</c:v>
                </c:pt>
                <c:pt idx="1298">
                  <c:v>-8.8719418174342106</c:v>
                </c:pt>
                <c:pt idx="1299">
                  <c:v>-8.8398180509868425</c:v>
                </c:pt>
                <c:pt idx="1300">
                  <c:v>-8.8398180509868425</c:v>
                </c:pt>
                <c:pt idx="1301">
                  <c:v>-8.8366056743421044</c:v>
                </c:pt>
                <c:pt idx="1302">
                  <c:v>-8.8687294407894743</c:v>
                </c:pt>
                <c:pt idx="1303">
                  <c:v>-8.8751541940789469</c:v>
                </c:pt>
                <c:pt idx="1304">
                  <c:v>-8.878366570723685</c:v>
                </c:pt>
                <c:pt idx="1305">
                  <c:v>-8.8719418174342106</c:v>
                </c:pt>
                <c:pt idx="1306">
                  <c:v>-8.8719418174342106</c:v>
                </c:pt>
                <c:pt idx="1307">
                  <c:v>-8.8751541940789469</c:v>
                </c:pt>
                <c:pt idx="1308">
                  <c:v>-8.9651007401315788</c:v>
                </c:pt>
                <c:pt idx="1309">
                  <c:v>-8.9811626233552637</c:v>
                </c:pt>
                <c:pt idx="1310">
                  <c:v>-8.9811626233552637</c:v>
                </c:pt>
                <c:pt idx="1311">
                  <c:v>-8.984375</c:v>
                </c:pt>
                <c:pt idx="1312">
                  <c:v>-8.9811626233552637</c:v>
                </c:pt>
                <c:pt idx="1313">
                  <c:v>-8.9811626233552637</c:v>
                </c:pt>
                <c:pt idx="1314">
                  <c:v>-8.9811626233552637</c:v>
                </c:pt>
                <c:pt idx="1315">
                  <c:v>-8.9811626233552637</c:v>
                </c:pt>
                <c:pt idx="1316">
                  <c:v>-8.9907997532894743</c:v>
                </c:pt>
                <c:pt idx="1317">
                  <c:v>-8.9811626233552637</c:v>
                </c:pt>
                <c:pt idx="1318">
                  <c:v>-8.984375</c:v>
                </c:pt>
                <c:pt idx="1319">
                  <c:v>-8.9811626233552637</c:v>
                </c:pt>
                <c:pt idx="1320">
                  <c:v>-8.984375</c:v>
                </c:pt>
                <c:pt idx="1321">
                  <c:v>-8.984375</c:v>
                </c:pt>
                <c:pt idx="1322">
                  <c:v>-9.0036492598684212</c:v>
                </c:pt>
                <c:pt idx="1323">
                  <c:v>-9.0164987664473681</c:v>
                </c:pt>
                <c:pt idx="1324">
                  <c:v>-9.0197111430921044</c:v>
                </c:pt>
                <c:pt idx="1325">
                  <c:v>-9.0197111430921044</c:v>
                </c:pt>
                <c:pt idx="1326">
                  <c:v>-9.0132863898026319</c:v>
                </c:pt>
                <c:pt idx="1327">
                  <c:v>-9.0132863898026319</c:v>
                </c:pt>
                <c:pt idx="1328">
                  <c:v>-9.0132863898026319</c:v>
                </c:pt>
                <c:pt idx="1329">
                  <c:v>-9.0164987664473681</c:v>
                </c:pt>
                <c:pt idx="1330">
                  <c:v>-9.0229235197368425</c:v>
                </c:pt>
                <c:pt idx="1331">
                  <c:v>-9.0261358963815788</c:v>
                </c:pt>
                <c:pt idx="1332">
                  <c:v>-8.9972245065789469</c:v>
                </c:pt>
                <c:pt idx="1333">
                  <c:v>-8.9972245065789469</c:v>
                </c:pt>
                <c:pt idx="1334">
                  <c:v>-8.9972245065789469</c:v>
                </c:pt>
                <c:pt idx="1335">
                  <c:v>-9.000436883223685</c:v>
                </c:pt>
                <c:pt idx="1336">
                  <c:v>-9.0036492598684212</c:v>
                </c:pt>
                <c:pt idx="1337">
                  <c:v>-9.0068616365131575</c:v>
                </c:pt>
                <c:pt idx="1338">
                  <c:v>-9.0100740131578956</c:v>
                </c:pt>
                <c:pt idx="1339">
                  <c:v>-9.0100740131578956</c:v>
                </c:pt>
                <c:pt idx="1340">
                  <c:v>-8.9907997532894743</c:v>
                </c:pt>
                <c:pt idx="1341">
                  <c:v>-8.9907997532894743</c:v>
                </c:pt>
                <c:pt idx="1342">
                  <c:v>-8.9940121299342106</c:v>
                </c:pt>
                <c:pt idx="1343">
                  <c:v>-8.9972245065789469</c:v>
                </c:pt>
                <c:pt idx="1344">
                  <c:v>-9.000436883223685</c:v>
                </c:pt>
                <c:pt idx="1345">
                  <c:v>-9.000436883223685</c:v>
                </c:pt>
                <c:pt idx="1346">
                  <c:v>-8.9137027138157894</c:v>
                </c:pt>
                <c:pt idx="1347">
                  <c:v>-8.8976408305921044</c:v>
                </c:pt>
                <c:pt idx="1348">
                  <c:v>-8.9008532072368425</c:v>
                </c:pt>
                <c:pt idx="1349">
                  <c:v>-8.907277960526315</c:v>
                </c:pt>
                <c:pt idx="1350">
                  <c:v>-8.907277960526315</c:v>
                </c:pt>
                <c:pt idx="1351">
                  <c:v>-8.9104903371710531</c:v>
                </c:pt>
                <c:pt idx="1352">
                  <c:v>-8.9137027138157894</c:v>
                </c:pt>
                <c:pt idx="1353">
                  <c:v>-8.9169150904605257</c:v>
                </c:pt>
                <c:pt idx="1354">
                  <c:v>-8.9618883634868425</c:v>
                </c:pt>
                <c:pt idx="1355">
                  <c:v>-8.9715254934210531</c:v>
                </c:pt>
                <c:pt idx="1356">
                  <c:v>-8.9747378700657894</c:v>
                </c:pt>
                <c:pt idx="1357">
                  <c:v>-8.9747378700657894</c:v>
                </c:pt>
                <c:pt idx="1358">
                  <c:v>-8.9779502467105257</c:v>
                </c:pt>
                <c:pt idx="1359">
                  <c:v>-8.9779502467105257</c:v>
                </c:pt>
                <c:pt idx="1360">
                  <c:v>-8.9618883634868425</c:v>
                </c:pt>
                <c:pt idx="1361">
                  <c:v>-8.9522512335526319</c:v>
                </c:pt>
                <c:pt idx="1362">
                  <c:v>-8.9522512335526319</c:v>
                </c:pt>
                <c:pt idx="1363">
                  <c:v>-8.9522512335526319</c:v>
                </c:pt>
                <c:pt idx="1364">
                  <c:v>-8.9522512335526319</c:v>
                </c:pt>
                <c:pt idx="1365">
                  <c:v>-8.9554636101973681</c:v>
                </c:pt>
                <c:pt idx="1366">
                  <c:v>-8.9586759868421044</c:v>
                </c:pt>
                <c:pt idx="1367">
                  <c:v>-8.9618883634868425</c:v>
                </c:pt>
                <c:pt idx="1368">
                  <c:v>-8.9554636101973681</c:v>
                </c:pt>
                <c:pt idx="1369">
                  <c:v>-8.9586759868421044</c:v>
                </c:pt>
                <c:pt idx="1370">
                  <c:v>-8.9618883634868425</c:v>
                </c:pt>
                <c:pt idx="1371">
                  <c:v>-8.9618883634868425</c:v>
                </c:pt>
                <c:pt idx="1372">
                  <c:v>-8.9651007401315788</c:v>
                </c:pt>
                <c:pt idx="1373">
                  <c:v>-8.968313116776315</c:v>
                </c:pt>
                <c:pt idx="1374">
                  <c:v>-8.9715254934210531</c:v>
                </c:pt>
                <c:pt idx="1375">
                  <c:v>-8.9747378700657894</c:v>
                </c:pt>
                <c:pt idx="1376">
                  <c:v>-8.9779502467105257</c:v>
                </c:pt>
                <c:pt idx="1377">
                  <c:v>-8.9811626233552637</c:v>
                </c:pt>
                <c:pt idx="1378">
                  <c:v>-8.9779502467105257</c:v>
                </c:pt>
                <c:pt idx="1379">
                  <c:v>-8.9811626233552637</c:v>
                </c:pt>
                <c:pt idx="1380">
                  <c:v>-8.9811626233552637</c:v>
                </c:pt>
                <c:pt idx="1381">
                  <c:v>-8.984375</c:v>
                </c:pt>
                <c:pt idx="1382">
                  <c:v>-8.9875873766447363</c:v>
                </c:pt>
                <c:pt idx="1383">
                  <c:v>-8.9907997532894743</c:v>
                </c:pt>
                <c:pt idx="1384">
                  <c:v>-8.9972245065789469</c:v>
                </c:pt>
                <c:pt idx="1385">
                  <c:v>-8.9972245065789469</c:v>
                </c:pt>
                <c:pt idx="1386">
                  <c:v>-9.000436883223685</c:v>
                </c:pt>
                <c:pt idx="1387">
                  <c:v>-8.9940121299342106</c:v>
                </c:pt>
                <c:pt idx="1388">
                  <c:v>-8.9972245065789469</c:v>
                </c:pt>
                <c:pt idx="1389">
                  <c:v>-8.9972245065789469</c:v>
                </c:pt>
                <c:pt idx="1390">
                  <c:v>-9.000436883223685</c:v>
                </c:pt>
                <c:pt idx="1391">
                  <c:v>-9.0036492598684212</c:v>
                </c:pt>
                <c:pt idx="1392">
                  <c:v>-8.9554636101973681</c:v>
                </c:pt>
                <c:pt idx="1393">
                  <c:v>-8.9458264802631575</c:v>
                </c:pt>
                <c:pt idx="1394">
                  <c:v>-8.9490388569078956</c:v>
                </c:pt>
                <c:pt idx="1395">
                  <c:v>-8.9651007401315788</c:v>
                </c:pt>
                <c:pt idx="1396">
                  <c:v>-8.9618883634868425</c:v>
                </c:pt>
                <c:pt idx="1397">
                  <c:v>-8.9651007401315788</c:v>
                </c:pt>
                <c:pt idx="1398">
                  <c:v>-8.9651007401315788</c:v>
                </c:pt>
                <c:pt idx="1399">
                  <c:v>-8.968313116776315</c:v>
                </c:pt>
                <c:pt idx="1400">
                  <c:v>-9.0807462993421044</c:v>
                </c:pt>
                <c:pt idx="1401">
                  <c:v>-9.090383429276315</c:v>
                </c:pt>
                <c:pt idx="1402">
                  <c:v>-9.1096576891447363</c:v>
                </c:pt>
                <c:pt idx="1403">
                  <c:v>-9.1096576891447363</c:v>
                </c:pt>
                <c:pt idx="1404">
                  <c:v>-9.1128700657894743</c:v>
                </c:pt>
                <c:pt idx="1405">
                  <c:v>-9.1128700657894743</c:v>
                </c:pt>
                <c:pt idx="1406">
                  <c:v>-9.1160824424342106</c:v>
                </c:pt>
                <c:pt idx="1407">
                  <c:v>-9.1160824424342106</c:v>
                </c:pt>
                <c:pt idx="1408">
                  <c:v>-9.1192948190789469</c:v>
                </c:pt>
                <c:pt idx="1409">
                  <c:v>-9.1192948190789469</c:v>
                </c:pt>
                <c:pt idx="1410">
                  <c:v>-9.1257195723684212</c:v>
                </c:pt>
                <c:pt idx="1411">
                  <c:v>-9.1257195723684212</c:v>
                </c:pt>
                <c:pt idx="1412">
                  <c:v>-9.1289319490131575</c:v>
                </c:pt>
                <c:pt idx="1413">
                  <c:v>-9.1289319490131575</c:v>
                </c:pt>
                <c:pt idx="1414">
                  <c:v>-9.1289319490131575</c:v>
                </c:pt>
                <c:pt idx="1415">
                  <c:v>-9.1289319490131575</c:v>
                </c:pt>
                <c:pt idx="1416">
                  <c:v>-9.1289319490131575</c:v>
                </c:pt>
                <c:pt idx="1417">
                  <c:v>-9.1289319490131575</c:v>
                </c:pt>
                <c:pt idx="1418">
                  <c:v>-9.1321443256578956</c:v>
                </c:pt>
                <c:pt idx="1419">
                  <c:v>-9.1321443256578956</c:v>
                </c:pt>
                <c:pt idx="1420">
                  <c:v>-9.1321443256578956</c:v>
                </c:pt>
                <c:pt idx="1421">
                  <c:v>-9.1385690789473681</c:v>
                </c:pt>
                <c:pt idx="1422">
                  <c:v>-9.1353567023026319</c:v>
                </c:pt>
                <c:pt idx="1423">
                  <c:v>-9.1385690789473681</c:v>
                </c:pt>
                <c:pt idx="1424">
                  <c:v>-9.1353567023026319</c:v>
                </c:pt>
                <c:pt idx="1425">
                  <c:v>-9.1417814555921044</c:v>
                </c:pt>
                <c:pt idx="1426">
                  <c:v>-9.1417814555921044</c:v>
                </c:pt>
                <c:pt idx="1427">
                  <c:v>-9.1449938322368425</c:v>
                </c:pt>
                <c:pt idx="1428">
                  <c:v>-9.151418585526315</c:v>
                </c:pt>
                <c:pt idx="1429">
                  <c:v>-9.151418585526315</c:v>
                </c:pt>
                <c:pt idx="1430">
                  <c:v>-9.151418585526315</c:v>
                </c:pt>
                <c:pt idx="1431">
                  <c:v>-9.151418585526315</c:v>
                </c:pt>
                <c:pt idx="1432">
                  <c:v>-9.1482062088815788</c:v>
                </c:pt>
                <c:pt idx="1433">
                  <c:v>-9.1417814555921044</c:v>
                </c:pt>
                <c:pt idx="1434">
                  <c:v>-9.1449938322368425</c:v>
                </c:pt>
                <c:pt idx="1435">
                  <c:v>-9.1482062088815788</c:v>
                </c:pt>
                <c:pt idx="1436">
                  <c:v>-9.1546309621710531</c:v>
                </c:pt>
                <c:pt idx="1437">
                  <c:v>-9.1578433388157894</c:v>
                </c:pt>
                <c:pt idx="1438">
                  <c:v>-9.0582596628289469</c:v>
                </c:pt>
                <c:pt idx="1439">
                  <c:v>-9.0646844161184212</c:v>
                </c:pt>
                <c:pt idx="1440">
                  <c:v>-9.0550472861842106</c:v>
                </c:pt>
                <c:pt idx="1441">
                  <c:v>-9.0711091694078956</c:v>
                </c:pt>
                <c:pt idx="1442">
                  <c:v>-9.0968081825657894</c:v>
                </c:pt>
                <c:pt idx="1443">
                  <c:v>-9.0968081825657894</c:v>
                </c:pt>
                <c:pt idx="1444">
                  <c:v>-9.0968081825657894</c:v>
                </c:pt>
                <c:pt idx="1445">
                  <c:v>-9.0935958059210531</c:v>
                </c:pt>
                <c:pt idx="1446">
                  <c:v>-9.2188784950657894</c:v>
                </c:pt>
                <c:pt idx="1447">
                  <c:v>-9.2188784950657894</c:v>
                </c:pt>
                <c:pt idx="1448">
                  <c:v>-9.2317280016447363</c:v>
                </c:pt>
                <c:pt idx="1449">
                  <c:v>-9.2381527549342106</c:v>
                </c:pt>
                <c:pt idx="1450">
                  <c:v>-9.2349403782894743</c:v>
                </c:pt>
                <c:pt idx="1451">
                  <c:v>-9.2413651315789469</c:v>
                </c:pt>
                <c:pt idx="1452">
                  <c:v>-9.2477898848684212</c:v>
                </c:pt>
                <c:pt idx="1453">
                  <c:v>-9.2542146381578956</c:v>
                </c:pt>
                <c:pt idx="1454">
                  <c:v>-9.2831260279605257</c:v>
                </c:pt>
                <c:pt idx="1455">
                  <c:v>-9.2959755345394743</c:v>
                </c:pt>
                <c:pt idx="1456">
                  <c:v>-9.3088250411184212</c:v>
                </c:pt>
                <c:pt idx="1457">
                  <c:v>-9.3184621710526319</c:v>
                </c:pt>
                <c:pt idx="1458">
                  <c:v>-9.3409488075657894</c:v>
                </c:pt>
                <c:pt idx="1459">
                  <c:v>-9.3602230674342106</c:v>
                </c:pt>
                <c:pt idx="1460">
                  <c:v>-9.3730725740131575</c:v>
                </c:pt>
                <c:pt idx="1461">
                  <c:v>-9.3730725740131575</c:v>
                </c:pt>
                <c:pt idx="1462">
                  <c:v>-9.3698601973684212</c:v>
                </c:pt>
                <c:pt idx="1463">
                  <c:v>-9.366647820723685</c:v>
                </c:pt>
                <c:pt idx="1464">
                  <c:v>-9.3634354440789469</c:v>
                </c:pt>
                <c:pt idx="1465">
                  <c:v>-9.3634354440789469</c:v>
                </c:pt>
                <c:pt idx="1466">
                  <c:v>-9.3537983141447363</c:v>
                </c:pt>
                <c:pt idx="1467">
                  <c:v>-9.3602230674342106</c:v>
                </c:pt>
                <c:pt idx="1468">
                  <c:v>-9.366647820723685</c:v>
                </c:pt>
                <c:pt idx="1469">
                  <c:v>-9.3730725740131575</c:v>
                </c:pt>
                <c:pt idx="1470">
                  <c:v>-9.3730725740131575</c:v>
                </c:pt>
                <c:pt idx="1471">
                  <c:v>-9.3730725740131575</c:v>
                </c:pt>
                <c:pt idx="1472">
                  <c:v>-9.3698601973684212</c:v>
                </c:pt>
                <c:pt idx="1473">
                  <c:v>-9.3634354440789469</c:v>
                </c:pt>
                <c:pt idx="1474">
                  <c:v>-9.3570106907894743</c:v>
                </c:pt>
                <c:pt idx="1475">
                  <c:v>-9.3505859375</c:v>
                </c:pt>
                <c:pt idx="1476">
                  <c:v>-9.3409488075657894</c:v>
                </c:pt>
                <c:pt idx="1477">
                  <c:v>-9.3248869243421044</c:v>
                </c:pt>
                <c:pt idx="1478">
                  <c:v>-9.3505859375</c:v>
                </c:pt>
                <c:pt idx="1479">
                  <c:v>-9.3377364309210531</c:v>
                </c:pt>
                <c:pt idx="1480">
                  <c:v>-9.3088250411184212</c:v>
                </c:pt>
                <c:pt idx="1481">
                  <c:v>-9.305612664473685</c:v>
                </c:pt>
                <c:pt idx="1482">
                  <c:v>-9.3024002878289469</c:v>
                </c:pt>
                <c:pt idx="1483">
                  <c:v>-9.305612664473685</c:v>
                </c:pt>
                <c:pt idx="1484">
                  <c:v>-9.1771175986842106</c:v>
                </c:pt>
                <c:pt idx="1485">
                  <c:v>-9.1739052220394743</c:v>
                </c:pt>
                <c:pt idx="1486">
                  <c:v>-9.1546309621710531</c:v>
                </c:pt>
                <c:pt idx="1487">
                  <c:v>-9.151418585526315</c:v>
                </c:pt>
                <c:pt idx="1488">
                  <c:v>-9.1482062088815788</c:v>
                </c:pt>
                <c:pt idx="1489">
                  <c:v>-9.1385690789473681</c:v>
                </c:pt>
                <c:pt idx="1490">
                  <c:v>-9.1289319490131575</c:v>
                </c:pt>
                <c:pt idx="1491">
                  <c:v>-9.1192948190789469</c:v>
                </c:pt>
                <c:pt idx="1492">
                  <c:v>-9.2317280016447363</c:v>
                </c:pt>
                <c:pt idx="1493">
                  <c:v>-9.2156661184210531</c:v>
                </c:pt>
                <c:pt idx="1494">
                  <c:v>-9.1996042351973681</c:v>
                </c:pt>
                <c:pt idx="1495">
                  <c:v>-9.1867547286184212</c:v>
                </c:pt>
                <c:pt idx="1496">
                  <c:v>-9.1610557154605257</c:v>
                </c:pt>
                <c:pt idx="1497">
                  <c:v>-9.1321443256578956</c:v>
                </c:pt>
                <c:pt idx="1498">
                  <c:v>-9.1160824424342106</c:v>
                </c:pt>
                <c:pt idx="1499">
                  <c:v>-9.1096576891447363</c:v>
                </c:pt>
                <c:pt idx="1500">
                  <c:v>-9.1096576891447363</c:v>
                </c:pt>
                <c:pt idx="1501">
                  <c:v>-9.1032329358552637</c:v>
                </c:pt>
                <c:pt idx="1502">
                  <c:v>-9.1096576891447363</c:v>
                </c:pt>
                <c:pt idx="1503">
                  <c:v>-9.1032329358552637</c:v>
                </c:pt>
                <c:pt idx="1504">
                  <c:v>-9.1000205592105257</c:v>
                </c:pt>
                <c:pt idx="1505">
                  <c:v>-9.0871710526315788</c:v>
                </c:pt>
                <c:pt idx="1506">
                  <c:v>-9.0775339226973681</c:v>
                </c:pt>
                <c:pt idx="1507">
                  <c:v>-9.0646844161184212</c:v>
                </c:pt>
                <c:pt idx="1508">
                  <c:v>-9.0582596628289469</c:v>
                </c:pt>
                <c:pt idx="1509">
                  <c:v>-9.04541015625</c:v>
                </c:pt>
                <c:pt idx="1510">
                  <c:v>-9.04541015625</c:v>
                </c:pt>
                <c:pt idx="1511">
                  <c:v>-9.0421977796052637</c:v>
                </c:pt>
                <c:pt idx="1512">
                  <c:v>-9.0389854029605257</c:v>
                </c:pt>
                <c:pt idx="1513">
                  <c:v>-9.0357730263157894</c:v>
                </c:pt>
                <c:pt idx="1514">
                  <c:v>-9.029348273026315</c:v>
                </c:pt>
                <c:pt idx="1515">
                  <c:v>-9.0261358963815788</c:v>
                </c:pt>
                <c:pt idx="1516">
                  <c:v>-8.9875873766447363</c:v>
                </c:pt>
                <c:pt idx="1517">
                  <c:v>-8.9811626233552637</c:v>
                </c:pt>
                <c:pt idx="1518">
                  <c:v>-8.9747378700657894</c:v>
                </c:pt>
                <c:pt idx="1519">
                  <c:v>-8.9747378700657894</c:v>
                </c:pt>
                <c:pt idx="1520">
                  <c:v>-8.9715254934210531</c:v>
                </c:pt>
                <c:pt idx="1521">
                  <c:v>-8.9651007401315788</c:v>
                </c:pt>
                <c:pt idx="1522">
                  <c:v>-8.9586759868421044</c:v>
                </c:pt>
                <c:pt idx="1523">
                  <c:v>-8.9554636101973681</c:v>
                </c:pt>
                <c:pt idx="1524">
                  <c:v>-8.9458264802631575</c:v>
                </c:pt>
                <c:pt idx="1525">
                  <c:v>-8.939401726973685</c:v>
                </c:pt>
                <c:pt idx="1526">
                  <c:v>-8.9361893503289469</c:v>
                </c:pt>
                <c:pt idx="1527">
                  <c:v>-8.9297645970394743</c:v>
                </c:pt>
                <c:pt idx="1528">
                  <c:v>-8.9265522203947363</c:v>
                </c:pt>
                <c:pt idx="1529">
                  <c:v>-8.92333984375</c:v>
                </c:pt>
                <c:pt idx="1530">
                  <c:v>-8.7755705180921044</c:v>
                </c:pt>
                <c:pt idx="1531">
                  <c:v>-8.7787828947368425</c:v>
                </c:pt>
                <c:pt idx="1532">
                  <c:v>-8.7819952713815788</c:v>
                </c:pt>
                <c:pt idx="1533">
                  <c:v>-8.7755705180921044</c:v>
                </c:pt>
                <c:pt idx="1534">
                  <c:v>-8.7691457648026319</c:v>
                </c:pt>
                <c:pt idx="1535">
                  <c:v>-8.7627210115131575</c:v>
                </c:pt>
                <c:pt idx="1536">
                  <c:v>-8.7595086348684212</c:v>
                </c:pt>
                <c:pt idx="1537">
                  <c:v>-8.8912160773026319</c:v>
                </c:pt>
                <c:pt idx="1538">
                  <c:v>-8.8847913240131575</c:v>
                </c:pt>
                <c:pt idx="1539">
                  <c:v>-8.8944284539473681</c:v>
                </c:pt>
                <c:pt idx="1540">
                  <c:v>-8.878366570723685</c:v>
                </c:pt>
                <c:pt idx="1541">
                  <c:v>-8.878366570723685</c:v>
                </c:pt>
                <c:pt idx="1542">
                  <c:v>-8.8751541940789469</c:v>
                </c:pt>
                <c:pt idx="1543">
                  <c:v>-8.8719418174342106</c:v>
                </c:pt>
                <c:pt idx="1544">
                  <c:v>-8.8655170641447363</c:v>
                </c:pt>
                <c:pt idx="1545">
                  <c:v>-8.8623046875</c:v>
                </c:pt>
                <c:pt idx="1546">
                  <c:v>-8.8590923108552637</c:v>
                </c:pt>
                <c:pt idx="1547">
                  <c:v>-8.8590923108552637</c:v>
                </c:pt>
                <c:pt idx="1548">
                  <c:v>-8.8558799342105257</c:v>
                </c:pt>
                <c:pt idx="1549">
                  <c:v>-8.8526675575657894</c:v>
                </c:pt>
                <c:pt idx="1550">
                  <c:v>-8.8494551809210531</c:v>
                </c:pt>
                <c:pt idx="1551">
                  <c:v>-8.846242804276315</c:v>
                </c:pt>
                <c:pt idx="1552">
                  <c:v>-8.8430304276315788</c:v>
                </c:pt>
                <c:pt idx="1553">
                  <c:v>-8.8366056743421044</c:v>
                </c:pt>
                <c:pt idx="1554">
                  <c:v>-8.8333932976973681</c:v>
                </c:pt>
                <c:pt idx="1555">
                  <c:v>-8.8301809210526319</c:v>
                </c:pt>
                <c:pt idx="1556">
                  <c:v>-8.8301809210526319</c:v>
                </c:pt>
                <c:pt idx="1557">
                  <c:v>-8.8205437911184212</c:v>
                </c:pt>
                <c:pt idx="1558">
                  <c:v>-8.817331414473685</c:v>
                </c:pt>
                <c:pt idx="1559">
                  <c:v>-8.8141190378289469</c:v>
                </c:pt>
                <c:pt idx="1560">
                  <c:v>-8.8141190378289469</c:v>
                </c:pt>
                <c:pt idx="1561">
                  <c:v>-8.8076942845394743</c:v>
                </c:pt>
                <c:pt idx="1562">
                  <c:v>-8.8044819078947363</c:v>
                </c:pt>
                <c:pt idx="1563">
                  <c:v>-8.7980571546052637</c:v>
                </c:pt>
                <c:pt idx="1564">
                  <c:v>-8.7948447779605257</c:v>
                </c:pt>
                <c:pt idx="1565">
                  <c:v>-8.7948447779605257</c:v>
                </c:pt>
                <c:pt idx="1566">
                  <c:v>-8.7884200246710531</c:v>
                </c:pt>
                <c:pt idx="1567">
                  <c:v>-8.7819952713815788</c:v>
                </c:pt>
                <c:pt idx="1568">
                  <c:v>-8.7755705180921044</c:v>
                </c:pt>
                <c:pt idx="1569">
                  <c:v>-8.7627210115131575</c:v>
                </c:pt>
                <c:pt idx="1570">
                  <c:v>-8.756296258223685</c:v>
                </c:pt>
                <c:pt idx="1571">
                  <c:v>-8.756296258223685</c:v>
                </c:pt>
                <c:pt idx="1572">
                  <c:v>-8.7530838815789469</c:v>
                </c:pt>
                <c:pt idx="1573">
                  <c:v>-8.7498715049342106</c:v>
                </c:pt>
                <c:pt idx="1574">
                  <c:v>-8.7434467516447363</c:v>
                </c:pt>
                <c:pt idx="1575">
                  <c:v>-8.6053145559210531</c:v>
                </c:pt>
                <c:pt idx="1576">
                  <c:v>-8.602102179276315</c:v>
                </c:pt>
                <c:pt idx="1577">
                  <c:v>-8.5828279194078956</c:v>
                </c:pt>
                <c:pt idx="1578">
                  <c:v>-8.5988898026315788</c:v>
                </c:pt>
                <c:pt idx="1579">
                  <c:v>-8.5924650493421044</c:v>
                </c:pt>
                <c:pt idx="1580">
                  <c:v>-8.5860402960526319</c:v>
                </c:pt>
                <c:pt idx="1581">
                  <c:v>-8.5828279194078956</c:v>
                </c:pt>
                <c:pt idx="1582">
                  <c:v>-8.5764031661184212</c:v>
                </c:pt>
                <c:pt idx="1583">
                  <c:v>-8.573190789473685</c:v>
                </c:pt>
                <c:pt idx="1584">
                  <c:v>-8.6470754523026319</c:v>
                </c:pt>
                <c:pt idx="1585">
                  <c:v>-8.6695620888157894</c:v>
                </c:pt>
                <c:pt idx="1586">
                  <c:v>-8.6824115953947363</c:v>
                </c:pt>
                <c:pt idx="1587">
                  <c:v>-8.67919921875</c:v>
                </c:pt>
                <c:pt idx="1588">
                  <c:v>-8.6727744654605257</c:v>
                </c:pt>
                <c:pt idx="1589">
                  <c:v>-8.6663497121710531</c:v>
                </c:pt>
                <c:pt idx="1590">
                  <c:v>-8.663137335526315</c:v>
                </c:pt>
                <c:pt idx="1591">
                  <c:v>-8.663137335526315</c:v>
                </c:pt>
                <c:pt idx="1592">
                  <c:v>-8.6567125822368425</c:v>
                </c:pt>
                <c:pt idx="1593">
                  <c:v>-8.6502878289473681</c:v>
                </c:pt>
                <c:pt idx="1594">
                  <c:v>-8.6438630756578956</c:v>
                </c:pt>
                <c:pt idx="1595">
                  <c:v>-8.6406506990131575</c:v>
                </c:pt>
                <c:pt idx="1596">
                  <c:v>-8.634225945723685</c:v>
                </c:pt>
                <c:pt idx="1597">
                  <c:v>-8.6278011924342106</c:v>
                </c:pt>
                <c:pt idx="1598">
                  <c:v>-8.6213764391447363</c:v>
                </c:pt>
                <c:pt idx="1599">
                  <c:v>-8.6181640625</c:v>
                </c:pt>
                <c:pt idx="1600">
                  <c:v>-8.6149516858552637</c:v>
                </c:pt>
                <c:pt idx="1601">
                  <c:v>-8.6085269325657894</c:v>
                </c:pt>
                <c:pt idx="1602">
                  <c:v>-8.602102179276315</c:v>
                </c:pt>
                <c:pt idx="1603">
                  <c:v>-8.5924650493421044</c:v>
                </c:pt>
                <c:pt idx="1604">
                  <c:v>-8.5860402960526319</c:v>
                </c:pt>
                <c:pt idx="1605">
                  <c:v>-8.5796155427631575</c:v>
                </c:pt>
                <c:pt idx="1606">
                  <c:v>-8.5764031661184212</c:v>
                </c:pt>
                <c:pt idx="1607">
                  <c:v>-8.5699784128289469</c:v>
                </c:pt>
                <c:pt idx="1608">
                  <c:v>-8.5539165296052637</c:v>
                </c:pt>
                <c:pt idx="1609">
                  <c:v>-8.5442793996710531</c:v>
                </c:pt>
                <c:pt idx="1610">
                  <c:v>-8.5378546463815788</c:v>
                </c:pt>
                <c:pt idx="1611">
                  <c:v>-8.5314298930921044</c:v>
                </c:pt>
                <c:pt idx="1612">
                  <c:v>-8.5250051398026319</c:v>
                </c:pt>
                <c:pt idx="1613">
                  <c:v>-8.5185803865131575</c:v>
                </c:pt>
                <c:pt idx="1614">
                  <c:v>-8.512155633223685</c:v>
                </c:pt>
                <c:pt idx="1615">
                  <c:v>-8.512155633223685</c:v>
                </c:pt>
                <c:pt idx="1616">
                  <c:v>-8.4993061266447363</c:v>
                </c:pt>
                <c:pt idx="1617">
                  <c:v>-8.4896689967105257</c:v>
                </c:pt>
                <c:pt idx="1618">
                  <c:v>-8.4832442434210531</c:v>
                </c:pt>
                <c:pt idx="1619">
                  <c:v>-8.4736071134868425</c:v>
                </c:pt>
                <c:pt idx="1620">
                  <c:v>-8.4671823601973681</c:v>
                </c:pt>
                <c:pt idx="1621">
                  <c:v>-8.4607576069078956</c:v>
                </c:pt>
                <c:pt idx="1622">
                  <c:v>-8.3740234375</c:v>
                </c:pt>
                <c:pt idx="1623">
                  <c:v>-8.3386872944078956</c:v>
                </c:pt>
                <c:pt idx="1624">
                  <c:v>-8.3226254111842106</c:v>
                </c:pt>
                <c:pt idx="1625">
                  <c:v>-8.31298828125</c:v>
                </c:pt>
                <c:pt idx="1626">
                  <c:v>-8.3065635279605257</c:v>
                </c:pt>
                <c:pt idx="1627">
                  <c:v>-8.3001387746710531</c:v>
                </c:pt>
                <c:pt idx="1628">
                  <c:v>-8.2905016447368425</c:v>
                </c:pt>
                <c:pt idx="1629">
                  <c:v>-8.2808645148026319</c:v>
                </c:pt>
                <c:pt idx="1630">
                  <c:v>-8.3965100740131575</c:v>
                </c:pt>
                <c:pt idx="1631">
                  <c:v>-8.3965100740131575</c:v>
                </c:pt>
                <c:pt idx="1632">
                  <c:v>-8.3997224506578956</c:v>
                </c:pt>
                <c:pt idx="1633">
                  <c:v>-8.390085320723685</c:v>
                </c:pt>
                <c:pt idx="1634">
                  <c:v>-8.3804481907894743</c:v>
                </c:pt>
                <c:pt idx="1635">
                  <c:v>-8.3740234375</c:v>
                </c:pt>
                <c:pt idx="1636">
                  <c:v>-8.3643863075657894</c:v>
                </c:pt>
                <c:pt idx="1637">
                  <c:v>-8.3547491776315788</c:v>
                </c:pt>
                <c:pt idx="1638">
                  <c:v>-8.3451120476973681</c:v>
                </c:pt>
                <c:pt idx="1639">
                  <c:v>-8.3354749177631575</c:v>
                </c:pt>
                <c:pt idx="1640">
                  <c:v>-8.3258377878289469</c:v>
                </c:pt>
                <c:pt idx="1641">
                  <c:v>-8.3194130345394743</c:v>
                </c:pt>
                <c:pt idx="1642">
                  <c:v>-8.31298828125</c:v>
                </c:pt>
                <c:pt idx="1643">
                  <c:v>-8.3065635279605257</c:v>
                </c:pt>
                <c:pt idx="1644">
                  <c:v>-8.296926398026315</c:v>
                </c:pt>
                <c:pt idx="1645">
                  <c:v>-8.2937140213815788</c:v>
                </c:pt>
                <c:pt idx="1646">
                  <c:v>-8.2872892680921044</c:v>
                </c:pt>
                <c:pt idx="1647">
                  <c:v>-8.2840768914473681</c:v>
                </c:pt>
                <c:pt idx="1648">
                  <c:v>-8.2905016447368425</c:v>
                </c:pt>
                <c:pt idx="1649">
                  <c:v>-8.2808645148026319</c:v>
                </c:pt>
                <c:pt idx="1650">
                  <c:v>-8.2744397615131575</c:v>
                </c:pt>
                <c:pt idx="1651">
                  <c:v>-8.268015008223685</c:v>
                </c:pt>
                <c:pt idx="1652">
                  <c:v>-8.2648026315789469</c:v>
                </c:pt>
                <c:pt idx="1653">
                  <c:v>-8.251953125</c:v>
                </c:pt>
                <c:pt idx="1654">
                  <c:v>-8.2326788651315788</c:v>
                </c:pt>
                <c:pt idx="1655">
                  <c:v>-8.2262541118421044</c:v>
                </c:pt>
                <c:pt idx="1656">
                  <c:v>-8.2198293585526319</c:v>
                </c:pt>
                <c:pt idx="1657">
                  <c:v>-8.2134046052631575</c:v>
                </c:pt>
                <c:pt idx="1658">
                  <c:v>-8.206979851973685</c:v>
                </c:pt>
                <c:pt idx="1659">
                  <c:v>-8.1973427220394743</c:v>
                </c:pt>
                <c:pt idx="1660">
                  <c:v>-8.19091796875</c:v>
                </c:pt>
                <c:pt idx="1661">
                  <c:v>-8.1812808388157894</c:v>
                </c:pt>
                <c:pt idx="1662">
                  <c:v>-8.174856085526315</c:v>
                </c:pt>
                <c:pt idx="1663">
                  <c:v>-8.1684313322368425</c:v>
                </c:pt>
                <c:pt idx="1664">
                  <c:v>-8.1620065789473681</c:v>
                </c:pt>
                <c:pt idx="1665">
                  <c:v>-8.1523694490131575</c:v>
                </c:pt>
                <c:pt idx="1666">
                  <c:v>-8.145944695723685</c:v>
                </c:pt>
                <c:pt idx="1667">
                  <c:v>-8.1363075657894743</c:v>
                </c:pt>
                <c:pt idx="1668">
                  <c:v>-8.0046001233552637</c:v>
                </c:pt>
                <c:pt idx="1669">
                  <c:v>-7.9885382401315788</c:v>
                </c:pt>
                <c:pt idx="1670">
                  <c:v>-7.9789011101973681</c:v>
                </c:pt>
                <c:pt idx="1671">
                  <c:v>-7.9853258634868425</c:v>
                </c:pt>
                <c:pt idx="1672">
                  <c:v>-7.9789011101973681</c:v>
                </c:pt>
                <c:pt idx="1673">
                  <c:v>-7.9692639802631575</c:v>
                </c:pt>
                <c:pt idx="1674">
                  <c:v>-7.9596268503289478</c:v>
                </c:pt>
                <c:pt idx="1675">
                  <c:v>-7.9564144736842106</c:v>
                </c:pt>
                <c:pt idx="1676">
                  <c:v>-7.9821134868421053</c:v>
                </c:pt>
                <c:pt idx="1677">
                  <c:v>-8.0013877467105257</c:v>
                </c:pt>
                <c:pt idx="1678">
                  <c:v>-7.9981753700657894</c:v>
                </c:pt>
                <c:pt idx="1679">
                  <c:v>-7.9885382401315788</c:v>
                </c:pt>
                <c:pt idx="1680">
                  <c:v>-7.9789011101973681</c:v>
                </c:pt>
                <c:pt idx="1681">
                  <c:v>-7.9692639802631575</c:v>
                </c:pt>
                <c:pt idx="1682">
                  <c:v>-7.9660516036184212</c:v>
                </c:pt>
                <c:pt idx="1683">
                  <c:v>-7.9532020970394735</c:v>
                </c:pt>
                <c:pt idx="1684">
                  <c:v>-7.9435649671052628</c:v>
                </c:pt>
                <c:pt idx="1685">
                  <c:v>-7.9307154605263159</c:v>
                </c:pt>
                <c:pt idx="1686">
                  <c:v>-7.9114412006578947</c:v>
                </c:pt>
                <c:pt idx="1687">
                  <c:v>-7.9050164473684212</c:v>
                </c:pt>
                <c:pt idx="1688">
                  <c:v>-7.8953793174342106</c:v>
                </c:pt>
                <c:pt idx="1689">
                  <c:v>-7.8889545641447372</c:v>
                </c:pt>
                <c:pt idx="1690">
                  <c:v>-7.8761050575657894</c:v>
                </c:pt>
                <c:pt idx="1691">
                  <c:v>-7.8664679276315788</c:v>
                </c:pt>
                <c:pt idx="1692">
                  <c:v>-7.8600431743421053</c:v>
                </c:pt>
                <c:pt idx="1693">
                  <c:v>-7.8504060444078947</c:v>
                </c:pt>
                <c:pt idx="1694">
                  <c:v>-7.8407689144736841</c:v>
                </c:pt>
                <c:pt idx="1695">
                  <c:v>-7.8311317845394735</c:v>
                </c:pt>
                <c:pt idx="1696">
                  <c:v>-7.82470703125</c:v>
                </c:pt>
                <c:pt idx="1697">
                  <c:v>-7.8150699013157894</c:v>
                </c:pt>
                <c:pt idx="1698">
                  <c:v>-7.8054327713815788</c:v>
                </c:pt>
                <c:pt idx="1699">
                  <c:v>-7.7957956414473681</c:v>
                </c:pt>
                <c:pt idx="1700">
                  <c:v>-7.7733090049342106</c:v>
                </c:pt>
                <c:pt idx="1701">
                  <c:v>-7.763671875</c:v>
                </c:pt>
                <c:pt idx="1702">
                  <c:v>-7.7508223684210522</c:v>
                </c:pt>
                <c:pt idx="1703">
                  <c:v>-7.7508223684210522</c:v>
                </c:pt>
                <c:pt idx="1704">
                  <c:v>-7.7443976151315788</c:v>
                </c:pt>
                <c:pt idx="1705">
                  <c:v>-7.7411852384868425</c:v>
                </c:pt>
                <c:pt idx="1706">
                  <c:v>-7.7315481085526319</c:v>
                </c:pt>
                <c:pt idx="1707">
                  <c:v>-7.7219109786184212</c:v>
                </c:pt>
                <c:pt idx="1708">
                  <c:v>-7.7122738486842106</c:v>
                </c:pt>
                <c:pt idx="1709">
                  <c:v>-7.6962119654605265</c:v>
                </c:pt>
                <c:pt idx="1710">
                  <c:v>-7.6929995888157894</c:v>
                </c:pt>
                <c:pt idx="1711">
                  <c:v>-7.6962119654605265</c:v>
                </c:pt>
                <c:pt idx="1712">
                  <c:v>-7.7122738486842106</c:v>
                </c:pt>
                <c:pt idx="1713">
                  <c:v>-7.7090614720394735</c:v>
                </c:pt>
                <c:pt idx="1714">
                  <c:v>-7.6673005756578947</c:v>
                </c:pt>
                <c:pt idx="1715">
                  <c:v>-7.6287520559210522</c:v>
                </c:pt>
                <c:pt idx="1716">
                  <c:v>-7.6223273026315788</c:v>
                </c:pt>
                <c:pt idx="1717">
                  <c:v>-7.6255396792763159</c:v>
                </c:pt>
                <c:pt idx="1718">
                  <c:v>-7.6159025493421053</c:v>
                </c:pt>
                <c:pt idx="1719">
                  <c:v>-7.6094777960526319</c:v>
                </c:pt>
                <c:pt idx="1720">
                  <c:v>-7.5934159128289478</c:v>
                </c:pt>
                <c:pt idx="1721">
                  <c:v>-7.5837787828947372</c:v>
                </c:pt>
                <c:pt idx="1722">
                  <c:v>-7.6448139391447372</c:v>
                </c:pt>
                <c:pt idx="1723">
                  <c:v>-7.6383891858552628</c:v>
                </c:pt>
                <c:pt idx="1724">
                  <c:v>-7.6319644325657894</c:v>
                </c:pt>
                <c:pt idx="1725">
                  <c:v>-7.6223273026315788</c:v>
                </c:pt>
                <c:pt idx="1726">
                  <c:v>-7.6094777960526319</c:v>
                </c:pt>
                <c:pt idx="1727">
                  <c:v>-7.5934159128289478</c:v>
                </c:pt>
                <c:pt idx="1728">
                  <c:v>-7.5773540296052628</c:v>
                </c:pt>
                <c:pt idx="1729">
                  <c:v>-7.5677168996710522</c:v>
                </c:pt>
                <c:pt idx="1730">
                  <c:v>-7.5516550164473681</c:v>
                </c:pt>
                <c:pt idx="1731">
                  <c:v>-7.5420178865131575</c:v>
                </c:pt>
                <c:pt idx="1732">
                  <c:v>-7.5323807565789478</c:v>
                </c:pt>
                <c:pt idx="1733">
                  <c:v>-7.5227436266447372</c:v>
                </c:pt>
                <c:pt idx="1734">
                  <c:v>-7.5066817434210522</c:v>
                </c:pt>
                <c:pt idx="1735">
                  <c:v>-7.4938322368421053</c:v>
                </c:pt>
                <c:pt idx="1736">
                  <c:v>-7.4809827302631575</c:v>
                </c:pt>
                <c:pt idx="1737">
                  <c:v>-7.4681332236842106</c:v>
                </c:pt>
                <c:pt idx="1738">
                  <c:v>-7.4552837171052628</c:v>
                </c:pt>
                <c:pt idx="1739">
                  <c:v>-7.4424342105263159</c:v>
                </c:pt>
                <c:pt idx="1740">
                  <c:v>-7.4327970805921053</c:v>
                </c:pt>
                <c:pt idx="1741">
                  <c:v>-7.4135228207236841</c:v>
                </c:pt>
                <c:pt idx="1742">
                  <c:v>-7.3974609375</c:v>
                </c:pt>
                <c:pt idx="1743">
                  <c:v>-7.3781866776315788</c:v>
                </c:pt>
                <c:pt idx="1744">
                  <c:v>-7.3685495476973681</c:v>
                </c:pt>
                <c:pt idx="1745">
                  <c:v>-7.3557000411184212</c:v>
                </c:pt>
                <c:pt idx="1746">
                  <c:v>-7.33642578125</c:v>
                </c:pt>
                <c:pt idx="1747">
                  <c:v>-7.3171515213815788</c:v>
                </c:pt>
                <c:pt idx="1748">
                  <c:v>-7.2978772615131575</c:v>
                </c:pt>
                <c:pt idx="1749">
                  <c:v>-7.2721782483552628</c:v>
                </c:pt>
                <c:pt idx="1750">
                  <c:v>-7.2368421052631575</c:v>
                </c:pt>
                <c:pt idx="1751">
                  <c:v>-7.21435546875</c:v>
                </c:pt>
                <c:pt idx="1752">
                  <c:v>-7.2015059621710522</c:v>
                </c:pt>
                <c:pt idx="1753">
                  <c:v>-7.1918688322368425</c:v>
                </c:pt>
                <c:pt idx="1754">
                  <c:v>-7.1822317023026319</c:v>
                </c:pt>
                <c:pt idx="1755">
                  <c:v>-7.1597450657894735</c:v>
                </c:pt>
                <c:pt idx="1756">
                  <c:v>-7.1468955592105265</c:v>
                </c:pt>
                <c:pt idx="1757">
                  <c:v>-7.1308336759868425</c:v>
                </c:pt>
                <c:pt idx="1758">
                  <c:v>-7.1179841694078947</c:v>
                </c:pt>
                <c:pt idx="1759">
                  <c:v>-7.1051346628289478</c:v>
                </c:pt>
                <c:pt idx="1760">
                  <c:v>-7.0248252467105265</c:v>
                </c:pt>
                <c:pt idx="1761">
                  <c:v>-7.0151881167763159</c:v>
                </c:pt>
                <c:pt idx="1762">
                  <c:v>-6.9959138569078947</c:v>
                </c:pt>
                <c:pt idx="1763">
                  <c:v>-6.9798519736842106</c:v>
                </c:pt>
                <c:pt idx="1764">
                  <c:v>-6.9670024671052628</c:v>
                </c:pt>
                <c:pt idx="1765">
                  <c:v>-6.9637900904605265</c:v>
                </c:pt>
                <c:pt idx="1766">
                  <c:v>-7.0151881167763159</c:v>
                </c:pt>
                <c:pt idx="1767">
                  <c:v>-7.0184004934210522</c:v>
                </c:pt>
                <c:pt idx="1768">
                  <c:v>-7.0216128700657894</c:v>
                </c:pt>
                <c:pt idx="1769">
                  <c:v>-7.0216128700657894</c:v>
                </c:pt>
                <c:pt idx="1770">
                  <c:v>-7.0216128700657894</c:v>
                </c:pt>
                <c:pt idx="1771">
                  <c:v>-7.0087633634868425</c:v>
                </c:pt>
                <c:pt idx="1772">
                  <c:v>-6.9959138569078947</c:v>
                </c:pt>
                <c:pt idx="1773">
                  <c:v>-6.9862767269736841</c:v>
                </c:pt>
                <c:pt idx="1774">
                  <c:v>-6.9734272203947372</c:v>
                </c:pt>
                <c:pt idx="1775">
                  <c:v>-6.9605777138157894</c:v>
                </c:pt>
                <c:pt idx="1776">
                  <c:v>-6.9477282072368425</c:v>
                </c:pt>
                <c:pt idx="1777">
                  <c:v>-6.9348787006578947</c:v>
                </c:pt>
                <c:pt idx="1778">
                  <c:v>-6.9220291940789478</c:v>
                </c:pt>
                <c:pt idx="1779">
                  <c:v>-6.9059673108552628</c:v>
                </c:pt>
                <c:pt idx="1780">
                  <c:v>-6.8931178042763159</c:v>
                </c:pt>
                <c:pt idx="1781">
                  <c:v>-6.8802682976973681</c:v>
                </c:pt>
                <c:pt idx="1782">
                  <c:v>-6.8674187911184212</c:v>
                </c:pt>
                <c:pt idx="1783">
                  <c:v>-6.8545692845394735</c:v>
                </c:pt>
                <c:pt idx="1784">
                  <c:v>-6.8385074013157894</c:v>
                </c:pt>
                <c:pt idx="1785">
                  <c:v>-6.8256578947368425</c:v>
                </c:pt>
                <c:pt idx="1786">
                  <c:v>-6.8128083881578947</c:v>
                </c:pt>
                <c:pt idx="1787">
                  <c:v>-6.8031712582236841</c:v>
                </c:pt>
                <c:pt idx="1788">
                  <c:v>-6.7903217516447372</c:v>
                </c:pt>
                <c:pt idx="1789">
                  <c:v>-6.7774722450657894</c:v>
                </c:pt>
                <c:pt idx="1790">
                  <c:v>-6.7614103618421053</c:v>
                </c:pt>
                <c:pt idx="1791">
                  <c:v>-6.7485608552631575</c:v>
                </c:pt>
                <c:pt idx="1792">
                  <c:v>-6.7228618421052628</c:v>
                </c:pt>
                <c:pt idx="1793">
                  <c:v>-6.7067999588815788</c:v>
                </c:pt>
                <c:pt idx="1794">
                  <c:v>-6.7003752055921053</c:v>
                </c:pt>
                <c:pt idx="1795">
                  <c:v>-6.6875256990131575</c:v>
                </c:pt>
                <c:pt idx="1796">
                  <c:v>-6.6778885690789478</c:v>
                </c:pt>
                <c:pt idx="1797">
                  <c:v>-6.6650390625</c:v>
                </c:pt>
                <c:pt idx="1798">
                  <c:v>-6.6489771792763159</c:v>
                </c:pt>
                <c:pt idx="1799">
                  <c:v>-6.6489771792763159</c:v>
                </c:pt>
                <c:pt idx="1800">
                  <c:v>-6.6361276726973681</c:v>
                </c:pt>
                <c:pt idx="1801">
                  <c:v>-6.6329152960526319</c:v>
                </c:pt>
                <c:pt idx="1802">
                  <c:v>-6.6200657894736841</c:v>
                </c:pt>
                <c:pt idx="1803">
                  <c:v>-6.5975791529605265</c:v>
                </c:pt>
                <c:pt idx="1804">
                  <c:v>-6.5236944901315788</c:v>
                </c:pt>
                <c:pt idx="1805">
                  <c:v>-6.4947831003289478</c:v>
                </c:pt>
                <c:pt idx="1806">
                  <c:v>-6.4722964638157894</c:v>
                </c:pt>
                <c:pt idx="1807">
                  <c:v>-6.4498098273026319</c:v>
                </c:pt>
                <c:pt idx="1808">
                  <c:v>-6.4273231907894735</c:v>
                </c:pt>
                <c:pt idx="1809">
                  <c:v>-6.4112613075657894</c:v>
                </c:pt>
                <c:pt idx="1810">
                  <c:v>-6.4016241776315788</c:v>
                </c:pt>
                <c:pt idx="1811">
                  <c:v>-6.3855622944078947</c:v>
                </c:pt>
                <c:pt idx="1812">
                  <c:v>-6.4690840871710522</c:v>
                </c:pt>
                <c:pt idx="1813">
                  <c:v>-6.4594469572368425</c:v>
                </c:pt>
                <c:pt idx="1814">
                  <c:v>-6.4562345805921053</c:v>
                </c:pt>
                <c:pt idx="1815">
                  <c:v>-6.4433850740131575</c:v>
                </c:pt>
                <c:pt idx="1816">
                  <c:v>-6.4305355674342106</c:v>
                </c:pt>
                <c:pt idx="1817">
                  <c:v>-6.4208984375</c:v>
                </c:pt>
                <c:pt idx="1818">
                  <c:v>-6.4080489309210522</c:v>
                </c:pt>
                <c:pt idx="1819">
                  <c:v>-6.3984118009868425</c:v>
                </c:pt>
                <c:pt idx="1820">
                  <c:v>-6.3855622944078947</c:v>
                </c:pt>
                <c:pt idx="1821">
                  <c:v>-6.3759251644736841</c:v>
                </c:pt>
                <c:pt idx="1822">
                  <c:v>-6.3727127878289478</c:v>
                </c:pt>
                <c:pt idx="1823">
                  <c:v>-6.3630756578947372</c:v>
                </c:pt>
                <c:pt idx="1824">
                  <c:v>-6.3502261513157894</c:v>
                </c:pt>
                <c:pt idx="1825">
                  <c:v>-6.3373766447368425</c:v>
                </c:pt>
                <c:pt idx="1826">
                  <c:v>-6.3245271381578947</c:v>
                </c:pt>
                <c:pt idx="1827">
                  <c:v>-6.3116776315789478</c:v>
                </c:pt>
                <c:pt idx="1828">
                  <c:v>-6.3020405016447372</c:v>
                </c:pt>
                <c:pt idx="1829">
                  <c:v>-6.2891909950657894</c:v>
                </c:pt>
                <c:pt idx="1830">
                  <c:v>-6.2795538651315788</c:v>
                </c:pt>
                <c:pt idx="1831">
                  <c:v>-6.2667043585526319</c:v>
                </c:pt>
                <c:pt idx="1832">
                  <c:v>-6.2474300986842106</c:v>
                </c:pt>
                <c:pt idx="1833">
                  <c:v>-6.2345805921052628</c:v>
                </c:pt>
                <c:pt idx="1834">
                  <c:v>-6.2249434621710522</c:v>
                </c:pt>
                <c:pt idx="1835">
                  <c:v>-6.2120939555921053</c:v>
                </c:pt>
                <c:pt idx="1836">
                  <c:v>-6.1992444490131575</c:v>
                </c:pt>
                <c:pt idx="1837">
                  <c:v>-6.1671206825657894</c:v>
                </c:pt>
                <c:pt idx="1838">
                  <c:v>-6.1574835526315788</c:v>
                </c:pt>
                <c:pt idx="1839">
                  <c:v>-6.1349969161184212</c:v>
                </c:pt>
                <c:pt idx="1840">
                  <c:v>-6.1253597861842106</c:v>
                </c:pt>
                <c:pt idx="1841">
                  <c:v>-6.11572265625</c:v>
                </c:pt>
                <c:pt idx="1842">
                  <c:v>-6.1060855263157894</c:v>
                </c:pt>
                <c:pt idx="1843">
                  <c:v>-6.0964483963815788</c:v>
                </c:pt>
                <c:pt idx="1844">
                  <c:v>-6.0803865131578947</c:v>
                </c:pt>
                <c:pt idx="1845">
                  <c:v>-6.0739617598684212</c:v>
                </c:pt>
                <c:pt idx="1846">
                  <c:v>-6.0611122532894735</c:v>
                </c:pt>
                <c:pt idx="1847">
                  <c:v>-6.0514751233552628</c:v>
                </c:pt>
                <c:pt idx="1848">
                  <c:v>-6.0386256167763159</c:v>
                </c:pt>
                <c:pt idx="1849">
                  <c:v>-6.0257761101973681</c:v>
                </c:pt>
                <c:pt idx="1850">
                  <c:v>-5.9165553042763159</c:v>
                </c:pt>
                <c:pt idx="1851">
                  <c:v>-5.9037057976973681</c:v>
                </c:pt>
                <c:pt idx="1852">
                  <c:v>-5.8844315378289478</c:v>
                </c:pt>
                <c:pt idx="1853">
                  <c:v>-5.8972810444078947</c:v>
                </c:pt>
                <c:pt idx="1854">
                  <c:v>-5.8876439144736841</c:v>
                </c:pt>
                <c:pt idx="1855">
                  <c:v>-5.8747944078947372</c:v>
                </c:pt>
                <c:pt idx="1856">
                  <c:v>-5.8619449013157894</c:v>
                </c:pt>
                <c:pt idx="1857">
                  <c:v>-5.8490953947368425</c:v>
                </c:pt>
                <c:pt idx="1858">
                  <c:v>-5.8362458881578947</c:v>
                </c:pt>
                <c:pt idx="1859">
                  <c:v>-5.9101305509868425</c:v>
                </c:pt>
                <c:pt idx="1860">
                  <c:v>-5.9069181743421053</c:v>
                </c:pt>
                <c:pt idx="1861">
                  <c:v>-5.9101305509868425</c:v>
                </c:pt>
                <c:pt idx="1862">
                  <c:v>-5.8972810444078947</c:v>
                </c:pt>
                <c:pt idx="1863">
                  <c:v>-5.8780067845394735</c:v>
                </c:pt>
                <c:pt idx="1864">
                  <c:v>-5.8619449013157894</c:v>
                </c:pt>
                <c:pt idx="1865">
                  <c:v>-5.8490953947368425</c:v>
                </c:pt>
                <c:pt idx="1866">
                  <c:v>-5.8330335115131575</c:v>
                </c:pt>
                <c:pt idx="1867">
                  <c:v>-5.8169716282894735</c:v>
                </c:pt>
                <c:pt idx="1868">
                  <c:v>-5.8009097450657894</c:v>
                </c:pt>
                <c:pt idx="1869">
                  <c:v>-5.7880602384868425</c:v>
                </c:pt>
                <c:pt idx="1870">
                  <c:v>-5.7752107319078947</c:v>
                </c:pt>
                <c:pt idx="1871">
                  <c:v>-5.7623612253289478</c:v>
                </c:pt>
                <c:pt idx="1872">
                  <c:v>-5.7430869654605265</c:v>
                </c:pt>
                <c:pt idx="1873">
                  <c:v>-5.7270250822368425</c:v>
                </c:pt>
                <c:pt idx="1874">
                  <c:v>-5.7109631990131575</c:v>
                </c:pt>
                <c:pt idx="1875">
                  <c:v>-5.6949013157894735</c:v>
                </c:pt>
                <c:pt idx="1876">
                  <c:v>-5.6756270559210522</c:v>
                </c:pt>
                <c:pt idx="1877">
                  <c:v>-5.6659899259868425</c:v>
                </c:pt>
                <c:pt idx="1878">
                  <c:v>-5.6499280427631575</c:v>
                </c:pt>
                <c:pt idx="1879">
                  <c:v>-5.6402909128289478</c:v>
                </c:pt>
                <c:pt idx="1880">
                  <c:v>-5.6242290296052628</c:v>
                </c:pt>
                <c:pt idx="1881">
                  <c:v>-5.6081671463815788</c:v>
                </c:pt>
                <c:pt idx="1882">
                  <c:v>-5.5921052631578947</c:v>
                </c:pt>
                <c:pt idx="1883">
                  <c:v>-5.56640625</c:v>
                </c:pt>
                <c:pt idx="1884">
                  <c:v>-5.5567691200657894</c:v>
                </c:pt>
                <c:pt idx="1885">
                  <c:v>-5.5407072368421053</c:v>
                </c:pt>
                <c:pt idx="1886">
                  <c:v>-5.5310701069078947</c:v>
                </c:pt>
                <c:pt idx="1887">
                  <c:v>-5.5182206003289478</c:v>
                </c:pt>
                <c:pt idx="1888">
                  <c:v>-5.50537109375</c:v>
                </c:pt>
                <c:pt idx="1889">
                  <c:v>-5.4893092105263159</c:v>
                </c:pt>
                <c:pt idx="1890">
                  <c:v>-5.4732473273026319</c:v>
                </c:pt>
                <c:pt idx="1891">
                  <c:v>-5.4314864309210522</c:v>
                </c:pt>
                <c:pt idx="1892">
                  <c:v>-5.4250616776315788</c:v>
                </c:pt>
                <c:pt idx="1893">
                  <c:v>-5.4089997944078947</c:v>
                </c:pt>
                <c:pt idx="1894">
                  <c:v>-5.3929379111842106</c:v>
                </c:pt>
                <c:pt idx="1895">
                  <c:v>-5.3800884046052628</c:v>
                </c:pt>
                <c:pt idx="1896">
                  <c:v>-5.3640265213815788</c:v>
                </c:pt>
                <c:pt idx="1897">
                  <c:v>-5.3768760279605265</c:v>
                </c:pt>
                <c:pt idx="1898">
                  <c:v>-5.3479646381578947</c:v>
                </c:pt>
                <c:pt idx="1899">
                  <c:v>-5.322265625</c:v>
                </c:pt>
                <c:pt idx="1900">
                  <c:v>-5.3062037417763159</c:v>
                </c:pt>
                <c:pt idx="1901">
                  <c:v>-5.2933542351973681</c:v>
                </c:pt>
                <c:pt idx="1902">
                  <c:v>-5.2805047286184212</c:v>
                </c:pt>
                <c:pt idx="1903">
                  <c:v>-5.2644428453947372</c:v>
                </c:pt>
                <c:pt idx="1904">
                  <c:v>-5.2548057154605265</c:v>
                </c:pt>
                <c:pt idx="1905">
                  <c:v>-5.2419562088815788</c:v>
                </c:pt>
                <c:pt idx="1906">
                  <c:v>-5.2258943256578947</c:v>
                </c:pt>
                <c:pt idx="1907">
                  <c:v>-5.2130448190789478</c:v>
                </c:pt>
                <c:pt idx="1908">
                  <c:v>-5.2001953125</c:v>
                </c:pt>
                <c:pt idx="1909">
                  <c:v>-5.1841334292763159</c:v>
                </c:pt>
                <c:pt idx="1910">
                  <c:v>-5.1680715460526319</c:v>
                </c:pt>
                <c:pt idx="1911">
                  <c:v>-5.1552220394736841</c:v>
                </c:pt>
                <c:pt idx="1912">
                  <c:v>-5.1423725328947372</c:v>
                </c:pt>
                <c:pt idx="1913">
                  <c:v>-5.1295230263157894</c:v>
                </c:pt>
                <c:pt idx="1914">
                  <c:v>-5.1198858963815788</c:v>
                </c:pt>
                <c:pt idx="1915">
                  <c:v>-5.1038240131578947</c:v>
                </c:pt>
                <c:pt idx="1916">
                  <c:v>-5.0941868832236841</c:v>
                </c:pt>
                <c:pt idx="1917">
                  <c:v>-5.0717002467105265</c:v>
                </c:pt>
                <c:pt idx="1918">
                  <c:v>-5.0556383634868425</c:v>
                </c:pt>
                <c:pt idx="1919">
                  <c:v>-5.0395764802631575</c:v>
                </c:pt>
                <c:pt idx="1920">
                  <c:v>-5.0267269736842106</c:v>
                </c:pt>
                <c:pt idx="1921">
                  <c:v>-5.0138774671052628</c:v>
                </c:pt>
                <c:pt idx="1922">
                  <c:v>-4.9913908305921053</c:v>
                </c:pt>
                <c:pt idx="1923">
                  <c:v>-4.9785413240131575</c:v>
                </c:pt>
                <c:pt idx="1924">
                  <c:v>-4.9592670641447372</c:v>
                </c:pt>
                <c:pt idx="1925">
                  <c:v>-4.9432051809210522</c:v>
                </c:pt>
                <c:pt idx="1926">
                  <c:v>-4.9303556743421053</c:v>
                </c:pt>
                <c:pt idx="1927">
                  <c:v>-4.9142937911184212</c:v>
                </c:pt>
                <c:pt idx="1928">
                  <c:v>-4.9046566611842106</c:v>
                </c:pt>
                <c:pt idx="1929">
                  <c:v>-4.9014442845394735</c:v>
                </c:pt>
                <c:pt idx="1930">
                  <c:v>-4.8789576480263159</c:v>
                </c:pt>
                <c:pt idx="1931">
                  <c:v>-4.8628957648026319</c:v>
                </c:pt>
                <c:pt idx="1932">
                  <c:v>-4.8468338815789478</c:v>
                </c:pt>
                <c:pt idx="1933">
                  <c:v>-4.8275596217105265</c:v>
                </c:pt>
                <c:pt idx="1934">
                  <c:v>-4.8114977384868425</c:v>
                </c:pt>
                <c:pt idx="1935">
                  <c:v>-4.6797902960526319</c:v>
                </c:pt>
                <c:pt idx="1936">
                  <c:v>-4.6605160361842106</c:v>
                </c:pt>
                <c:pt idx="1937">
                  <c:v>-4.6540912828947372</c:v>
                </c:pt>
                <c:pt idx="1938">
                  <c:v>-4.6412417763157894</c:v>
                </c:pt>
                <c:pt idx="1939">
                  <c:v>-4.6283922697368425</c:v>
                </c:pt>
                <c:pt idx="1940">
                  <c:v>-4.6123303865131575</c:v>
                </c:pt>
                <c:pt idx="1941">
                  <c:v>-4.5994808799342106</c:v>
                </c:pt>
                <c:pt idx="1942">
                  <c:v>-4.5834189967105265</c:v>
                </c:pt>
                <c:pt idx="1943">
                  <c:v>-4.6830026726973681</c:v>
                </c:pt>
                <c:pt idx="1944">
                  <c:v>-4.6733655427631575</c:v>
                </c:pt>
                <c:pt idx="1945">
                  <c:v>-4.6669407894736841</c:v>
                </c:pt>
                <c:pt idx="1946">
                  <c:v>-4.65087890625</c:v>
                </c:pt>
                <c:pt idx="1947">
                  <c:v>-4.6444541529605265</c:v>
                </c:pt>
                <c:pt idx="1948">
                  <c:v>-4.6316046463815788</c:v>
                </c:pt>
                <c:pt idx="1949">
                  <c:v>-4.6187551398026319</c:v>
                </c:pt>
                <c:pt idx="1950">
                  <c:v>-4.6026932565789478</c:v>
                </c:pt>
                <c:pt idx="1951">
                  <c:v>-4.5866313733552628</c:v>
                </c:pt>
                <c:pt idx="1952">
                  <c:v>-4.5673571134868425</c:v>
                </c:pt>
                <c:pt idx="1953">
                  <c:v>-4.5545076069078947</c:v>
                </c:pt>
                <c:pt idx="1954">
                  <c:v>-4.5352333470394735</c:v>
                </c:pt>
                <c:pt idx="1955">
                  <c:v>-4.5223838404605265</c:v>
                </c:pt>
                <c:pt idx="1956">
                  <c:v>-4.5095343338815788</c:v>
                </c:pt>
                <c:pt idx="1957">
                  <c:v>-4.4966848273026319</c:v>
                </c:pt>
                <c:pt idx="1958">
                  <c:v>-4.4838353207236841</c:v>
                </c:pt>
                <c:pt idx="1959">
                  <c:v>-4.4677734375</c:v>
                </c:pt>
                <c:pt idx="1960">
                  <c:v>-4.4549239309210522</c:v>
                </c:pt>
                <c:pt idx="1961">
                  <c:v>-4.4613486842105265</c:v>
                </c:pt>
                <c:pt idx="1962">
                  <c:v>-4.4484991776315788</c:v>
                </c:pt>
                <c:pt idx="1963">
                  <c:v>-4.4420744243421053</c:v>
                </c:pt>
                <c:pt idx="1964">
                  <c:v>-4.4388620476973681</c:v>
                </c:pt>
                <c:pt idx="1965">
                  <c:v>-4.4356496710526319</c:v>
                </c:pt>
                <c:pt idx="1966">
                  <c:v>-4.4324372944078947</c:v>
                </c:pt>
                <c:pt idx="1967">
                  <c:v>-4.4099506578947372</c:v>
                </c:pt>
                <c:pt idx="1968">
                  <c:v>-4.3906763980263159</c:v>
                </c:pt>
                <c:pt idx="1969">
                  <c:v>-4.3778268914473681</c:v>
                </c:pt>
                <c:pt idx="1970">
                  <c:v>-4.3649773848684212</c:v>
                </c:pt>
                <c:pt idx="1971">
                  <c:v>-4.3521278782894735</c:v>
                </c:pt>
                <c:pt idx="1972">
                  <c:v>-4.3360659950657894</c:v>
                </c:pt>
                <c:pt idx="1973">
                  <c:v>-4.3264288651315788</c:v>
                </c:pt>
                <c:pt idx="1974">
                  <c:v>-4.3135793585526319</c:v>
                </c:pt>
                <c:pt idx="1975">
                  <c:v>-4.2943050986842106</c:v>
                </c:pt>
                <c:pt idx="1976">
                  <c:v>-4.3071546052631575</c:v>
                </c:pt>
                <c:pt idx="1977">
                  <c:v>-4.2910927220394735</c:v>
                </c:pt>
                <c:pt idx="1978">
                  <c:v>-4.2782432154605265</c:v>
                </c:pt>
                <c:pt idx="1979">
                  <c:v>-4.2621813322368425</c:v>
                </c:pt>
                <c:pt idx="1980">
                  <c:v>-4.2429070723684212</c:v>
                </c:pt>
                <c:pt idx="1981">
                  <c:v>-4.1144120065789478</c:v>
                </c:pt>
                <c:pt idx="1982">
                  <c:v>-4.0983501233552628</c:v>
                </c:pt>
                <c:pt idx="1983">
                  <c:v>-4.0887129934210522</c:v>
                </c:pt>
                <c:pt idx="1984">
                  <c:v>-4.0822882401315788</c:v>
                </c:pt>
                <c:pt idx="1985">
                  <c:v>-4.0662263569078947</c:v>
                </c:pt>
                <c:pt idx="1986">
                  <c:v>-4.0501644736842106</c:v>
                </c:pt>
                <c:pt idx="1987">
                  <c:v>-4.0341025904605265</c:v>
                </c:pt>
                <c:pt idx="1988">
                  <c:v>-4.0212530838815788</c:v>
                </c:pt>
                <c:pt idx="1989">
                  <c:v>-4.1176243832236841</c:v>
                </c:pt>
                <c:pt idx="1990">
                  <c:v>-4.1047748766447372</c:v>
                </c:pt>
                <c:pt idx="1991">
                  <c:v>-4.1144120065789478</c:v>
                </c:pt>
                <c:pt idx="1992">
                  <c:v>-4.1015625</c:v>
                </c:pt>
                <c:pt idx="1993">
                  <c:v>-4.0855006167763159</c:v>
                </c:pt>
                <c:pt idx="1994">
                  <c:v>-4.0694387335526319</c:v>
                </c:pt>
                <c:pt idx="1995">
                  <c:v>-4.0565892269736841</c:v>
                </c:pt>
                <c:pt idx="1996">
                  <c:v>-4.04052734375</c:v>
                </c:pt>
                <c:pt idx="1997">
                  <c:v>-4.0341025904605265</c:v>
                </c:pt>
                <c:pt idx="1998">
                  <c:v>-4.0180407072368425</c:v>
                </c:pt>
                <c:pt idx="1999">
                  <c:v>-3.9827045641447367</c:v>
                </c:pt>
                <c:pt idx="2000">
                  <c:v>-3.9666426809210527</c:v>
                </c:pt>
                <c:pt idx="2001">
                  <c:v>-3.9473684210526314</c:v>
                </c:pt>
                <c:pt idx="2002">
                  <c:v>-3.91845703125</c:v>
                </c:pt>
                <c:pt idx="2003">
                  <c:v>-3.895970394736842</c:v>
                </c:pt>
                <c:pt idx="2004">
                  <c:v>-3.8702713815789473</c:v>
                </c:pt>
                <c:pt idx="2005">
                  <c:v>-3.857421875</c:v>
                </c:pt>
                <c:pt idx="2006">
                  <c:v>-3.8702713815789473</c:v>
                </c:pt>
                <c:pt idx="2007">
                  <c:v>-3.8895456414473686</c:v>
                </c:pt>
                <c:pt idx="2008">
                  <c:v>-3.8831208881578947</c:v>
                </c:pt>
                <c:pt idx="2009">
                  <c:v>-3.8702713815789473</c:v>
                </c:pt>
                <c:pt idx="2010">
                  <c:v>-3.8606342516447367</c:v>
                </c:pt>
                <c:pt idx="2011">
                  <c:v>-3.8413599917763159</c:v>
                </c:pt>
                <c:pt idx="2012">
                  <c:v>-3.8285104851973686</c:v>
                </c:pt>
                <c:pt idx="2013">
                  <c:v>-3.8028114720394739</c:v>
                </c:pt>
                <c:pt idx="2014">
                  <c:v>-3.7706877055921053</c:v>
                </c:pt>
                <c:pt idx="2015">
                  <c:v>-3.757838199013158</c:v>
                </c:pt>
                <c:pt idx="2016">
                  <c:v>-3.7449886924342106</c:v>
                </c:pt>
                <c:pt idx="2017">
                  <c:v>-3.7321391858552633</c:v>
                </c:pt>
                <c:pt idx="2018">
                  <c:v>-3.7225020559210527</c:v>
                </c:pt>
                <c:pt idx="2019">
                  <c:v>-3.7096525493421053</c:v>
                </c:pt>
                <c:pt idx="2020">
                  <c:v>-3.6935906661184212</c:v>
                </c:pt>
                <c:pt idx="2021">
                  <c:v>-3.67431640625</c:v>
                </c:pt>
                <c:pt idx="2022">
                  <c:v>-3.6550421463815788</c:v>
                </c:pt>
                <c:pt idx="2023">
                  <c:v>-3.6486173930921053</c:v>
                </c:pt>
                <c:pt idx="2024">
                  <c:v>-3.6486173930921053</c:v>
                </c:pt>
                <c:pt idx="2025">
                  <c:v>-3.6486173930921053</c:v>
                </c:pt>
                <c:pt idx="2026">
                  <c:v>-3.6421926398026314</c:v>
                </c:pt>
                <c:pt idx="2027">
                  <c:v>-3.5233347039473686</c:v>
                </c:pt>
                <c:pt idx="2028">
                  <c:v>-3.513697574013158</c:v>
                </c:pt>
                <c:pt idx="2029">
                  <c:v>-3.4879985608552633</c:v>
                </c:pt>
                <c:pt idx="2030">
                  <c:v>-3.4751490542763159</c:v>
                </c:pt>
                <c:pt idx="2031">
                  <c:v>-3.4655119243421053</c:v>
                </c:pt>
                <c:pt idx="2032">
                  <c:v>-3.4655119243421053</c:v>
                </c:pt>
                <c:pt idx="2033">
                  <c:v>-3.4622995476973686</c:v>
                </c:pt>
                <c:pt idx="2034">
                  <c:v>-3.4558747944078947</c:v>
                </c:pt>
                <c:pt idx="2035">
                  <c:v>-3.5490337171052633</c:v>
                </c:pt>
                <c:pt idx="2036">
                  <c:v>-3.5361842105263159</c:v>
                </c:pt>
                <c:pt idx="2037">
                  <c:v>-3.5265470805921053</c:v>
                </c:pt>
                <c:pt idx="2038">
                  <c:v>-3.5233347039473686</c:v>
                </c:pt>
                <c:pt idx="2039">
                  <c:v>-3.5233347039473686</c:v>
                </c:pt>
                <c:pt idx="2040">
                  <c:v>-3.5233347039473686</c:v>
                </c:pt>
                <c:pt idx="2041">
                  <c:v>-3.5201223273026314</c:v>
                </c:pt>
                <c:pt idx="2042">
                  <c:v>-3.5040604440789473</c:v>
                </c:pt>
                <c:pt idx="2043">
                  <c:v>-3.5040604440789473</c:v>
                </c:pt>
                <c:pt idx="2044">
                  <c:v>-3.4719366776315788</c:v>
                </c:pt>
                <c:pt idx="2045">
                  <c:v>-3.4269634046052633</c:v>
                </c:pt>
                <c:pt idx="2046">
                  <c:v>-3.407689144736842</c:v>
                </c:pt>
                <c:pt idx="2047">
                  <c:v>-3.4044767680921053</c:v>
                </c:pt>
                <c:pt idx="2048">
                  <c:v>-3.391627261513158</c:v>
                </c:pt>
                <c:pt idx="2049">
                  <c:v>-3.3852025082236841</c:v>
                </c:pt>
                <c:pt idx="2050">
                  <c:v>-3.3787777549342106</c:v>
                </c:pt>
                <c:pt idx="2051">
                  <c:v>-3.369140625</c:v>
                </c:pt>
                <c:pt idx="2052">
                  <c:v>-3.3562911184210527</c:v>
                </c:pt>
                <c:pt idx="2053">
                  <c:v>-3.3434416118421053</c:v>
                </c:pt>
                <c:pt idx="2054">
                  <c:v>-3.3434416118421053</c:v>
                </c:pt>
                <c:pt idx="2055">
                  <c:v>-3.330592105263158</c:v>
                </c:pt>
                <c:pt idx="2056">
                  <c:v>-3.3209549753289473</c:v>
                </c:pt>
                <c:pt idx="2057">
                  <c:v>-3.3113178453947367</c:v>
                </c:pt>
                <c:pt idx="2058">
                  <c:v>-3.3048930921052633</c:v>
                </c:pt>
                <c:pt idx="2059">
                  <c:v>-3.285618832236842</c:v>
                </c:pt>
                <c:pt idx="2060">
                  <c:v>-3.269556949013158</c:v>
                </c:pt>
                <c:pt idx="2061">
                  <c:v>-3.2567074424342106</c:v>
                </c:pt>
                <c:pt idx="2062">
                  <c:v>-3.2406455592105261</c:v>
                </c:pt>
                <c:pt idx="2063">
                  <c:v>-3.224583675986842</c:v>
                </c:pt>
                <c:pt idx="2064">
                  <c:v>-3.224583675986842</c:v>
                </c:pt>
                <c:pt idx="2065">
                  <c:v>-3.224583675986842</c:v>
                </c:pt>
                <c:pt idx="2066">
                  <c:v>-3.224583675986842</c:v>
                </c:pt>
                <c:pt idx="2067">
                  <c:v>-3.2149465460526314</c:v>
                </c:pt>
                <c:pt idx="2068">
                  <c:v>-3.2149465460526314</c:v>
                </c:pt>
                <c:pt idx="2069">
                  <c:v>-3.1988846628289473</c:v>
                </c:pt>
                <c:pt idx="2070">
                  <c:v>-3.1796104029605261</c:v>
                </c:pt>
                <c:pt idx="2071">
                  <c:v>-3.1539113898026314</c:v>
                </c:pt>
                <c:pt idx="2072">
                  <c:v>-3.147486636513158</c:v>
                </c:pt>
                <c:pt idx="2073">
                  <c:v>-3.025416324013158</c:v>
                </c:pt>
                <c:pt idx="2074">
                  <c:v>-3.0189915707236841</c:v>
                </c:pt>
                <c:pt idx="2075">
                  <c:v>-3.0222039473684212</c:v>
                </c:pt>
                <c:pt idx="2076">
                  <c:v>-3.0029296875</c:v>
                </c:pt>
                <c:pt idx="2077">
                  <c:v>-2.9900801809210527</c:v>
                </c:pt>
                <c:pt idx="2078">
                  <c:v>-2.9611687911184212</c:v>
                </c:pt>
                <c:pt idx="2079">
                  <c:v>-2.9322574013157894</c:v>
                </c:pt>
                <c:pt idx="2080">
                  <c:v>-2.919407894736842</c:v>
                </c:pt>
                <c:pt idx="2081">
                  <c:v>-2.8840717516447367</c:v>
                </c:pt>
                <c:pt idx="2082">
                  <c:v>-2.858372738486842</c:v>
                </c:pt>
                <c:pt idx="2083">
                  <c:v>-2.842310855263158</c:v>
                </c:pt>
                <c:pt idx="2084">
                  <c:v>-2.8262489720394739</c:v>
                </c:pt>
                <c:pt idx="2085">
                  <c:v>-2.8005499588815788</c:v>
                </c:pt>
                <c:pt idx="2086">
                  <c:v>-2.7877004523026314</c:v>
                </c:pt>
                <c:pt idx="2087">
                  <c:v>-2.7652138157894739</c:v>
                </c:pt>
                <c:pt idx="2088">
                  <c:v>-2.7395148026315788</c:v>
                </c:pt>
                <c:pt idx="2089">
                  <c:v>-2.720240542763158</c:v>
                </c:pt>
                <c:pt idx="2090">
                  <c:v>-2.6913291529605261</c:v>
                </c:pt>
                <c:pt idx="2091">
                  <c:v>-2.675267269736842</c:v>
                </c:pt>
                <c:pt idx="2092">
                  <c:v>-2.6463558799342106</c:v>
                </c:pt>
                <c:pt idx="2093">
                  <c:v>-2.6270816200657894</c:v>
                </c:pt>
                <c:pt idx="2094">
                  <c:v>-2.6045949835526314</c:v>
                </c:pt>
                <c:pt idx="2095">
                  <c:v>-2.5821083470394739</c:v>
                </c:pt>
                <c:pt idx="2096">
                  <c:v>-2.5596217105263159</c:v>
                </c:pt>
                <c:pt idx="2097">
                  <c:v>-2.5403474506578947</c:v>
                </c:pt>
                <c:pt idx="2098">
                  <c:v>-2.5242855674342106</c:v>
                </c:pt>
                <c:pt idx="2099">
                  <c:v>-2.4953741776315788</c:v>
                </c:pt>
                <c:pt idx="2100">
                  <c:v>-2.4664627878289473</c:v>
                </c:pt>
                <c:pt idx="2101">
                  <c:v>-2.4375513980263159</c:v>
                </c:pt>
                <c:pt idx="2102">
                  <c:v>-2.3990028782894739</c:v>
                </c:pt>
                <c:pt idx="2103">
                  <c:v>-2.3636667351973686</c:v>
                </c:pt>
                <c:pt idx="2104">
                  <c:v>-2.3283305921052633</c:v>
                </c:pt>
                <c:pt idx="2105">
                  <c:v>-2.292994449013158</c:v>
                </c:pt>
                <c:pt idx="2106">
                  <c:v>-2.2608706825657894</c:v>
                </c:pt>
                <c:pt idx="2107">
                  <c:v>-2.248021175986842</c:v>
                </c:pt>
                <c:pt idx="2108">
                  <c:v>-2.2255345394736841</c:v>
                </c:pt>
                <c:pt idx="2109">
                  <c:v>-2.2062602796052633</c:v>
                </c:pt>
                <c:pt idx="2110">
                  <c:v>-2.1741365131578947</c:v>
                </c:pt>
                <c:pt idx="2111">
                  <c:v>-2.1516498766447367</c:v>
                </c:pt>
                <c:pt idx="2112">
                  <c:v>-2.125950863486842</c:v>
                </c:pt>
                <c:pt idx="2113">
                  <c:v>-2.08740234375</c:v>
                </c:pt>
                <c:pt idx="2114">
                  <c:v>-2.0777652138157894</c:v>
                </c:pt>
                <c:pt idx="2115">
                  <c:v>-2.0456414473684212</c:v>
                </c:pt>
                <c:pt idx="2116">
                  <c:v>-2.0327919407894739</c:v>
                </c:pt>
                <c:pt idx="2117">
                  <c:v>-2.0167300575657894</c:v>
                </c:pt>
                <c:pt idx="2118">
                  <c:v>-1.9942434210526316</c:v>
                </c:pt>
                <c:pt idx="2119">
                  <c:v>-1.9813939144736843</c:v>
                </c:pt>
                <c:pt idx="2120">
                  <c:v>-1.9685444078947369</c:v>
                </c:pt>
                <c:pt idx="2121">
                  <c:v>-1.9556949013157894</c:v>
                </c:pt>
                <c:pt idx="2122">
                  <c:v>-1.946057771381579</c:v>
                </c:pt>
                <c:pt idx="2123">
                  <c:v>-1.9299958881578947</c:v>
                </c:pt>
                <c:pt idx="2124">
                  <c:v>-1.9075092516447369</c:v>
                </c:pt>
                <c:pt idx="2125">
                  <c:v>-1.8914473684210527</c:v>
                </c:pt>
                <c:pt idx="2126">
                  <c:v>-1.8753854851973684</c:v>
                </c:pt>
                <c:pt idx="2127">
                  <c:v>-1.8593236019736843</c:v>
                </c:pt>
                <c:pt idx="2128">
                  <c:v>-1.8978721217105263</c:v>
                </c:pt>
                <c:pt idx="2129">
                  <c:v>-1.881810238486842</c:v>
                </c:pt>
                <c:pt idx="2130">
                  <c:v>-1.8689607319078947</c:v>
                </c:pt>
                <c:pt idx="2131">
                  <c:v>-1.8561112253289473</c:v>
                </c:pt>
                <c:pt idx="2132">
                  <c:v>-1.84326171875</c:v>
                </c:pt>
                <c:pt idx="2133">
                  <c:v>-1.8336245888157894</c:v>
                </c:pt>
                <c:pt idx="2134">
                  <c:v>-1.8175627055921053</c:v>
                </c:pt>
                <c:pt idx="2135">
                  <c:v>-1.801500822368421</c:v>
                </c:pt>
                <c:pt idx="2136">
                  <c:v>-1.7854389391447369</c:v>
                </c:pt>
                <c:pt idx="2137">
                  <c:v>-1.7693770559210527</c:v>
                </c:pt>
                <c:pt idx="2138">
                  <c:v>-1.7533151726973684</c:v>
                </c:pt>
                <c:pt idx="2139">
                  <c:v>-1.740465666118421</c:v>
                </c:pt>
                <c:pt idx="2140">
                  <c:v>-1.7276161595394737</c:v>
                </c:pt>
                <c:pt idx="2141">
                  <c:v>-1.7147666529605263</c:v>
                </c:pt>
                <c:pt idx="2142">
                  <c:v>-1.698704769736842</c:v>
                </c:pt>
                <c:pt idx="2143">
                  <c:v>-1.682642886513158</c:v>
                </c:pt>
                <c:pt idx="2144">
                  <c:v>-1.6665810032894737</c:v>
                </c:pt>
                <c:pt idx="2145">
                  <c:v>-1.6473067434210527</c:v>
                </c:pt>
                <c:pt idx="2146">
                  <c:v>-1.6312448601973684</c:v>
                </c:pt>
                <c:pt idx="2147">
                  <c:v>-1.6151829769736843</c:v>
                </c:pt>
                <c:pt idx="2148">
                  <c:v>-1.6023334703947369</c:v>
                </c:pt>
                <c:pt idx="2149">
                  <c:v>-1.5830592105263157</c:v>
                </c:pt>
                <c:pt idx="2150">
                  <c:v>-1.5669973273026316</c:v>
                </c:pt>
                <c:pt idx="2151">
                  <c:v>-1.557360197368421</c:v>
                </c:pt>
                <c:pt idx="2152">
                  <c:v>-1.5284488075657894</c:v>
                </c:pt>
                <c:pt idx="2153">
                  <c:v>-1.5123869243421053</c:v>
                </c:pt>
                <c:pt idx="2154">
                  <c:v>-1.4931126644736843</c:v>
                </c:pt>
                <c:pt idx="2155">
                  <c:v>-1.47705078125</c:v>
                </c:pt>
                <c:pt idx="2156">
                  <c:v>-1.4609888980263157</c:v>
                </c:pt>
                <c:pt idx="2157">
                  <c:v>-1.4449270148026316</c:v>
                </c:pt>
                <c:pt idx="2158">
                  <c:v>-1.4288651315789473</c:v>
                </c:pt>
                <c:pt idx="2159">
                  <c:v>-1.4095908717105263</c:v>
                </c:pt>
                <c:pt idx="2160">
                  <c:v>-1.393528988486842</c:v>
                </c:pt>
                <c:pt idx="2161">
                  <c:v>-1.377467105263158</c:v>
                </c:pt>
                <c:pt idx="2162">
                  <c:v>-1.3614052220394737</c:v>
                </c:pt>
                <c:pt idx="2163">
                  <c:v>-1.3453433388157894</c:v>
                </c:pt>
                <c:pt idx="2164">
                  <c:v>-1.332493832236842</c:v>
                </c:pt>
                <c:pt idx="2165">
                  <c:v>-1.316431949013158</c:v>
                </c:pt>
                <c:pt idx="2166">
                  <c:v>-1.2489720394736843</c:v>
                </c:pt>
                <c:pt idx="2167">
                  <c:v>-1.23291015625</c:v>
                </c:pt>
                <c:pt idx="2168">
                  <c:v>-1.2200606496710527</c:v>
                </c:pt>
                <c:pt idx="2169">
                  <c:v>-1.2072111430921053</c:v>
                </c:pt>
                <c:pt idx="2170">
                  <c:v>-1.191149259868421</c:v>
                </c:pt>
                <c:pt idx="2171">
                  <c:v>-1.171875</c:v>
                </c:pt>
                <c:pt idx="2172">
                  <c:v>-1.1558131167763157</c:v>
                </c:pt>
                <c:pt idx="2173">
                  <c:v>-1.1397512335526316</c:v>
                </c:pt>
                <c:pt idx="2174">
                  <c:v>-1.1847245065789473</c:v>
                </c:pt>
                <c:pt idx="2175">
                  <c:v>-1.1782997532894737</c:v>
                </c:pt>
                <c:pt idx="2176">
                  <c:v>-1.1654502467105263</c:v>
                </c:pt>
                <c:pt idx="2177">
                  <c:v>-1.1461759868421053</c:v>
                </c:pt>
                <c:pt idx="2178">
                  <c:v>-1.1236893503289473</c:v>
                </c:pt>
                <c:pt idx="2179">
                  <c:v>-1.1044150904605263</c:v>
                </c:pt>
                <c:pt idx="2180">
                  <c:v>-1.088353207236842</c:v>
                </c:pt>
                <c:pt idx="2181">
                  <c:v>-1.0755037006578947</c:v>
                </c:pt>
                <c:pt idx="2182">
                  <c:v>-1.0626541940789473</c:v>
                </c:pt>
                <c:pt idx="2183">
                  <c:v>-1.0465923108552631</c:v>
                </c:pt>
                <c:pt idx="2184">
                  <c:v>-1.030530427631579</c:v>
                </c:pt>
                <c:pt idx="2185">
                  <c:v>-1.0176809210526316</c:v>
                </c:pt>
                <c:pt idx="2186">
                  <c:v>-0.99840666118421051</c:v>
                </c:pt>
                <c:pt idx="2187">
                  <c:v>-0.98555715460526316</c:v>
                </c:pt>
                <c:pt idx="2188">
                  <c:v>-0.96628289473684215</c:v>
                </c:pt>
                <c:pt idx="2189">
                  <c:v>-0.94379625822368418</c:v>
                </c:pt>
                <c:pt idx="2190">
                  <c:v>-0.92452199835526316</c:v>
                </c:pt>
                <c:pt idx="2191">
                  <c:v>-0.90846011513157898</c:v>
                </c:pt>
                <c:pt idx="2192">
                  <c:v>-0.89561060855263153</c:v>
                </c:pt>
                <c:pt idx="2193">
                  <c:v>-0.87954872532894735</c:v>
                </c:pt>
                <c:pt idx="2194">
                  <c:v>-0.86348684210526316</c:v>
                </c:pt>
                <c:pt idx="2195">
                  <c:v>-0.84742495888157898</c:v>
                </c:pt>
                <c:pt idx="2196">
                  <c:v>-0.83136307565789469</c:v>
                </c:pt>
                <c:pt idx="2197">
                  <c:v>-0.81530119243421051</c:v>
                </c:pt>
                <c:pt idx="2198">
                  <c:v>-0.78960217927631582</c:v>
                </c:pt>
                <c:pt idx="2199">
                  <c:v>-0.77032791940789469</c:v>
                </c:pt>
                <c:pt idx="2200">
                  <c:v>-0.75747841282894735</c:v>
                </c:pt>
                <c:pt idx="2201">
                  <c:v>-0.74141652960526316</c:v>
                </c:pt>
                <c:pt idx="2202">
                  <c:v>-0.72214226973684215</c:v>
                </c:pt>
                <c:pt idx="2203">
                  <c:v>-0.70608038651315785</c:v>
                </c:pt>
                <c:pt idx="2204">
                  <c:v>-0.69001850328947367</c:v>
                </c:pt>
                <c:pt idx="2205">
                  <c:v>-0.67395662006578949</c:v>
                </c:pt>
                <c:pt idx="2206">
                  <c:v>-0.65468236019736847</c:v>
                </c:pt>
                <c:pt idx="2207">
                  <c:v>-0.63540810032894735</c:v>
                </c:pt>
                <c:pt idx="2208">
                  <c:v>-0.62255859375</c:v>
                </c:pt>
                <c:pt idx="2209">
                  <c:v>-0.60649671052631582</c:v>
                </c:pt>
                <c:pt idx="2210">
                  <c:v>-0.59364720394736847</c:v>
                </c:pt>
                <c:pt idx="2211">
                  <c:v>-0.57758532072368418</c:v>
                </c:pt>
                <c:pt idx="2212">
                  <c:v>-0.50048828125</c:v>
                </c:pt>
                <c:pt idx="2213">
                  <c:v>-0.47478926809210525</c:v>
                </c:pt>
                <c:pt idx="2214">
                  <c:v>-0.46515213815789475</c:v>
                </c:pt>
                <c:pt idx="2215">
                  <c:v>-0.44909025493421051</c:v>
                </c:pt>
                <c:pt idx="2216">
                  <c:v>-0.43624074835526316</c:v>
                </c:pt>
                <c:pt idx="2217">
                  <c:v>-0.42017886513157893</c:v>
                </c:pt>
                <c:pt idx="2218">
                  <c:v>-0.40411698190789475</c:v>
                </c:pt>
                <c:pt idx="2219">
                  <c:v>-0.38484272203947367</c:v>
                </c:pt>
                <c:pt idx="2220">
                  <c:v>-0.41696648848684209</c:v>
                </c:pt>
                <c:pt idx="2221">
                  <c:v>-0.40732935855263158</c:v>
                </c:pt>
                <c:pt idx="2222">
                  <c:v>-0.39769222861842107</c:v>
                </c:pt>
                <c:pt idx="2223">
                  <c:v>-0.37841796875</c:v>
                </c:pt>
                <c:pt idx="2224">
                  <c:v>-0.36235608552631576</c:v>
                </c:pt>
                <c:pt idx="2225">
                  <c:v>-0.34629420230263158</c:v>
                </c:pt>
                <c:pt idx="2226">
                  <c:v>-0.33023231907894735</c:v>
                </c:pt>
                <c:pt idx="2227">
                  <c:v>-0.31417043585526316</c:v>
                </c:pt>
                <c:pt idx="2228">
                  <c:v>-0.30132092927631576</c:v>
                </c:pt>
                <c:pt idx="2229">
                  <c:v>-0.28847142269736842</c:v>
                </c:pt>
                <c:pt idx="2230">
                  <c:v>-0.27562191611842107</c:v>
                </c:pt>
                <c:pt idx="2231">
                  <c:v>-0.25956003289473684</c:v>
                </c:pt>
                <c:pt idx="2232">
                  <c:v>-0.24349814967105263</c:v>
                </c:pt>
                <c:pt idx="2233">
                  <c:v>-0.22743626644736842</c:v>
                </c:pt>
                <c:pt idx="2234">
                  <c:v>-0.21137438322368421</c:v>
                </c:pt>
                <c:pt idx="2235">
                  <c:v>-0.1953125</c:v>
                </c:pt>
                <c:pt idx="2236">
                  <c:v>-0.17925061677631579</c:v>
                </c:pt>
                <c:pt idx="2237">
                  <c:v>-0.16961348684210525</c:v>
                </c:pt>
                <c:pt idx="2238">
                  <c:v>-0.15997635690789475</c:v>
                </c:pt>
                <c:pt idx="2239">
                  <c:v>-0.14712685032894737</c:v>
                </c:pt>
                <c:pt idx="2240">
                  <c:v>-0.13427734375</c:v>
                </c:pt>
                <c:pt idx="2241">
                  <c:v>-0.11821546052631579</c:v>
                </c:pt>
                <c:pt idx="2242">
                  <c:v>-0.10215357730263158</c:v>
                </c:pt>
                <c:pt idx="2243">
                  <c:v>-8.6091694078947373E-2</c:v>
                </c:pt>
                <c:pt idx="2244">
                  <c:v>-6.3605057565789477E-2</c:v>
                </c:pt>
                <c:pt idx="2245">
                  <c:v>-4.4330797697368418E-2</c:v>
                </c:pt>
                <c:pt idx="2246">
                  <c:v>-2.5056537828947369E-2</c:v>
                </c:pt>
                <c:pt idx="2247">
                  <c:v>-5.7822779605263162E-3</c:v>
                </c:pt>
                <c:pt idx="2248">
                  <c:v>1.6704358552631578E-2</c:v>
                </c:pt>
                <c:pt idx="2249">
                  <c:v>3.2766241776315791E-2</c:v>
                </c:pt>
                <c:pt idx="2250">
                  <c:v>5.2040501644736843E-2</c:v>
                </c:pt>
                <c:pt idx="2251">
                  <c:v>7.1314761513157895E-2</c:v>
                </c:pt>
                <c:pt idx="2252">
                  <c:v>9.0589021381578941E-2</c:v>
                </c:pt>
                <c:pt idx="2253">
                  <c:v>0.10022615131578948</c:v>
                </c:pt>
                <c:pt idx="2254">
                  <c:v>0.11628803453947369</c:v>
                </c:pt>
                <c:pt idx="2255">
                  <c:v>0.13556229440789475</c:v>
                </c:pt>
                <c:pt idx="2256">
                  <c:v>0.15483655427631579</c:v>
                </c:pt>
                <c:pt idx="2257">
                  <c:v>0.17411081414473684</c:v>
                </c:pt>
                <c:pt idx="2258">
                  <c:v>0.24478310032894737</c:v>
                </c:pt>
                <c:pt idx="2259">
                  <c:v>0.27048211348684209</c:v>
                </c:pt>
                <c:pt idx="2260">
                  <c:v>0.28654399671052633</c:v>
                </c:pt>
                <c:pt idx="2261">
                  <c:v>0.28975637335526316</c:v>
                </c:pt>
                <c:pt idx="2262">
                  <c:v>0.30581825657894735</c:v>
                </c:pt>
                <c:pt idx="2263">
                  <c:v>0.32509251644736842</c:v>
                </c:pt>
                <c:pt idx="2264">
                  <c:v>0.34115439967105265</c:v>
                </c:pt>
                <c:pt idx="2265">
                  <c:v>0.36364103618421051</c:v>
                </c:pt>
                <c:pt idx="2266">
                  <c:v>0.34757915296052633</c:v>
                </c:pt>
                <c:pt idx="2267">
                  <c:v>0.37006578947368424</c:v>
                </c:pt>
                <c:pt idx="2268">
                  <c:v>0.37327816611842107</c:v>
                </c:pt>
                <c:pt idx="2269">
                  <c:v>0.38934004934210525</c:v>
                </c:pt>
                <c:pt idx="2270">
                  <c:v>0.40861430921052633</c:v>
                </c:pt>
                <c:pt idx="2271">
                  <c:v>0.42788856907894735</c:v>
                </c:pt>
                <c:pt idx="2272">
                  <c:v>0.44716282894736842</c:v>
                </c:pt>
                <c:pt idx="2273">
                  <c:v>0.46964946546052633</c:v>
                </c:pt>
                <c:pt idx="2274">
                  <c:v>0.48892372532894735</c:v>
                </c:pt>
                <c:pt idx="2275">
                  <c:v>0.51141036184210531</c:v>
                </c:pt>
                <c:pt idx="2276">
                  <c:v>0.537109375</c:v>
                </c:pt>
                <c:pt idx="2277">
                  <c:v>0.55959601151315785</c:v>
                </c:pt>
                <c:pt idx="2278">
                  <c:v>0.58208264802631582</c:v>
                </c:pt>
                <c:pt idx="2279">
                  <c:v>0.60135690789473684</c:v>
                </c:pt>
                <c:pt idx="2280">
                  <c:v>0.61741879111842102</c:v>
                </c:pt>
                <c:pt idx="2281">
                  <c:v>0.63990542763157898</c:v>
                </c:pt>
                <c:pt idx="2282">
                  <c:v>0.6591796875</c:v>
                </c:pt>
                <c:pt idx="2283">
                  <c:v>0.67524157072368418</c:v>
                </c:pt>
                <c:pt idx="2284">
                  <c:v>0.69772820723684215</c:v>
                </c:pt>
                <c:pt idx="2285">
                  <c:v>0.71700246710526316</c:v>
                </c:pt>
                <c:pt idx="2286">
                  <c:v>0.73306435032894735</c:v>
                </c:pt>
                <c:pt idx="2287">
                  <c:v>0.75555098684210531</c:v>
                </c:pt>
                <c:pt idx="2288">
                  <c:v>0.77482524671052633</c:v>
                </c:pt>
                <c:pt idx="2289">
                  <c:v>0.79088712993421051</c:v>
                </c:pt>
                <c:pt idx="2290">
                  <c:v>0.81658614309210531</c:v>
                </c:pt>
                <c:pt idx="2291">
                  <c:v>0.83264802631578949</c:v>
                </c:pt>
                <c:pt idx="2292">
                  <c:v>0.85513466282894735</c:v>
                </c:pt>
                <c:pt idx="2293">
                  <c:v>0.87119654605263153</c:v>
                </c:pt>
                <c:pt idx="2294">
                  <c:v>0.88725842927631582</c:v>
                </c:pt>
                <c:pt idx="2295">
                  <c:v>0.90653268914473684</c:v>
                </c:pt>
                <c:pt idx="2296">
                  <c:v>0.92580694901315785</c:v>
                </c:pt>
                <c:pt idx="2297">
                  <c:v>0.94508120888157898</c:v>
                </c:pt>
                <c:pt idx="2298">
                  <c:v>0.96756784539473684</c:v>
                </c:pt>
                <c:pt idx="2299">
                  <c:v>0.99647923519736847</c:v>
                </c:pt>
                <c:pt idx="2300">
                  <c:v>1.0157534950657894</c:v>
                </c:pt>
                <c:pt idx="2301">
                  <c:v>1.0350277549342106</c:v>
                </c:pt>
                <c:pt idx="2302">
                  <c:v>1.047877261513158</c:v>
                </c:pt>
                <c:pt idx="2303">
                  <c:v>1.063939144736842</c:v>
                </c:pt>
                <c:pt idx="2304">
                  <c:v>1.1185495476973684</c:v>
                </c:pt>
                <c:pt idx="2305">
                  <c:v>1.1378238075657894</c:v>
                </c:pt>
                <c:pt idx="2306">
                  <c:v>1.1731599506578947</c:v>
                </c:pt>
                <c:pt idx="2307">
                  <c:v>1.189221833881579</c:v>
                </c:pt>
                <c:pt idx="2308">
                  <c:v>1.20849609375</c:v>
                </c:pt>
                <c:pt idx="2309">
                  <c:v>1.2245579769736843</c:v>
                </c:pt>
                <c:pt idx="2310">
                  <c:v>1.2438322368421053</c:v>
                </c:pt>
                <c:pt idx="2311">
                  <c:v>1.2598941200657894</c:v>
                </c:pt>
                <c:pt idx="2312">
                  <c:v>1.189221833881579</c:v>
                </c:pt>
                <c:pt idx="2313">
                  <c:v>1.20849609375</c:v>
                </c:pt>
                <c:pt idx="2314">
                  <c:v>1.2213456003289473</c:v>
                </c:pt>
                <c:pt idx="2315">
                  <c:v>1.2374074835526316</c:v>
                </c:pt>
                <c:pt idx="2316">
                  <c:v>1.250256990131579</c:v>
                </c:pt>
                <c:pt idx="2317">
                  <c:v>1.26953125</c:v>
                </c:pt>
                <c:pt idx="2318">
                  <c:v>1.292017886513158</c:v>
                </c:pt>
                <c:pt idx="2319">
                  <c:v>1.311292146381579</c:v>
                </c:pt>
                <c:pt idx="2320">
                  <c:v>1.3273540296052631</c:v>
                </c:pt>
                <c:pt idx="2321">
                  <c:v>1.349840666118421</c:v>
                </c:pt>
                <c:pt idx="2322">
                  <c:v>1.3659025493421053</c:v>
                </c:pt>
                <c:pt idx="2323">
                  <c:v>1.3851768092105263</c:v>
                </c:pt>
                <c:pt idx="2324">
                  <c:v>1.4044510690789473</c:v>
                </c:pt>
                <c:pt idx="2325">
                  <c:v>1.4237253289473684</c:v>
                </c:pt>
                <c:pt idx="2326">
                  <c:v>1.4429995888157894</c:v>
                </c:pt>
                <c:pt idx="2327">
                  <c:v>1.4654862253289473</c:v>
                </c:pt>
                <c:pt idx="2328">
                  <c:v>1.4847604851973684</c:v>
                </c:pt>
                <c:pt idx="2329">
                  <c:v>1.513671875</c:v>
                </c:pt>
                <c:pt idx="2330">
                  <c:v>1.5265213815789473</c:v>
                </c:pt>
                <c:pt idx="2331">
                  <c:v>1.5457956414473684</c:v>
                </c:pt>
                <c:pt idx="2332">
                  <c:v>1.5682822779605263</c:v>
                </c:pt>
                <c:pt idx="2333">
                  <c:v>1.5875565378289473</c:v>
                </c:pt>
                <c:pt idx="2334">
                  <c:v>1.6036184210526316</c:v>
                </c:pt>
                <c:pt idx="2335">
                  <c:v>1.6196803042763157</c:v>
                </c:pt>
                <c:pt idx="2336">
                  <c:v>1.6389545641447369</c:v>
                </c:pt>
                <c:pt idx="2337">
                  <c:v>1.6614412006578947</c:v>
                </c:pt>
                <c:pt idx="2338">
                  <c:v>1.6807154605263157</c:v>
                </c:pt>
                <c:pt idx="2339">
                  <c:v>1.6999897203947369</c:v>
                </c:pt>
                <c:pt idx="2340">
                  <c:v>1.7256887335526316</c:v>
                </c:pt>
                <c:pt idx="2341">
                  <c:v>1.7449629934210527</c:v>
                </c:pt>
                <c:pt idx="2342">
                  <c:v>1.7642372532894737</c:v>
                </c:pt>
                <c:pt idx="2343">
                  <c:v>1.7835115131578947</c:v>
                </c:pt>
                <c:pt idx="2344">
                  <c:v>1.8059981496710527</c:v>
                </c:pt>
                <c:pt idx="2345">
                  <c:v>1.8156352796052631</c:v>
                </c:pt>
                <c:pt idx="2346">
                  <c:v>1.8349095394736843</c:v>
                </c:pt>
                <c:pt idx="2347">
                  <c:v>1.8541837993421053</c:v>
                </c:pt>
                <c:pt idx="2348">
                  <c:v>1.8766704358552631</c:v>
                </c:pt>
                <c:pt idx="2349">
                  <c:v>1.8959446957236843</c:v>
                </c:pt>
                <c:pt idx="2350">
                  <c:v>2.001953125</c:v>
                </c:pt>
                <c:pt idx="2351">
                  <c:v>2.0212273848684212</c:v>
                </c:pt>
                <c:pt idx="2352">
                  <c:v>2.0469263980263159</c:v>
                </c:pt>
                <c:pt idx="2353">
                  <c:v>2.0597759046052633</c:v>
                </c:pt>
                <c:pt idx="2354">
                  <c:v>2.085474917763158</c:v>
                </c:pt>
                <c:pt idx="2355">
                  <c:v>2.1047491776315788</c:v>
                </c:pt>
                <c:pt idx="2356">
                  <c:v>2.1240234375</c:v>
                </c:pt>
                <c:pt idx="2357">
                  <c:v>2.1432976973684212</c:v>
                </c:pt>
                <c:pt idx="2358">
                  <c:v>2.1400853207236841</c:v>
                </c:pt>
                <c:pt idx="2359">
                  <c:v>2.1561472039473686</c:v>
                </c:pt>
                <c:pt idx="2360">
                  <c:v>2.162571957236842</c:v>
                </c:pt>
                <c:pt idx="2361">
                  <c:v>2.1786338404605261</c:v>
                </c:pt>
                <c:pt idx="2362">
                  <c:v>2.2011204769736841</c:v>
                </c:pt>
                <c:pt idx="2363">
                  <c:v>2.2171823601973686</c:v>
                </c:pt>
                <c:pt idx="2364">
                  <c:v>2.2332442434210527</c:v>
                </c:pt>
                <c:pt idx="2365">
                  <c:v>2.2493061266447367</c:v>
                </c:pt>
                <c:pt idx="2366">
                  <c:v>2.2653680098684212</c:v>
                </c:pt>
                <c:pt idx="2367">
                  <c:v>2.2782175164473686</c:v>
                </c:pt>
                <c:pt idx="2368">
                  <c:v>2.2942793996710527</c:v>
                </c:pt>
                <c:pt idx="2369">
                  <c:v>2.3167660361842106</c:v>
                </c:pt>
                <c:pt idx="2370">
                  <c:v>2.3231907894736841</c:v>
                </c:pt>
                <c:pt idx="2371">
                  <c:v>2.3360402960526314</c:v>
                </c:pt>
                <c:pt idx="2372">
                  <c:v>2.3553145559210527</c:v>
                </c:pt>
                <c:pt idx="2373">
                  <c:v>2.3585269325657894</c:v>
                </c:pt>
                <c:pt idx="2374">
                  <c:v>2.3745888157894739</c:v>
                </c:pt>
                <c:pt idx="2375">
                  <c:v>2.3778011924342106</c:v>
                </c:pt>
                <c:pt idx="2376">
                  <c:v>2.3874383223684212</c:v>
                </c:pt>
                <c:pt idx="2377">
                  <c:v>2.4035002055921053</c:v>
                </c:pt>
                <c:pt idx="2378">
                  <c:v>2.4195620888157894</c:v>
                </c:pt>
                <c:pt idx="2379">
                  <c:v>2.42919921875</c:v>
                </c:pt>
                <c:pt idx="2380">
                  <c:v>2.4388363486842106</c:v>
                </c:pt>
                <c:pt idx="2381">
                  <c:v>2.451685855263158</c:v>
                </c:pt>
                <c:pt idx="2382">
                  <c:v>2.4709601151315788</c:v>
                </c:pt>
                <c:pt idx="2383">
                  <c:v>2.5030838815789473</c:v>
                </c:pt>
                <c:pt idx="2384">
                  <c:v>2.512721011513158</c:v>
                </c:pt>
                <c:pt idx="2385">
                  <c:v>2.5352076480263159</c:v>
                </c:pt>
                <c:pt idx="2386">
                  <c:v>2.5416324013157894</c:v>
                </c:pt>
                <c:pt idx="2387">
                  <c:v>2.5448447779605261</c:v>
                </c:pt>
                <c:pt idx="2388">
                  <c:v>2.5609066611842106</c:v>
                </c:pt>
                <c:pt idx="2389">
                  <c:v>2.5769685444078947</c:v>
                </c:pt>
                <c:pt idx="2390">
                  <c:v>2.5866056743421053</c:v>
                </c:pt>
                <c:pt idx="2391">
                  <c:v>2.6090923108552633</c:v>
                </c:pt>
                <c:pt idx="2392">
                  <c:v>2.6251541940789473</c:v>
                </c:pt>
                <c:pt idx="2393">
                  <c:v>2.634791324013158</c:v>
                </c:pt>
                <c:pt idx="2394">
                  <c:v>2.6540655838815788</c:v>
                </c:pt>
                <c:pt idx="2395">
                  <c:v>2.6540655838815788</c:v>
                </c:pt>
                <c:pt idx="2396">
                  <c:v>2.695826480263158</c:v>
                </c:pt>
                <c:pt idx="2397">
                  <c:v>2.711888363486842</c:v>
                </c:pt>
                <c:pt idx="2398">
                  <c:v>2.7440121299342106</c:v>
                </c:pt>
                <c:pt idx="2399">
                  <c:v>2.7664987664473686</c:v>
                </c:pt>
                <c:pt idx="2400">
                  <c:v>2.7825606496710527</c:v>
                </c:pt>
                <c:pt idx="2401">
                  <c:v>2.7889854029605261</c:v>
                </c:pt>
                <c:pt idx="2402">
                  <c:v>2.7986225328947367</c:v>
                </c:pt>
                <c:pt idx="2403">
                  <c:v>2.817896792763158</c:v>
                </c:pt>
                <c:pt idx="2404">
                  <c:v>2.8307462993421053</c:v>
                </c:pt>
                <c:pt idx="2405">
                  <c:v>2.7825606496710527</c:v>
                </c:pt>
                <c:pt idx="2406">
                  <c:v>2.8050472861842106</c:v>
                </c:pt>
                <c:pt idx="2407">
                  <c:v>2.8243215460526314</c:v>
                </c:pt>
                <c:pt idx="2408">
                  <c:v>2.8435958059210527</c:v>
                </c:pt>
                <c:pt idx="2409">
                  <c:v>2.8596576891447367</c:v>
                </c:pt>
                <c:pt idx="2410">
                  <c:v>2.878931949013158</c:v>
                </c:pt>
                <c:pt idx="2411">
                  <c:v>2.9046309621710527</c:v>
                </c:pt>
                <c:pt idx="2412">
                  <c:v>2.9271175986842106</c:v>
                </c:pt>
                <c:pt idx="2413">
                  <c:v>2.956028988486842</c:v>
                </c:pt>
                <c:pt idx="2414">
                  <c:v>2.9753032483552633</c:v>
                </c:pt>
                <c:pt idx="2415">
                  <c:v>2.9977898848684212</c:v>
                </c:pt>
                <c:pt idx="2416">
                  <c:v>3.0202765213815788</c:v>
                </c:pt>
                <c:pt idx="2417">
                  <c:v>3.0459755345394739</c:v>
                </c:pt>
                <c:pt idx="2418">
                  <c:v>3.078099300986842</c:v>
                </c:pt>
                <c:pt idx="2419">
                  <c:v>3.1070106907894739</c:v>
                </c:pt>
                <c:pt idx="2420">
                  <c:v>3.1294973273026314</c:v>
                </c:pt>
                <c:pt idx="2421">
                  <c:v>3.1519839638157894</c:v>
                </c:pt>
                <c:pt idx="2422">
                  <c:v>3.1712582236842106</c:v>
                </c:pt>
                <c:pt idx="2423">
                  <c:v>3.1873201069078947</c:v>
                </c:pt>
                <c:pt idx="2424">
                  <c:v>3.2162314967105261</c:v>
                </c:pt>
                <c:pt idx="2425">
                  <c:v>3.2515676398026314</c:v>
                </c:pt>
                <c:pt idx="2426">
                  <c:v>3.2644171463815788</c:v>
                </c:pt>
                <c:pt idx="2427">
                  <c:v>3.2901161595394739</c:v>
                </c:pt>
                <c:pt idx="2428">
                  <c:v>3.3158151726973686</c:v>
                </c:pt>
                <c:pt idx="2429">
                  <c:v>3.3383018092105261</c:v>
                </c:pt>
                <c:pt idx="2430">
                  <c:v>3.3607884457236841</c:v>
                </c:pt>
                <c:pt idx="2431">
                  <c:v>3.3896998355263159</c:v>
                </c:pt>
                <c:pt idx="2432">
                  <c:v>3.4121864720394739</c:v>
                </c:pt>
                <c:pt idx="2433">
                  <c:v>3.4507349917763159</c:v>
                </c:pt>
                <c:pt idx="2434">
                  <c:v>3.4700092516447367</c:v>
                </c:pt>
                <c:pt idx="2435">
                  <c:v>3.4989206414473686</c:v>
                </c:pt>
                <c:pt idx="2436">
                  <c:v>3.5149825246710527</c:v>
                </c:pt>
                <c:pt idx="2437">
                  <c:v>3.5310444078947367</c:v>
                </c:pt>
                <c:pt idx="2438">
                  <c:v>3.5438939144736841</c:v>
                </c:pt>
                <c:pt idx="2439">
                  <c:v>3.5728053042763159</c:v>
                </c:pt>
                <c:pt idx="2440">
                  <c:v>3.6017166940789473</c:v>
                </c:pt>
                <c:pt idx="2441">
                  <c:v>3.6242033305921053</c:v>
                </c:pt>
                <c:pt idx="2442">
                  <c:v>3.6402652138157894</c:v>
                </c:pt>
                <c:pt idx="2443">
                  <c:v>3.7366365131578947</c:v>
                </c:pt>
                <c:pt idx="2444">
                  <c:v>3.7623355263157894</c:v>
                </c:pt>
                <c:pt idx="2445">
                  <c:v>3.7655479029605261</c:v>
                </c:pt>
                <c:pt idx="2446">
                  <c:v>3.7976716694078947</c:v>
                </c:pt>
                <c:pt idx="2447">
                  <c:v>3.8297954358552633</c:v>
                </c:pt>
                <c:pt idx="2448">
                  <c:v>3.855494449013158</c:v>
                </c:pt>
                <c:pt idx="2449">
                  <c:v>3.8876182154605261</c:v>
                </c:pt>
                <c:pt idx="2450">
                  <c:v>3.9133172286184212</c:v>
                </c:pt>
                <c:pt idx="2451">
                  <c:v>3.932591488486842</c:v>
                </c:pt>
                <c:pt idx="2452">
                  <c:v>3.9582905016447367</c:v>
                </c:pt>
                <c:pt idx="2453">
                  <c:v>3.9615028782894739</c:v>
                </c:pt>
                <c:pt idx="2454">
                  <c:v>3.9807771381578947</c:v>
                </c:pt>
                <c:pt idx="2455">
                  <c:v>4.0064761513157894</c:v>
                </c:pt>
                <c:pt idx="2456">
                  <c:v>4.0225380345394735</c:v>
                </c:pt>
                <c:pt idx="2457">
                  <c:v>4.0321751644736841</c:v>
                </c:pt>
                <c:pt idx="2458">
                  <c:v>4.0514494243421053</c:v>
                </c:pt>
                <c:pt idx="2459">
                  <c:v>4.0610865542763159</c:v>
                </c:pt>
                <c:pt idx="2460">
                  <c:v>4.0835731907894735</c:v>
                </c:pt>
                <c:pt idx="2461">
                  <c:v>4.0932103207236841</c:v>
                </c:pt>
                <c:pt idx="2462">
                  <c:v>4.1156969572368425</c:v>
                </c:pt>
                <c:pt idx="2463">
                  <c:v>4.1285464638157894</c:v>
                </c:pt>
                <c:pt idx="2464">
                  <c:v>4.1638826069078947</c:v>
                </c:pt>
                <c:pt idx="2465">
                  <c:v>4.1831568667763159</c:v>
                </c:pt>
                <c:pt idx="2466">
                  <c:v>4.2024311266447372</c:v>
                </c:pt>
                <c:pt idx="2467">
                  <c:v>4.2249177631578947</c:v>
                </c:pt>
                <c:pt idx="2468">
                  <c:v>4.2281301398026319</c:v>
                </c:pt>
                <c:pt idx="2469">
                  <c:v>4.2184930098684212</c:v>
                </c:pt>
                <c:pt idx="2470">
                  <c:v>4.2313425164473681</c:v>
                </c:pt>
                <c:pt idx="2471">
                  <c:v>4.2345548930921053</c:v>
                </c:pt>
                <c:pt idx="2472">
                  <c:v>4.2474043996710522</c:v>
                </c:pt>
                <c:pt idx="2473">
                  <c:v>4.2506167763157894</c:v>
                </c:pt>
                <c:pt idx="2474">
                  <c:v>4.2763157894736841</c:v>
                </c:pt>
                <c:pt idx="2475">
                  <c:v>4.2988024259868425</c:v>
                </c:pt>
                <c:pt idx="2476">
                  <c:v>4.3180766858552628</c:v>
                </c:pt>
                <c:pt idx="2477">
                  <c:v>4.3469880756578947</c:v>
                </c:pt>
                <c:pt idx="2478">
                  <c:v>4.3662623355263159</c:v>
                </c:pt>
                <c:pt idx="2479">
                  <c:v>4.38232421875</c:v>
                </c:pt>
                <c:pt idx="2480">
                  <c:v>4.4112356085526319</c:v>
                </c:pt>
                <c:pt idx="2481">
                  <c:v>4.4305098684210522</c:v>
                </c:pt>
                <c:pt idx="2482">
                  <c:v>4.443359375</c:v>
                </c:pt>
                <c:pt idx="2483">
                  <c:v>4.4819078947368425</c:v>
                </c:pt>
                <c:pt idx="2484">
                  <c:v>4.4915450246710522</c:v>
                </c:pt>
                <c:pt idx="2485">
                  <c:v>4.50439453125</c:v>
                </c:pt>
                <c:pt idx="2486">
                  <c:v>4.5172440378289478</c:v>
                </c:pt>
                <c:pt idx="2487">
                  <c:v>4.5300935444078947</c:v>
                </c:pt>
                <c:pt idx="2488">
                  <c:v>4.5461554276315788</c:v>
                </c:pt>
                <c:pt idx="2489">
                  <c:v>4.5654296875</c:v>
                </c:pt>
                <c:pt idx="2490">
                  <c:v>4.5847039473684212</c:v>
                </c:pt>
                <c:pt idx="2491">
                  <c:v>4.6104029605263159</c:v>
                </c:pt>
                <c:pt idx="2492">
                  <c:v>4.6296772203947372</c:v>
                </c:pt>
                <c:pt idx="2493">
                  <c:v>4.6328895970394735</c:v>
                </c:pt>
                <c:pt idx="2494">
                  <c:v>4.6521638569078947</c:v>
                </c:pt>
                <c:pt idx="2495">
                  <c:v>4.6714381167763159</c:v>
                </c:pt>
                <c:pt idx="2496">
                  <c:v>4.6907123766447372</c:v>
                </c:pt>
                <c:pt idx="2497">
                  <c:v>4.6232524671052628</c:v>
                </c:pt>
                <c:pt idx="2498">
                  <c:v>4.6361019736842106</c:v>
                </c:pt>
                <c:pt idx="2499">
                  <c:v>4.6553762335526319</c:v>
                </c:pt>
                <c:pt idx="2500">
                  <c:v>4.6650133634868425</c:v>
                </c:pt>
                <c:pt idx="2501">
                  <c:v>4.6778628700657894</c:v>
                </c:pt>
                <c:pt idx="2502">
                  <c:v>4.6842876233552628</c:v>
                </c:pt>
                <c:pt idx="2503">
                  <c:v>4.7003495065789478</c:v>
                </c:pt>
                <c:pt idx="2504">
                  <c:v>4.7260485197368425</c:v>
                </c:pt>
                <c:pt idx="2505">
                  <c:v>4.7388980263157894</c:v>
                </c:pt>
                <c:pt idx="2506">
                  <c:v>4.7710217927631575</c:v>
                </c:pt>
                <c:pt idx="2507">
                  <c:v>4.8127826891447372</c:v>
                </c:pt>
                <c:pt idx="2508">
                  <c:v>4.8352693256578947</c:v>
                </c:pt>
                <c:pt idx="2509">
                  <c:v>4.87060546875</c:v>
                </c:pt>
                <c:pt idx="2510">
                  <c:v>4.9027292351973681</c:v>
                </c:pt>
                <c:pt idx="2511">
                  <c:v>4.9380653782894735</c:v>
                </c:pt>
                <c:pt idx="2512">
                  <c:v>4.9637643914473681</c:v>
                </c:pt>
                <c:pt idx="2513">
                  <c:v>4.9830386513157894</c:v>
                </c:pt>
                <c:pt idx="2514">
                  <c:v>5.0119500411184212</c:v>
                </c:pt>
                <c:pt idx="2515">
                  <c:v>5.0312243009868425</c:v>
                </c:pt>
                <c:pt idx="2516">
                  <c:v>5.0569233141447372</c:v>
                </c:pt>
                <c:pt idx="2517">
                  <c:v>5.0826223273026319</c:v>
                </c:pt>
                <c:pt idx="2518">
                  <c:v>5.1051089638157894</c:v>
                </c:pt>
                <c:pt idx="2519">
                  <c:v>5.1243832236842106</c:v>
                </c:pt>
                <c:pt idx="2520">
                  <c:v>5.1532946134868425</c:v>
                </c:pt>
                <c:pt idx="2521">
                  <c:v>5.1725688733552628</c:v>
                </c:pt>
                <c:pt idx="2522">
                  <c:v>5.2014802631578947</c:v>
                </c:pt>
                <c:pt idx="2523">
                  <c:v>5.2239668996710522</c:v>
                </c:pt>
                <c:pt idx="2524">
                  <c:v>5.2464535361842106</c:v>
                </c:pt>
                <c:pt idx="2525">
                  <c:v>5.2689401726973681</c:v>
                </c:pt>
                <c:pt idx="2526">
                  <c:v>5.2914268092105265</c:v>
                </c:pt>
                <c:pt idx="2527">
                  <c:v>5.3171258223684212</c:v>
                </c:pt>
                <c:pt idx="2528">
                  <c:v>5.3396124588815788</c:v>
                </c:pt>
                <c:pt idx="2529">
                  <c:v>5.3556743421052628</c:v>
                </c:pt>
                <c:pt idx="2530">
                  <c:v>5.3556743421052628</c:v>
                </c:pt>
                <c:pt idx="2531">
                  <c:v>5.3910104851973681</c:v>
                </c:pt>
                <c:pt idx="2532">
                  <c:v>5.4070723684210522</c:v>
                </c:pt>
                <c:pt idx="2533">
                  <c:v>5.4327713815789478</c:v>
                </c:pt>
                <c:pt idx="2534">
                  <c:v>5.4488332648026319</c:v>
                </c:pt>
                <c:pt idx="2535">
                  <c:v>5.5612664473684212</c:v>
                </c:pt>
                <c:pt idx="2536">
                  <c:v>5.5933902138157894</c:v>
                </c:pt>
                <c:pt idx="2537">
                  <c:v>5.6190892269736841</c:v>
                </c:pt>
                <c:pt idx="2538">
                  <c:v>5.6480006167763159</c:v>
                </c:pt>
                <c:pt idx="2539">
                  <c:v>5.6833367598684212</c:v>
                </c:pt>
                <c:pt idx="2540">
                  <c:v>5.7154605263157894</c:v>
                </c:pt>
                <c:pt idx="2541">
                  <c:v>5.7411595394736841</c:v>
                </c:pt>
                <c:pt idx="2542">
                  <c:v>5.7604337993421053</c:v>
                </c:pt>
                <c:pt idx="2543">
                  <c:v>5.7379471628289478</c:v>
                </c:pt>
                <c:pt idx="2544">
                  <c:v>5.7668585526315788</c:v>
                </c:pt>
                <c:pt idx="2545">
                  <c:v>5.7925575657894735</c:v>
                </c:pt>
                <c:pt idx="2546">
                  <c:v>5.8150442023026319</c:v>
                </c:pt>
                <c:pt idx="2547">
                  <c:v>5.8343184621710522</c:v>
                </c:pt>
                <c:pt idx="2548">
                  <c:v>5.8535927220394735</c:v>
                </c:pt>
                <c:pt idx="2549">
                  <c:v>5.8696546052631575</c:v>
                </c:pt>
                <c:pt idx="2550">
                  <c:v>5.8857164884868425</c:v>
                </c:pt>
                <c:pt idx="2551">
                  <c:v>5.9049907483552628</c:v>
                </c:pt>
                <c:pt idx="2552">
                  <c:v>5.9274773848684212</c:v>
                </c:pt>
                <c:pt idx="2553">
                  <c:v>5.9403268914473681</c:v>
                </c:pt>
                <c:pt idx="2554">
                  <c:v>5.9563887746710522</c:v>
                </c:pt>
                <c:pt idx="2555">
                  <c:v>5.9724506578947372</c:v>
                </c:pt>
                <c:pt idx="2556">
                  <c:v>5.9949372944078947</c:v>
                </c:pt>
                <c:pt idx="2557">
                  <c:v>6.0174239309210522</c:v>
                </c:pt>
                <c:pt idx="2558">
                  <c:v>6.0302734375</c:v>
                </c:pt>
                <c:pt idx="2559">
                  <c:v>6.0495476973684212</c:v>
                </c:pt>
                <c:pt idx="2560">
                  <c:v>6.0720343338815788</c:v>
                </c:pt>
                <c:pt idx="2561">
                  <c:v>6.0977333470394735</c:v>
                </c:pt>
                <c:pt idx="2562">
                  <c:v>6.1234323601973681</c:v>
                </c:pt>
                <c:pt idx="2563">
                  <c:v>6.1491313733552628</c:v>
                </c:pt>
                <c:pt idx="2564">
                  <c:v>6.1651932565789478</c:v>
                </c:pt>
                <c:pt idx="2565">
                  <c:v>6.1812551398026319</c:v>
                </c:pt>
                <c:pt idx="2566">
                  <c:v>6.2005293996710522</c:v>
                </c:pt>
                <c:pt idx="2567">
                  <c:v>6.2358655427631575</c:v>
                </c:pt>
                <c:pt idx="2568">
                  <c:v>6.2776264391447372</c:v>
                </c:pt>
                <c:pt idx="2569">
                  <c:v>6.2969006990131575</c:v>
                </c:pt>
                <c:pt idx="2570">
                  <c:v>6.3258120888157894</c:v>
                </c:pt>
                <c:pt idx="2571">
                  <c:v>6.3515111019736841</c:v>
                </c:pt>
                <c:pt idx="2572">
                  <c:v>6.3772101151315788</c:v>
                </c:pt>
                <c:pt idx="2573">
                  <c:v>6.4061215049342106</c:v>
                </c:pt>
                <c:pt idx="2574">
                  <c:v>6.4318205180921053</c:v>
                </c:pt>
                <c:pt idx="2575">
                  <c:v>6.45751953125</c:v>
                </c:pt>
                <c:pt idx="2576">
                  <c:v>6.4671566611842106</c:v>
                </c:pt>
                <c:pt idx="2577">
                  <c:v>6.4864309210526319</c:v>
                </c:pt>
                <c:pt idx="2578">
                  <c:v>6.5089175575657894</c:v>
                </c:pt>
                <c:pt idx="2579">
                  <c:v>6.5314041940789478</c:v>
                </c:pt>
                <c:pt idx="2580">
                  <c:v>6.5571032072368425</c:v>
                </c:pt>
                <c:pt idx="2581">
                  <c:v>6.6309878700657894</c:v>
                </c:pt>
                <c:pt idx="2582">
                  <c:v>6.6470497532894735</c:v>
                </c:pt>
                <c:pt idx="2583">
                  <c:v>6.6534745065789478</c:v>
                </c:pt>
                <c:pt idx="2584">
                  <c:v>6.6566868832236841</c:v>
                </c:pt>
                <c:pt idx="2585">
                  <c:v>6.6791735197368425</c:v>
                </c:pt>
                <c:pt idx="2586">
                  <c:v>6.6984477796052628</c:v>
                </c:pt>
                <c:pt idx="2587">
                  <c:v>6.7241467927631575</c:v>
                </c:pt>
                <c:pt idx="2588">
                  <c:v>6.7434210526315788</c:v>
                </c:pt>
                <c:pt idx="2589">
                  <c:v>6.70166015625</c:v>
                </c:pt>
                <c:pt idx="2590">
                  <c:v>6.7209344161184212</c:v>
                </c:pt>
                <c:pt idx="2591">
                  <c:v>6.7273591694078947</c:v>
                </c:pt>
                <c:pt idx="2592">
                  <c:v>6.7498458059210522</c:v>
                </c:pt>
                <c:pt idx="2593">
                  <c:v>6.7723324424342106</c:v>
                </c:pt>
                <c:pt idx="2594">
                  <c:v>6.7851819490131575</c:v>
                </c:pt>
                <c:pt idx="2595">
                  <c:v>6.8012438322368425</c:v>
                </c:pt>
                <c:pt idx="2596">
                  <c:v>6.8301552220394735</c:v>
                </c:pt>
                <c:pt idx="2597">
                  <c:v>6.8494294819078947</c:v>
                </c:pt>
                <c:pt idx="2598">
                  <c:v>6.8687037417763159</c:v>
                </c:pt>
                <c:pt idx="2599">
                  <c:v>6.8815532483552628</c:v>
                </c:pt>
                <c:pt idx="2600">
                  <c:v>6.8976151315789478</c:v>
                </c:pt>
                <c:pt idx="2601">
                  <c:v>6.9168893914473681</c:v>
                </c:pt>
                <c:pt idx="2602">
                  <c:v>6.9393760279605265</c:v>
                </c:pt>
                <c:pt idx="2603">
                  <c:v>6.9650750411184212</c:v>
                </c:pt>
                <c:pt idx="2604">
                  <c:v>6.9875616776315788</c:v>
                </c:pt>
                <c:pt idx="2605">
                  <c:v>7.0036235608552628</c:v>
                </c:pt>
                <c:pt idx="2606">
                  <c:v>7.0228978207236841</c:v>
                </c:pt>
                <c:pt idx="2607">
                  <c:v>7.0357473273026319</c:v>
                </c:pt>
                <c:pt idx="2608">
                  <c:v>7.0453844572368425</c:v>
                </c:pt>
                <c:pt idx="2609">
                  <c:v>7.0614463404605265</c:v>
                </c:pt>
                <c:pt idx="2610">
                  <c:v>7.0807206003289478</c:v>
                </c:pt>
                <c:pt idx="2611">
                  <c:v>7.0935701069078947</c:v>
                </c:pt>
                <c:pt idx="2612">
                  <c:v>7.1032072368421053</c:v>
                </c:pt>
                <c:pt idx="2613">
                  <c:v>7.1192691200657894</c:v>
                </c:pt>
                <c:pt idx="2614">
                  <c:v>7.1417557565789478</c:v>
                </c:pt>
                <c:pt idx="2615">
                  <c:v>7.1642423930921053</c:v>
                </c:pt>
                <c:pt idx="2616">
                  <c:v>7.1770918996710522</c:v>
                </c:pt>
                <c:pt idx="2617">
                  <c:v>7.1867290296052628</c:v>
                </c:pt>
                <c:pt idx="2618">
                  <c:v>7.1963661595394735</c:v>
                </c:pt>
                <c:pt idx="2619">
                  <c:v>7.2124280427631575</c:v>
                </c:pt>
                <c:pt idx="2620">
                  <c:v>7.2317023026315788</c:v>
                </c:pt>
                <c:pt idx="2621">
                  <c:v>7.2606136924342106</c:v>
                </c:pt>
                <c:pt idx="2622">
                  <c:v>7.2798879523026319</c:v>
                </c:pt>
                <c:pt idx="2623">
                  <c:v>7.2991622121710522</c:v>
                </c:pt>
                <c:pt idx="2624">
                  <c:v>7.3184364720394735</c:v>
                </c:pt>
                <c:pt idx="2625">
                  <c:v>7.3312859786184212</c:v>
                </c:pt>
                <c:pt idx="2626">
                  <c:v>7.3505602384868425</c:v>
                </c:pt>
                <c:pt idx="2627">
                  <c:v>7.43408203125</c:v>
                </c:pt>
                <c:pt idx="2628">
                  <c:v>7.4437191611842106</c:v>
                </c:pt>
                <c:pt idx="2629">
                  <c:v>7.4726305509868425</c:v>
                </c:pt>
                <c:pt idx="2630">
                  <c:v>7.4694181743421053</c:v>
                </c:pt>
                <c:pt idx="2631">
                  <c:v>7.4822676809210522</c:v>
                </c:pt>
                <c:pt idx="2632">
                  <c:v>7.5079666940789478</c:v>
                </c:pt>
                <c:pt idx="2633">
                  <c:v>7.5208162006578947</c:v>
                </c:pt>
                <c:pt idx="2634">
                  <c:v>7.5368780838815788</c:v>
                </c:pt>
                <c:pt idx="2635">
                  <c:v>7.5529399671052628</c:v>
                </c:pt>
                <c:pt idx="2636">
                  <c:v>7.5465152138157894</c:v>
                </c:pt>
                <c:pt idx="2637">
                  <c:v>7.5529399671052628</c:v>
                </c:pt>
                <c:pt idx="2638">
                  <c:v>7.55615234375</c:v>
                </c:pt>
                <c:pt idx="2639">
                  <c:v>7.55615234375</c:v>
                </c:pt>
                <c:pt idx="2640">
                  <c:v>7.5722142269736841</c:v>
                </c:pt>
                <c:pt idx="2641">
                  <c:v>7.5914884868421053</c:v>
                </c:pt>
                <c:pt idx="2642">
                  <c:v>7.6107627467105265</c:v>
                </c:pt>
                <c:pt idx="2643">
                  <c:v>7.6236122532894735</c:v>
                </c:pt>
                <c:pt idx="2644">
                  <c:v>7.6396741365131575</c:v>
                </c:pt>
                <c:pt idx="2645">
                  <c:v>7.6653731496710522</c:v>
                </c:pt>
                <c:pt idx="2646">
                  <c:v>7.6942845394736841</c:v>
                </c:pt>
                <c:pt idx="2647">
                  <c:v>7.7167711759868425</c:v>
                </c:pt>
                <c:pt idx="2648">
                  <c:v>7.7360454358552628</c:v>
                </c:pt>
                <c:pt idx="2649">
                  <c:v>7.7553196957236841</c:v>
                </c:pt>
                <c:pt idx="2650">
                  <c:v>7.7778063322368425</c:v>
                </c:pt>
                <c:pt idx="2651">
                  <c:v>7.8035053453947372</c:v>
                </c:pt>
                <c:pt idx="2652">
                  <c:v>7.8292043585526319</c:v>
                </c:pt>
                <c:pt idx="2653">
                  <c:v>7.8484786184210522</c:v>
                </c:pt>
                <c:pt idx="2654">
                  <c:v>7.8677528782894735</c:v>
                </c:pt>
                <c:pt idx="2655">
                  <c:v>7.8966642680921053</c:v>
                </c:pt>
                <c:pt idx="2656">
                  <c:v>7.92236328125</c:v>
                </c:pt>
                <c:pt idx="2657">
                  <c:v>7.9416375411184212</c:v>
                </c:pt>
                <c:pt idx="2658">
                  <c:v>7.9641241776315788</c:v>
                </c:pt>
                <c:pt idx="2659">
                  <c:v>7.9898231907894735</c:v>
                </c:pt>
                <c:pt idx="2660">
                  <c:v>8.028371710526315</c:v>
                </c:pt>
                <c:pt idx="2661">
                  <c:v>8.0476459703947363</c:v>
                </c:pt>
                <c:pt idx="2662">
                  <c:v>8.0701326069078956</c:v>
                </c:pt>
                <c:pt idx="2663">
                  <c:v>8.0958316200657894</c:v>
                </c:pt>
                <c:pt idx="2664">
                  <c:v>8.1151058799342106</c:v>
                </c:pt>
                <c:pt idx="2665">
                  <c:v>8.1279553865131575</c:v>
                </c:pt>
                <c:pt idx="2666">
                  <c:v>8.1536543996710531</c:v>
                </c:pt>
                <c:pt idx="2667">
                  <c:v>8.1793534128289469</c:v>
                </c:pt>
                <c:pt idx="2668">
                  <c:v>8.211477179276315</c:v>
                </c:pt>
                <c:pt idx="2669">
                  <c:v>8.2243266858552637</c:v>
                </c:pt>
                <c:pt idx="2670">
                  <c:v>8.2307514391447363</c:v>
                </c:pt>
                <c:pt idx="2671">
                  <c:v>8.2596628289473681</c:v>
                </c:pt>
                <c:pt idx="2672">
                  <c:v>8.2789370888157894</c:v>
                </c:pt>
                <c:pt idx="2673">
                  <c:v>8.2982113486842106</c:v>
                </c:pt>
                <c:pt idx="2674">
                  <c:v>8.3463969983552637</c:v>
                </c:pt>
                <c:pt idx="2675">
                  <c:v>8.3753083881578956</c:v>
                </c:pt>
                <c:pt idx="2676">
                  <c:v>8.394582648026315</c:v>
                </c:pt>
                <c:pt idx="2677">
                  <c:v>8.4331311677631575</c:v>
                </c:pt>
                <c:pt idx="2678">
                  <c:v>8.4588301809210531</c:v>
                </c:pt>
                <c:pt idx="2679">
                  <c:v>8.4781044407894743</c:v>
                </c:pt>
                <c:pt idx="2680">
                  <c:v>8.5005910773026319</c:v>
                </c:pt>
                <c:pt idx="2681">
                  <c:v>8.5295024671052637</c:v>
                </c:pt>
                <c:pt idx="2682">
                  <c:v>8.5230777138157894</c:v>
                </c:pt>
                <c:pt idx="2683">
                  <c:v>8.5391395970394743</c:v>
                </c:pt>
                <c:pt idx="2684">
                  <c:v>8.548776726973685</c:v>
                </c:pt>
                <c:pt idx="2685">
                  <c:v>8.5680509868421044</c:v>
                </c:pt>
                <c:pt idx="2686">
                  <c:v>8.5873252467105257</c:v>
                </c:pt>
                <c:pt idx="2687">
                  <c:v>8.6130242598684212</c:v>
                </c:pt>
                <c:pt idx="2688">
                  <c:v>8.6355108963815788</c:v>
                </c:pt>
                <c:pt idx="2689">
                  <c:v>8.6579975328947363</c:v>
                </c:pt>
                <c:pt idx="2690">
                  <c:v>8.6740594161184212</c:v>
                </c:pt>
                <c:pt idx="2691">
                  <c:v>8.6933336759868425</c:v>
                </c:pt>
                <c:pt idx="2692">
                  <c:v>8.7126079358552637</c:v>
                </c:pt>
                <c:pt idx="2693">
                  <c:v>8.7286698190789469</c:v>
                </c:pt>
                <c:pt idx="2694">
                  <c:v>8.7479440789473681</c:v>
                </c:pt>
                <c:pt idx="2695">
                  <c:v>8.7704307154605257</c:v>
                </c:pt>
                <c:pt idx="2696">
                  <c:v>8.7897049753289469</c:v>
                </c:pt>
                <c:pt idx="2697">
                  <c:v>8.8121916118421044</c:v>
                </c:pt>
                <c:pt idx="2698">
                  <c:v>8.8314658717105257</c:v>
                </c:pt>
                <c:pt idx="2699">
                  <c:v>8.8475277549342106</c:v>
                </c:pt>
                <c:pt idx="2700">
                  <c:v>8.8603772615131575</c:v>
                </c:pt>
                <c:pt idx="2701">
                  <c:v>8.8764391447368425</c:v>
                </c:pt>
                <c:pt idx="2702">
                  <c:v>8.8892886513157894</c:v>
                </c:pt>
                <c:pt idx="2703">
                  <c:v>8.914987664473685</c:v>
                </c:pt>
                <c:pt idx="2704">
                  <c:v>8.9214124177631575</c:v>
                </c:pt>
                <c:pt idx="2705">
                  <c:v>8.9342619243421044</c:v>
                </c:pt>
                <c:pt idx="2706">
                  <c:v>8.9631733141447363</c:v>
                </c:pt>
                <c:pt idx="2707">
                  <c:v>8.9952970805921044</c:v>
                </c:pt>
                <c:pt idx="2708">
                  <c:v>9.0306332236842106</c:v>
                </c:pt>
                <c:pt idx="2709">
                  <c:v>9.0499074835526319</c:v>
                </c:pt>
                <c:pt idx="2710">
                  <c:v>9.0691817434210531</c:v>
                </c:pt>
                <c:pt idx="2711">
                  <c:v>9.0948807565789469</c:v>
                </c:pt>
                <c:pt idx="2712">
                  <c:v>9.1141550164473681</c:v>
                </c:pt>
                <c:pt idx="2713">
                  <c:v>9.1462787828947363</c:v>
                </c:pt>
                <c:pt idx="2714">
                  <c:v>9.1784025493421044</c:v>
                </c:pt>
                <c:pt idx="2715">
                  <c:v>9.2008891858552637</c:v>
                </c:pt>
                <c:pt idx="2716">
                  <c:v>9.2233758223684212</c:v>
                </c:pt>
                <c:pt idx="2717">
                  <c:v>9.249074835526315</c:v>
                </c:pt>
                <c:pt idx="2718">
                  <c:v>9.2715614720394743</c:v>
                </c:pt>
                <c:pt idx="2719">
                  <c:v>9.2940481085526319</c:v>
                </c:pt>
                <c:pt idx="2720">
                  <c:v>9.342233758223685</c:v>
                </c:pt>
                <c:pt idx="2721">
                  <c:v>9.3679327713815788</c:v>
                </c:pt>
                <c:pt idx="2722">
                  <c:v>9.3968441611842106</c:v>
                </c:pt>
                <c:pt idx="2723">
                  <c:v>9.4193307976973681</c:v>
                </c:pt>
                <c:pt idx="2724">
                  <c:v>9.4418174342105257</c:v>
                </c:pt>
                <c:pt idx="2725">
                  <c:v>9.4610916940789469</c:v>
                </c:pt>
                <c:pt idx="2726">
                  <c:v>9.4867907072368425</c:v>
                </c:pt>
                <c:pt idx="2727">
                  <c:v>9.50927734375</c:v>
                </c:pt>
                <c:pt idx="2728">
                  <c:v>9.4289679276315788</c:v>
                </c:pt>
                <c:pt idx="2729">
                  <c:v>9.4386050575657894</c:v>
                </c:pt>
                <c:pt idx="2730">
                  <c:v>9.4578793174342106</c:v>
                </c:pt>
                <c:pt idx="2731">
                  <c:v>9.4803659539473681</c:v>
                </c:pt>
                <c:pt idx="2732">
                  <c:v>9.5028525904605257</c:v>
                </c:pt>
                <c:pt idx="2733">
                  <c:v>9.5221268503289469</c:v>
                </c:pt>
                <c:pt idx="2734">
                  <c:v>9.5414011101973681</c:v>
                </c:pt>
                <c:pt idx="2735">
                  <c:v>9.5606753700657894</c:v>
                </c:pt>
                <c:pt idx="2736">
                  <c:v>9.586374383223685</c:v>
                </c:pt>
                <c:pt idx="2737">
                  <c:v>9.615285773026315</c:v>
                </c:pt>
                <c:pt idx="2738">
                  <c:v>9.6377724095394743</c:v>
                </c:pt>
                <c:pt idx="2739">
                  <c:v>9.6602590460526319</c:v>
                </c:pt>
                <c:pt idx="2740">
                  <c:v>9.6923828125</c:v>
                </c:pt>
                <c:pt idx="2741">
                  <c:v>9.7180818256578956</c:v>
                </c:pt>
                <c:pt idx="2742">
                  <c:v>9.7598427220394743</c:v>
                </c:pt>
                <c:pt idx="2743">
                  <c:v>9.7919664884868425</c:v>
                </c:pt>
                <c:pt idx="2744">
                  <c:v>9.814453125</c:v>
                </c:pt>
                <c:pt idx="2745">
                  <c:v>9.8337273848684212</c:v>
                </c:pt>
                <c:pt idx="2746">
                  <c:v>9.859426398026315</c:v>
                </c:pt>
                <c:pt idx="2747">
                  <c:v>9.8819130345394743</c:v>
                </c:pt>
                <c:pt idx="2748">
                  <c:v>9.9076120476973681</c:v>
                </c:pt>
                <c:pt idx="2749">
                  <c:v>9.9268863075657894</c:v>
                </c:pt>
                <c:pt idx="2750">
                  <c:v>9.9429481907894743</c:v>
                </c:pt>
                <c:pt idx="2751">
                  <c:v>9.9622224506578956</c:v>
                </c:pt>
                <c:pt idx="2752">
                  <c:v>9.9911338404605257</c:v>
                </c:pt>
                <c:pt idx="2753">
                  <c:v>10.013620476973685</c:v>
                </c:pt>
                <c:pt idx="2754">
                  <c:v>10.039319490131579</c:v>
                </c:pt>
                <c:pt idx="2755">
                  <c:v>10.061806126644736</c:v>
                </c:pt>
                <c:pt idx="2756">
                  <c:v>10.087505139802632</c:v>
                </c:pt>
                <c:pt idx="2757">
                  <c:v>10.113204152960526</c:v>
                </c:pt>
                <c:pt idx="2758">
                  <c:v>10.142115542763158</c:v>
                </c:pt>
                <c:pt idx="2759">
                  <c:v>10.164602179276315</c:v>
                </c:pt>
                <c:pt idx="2760">
                  <c:v>10.187088815789474</c:v>
                </c:pt>
                <c:pt idx="2761">
                  <c:v>10.206363075657896</c:v>
                </c:pt>
                <c:pt idx="2762">
                  <c:v>10.216000205592104</c:v>
                </c:pt>
                <c:pt idx="2763">
                  <c:v>10.228849712171053</c:v>
                </c:pt>
                <c:pt idx="2764">
                  <c:v>10.244911595394736</c:v>
                </c:pt>
                <c:pt idx="2765">
                  <c:v>10.260973478618421</c:v>
                </c:pt>
                <c:pt idx="2766">
                  <c:v>10.392680921052632</c:v>
                </c:pt>
                <c:pt idx="2767">
                  <c:v>10.428017064144736</c:v>
                </c:pt>
                <c:pt idx="2768">
                  <c:v>10.453716077302632</c:v>
                </c:pt>
                <c:pt idx="2769">
                  <c:v>10.476202713815789</c:v>
                </c:pt>
                <c:pt idx="2770">
                  <c:v>10.492264597039474</c:v>
                </c:pt>
                <c:pt idx="2771">
                  <c:v>10.517963610197368</c:v>
                </c:pt>
                <c:pt idx="2772">
                  <c:v>10.537237870065789</c:v>
                </c:pt>
                <c:pt idx="2773">
                  <c:v>10.553299753289474</c:v>
                </c:pt>
                <c:pt idx="2774">
                  <c:v>10.498689350328947</c:v>
                </c:pt>
                <c:pt idx="2775">
                  <c:v>10.505114103618421</c:v>
                </c:pt>
                <c:pt idx="2776">
                  <c:v>10.537237870065789</c:v>
                </c:pt>
                <c:pt idx="2777">
                  <c:v>10.562936883223685</c:v>
                </c:pt>
                <c:pt idx="2778">
                  <c:v>10.585423519736842</c:v>
                </c:pt>
                <c:pt idx="2779">
                  <c:v>10.611122532894736</c:v>
                </c:pt>
                <c:pt idx="2780">
                  <c:v>10.633609169407896</c:v>
                </c:pt>
                <c:pt idx="2781">
                  <c:v>10.662520559210526</c:v>
                </c:pt>
                <c:pt idx="2782">
                  <c:v>10.688219572368421</c:v>
                </c:pt>
                <c:pt idx="2783">
                  <c:v>10.717130962171053</c:v>
                </c:pt>
                <c:pt idx="2784">
                  <c:v>10.739617598684211</c:v>
                </c:pt>
                <c:pt idx="2785">
                  <c:v>10.762104235197368</c:v>
                </c:pt>
                <c:pt idx="2786">
                  <c:v>10.787803248355264</c:v>
                </c:pt>
                <c:pt idx="2787">
                  <c:v>10.813502261513158</c:v>
                </c:pt>
                <c:pt idx="2788">
                  <c:v>10.845626027960526</c:v>
                </c:pt>
                <c:pt idx="2789">
                  <c:v>10.871325041118421</c:v>
                </c:pt>
                <c:pt idx="2790">
                  <c:v>10.897024054276315</c:v>
                </c:pt>
                <c:pt idx="2791">
                  <c:v>10.922723067434211</c:v>
                </c:pt>
                <c:pt idx="2792">
                  <c:v>10.945209703947368</c:v>
                </c:pt>
                <c:pt idx="2793">
                  <c:v>10.967696340460526</c:v>
                </c:pt>
                <c:pt idx="2794">
                  <c:v>10.990182976973685</c:v>
                </c:pt>
                <c:pt idx="2795">
                  <c:v>11.012669613486842</c:v>
                </c:pt>
                <c:pt idx="2796">
                  <c:v>11.038368626644736</c:v>
                </c:pt>
                <c:pt idx="2797">
                  <c:v>11.067280016447368</c:v>
                </c:pt>
                <c:pt idx="2798">
                  <c:v>11.09619140625</c:v>
                </c:pt>
                <c:pt idx="2799">
                  <c:v>11.125102796052632</c:v>
                </c:pt>
                <c:pt idx="2800">
                  <c:v>11.163651315789474</c:v>
                </c:pt>
                <c:pt idx="2801">
                  <c:v>11.198987458881579</c:v>
                </c:pt>
                <c:pt idx="2802">
                  <c:v>11.227898848684211</c:v>
                </c:pt>
                <c:pt idx="2803">
                  <c:v>11.260022615131579</c:v>
                </c:pt>
                <c:pt idx="2804">
                  <c:v>11.285721628289474</c:v>
                </c:pt>
                <c:pt idx="2805">
                  <c:v>11.311420641447368</c:v>
                </c:pt>
                <c:pt idx="2806">
                  <c:v>11.34033203125</c:v>
                </c:pt>
                <c:pt idx="2807">
                  <c:v>11.366031044407896</c:v>
                </c:pt>
                <c:pt idx="2808">
                  <c:v>11.4013671875</c:v>
                </c:pt>
                <c:pt idx="2809">
                  <c:v>11.427066200657896</c:v>
                </c:pt>
                <c:pt idx="2810">
                  <c:v>11.459189967105264</c:v>
                </c:pt>
                <c:pt idx="2811">
                  <c:v>11.491313733552632</c:v>
                </c:pt>
                <c:pt idx="2812">
                  <c:v>11.594109786184211</c:v>
                </c:pt>
                <c:pt idx="2813">
                  <c:v>11.632658305921053</c:v>
                </c:pt>
                <c:pt idx="2814">
                  <c:v>11.651932565789474</c:v>
                </c:pt>
                <c:pt idx="2815">
                  <c:v>11.677631578947368</c:v>
                </c:pt>
                <c:pt idx="2816">
                  <c:v>11.687268708881579</c:v>
                </c:pt>
                <c:pt idx="2817">
                  <c:v>11.709755345394736</c:v>
                </c:pt>
                <c:pt idx="2818">
                  <c:v>11.735454358552632</c:v>
                </c:pt>
                <c:pt idx="2819">
                  <c:v>11.757940995065789</c:v>
                </c:pt>
                <c:pt idx="2820">
                  <c:v>11.748303865131579</c:v>
                </c:pt>
                <c:pt idx="2821">
                  <c:v>11.764365748355264</c:v>
                </c:pt>
                <c:pt idx="2822">
                  <c:v>11.777215254934211</c:v>
                </c:pt>
                <c:pt idx="2823">
                  <c:v>11.802914268092104</c:v>
                </c:pt>
                <c:pt idx="2824">
                  <c:v>11.822188527960526</c:v>
                </c:pt>
                <c:pt idx="2825">
                  <c:v>11.838250411184211</c:v>
                </c:pt>
                <c:pt idx="2826">
                  <c:v>11.860737047697368</c:v>
                </c:pt>
                <c:pt idx="2827">
                  <c:v>11.883223684210526</c:v>
                </c:pt>
                <c:pt idx="2828">
                  <c:v>11.908922697368421</c:v>
                </c:pt>
                <c:pt idx="2829">
                  <c:v>11.934621710526315</c:v>
                </c:pt>
                <c:pt idx="2830">
                  <c:v>11.957108347039474</c:v>
                </c:pt>
                <c:pt idx="2831">
                  <c:v>11.986019736842104</c:v>
                </c:pt>
                <c:pt idx="2832">
                  <c:v>12.008506373355264</c:v>
                </c:pt>
                <c:pt idx="2833">
                  <c:v>12.030993009868421</c:v>
                </c:pt>
                <c:pt idx="2834">
                  <c:v>12.050267269736842</c:v>
                </c:pt>
                <c:pt idx="2835">
                  <c:v>12.075966282894736</c:v>
                </c:pt>
                <c:pt idx="2836">
                  <c:v>12.098452919407896</c:v>
                </c:pt>
                <c:pt idx="2837">
                  <c:v>12.124151932565789</c:v>
                </c:pt>
                <c:pt idx="2838">
                  <c:v>12.1337890625</c:v>
                </c:pt>
                <c:pt idx="2839">
                  <c:v>12.159488075657896</c:v>
                </c:pt>
                <c:pt idx="2840">
                  <c:v>12.181974712171053</c:v>
                </c:pt>
                <c:pt idx="2841">
                  <c:v>12.19482421875</c:v>
                </c:pt>
                <c:pt idx="2842">
                  <c:v>12.217310855263158</c:v>
                </c:pt>
                <c:pt idx="2843">
                  <c:v>12.239797491776315</c:v>
                </c:pt>
                <c:pt idx="2844">
                  <c:v>12.268708881578947</c:v>
                </c:pt>
                <c:pt idx="2845">
                  <c:v>12.294407894736842</c:v>
                </c:pt>
                <c:pt idx="2846">
                  <c:v>12.31689453125</c:v>
                </c:pt>
                <c:pt idx="2847">
                  <c:v>12.339381167763158</c:v>
                </c:pt>
                <c:pt idx="2848">
                  <c:v>12.358655427631579</c:v>
                </c:pt>
                <c:pt idx="2849">
                  <c:v>12.387566817434211</c:v>
                </c:pt>
                <c:pt idx="2850">
                  <c:v>12.410053453947368</c:v>
                </c:pt>
                <c:pt idx="2851">
                  <c:v>12.435752467105264</c:v>
                </c:pt>
                <c:pt idx="2852">
                  <c:v>12.464663856907896</c:v>
                </c:pt>
                <c:pt idx="2853">
                  <c:v>12.490362870065789</c:v>
                </c:pt>
                <c:pt idx="2854">
                  <c:v>12.532123766447368</c:v>
                </c:pt>
                <c:pt idx="2855">
                  <c:v>12.557822779605264</c:v>
                </c:pt>
                <c:pt idx="2856">
                  <c:v>12.580309416118421</c:v>
                </c:pt>
                <c:pt idx="2857">
                  <c:v>12.606008429276315</c:v>
                </c:pt>
                <c:pt idx="2858">
                  <c:v>12.667043585526315</c:v>
                </c:pt>
                <c:pt idx="2859">
                  <c:v>12.702379728618421</c:v>
                </c:pt>
                <c:pt idx="2860">
                  <c:v>12.737715871710526</c:v>
                </c:pt>
                <c:pt idx="2861">
                  <c:v>12.763414884868421</c:v>
                </c:pt>
                <c:pt idx="2862">
                  <c:v>12.792326274671053</c:v>
                </c:pt>
                <c:pt idx="2863">
                  <c:v>12.827662417763158</c:v>
                </c:pt>
                <c:pt idx="2864">
                  <c:v>12.853361430921053</c:v>
                </c:pt>
                <c:pt idx="2865">
                  <c:v>12.879060444078947</c:v>
                </c:pt>
                <c:pt idx="2866">
                  <c:v>12.850149054276315</c:v>
                </c:pt>
                <c:pt idx="2867">
                  <c:v>12.869423314144736</c:v>
                </c:pt>
                <c:pt idx="2868">
                  <c:v>12.898334703947368</c:v>
                </c:pt>
                <c:pt idx="2869">
                  <c:v>12.920821340460526</c:v>
                </c:pt>
                <c:pt idx="2870">
                  <c:v>12.946520353618421</c:v>
                </c:pt>
                <c:pt idx="2871">
                  <c:v>12.972219366776315</c:v>
                </c:pt>
                <c:pt idx="2872">
                  <c:v>12.991493626644736</c:v>
                </c:pt>
                <c:pt idx="2873">
                  <c:v>13.010767886513158</c:v>
                </c:pt>
                <c:pt idx="2874">
                  <c:v>13.033254523026315</c:v>
                </c:pt>
                <c:pt idx="2875">
                  <c:v>13.055741159539474</c:v>
                </c:pt>
                <c:pt idx="2876">
                  <c:v>13.094289679276315</c:v>
                </c:pt>
                <c:pt idx="2877">
                  <c:v>13.116776315789474</c:v>
                </c:pt>
              </c:numCache>
            </c:numRef>
          </c:xVal>
          <c:yVal>
            <c:numRef>
              <c:f>Interior!$A$4075:$A$6952</c:f>
              <c:numCache>
                <c:formatCode>General</c:formatCode>
                <c:ptCount val="2878"/>
                <c:pt idx="0">
                  <c:v>73520.032094325172</c:v>
                </c:pt>
                <c:pt idx="1">
                  <c:v>73217.479545132344</c:v>
                </c:pt>
                <c:pt idx="2">
                  <c:v>73157.585557055063</c:v>
                </c:pt>
                <c:pt idx="3">
                  <c:v>73097.765184360018</c:v>
                </c:pt>
                <c:pt idx="4">
                  <c:v>73038.018296294613</c:v>
                </c:pt>
                <c:pt idx="5">
                  <c:v>72978.344762320048</c:v>
                </c:pt>
                <c:pt idx="6">
                  <c:v>72918.744452141997</c:v>
                </c:pt>
                <c:pt idx="7">
                  <c:v>72859.217235631062</c:v>
                </c:pt>
                <c:pt idx="8">
                  <c:v>72799.762982890068</c:v>
                </c:pt>
                <c:pt idx="9">
                  <c:v>72740.381564241776</c:v>
                </c:pt>
                <c:pt idx="10">
                  <c:v>72681.072850180048</c:v>
                </c:pt>
                <c:pt idx="11">
                  <c:v>72621.836711455398</c:v>
                </c:pt>
                <c:pt idx="12">
                  <c:v>72562.673019013819</c:v>
                </c:pt>
                <c:pt idx="13">
                  <c:v>72503.581644002974</c:v>
                </c:pt>
                <c:pt idx="14">
                  <c:v>72444.562457784399</c:v>
                </c:pt>
                <c:pt idx="15">
                  <c:v>72385.615331915105</c:v>
                </c:pt>
                <c:pt idx="16">
                  <c:v>72326.740138190435</c:v>
                </c:pt>
                <c:pt idx="17">
                  <c:v>72267.936748613502</c:v>
                </c:pt>
                <c:pt idx="18">
                  <c:v>72209.20503534624</c:v>
                </c:pt>
                <c:pt idx="19">
                  <c:v>72150.544870813348</c:v>
                </c:pt>
                <c:pt idx="20">
                  <c:v>72091.956127635029</c:v>
                </c:pt>
                <c:pt idx="21">
                  <c:v>72033.438678614839</c:v>
                </c:pt>
                <c:pt idx="22">
                  <c:v>71974.992396800691</c:v>
                </c:pt>
                <c:pt idx="23">
                  <c:v>71916.61715539328</c:v>
                </c:pt>
                <c:pt idx="24">
                  <c:v>71858.312827862159</c:v>
                </c:pt>
                <c:pt idx="25">
                  <c:v>71800.079287866261</c:v>
                </c:pt>
                <c:pt idx="26">
                  <c:v>71741.916409253972</c:v>
                </c:pt>
                <c:pt idx="27">
                  <c:v>71683.82406606921</c:v>
                </c:pt>
                <c:pt idx="28">
                  <c:v>71625.802132606375</c:v>
                </c:pt>
                <c:pt idx="29">
                  <c:v>71567.850483306524</c:v>
                </c:pt>
                <c:pt idx="30">
                  <c:v>71509.968992885711</c:v>
                </c:pt>
                <c:pt idx="31">
                  <c:v>71452.157536194369</c:v>
                </c:pt>
                <c:pt idx="32">
                  <c:v>71394.415988364024</c:v>
                </c:pt>
                <c:pt idx="33">
                  <c:v>71336.744224654511</c:v>
                </c:pt>
                <c:pt idx="34">
                  <c:v>71279.142120576187</c:v>
                </c:pt>
                <c:pt idx="35">
                  <c:v>71221.609551841029</c:v>
                </c:pt>
                <c:pt idx="36">
                  <c:v>71164.146394356561</c:v>
                </c:pt>
                <c:pt idx="37">
                  <c:v>71106.752524207506</c:v>
                </c:pt>
                <c:pt idx="38">
                  <c:v>71049.427817753545</c:v>
                </c:pt>
                <c:pt idx="39">
                  <c:v>70992.17215147044</c:v>
                </c:pt>
                <c:pt idx="40">
                  <c:v>70934.985402121136</c:v>
                </c:pt>
                <c:pt idx="41">
                  <c:v>70877.867446603006</c:v>
                </c:pt>
                <c:pt idx="42">
                  <c:v>70820.818162039504</c:v>
                </c:pt>
                <c:pt idx="43">
                  <c:v>70763.837425792386</c:v>
                </c:pt>
                <c:pt idx="44">
                  <c:v>70706.925115363949</c:v>
                </c:pt>
                <c:pt idx="45">
                  <c:v>70650.081108519196</c:v>
                </c:pt>
                <c:pt idx="46">
                  <c:v>70593.30528315148</c:v>
                </c:pt>
                <c:pt idx="47">
                  <c:v>70536.597517429094</c:v>
                </c:pt>
                <c:pt idx="48">
                  <c:v>70479.957689679213</c:v>
                </c:pt>
                <c:pt idx="49">
                  <c:v>70423.385678448976</c:v>
                </c:pt>
                <c:pt idx="50">
                  <c:v>70366.881362474931</c:v>
                </c:pt>
                <c:pt idx="51">
                  <c:v>70310.444620683033</c:v>
                </c:pt>
                <c:pt idx="52">
                  <c:v>70254.075332249777</c:v>
                </c:pt>
                <c:pt idx="53">
                  <c:v>70197.773376473851</c:v>
                </c:pt>
                <c:pt idx="54">
                  <c:v>70141.538632928918</c:v>
                </c:pt>
                <c:pt idx="55">
                  <c:v>70085.370981353597</c:v>
                </c:pt>
                <c:pt idx="56">
                  <c:v>70029.270301675933</c:v>
                </c:pt>
                <c:pt idx="57">
                  <c:v>69973.23647403784</c:v>
                </c:pt>
                <c:pt idx="58">
                  <c:v>69917.269378770608</c:v>
                </c:pt>
                <c:pt idx="59">
                  <c:v>69861.36889641943</c:v>
                </c:pt>
                <c:pt idx="60">
                  <c:v>69805.534907700581</c:v>
                </c:pt>
                <c:pt idx="61">
                  <c:v>69749.767293586934</c:v>
                </c:pt>
                <c:pt idx="62">
                  <c:v>69694.065935179708</c:v>
                </c:pt>
                <c:pt idx="63">
                  <c:v>69638.430713800073</c:v>
                </c:pt>
                <c:pt idx="64">
                  <c:v>69582.861510983057</c:v>
                </c:pt>
                <c:pt idx="65">
                  <c:v>69527.35820845922</c:v>
                </c:pt>
                <c:pt idx="66">
                  <c:v>69471.920688142432</c:v>
                </c:pt>
                <c:pt idx="67">
                  <c:v>69416.548832166533</c:v>
                </c:pt>
                <c:pt idx="68">
                  <c:v>69361.242522811997</c:v>
                </c:pt>
                <c:pt idx="69">
                  <c:v>69306.001642609815</c:v>
                </c:pt>
                <c:pt idx="70">
                  <c:v>69250.826074237644</c:v>
                </c:pt>
                <c:pt idx="71">
                  <c:v>69195.715700641973</c:v>
                </c:pt>
                <c:pt idx="72">
                  <c:v>69140.670404885372</c:v>
                </c:pt>
                <c:pt idx="73">
                  <c:v>69085.6900702321</c:v>
                </c:pt>
                <c:pt idx="74">
                  <c:v>69030.77458024575</c:v>
                </c:pt>
                <c:pt idx="75">
                  <c:v>68975.923818575509</c:v>
                </c:pt>
                <c:pt idx="76">
                  <c:v>68921.137669059957</c:v>
                </c:pt>
                <c:pt idx="77">
                  <c:v>68866.416015812647</c:v>
                </c:pt>
                <c:pt idx="78">
                  <c:v>68811.758743050988</c:v>
                </c:pt>
                <c:pt idx="79">
                  <c:v>68757.165735304035</c:v>
                </c:pt>
                <c:pt idx="80">
                  <c:v>68702.636877161916</c:v>
                </c:pt>
                <c:pt idx="81">
                  <c:v>68648.172053477523</c:v>
                </c:pt>
                <c:pt idx="82">
                  <c:v>68593.771149317588</c:v>
                </c:pt>
                <c:pt idx="83">
                  <c:v>68539.434049913834</c:v>
                </c:pt>
                <c:pt idx="84">
                  <c:v>68485.160640656832</c:v>
                </c:pt>
                <c:pt idx="85">
                  <c:v>68430.950807181594</c:v>
                </c:pt>
                <c:pt idx="86">
                  <c:v>68376.804435281956</c:v>
                </c:pt>
                <c:pt idx="87">
                  <c:v>68322.721410996193</c:v>
                </c:pt>
                <c:pt idx="88">
                  <c:v>68268.70162046644</c:v>
                </c:pt>
                <c:pt idx="89">
                  <c:v>68214.744950109802</c:v>
                </c:pt>
                <c:pt idx="90">
                  <c:v>68160.851286483914</c:v>
                </c:pt>
                <c:pt idx="91">
                  <c:v>68107.020516360266</c:v>
                </c:pt>
                <c:pt idx="92">
                  <c:v>68053.252526711978</c:v>
                </c:pt>
                <c:pt idx="93">
                  <c:v>67999.547204652714</c:v>
                </c:pt>
                <c:pt idx="94">
                  <c:v>67945.904437546676</c:v>
                </c:pt>
                <c:pt idx="95">
                  <c:v>67892.32411290468</c:v>
                </c:pt>
                <c:pt idx="96">
                  <c:v>67838.80611845752</c:v>
                </c:pt>
                <c:pt idx="97">
                  <c:v>67785.35034211319</c:v>
                </c:pt>
                <c:pt idx="98">
                  <c:v>67731.956671938562</c:v>
                </c:pt>
                <c:pt idx="99">
                  <c:v>67678.624996244878</c:v>
                </c:pt>
                <c:pt idx="100">
                  <c:v>67625.355203502302</c:v>
                </c:pt>
                <c:pt idx="101">
                  <c:v>67572.147182388697</c:v>
                </c:pt>
                <c:pt idx="102">
                  <c:v>67519.000821716356</c:v>
                </c:pt>
                <c:pt idx="103">
                  <c:v>67465.916010572575</c:v>
                </c:pt>
                <c:pt idx="104">
                  <c:v>67412.89263815459</c:v>
                </c:pt>
                <c:pt idx="105">
                  <c:v>67359.930593861282</c:v>
                </c:pt>
                <c:pt idx="106">
                  <c:v>67307.029767335946</c:v>
                </c:pt>
                <c:pt idx="107">
                  <c:v>67254.190048362434</c:v>
                </c:pt>
                <c:pt idx="108">
                  <c:v>67201.411326883419</c:v>
                </c:pt>
                <c:pt idx="109">
                  <c:v>67148.693493079903</c:v>
                </c:pt>
                <c:pt idx="110">
                  <c:v>67096.03643732841</c:v>
                </c:pt>
                <c:pt idx="111">
                  <c:v>67043.440050139878</c:v>
                </c:pt>
                <c:pt idx="112">
                  <c:v>66990.904222239144</c:v>
                </c:pt>
                <c:pt idx="113">
                  <c:v>66938.428844552604</c:v>
                </c:pt>
                <c:pt idx="114">
                  <c:v>66886.01380813506</c:v>
                </c:pt>
                <c:pt idx="115">
                  <c:v>66833.659004322297</c:v>
                </c:pt>
                <c:pt idx="116">
                  <c:v>66781.3643245235</c:v>
                </c:pt>
                <c:pt idx="117">
                  <c:v>66729.129660441089</c:v>
                </c:pt>
                <c:pt idx="118">
                  <c:v>66676.954903869162</c:v>
                </c:pt>
                <c:pt idx="119">
                  <c:v>66624.839946827895</c:v>
                </c:pt>
                <c:pt idx="120">
                  <c:v>66572.784681539095</c:v>
                </c:pt>
                <c:pt idx="121">
                  <c:v>66520.789000413992</c:v>
                </c:pt>
                <c:pt idx="122">
                  <c:v>66468.852795973784</c:v>
                </c:pt>
                <c:pt idx="123">
                  <c:v>66416.975961008546</c:v>
                </c:pt>
                <c:pt idx="124">
                  <c:v>66365.158388412194</c:v>
                </c:pt>
                <c:pt idx="125">
                  <c:v>66313.399971384191</c:v>
                </c:pt>
                <c:pt idx="126">
                  <c:v>66261.700603160629</c:v>
                </c:pt>
                <c:pt idx="127">
                  <c:v>66210.060177258696</c:v>
                </c:pt>
                <c:pt idx="128">
                  <c:v>66158.478587336096</c:v>
                </c:pt>
                <c:pt idx="129">
                  <c:v>66106.955727264387</c:v>
                </c:pt>
                <c:pt idx="130">
                  <c:v>66055.491491043475</c:v>
                </c:pt>
                <c:pt idx="131">
                  <c:v>66004.085772905411</c:v>
                </c:pt>
                <c:pt idx="132">
                  <c:v>65952.738467271702</c:v>
                </c:pt>
                <c:pt idx="133">
                  <c:v>65901.449468686042</c:v>
                </c:pt>
                <c:pt idx="134">
                  <c:v>65850.218671930401</c:v>
                </c:pt>
                <c:pt idx="135">
                  <c:v>65799.045971921209</c:v>
                </c:pt>
                <c:pt idx="136">
                  <c:v>65747.931263800958</c:v>
                </c:pt>
                <c:pt idx="137">
                  <c:v>65696.874442877117</c:v>
                </c:pt>
                <c:pt idx="138">
                  <c:v>65645.875404609935</c:v>
                </c:pt>
                <c:pt idx="139">
                  <c:v>65594.934044667345</c:v>
                </c:pt>
                <c:pt idx="140">
                  <c:v>65544.050258894553</c:v>
                </c:pt>
                <c:pt idx="141">
                  <c:v>65493.223943320023</c:v>
                </c:pt>
                <c:pt idx="142">
                  <c:v>65442.454994124986</c:v>
                </c:pt>
                <c:pt idx="143">
                  <c:v>65391.743307698423</c:v>
                </c:pt>
                <c:pt idx="144">
                  <c:v>65341.088780618731</c:v>
                </c:pt>
                <c:pt idx="145">
                  <c:v>65290.4913095804</c:v>
                </c:pt>
                <c:pt idx="146">
                  <c:v>65239.950791534553</c:v>
                </c:pt>
                <c:pt idx="147">
                  <c:v>65189.467123536182</c:v>
                </c:pt>
                <c:pt idx="148">
                  <c:v>65139.040202890799</c:v>
                </c:pt>
                <c:pt idx="149">
                  <c:v>65088.669927050571</c:v>
                </c:pt>
                <c:pt idx="150">
                  <c:v>65038.356193602063</c:v>
                </c:pt>
                <c:pt idx="151">
                  <c:v>64988.098900400728</c:v>
                </c:pt>
                <c:pt idx="152">
                  <c:v>64937.897945387536</c:v>
                </c:pt>
                <c:pt idx="153">
                  <c:v>64887.753226711204</c:v>
                </c:pt>
                <c:pt idx="154">
                  <c:v>64837.664642734315</c:v>
                </c:pt>
                <c:pt idx="155">
                  <c:v>64787.632091978325</c:v>
                </c:pt>
                <c:pt idx="156">
                  <c:v>64737.655473080762</c:v>
                </c:pt>
                <c:pt idx="157">
                  <c:v>64687.734684935815</c:v>
                </c:pt>
                <c:pt idx="158">
                  <c:v>64637.869626584281</c:v>
                </c:pt>
                <c:pt idx="159">
                  <c:v>64588.060197231964</c:v>
                </c:pt>
                <c:pt idx="160">
                  <c:v>64538.306296255738</c:v>
                </c:pt>
                <c:pt idx="161">
                  <c:v>64488.607823234117</c:v>
                </c:pt>
                <c:pt idx="162">
                  <c:v>64438.964677892262</c:v>
                </c:pt>
                <c:pt idx="163">
                  <c:v>64389.376760144754</c:v>
                </c:pt>
                <c:pt idx="164">
                  <c:v>64339.843970101698</c:v>
                </c:pt>
                <c:pt idx="165">
                  <c:v>64290.366207989282</c:v>
                </c:pt>
                <c:pt idx="166">
                  <c:v>64240.943374259805</c:v>
                </c:pt>
                <c:pt idx="167">
                  <c:v>64191.575369530496</c:v>
                </c:pt>
                <c:pt idx="168">
                  <c:v>64142.262094559155</c:v>
                </c:pt>
                <c:pt idx="169">
                  <c:v>64093.003450317432</c:v>
                </c:pt>
                <c:pt idx="170">
                  <c:v>64043.799337923614</c:v>
                </c:pt>
                <c:pt idx="171">
                  <c:v>63994.649658697621</c:v>
                </c:pt>
                <c:pt idx="172">
                  <c:v>63945.554314063265</c:v>
                </c:pt>
                <c:pt idx="173">
                  <c:v>63896.513205719311</c:v>
                </c:pt>
                <c:pt idx="174">
                  <c:v>63847.526235480604</c:v>
                </c:pt>
                <c:pt idx="175">
                  <c:v>63798.593305308656</c:v>
                </c:pt>
                <c:pt idx="176">
                  <c:v>63749.714317384925</c:v>
                </c:pt>
                <c:pt idx="177">
                  <c:v>63700.889174006988</c:v>
                </c:pt>
                <c:pt idx="178">
                  <c:v>63652.1177777107</c:v>
                </c:pt>
                <c:pt idx="179">
                  <c:v>63603.400031203018</c:v>
                </c:pt>
                <c:pt idx="180">
                  <c:v>63554.735837270309</c:v>
                </c:pt>
                <c:pt idx="181">
                  <c:v>63506.125098918936</c:v>
                </c:pt>
                <c:pt idx="182">
                  <c:v>63457.567719387429</c:v>
                </c:pt>
                <c:pt idx="183">
                  <c:v>63409.063601999871</c:v>
                </c:pt>
                <c:pt idx="184">
                  <c:v>63360.612650306422</c:v>
                </c:pt>
                <c:pt idx="185">
                  <c:v>63312.21476796722</c:v>
                </c:pt>
                <c:pt idx="186">
                  <c:v>63263.869858880716</c:v>
                </c:pt>
                <c:pt idx="187">
                  <c:v>63215.577827073663</c:v>
                </c:pt>
                <c:pt idx="188">
                  <c:v>63167.338576731687</c:v>
                </c:pt>
                <c:pt idx="189">
                  <c:v>63119.152012242033</c:v>
                </c:pt>
                <c:pt idx="190">
                  <c:v>63071.018038144728</c:v>
                </c:pt>
                <c:pt idx="191">
                  <c:v>63022.936559132548</c:v>
                </c:pt>
                <c:pt idx="192">
                  <c:v>62974.907480112102</c:v>
                </c:pt>
                <c:pt idx="193">
                  <c:v>62926.930706106134</c:v>
                </c:pt>
                <c:pt idx="194">
                  <c:v>62879.006142338985</c:v>
                </c:pt>
                <c:pt idx="195">
                  <c:v>62831.133694175565</c:v>
                </c:pt>
                <c:pt idx="196">
                  <c:v>62783.313267188511</c:v>
                </c:pt>
                <c:pt idx="197">
                  <c:v>62735.544767054329</c:v>
                </c:pt>
                <c:pt idx="198">
                  <c:v>62687.828099700069</c:v>
                </c:pt>
                <c:pt idx="199">
                  <c:v>62640.163171119973</c:v>
                </c:pt>
                <c:pt idx="200">
                  <c:v>62592.549887577145</c:v>
                </c:pt>
                <c:pt idx="201">
                  <c:v>62544.988155414096</c:v>
                </c:pt>
                <c:pt idx="202">
                  <c:v>62497.477881223895</c:v>
                </c:pt>
                <c:pt idx="203">
                  <c:v>62450.018971666796</c:v>
                </c:pt>
                <c:pt idx="204">
                  <c:v>62402.611333641362</c:v>
                </c:pt>
                <c:pt idx="205">
                  <c:v>62355.254874211125</c:v>
                </c:pt>
                <c:pt idx="206">
                  <c:v>62307.949500525167</c:v>
                </c:pt>
                <c:pt idx="207">
                  <c:v>62260.695120038079</c:v>
                </c:pt>
                <c:pt idx="208">
                  <c:v>62213.491640216671</c:v>
                </c:pt>
                <c:pt idx="209">
                  <c:v>62166.338968790493</c:v>
                </c:pt>
                <c:pt idx="210">
                  <c:v>62119.237013629638</c:v>
                </c:pt>
                <c:pt idx="211">
                  <c:v>62072.185682750824</c:v>
                </c:pt>
                <c:pt idx="212">
                  <c:v>62025.18488434187</c:v>
                </c:pt>
                <c:pt idx="213">
                  <c:v>61978.234526780019</c:v>
                </c:pt>
                <c:pt idx="214">
                  <c:v>61931.334518595257</c:v>
                </c:pt>
                <c:pt idx="215">
                  <c:v>61884.484768421447</c:v>
                </c:pt>
                <c:pt idx="216">
                  <c:v>61837.685185155184</c:v>
                </c:pt>
                <c:pt idx="217">
                  <c:v>61790.935677772512</c:v>
                </c:pt>
                <c:pt idx="218">
                  <c:v>61744.236155463324</c:v>
                </c:pt>
                <c:pt idx="219">
                  <c:v>61697.586527564155</c:v>
                </c:pt>
                <c:pt idx="220">
                  <c:v>61650.986703539864</c:v>
                </c:pt>
                <c:pt idx="221">
                  <c:v>61604.436593087485</c:v>
                </c:pt>
                <c:pt idx="222">
                  <c:v>61557.936106014051</c:v>
                </c:pt>
                <c:pt idx="223">
                  <c:v>61511.485152285444</c:v>
                </c:pt>
                <c:pt idx="224">
                  <c:v>61465.083642032543</c:v>
                </c:pt>
                <c:pt idx="225">
                  <c:v>61418.731485600067</c:v>
                </c:pt>
                <c:pt idx="226">
                  <c:v>61372.428593424389</c:v>
                </c:pt>
                <c:pt idx="227">
                  <c:v>61326.174876106874</c:v>
                </c:pt>
                <c:pt idx="228">
                  <c:v>61279.970244474949</c:v>
                </c:pt>
                <c:pt idx="229">
                  <c:v>61233.814609459921</c:v>
                </c:pt>
                <c:pt idx="230">
                  <c:v>61187.707882151961</c:v>
                </c:pt>
                <c:pt idx="231">
                  <c:v>61141.649973818436</c:v>
                </c:pt>
                <c:pt idx="232">
                  <c:v>61095.640795891697</c:v>
                </c:pt>
                <c:pt idx="233">
                  <c:v>61049.680259944616</c:v>
                </c:pt>
                <c:pt idx="234">
                  <c:v>61003.768277739495</c:v>
                </c:pt>
                <c:pt idx="235">
                  <c:v>60957.904761130289</c:v>
                </c:pt>
                <c:pt idx="236">
                  <c:v>60912.089622215339</c:v>
                </c:pt>
                <c:pt idx="237">
                  <c:v>60866.322773215223</c:v>
                </c:pt>
                <c:pt idx="238">
                  <c:v>60820.604126466591</c:v>
                </c:pt>
                <c:pt idx="239">
                  <c:v>60774.93359453218</c:v>
                </c:pt>
                <c:pt idx="240">
                  <c:v>60729.311090121373</c:v>
                </c:pt>
                <c:pt idx="241">
                  <c:v>60683.736526047425</c:v>
                </c:pt>
                <c:pt idx="242">
                  <c:v>60638.209815300783</c:v>
                </c:pt>
                <c:pt idx="243">
                  <c:v>60592.730871097978</c:v>
                </c:pt>
                <c:pt idx="244">
                  <c:v>60547.299606728862</c:v>
                </c:pt>
                <c:pt idx="245">
                  <c:v>60501.915935654375</c:v>
                </c:pt>
                <c:pt idx="246">
                  <c:v>60456.57977154931</c:v>
                </c:pt>
                <c:pt idx="247">
                  <c:v>60411.291028155669</c:v>
                </c:pt>
                <c:pt idx="248">
                  <c:v>60366.04961945377</c:v>
                </c:pt>
                <c:pt idx="249">
                  <c:v>60320.855459533894</c:v>
                </c:pt>
                <c:pt idx="250">
                  <c:v>60275.708462657429</c:v>
                </c:pt>
                <c:pt idx="251">
                  <c:v>60230.608543220165</c:v>
                </c:pt>
                <c:pt idx="252">
                  <c:v>60185.555615788995</c:v>
                </c:pt>
                <c:pt idx="253">
                  <c:v>60140.54959511412</c:v>
                </c:pt>
                <c:pt idx="254">
                  <c:v>60095.590396055704</c:v>
                </c:pt>
                <c:pt idx="255">
                  <c:v>60050.677933651132</c:v>
                </c:pt>
                <c:pt idx="256">
                  <c:v>60005.812123059986</c:v>
                </c:pt>
                <c:pt idx="257">
                  <c:v>59960.992879643476</c:v>
                </c:pt>
                <c:pt idx="258">
                  <c:v>59916.220118915575</c:v>
                </c:pt>
                <c:pt idx="259">
                  <c:v>59871.493756481905</c:v>
                </c:pt>
                <c:pt idx="260">
                  <c:v>59826.813708192516</c:v>
                </c:pt>
                <c:pt idx="261">
                  <c:v>59782.179889958526</c:v>
                </c:pt>
                <c:pt idx="262">
                  <c:v>59737.592217898826</c:v>
                </c:pt>
                <c:pt idx="263">
                  <c:v>59693.050608285062</c:v>
                </c:pt>
                <c:pt idx="264">
                  <c:v>59648.554977529398</c:v>
                </c:pt>
                <c:pt idx="265">
                  <c:v>59604.105242190657</c:v>
                </c:pt>
                <c:pt idx="266">
                  <c:v>59559.70131898042</c:v>
                </c:pt>
                <c:pt idx="267">
                  <c:v>59515.343124775238</c:v>
                </c:pt>
                <c:pt idx="268">
                  <c:v>59471.030576610523</c:v>
                </c:pt>
                <c:pt idx="269">
                  <c:v>59426.763591662231</c:v>
                </c:pt>
                <c:pt idx="270">
                  <c:v>59382.542087234629</c:v>
                </c:pt>
                <c:pt idx="271">
                  <c:v>59338.365980796952</c:v>
                </c:pt>
                <c:pt idx="272">
                  <c:v>59294.235190013984</c:v>
                </c:pt>
                <c:pt idx="273">
                  <c:v>59250.149632629917</c:v>
                </c:pt>
                <c:pt idx="274">
                  <c:v>59206.109226602814</c:v>
                </c:pt>
                <c:pt idx="275">
                  <c:v>59162.113889970176</c:v>
                </c:pt>
                <c:pt idx="276">
                  <c:v>59118.163540989452</c:v>
                </c:pt>
                <c:pt idx="277">
                  <c:v>59074.258098040315</c:v>
                </c:pt>
                <c:pt idx="278">
                  <c:v>59030.397479655192</c:v>
                </c:pt>
                <c:pt idx="279">
                  <c:v>58986.581604507024</c:v>
                </c:pt>
                <c:pt idx="280">
                  <c:v>58942.810391409315</c:v>
                </c:pt>
                <c:pt idx="281">
                  <c:v>58899.083759371082</c:v>
                </c:pt>
                <c:pt idx="282">
                  <c:v>58855.401627486885</c:v>
                </c:pt>
                <c:pt idx="283">
                  <c:v>58811.763915046817</c:v>
                </c:pt>
                <c:pt idx="284">
                  <c:v>58768.17054149371</c:v>
                </c:pt>
                <c:pt idx="285">
                  <c:v>58724.621426349855</c:v>
                </c:pt>
                <c:pt idx="286">
                  <c:v>58681.116489388041</c:v>
                </c:pt>
                <c:pt idx="287">
                  <c:v>58637.655650442175</c:v>
                </c:pt>
                <c:pt idx="288">
                  <c:v>58594.238829529451</c:v>
                </c:pt>
                <c:pt idx="289">
                  <c:v>58550.865946825943</c:v>
                </c:pt>
                <c:pt idx="290">
                  <c:v>58507.536922642154</c:v>
                </c:pt>
                <c:pt idx="291">
                  <c:v>58464.251677441323</c:v>
                </c:pt>
                <c:pt idx="292">
                  <c:v>58421.010131808915</c:v>
                </c:pt>
                <c:pt idx="293">
                  <c:v>58377.812206513692</c:v>
                </c:pt>
                <c:pt idx="294">
                  <c:v>58334.657822440509</c:v>
                </c:pt>
                <c:pt idx="295">
                  <c:v>58291.546900614754</c:v>
                </c:pt>
                <c:pt idx="296">
                  <c:v>58248.479362281789</c:v>
                </c:pt>
                <c:pt idx="297">
                  <c:v>58205.455128729751</c:v>
                </c:pt>
                <c:pt idx="298">
                  <c:v>58162.474121454514</c:v>
                </c:pt>
                <c:pt idx="299">
                  <c:v>58119.536262098598</c:v>
                </c:pt>
                <c:pt idx="300">
                  <c:v>58076.641472402298</c:v>
                </c:pt>
                <c:pt idx="301">
                  <c:v>58033.789674319749</c:v>
                </c:pt>
                <c:pt idx="302">
                  <c:v>57990.980789878427</c:v>
                </c:pt>
                <c:pt idx="303">
                  <c:v>57948.214741313554</c:v>
                </c:pt>
                <c:pt idx="304">
                  <c:v>57905.491450964204</c:v>
                </c:pt>
                <c:pt idx="305">
                  <c:v>57862.810841328341</c:v>
                </c:pt>
                <c:pt idx="306">
                  <c:v>57820.172835032237</c:v>
                </c:pt>
                <c:pt idx="307">
                  <c:v>57777.577354891568</c:v>
                </c:pt>
                <c:pt idx="308">
                  <c:v>57735.024323783131</c:v>
                </c:pt>
                <c:pt idx="309">
                  <c:v>57692.513664828119</c:v>
                </c:pt>
                <c:pt idx="310">
                  <c:v>57650.045301227168</c:v>
                </c:pt>
                <c:pt idx="311">
                  <c:v>57607.619156309222</c:v>
                </c:pt>
                <c:pt idx="312">
                  <c:v>57565.235153592635</c:v>
                </c:pt>
                <c:pt idx="313">
                  <c:v>57522.893216742428</c:v>
                </c:pt>
                <c:pt idx="314">
                  <c:v>57480.593269521356</c:v>
                </c:pt>
                <c:pt idx="315">
                  <c:v>57438.335235844956</c:v>
                </c:pt>
                <c:pt idx="316">
                  <c:v>57396.11903981206</c:v>
                </c:pt>
                <c:pt idx="317">
                  <c:v>57353.944605613149</c:v>
                </c:pt>
                <c:pt idx="318">
                  <c:v>57311.811857585359</c:v>
                </c:pt>
                <c:pt idx="319">
                  <c:v>57269.720720267454</c:v>
                </c:pt>
                <c:pt idx="320">
                  <c:v>57227.671118253202</c:v>
                </c:pt>
                <c:pt idx="321">
                  <c:v>57185.662976325781</c:v>
                </c:pt>
                <c:pt idx="322">
                  <c:v>57143.696219439444</c:v>
                </c:pt>
                <c:pt idx="323">
                  <c:v>57101.770772615673</c:v>
                </c:pt>
                <c:pt idx="324">
                  <c:v>57059.886561047038</c:v>
                </c:pt>
                <c:pt idx="325">
                  <c:v>57018.043510097181</c:v>
                </c:pt>
                <c:pt idx="326">
                  <c:v>56976.241545221397</c:v>
                </c:pt>
                <c:pt idx="327">
                  <c:v>56934.480592058309</c:v>
                </c:pt>
                <c:pt idx="328">
                  <c:v>56892.760576350389</c:v>
                </c:pt>
                <c:pt idx="329">
                  <c:v>56851.081424011209</c:v>
                </c:pt>
                <c:pt idx="330">
                  <c:v>56809.443061064325</c:v>
                </c:pt>
                <c:pt idx="331">
                  <c:v>56767.845413679926</c:v>
                </c:pt>
                <c:pt idx="332">
                  <c:v>56726.288408193199</c:v>
                </c:pt>
                <c:pt idx="333">
                  <c:v>56684.771971037066</c:v>
                </c:pt>
                <c:pt idx="334">
                  <c:v>56643.296028827783</c:v>
                </c:pt>
                <c:pt idx="335">
                  <c:v>56601.860508261016</c:v>
                </c:pt>
                <c:pt idx="336">
                  <c:v>56560.465336215762</c:v>
                </c:pt>
                <c:pt idx="337">
                  <c:v>56519.110439711534</c:v>
                </c:pt>
                <c:pt idx="338">
                  <c:v>56477.795745883937</c:v>
                </c:pt>
                <c:pt idx="339">
                  <c:v>56436.521182009128</c:v>
                </c:pt>
                <c:pt idx="340">
                  <c:v>56395.286675516007</c:v>
                </c:pt>
                <c:pt idx="341">
                  <c:v>56354.092153943464</c:v>
                </c:pt>
                <c:pt idx="342">
                  <c:v>56312.93754500147</c:v>
                </c:pt>
                <c:pt idx="343">
                  <c:v>56271.822776497764</c:v>
                </c:pt>
                <c:pt idx="344">
                  <c:v>56230.74777641728</c:v>
                </c:pt>
                <c:pt idx="345">
                  <c:v>56189.712472854932</c:v>
                </c:pt>
                <c:pt idx="346">
                  <c:v>56148.716794040061</c:v>
                </c:pt>
                <c:pt idx="347">
                  <c:v>56107.760668330331</c:v>
                </c:pt>
                <c:pt idx="348">
                  <c:v>56066.84402429725</c:v>
                </c:pt>
                <c:pt idx="349">
                  <c:v>56025.966790512342</c:v>
                </c:pt>
                <c:pt idx="350">
                  <c:v>55985.128895791524</c:v>
                </c:pt>
                <c:pt idx="351">
                  <c:v>55944.330269048478</c:v>
                </c:pt>
                <c:pt idx="352">
                  <c:v>55903.570839325213</c:v>
                </c:pt>
                <c:pt idx="353">
                  <c:v>55862.850535816491</c:v>
                </c:pt>
                <c:pt idx="354">
                  <c:v>55822.169287814824</c:v>
                </c:pt>
                <c:pt idx="355">
                  <c:v>55781.527024796043</c:v>
                </c:pt>
                <c:pt idx="356">
                  <c:v>55740.923676352068</c:v>
                </c:pt>
                <c:pt idx="357">
                  <c:v>55700.359172190911</c:v>
                </c:pt>
                <c:pt idx="358">
                  <c:v>55659.833442155024</c:v>
                </c:pt>
                <c:pt idx="359">
                  <c:v>55619.346416276254</c:v>
                </c:pt>
                <c:pt idx="360">
                  <c:v>55578.898024610913</c:v>
                </c:pt>
                <c:pt idx="361">
                  <c:v>55538.488197478022</c:v>
                </c:pt>
                <c:pt idx="362">
                  <c:v>55498.116865233293</c:v>
                </c:pt>
                <c:pt idx="363">
                  <c:v>55457.783958409615</c:v>
                </c:pt>
                <c:pt idx="364">
                  <c:v>55417.489407631532</c:v>
                </c:pt>
                <c:pt idx="365">
                  <c:v>55377.233143700811</c:v>
                </c:pt>
                <c:pt idx="366">
                  <c:v>55337.015097559706</c:v>
                </c:pt>
                <c:pt idx="367">
                  <c:v>55296.835200229951</c:v>
                </c:pt>
                <c:pt idx="368">
                  <c:v>55256.693382873782</c:v>
                </c:pt>
                <c:pt idx="369">
                  <c:v>55216.589576855091</c:v>
                </c:pt>
                <c:pt idx="370">
                  <c:v>55176.523713598865</c:v>
                </c:pt>
                <c:pt idx="371">
                  <c:v>55136.495724646185</c:v>
                </c:pt>
                <c:pt idx="372">
                  <c:v>55096.505541745879</c:v>
                </c:pt>
                <c:pt idx="373">
                  <c:v>55056.553096720105</c:v>
                </c:pt>
                <c:pt idx="374">
                  <c:v>55016.638321537655</c:v>
                </c:pt>
                <c:pt idx="375">
                  <c:v>54976.761148277314</c:v>
                </c:pt>
                <c:pt idx="376">
                  <c:v>54936.921509182837</c:v>
                </c:pt>
                <c:pt idx="377">
                  <c:v>54897.11933663852</c:v>
                </c:pt>
                <c:pt idx="378">
                  <c:v>54857.354563095869</c:v>
                </c:pt>
                <c:pt idx="379">
                  <c:v>54817.627121171361</c:v>
                </c:pt>
                <c:pt idx="380">
                  <c:v>54777.936943634239</c:v>
                </c:pt>
                <c:pt idx="381">
                  <c:v>54738.283963345384</c:v>
                </c:pt>
                <c:pt idx="382">
                  <c:v>54698.66811333067</c:v>
                </c:pt>
                <c:pt idx="383">
                  <c:v>54659.089326719826</c:v>
                </c:pt>
                <c:pt idx="384">
                  <c:v>54619.547536758706</c:v>
                </c:pt>
                <c:pt idx="385">
                  <c:v>54580.042676833655</c:v>
                </c:pt>
                <c:pt idx="386">
                  <c:v>54540.574680477708</c:v>
                </c:pt>
                <c:pt idx="387">
                  <c:v>54501.143481382729</c:v>
                </c:pt>
                <c:pt idx="388">
                  <c:v>54461.749013216169</c:v>
                </c:pt>
                <c:pt idx="389">
                  <c:v>54422.391209987632</c:v>
                </c:pt>
                <c:pt idx="390">
                  <c:v>54383.070005688402</c:v>
                </c:pt>
                <c:pt idx="391">
                  <c:v>54343.78533446863</c:v>
                </c:pt>
                <c:pt idx="392">
                  <c:v>54304.53713061288</c:v>
                </c:pt>
                <c:pt idx="393">
                  <c:v>54265.325328552375</c:v>
                </c:pt>
                <c:pt idx="394">
                  <c:v>54226.149862846636</c:v>
                </c:pt>
                <c:pt idx="395">
                  <c:v>54187.010668091869</c:v>
                </c:pt>
                <c:pt idx="396">
                  <c:v>54147.907679128672</c:v>
                </c:pt>
                <c:pt idx="397">
                  <c:v>54108.840830877074</c:v>
                </c:pt>
                <c:pt idx="398">
                  <c:v>54069.810058385425</c:v>
                </c:pt>
                <c:pt idx="399">
                  <c:v>54030.815296818175</c:v>
                </c:pt>
                <c:pt idx="400">
                  <c:v>53991.856481406976</c:v>
                </c:pt>
                <c:pt idx="401">
                  <c:v>53952.933547682886</c:v>
                </c:pt>
                <c:pt idx="402">
                  <c:v>53914.046431152514</c:v>
                </c:pt>
                <c:pt idx="403">
                  <c:v>53875.195067450797</c:v>
                </c:pt>
                <c:pt idx="404">
                  <c:v>53836.37939241431</c:v>
                </c:pt>
                <c:pt idx="405">
                  <c:v>53797.599341952926</c:v>
                </c:pt>
                <c:pt idx="406">
                  <c:v>53758.85485211097</c:v>
                </c:pt>
                <c:pt idx="407">
                  <c:v>53720.145859048855</c:v>
                </c:pt>
                <c:pt idx="408">
                  <c:v>53681.472299116402</c:v>
                </c:pt>
                <c:pt idx="409">
                  <c:v>53642.834108645104</c:v>
                </c:pt>
                <c:pt idx="410">
                  <c:v>53604.231224229203</c:v>
                </c:pt>
                <c:pt idx="411">
                  <c:v>53565.663582542365</c:v>
                </c:pt>
                <c:pt idx="412">
                  <c:v>53527.131120356018</c:v>
                </c:pt>
                <c:pt idx="413">
                  <c:v>53488.633774588241</c:v>
                </c:pt>
                <c:pt idx="414">
                  <c:v>53450.171482236547</c:v>
                </c:pt>
                <c:pt idx="415">
                  <c:v>53411.74418053063</c:v>
                </c:pt>
                <c:pt idx="416">
                  <c:v>53373.351806724626</c:v>
                </c:pt>
                <c:pt idx="417">
                  <c:v>53334.994298207108</c:v>
                </c:pt>
                <c:pt idx="418">
                  <c:v>53296.671592470506</c:v>
                </c:pt>
                <c:pt idx="419">
                  <c:v>53258.383627251671</c:v>
                </c:pt>
                <c:pt idx="420">
                  <c:v>53220.130340263007</c:v>
                </c:pt>
                <c:pt idx="421">
                  <c:v>53181.911669388006</c:v>
                </c:pt>
                <c:pt idx="422">
                  <c:v>53143.727552662916</c:v>
                </c:pt>
                <c:pt idx="423">
                  <c:v>53105.577928221748</c:v>
                </c:pt>
                <c:pt idx="424">
                  <c:v>53067.462734308494</c:v>
                </c:pt>
                <c:pt idx="425">
                  <c:v>53029.381909319905</c:v>
                </c:pt>
                <c:pt idx="426">
                  <c:v>52991.335391744382</c:v>
                </c:pt>
                <c:pt idx="427">
                  <c:v>52953.323120174209</c:v>
                </c:pt>
                <c:pt idx="428">
                  <c:v>52915.345033366641</c:v>
                </c:pt>
                <c:pt idx="429">
                  <c:v>52877.401070195017</c:v>
                </c:pt>
                <c:pt idx="430">
                  <c:v>52839.491169606015</c:v>
                </c:pt>
                <c:pt idx="431">
                  <c:v>52801.61527074183</c:v>
                </c:pt>
                <c:pt idx="432">
                  <c:v>52763.773312799647</c:v>
                </c:pt>
                <c:pt idx="433">
                  <c:v>52725.965235086645</c:v>
                </c:pt>
                <c:pt idx="434">
                  <c:v>52688.190977117738</c:v>
                </c:pt>
                <c:pt idx="435">
                  <c:v>52650.450478420076</c:v>
                </c:pt>
                <c:pt idx="436">
                  <c:v>52612.743678697996</c:v>
                </c:pt>
                <c:pt idx="437">
                  <c:v>52575.070517784145</c:v>
                </c:pt>
                <c:pt idx="438">
                  <c:v>52537.430935627264</c:v>
                </c:pt>
                <c:pt idx="439">
                  <c:v>52499.824872231111</c:v>
                </c:pt>
                <c:pt idx="440">
                  <c:v>52462.252267776603</c:v>
                </c:pt>
                <c:pt idx="441">
                  <c:v>52424.713062579103</c:v>
                </c:pt>
                <c:pt idx="442">
                  <c:v>52387.207197033407</c:v>
                </c:pt>
                <c:pt idx="443">
                  <c:v>52349.734611613749</c:v>
                </c:pt>
                <c:pt idx="444">
                  <c:v>52312.295247038746</c:v>
                </c:pt>
                <c:pt idx="445">
                  <c:v>52274.889044020936</c:v>
                </c:pt>
                <c:pt idx="446">
                  <c:v>52237.515943450031</c:v>
                </c:pt>
                <c:pt idx="447">
                  <c:v>52200.175886282967</c:v>
                </c:pt>
                <c:pt idx="448">
                  <c:v>52162.868813672205</c:v>
                </c:pt>
                <c:pt idx="449">
                  <c:v>52125.594666837424</c:v>
                </c:pt>
                <c:pt idx="450">
                  <c:v>52088.353387096045</c:v>
                </c:pt>
                <c:pt idx="451">
                  <c:v>52051.144915918274</c:v>
                </c:pt>
                <c:pt idx="452">
                  <c:v>52013.969194872057</c:v>
                </c:pt>
                <c:pt idx="453">
                  <c:v>51976.826165641447</c:v>
                </c:pt>
                <c:pt idx="454">
                  <c:v>51939.715770063245</c:v>
                </c:pt>
                <c:pt idx="455">
                  <c:v>51902.637950035365</c:v>
                </c:pt>
                <c:pt idx="456">
                  <c:v>51865.592647565696</c:v>
                </c:pt>
                <c:pt idx="457">
                  <c:v>51828.579804857654</c:v>
                </c:pt>
                <c:pt idx="458">
                  <c:v>51791.599364163536</c:v>
                </c:pt>
                <c:pt idx="459">
                  <c:v>51754.651267839523</c:v>
                </c:pt>
                <c:pt idx="460">
                  <c:v>51717.735458400646</c:v>
                </c:pt>
                <c:pt idx="461">
                  <c:v>51680.851878453606</c:v>
                </c:pt>
                <c:pt idx="462">
                  <c:v>51644.000470708968</c:v>
                </c:pt>
                <c:pt idx="463">
                  <c:v>51607.181178023944</c:v>
                </c:pt>
                <c:pt idx="464">
                  <c:v>51570.393943322953</c:v>
                </c:pt>
                <c:pt idx="465">
                  <c:v>51533.63870972595</c:v>
                </c:pt>
                <c:pt idx="466">
                  <c:v>51496.915420358993</c:v>
                </c:pt>
                <c:pt idx="467">
                  <c:v>51460.224018525347</c:v>
                </c:pt>
                <c:pt idx="468">
                  <c:v>51423.564447644356</c:v>
                </c:pt>
                <c:pt idx="469">
                  <c:v>51386.936651220924</c:v>
                </c:pt>
                <c:pt idx="470">
                  <c:v>51350.340572918809</c:v>
                </c:pt>
                <c:pt idx="471">
                  <c:v>51313.776156407876</c:v>
                </c:pt>
                <c:pt idx="472">
                  <c:v>51277.243345620744</c:v>
                </c:pt>
                <c:pt idx="473">
                  <c:v>51240.742084508347</c:v>
                </c:pt>
                <c:pt idx="474">
                  <c:v>51204.272317125506</c:v>
                </c:pt>
                <c:pt idx="475">
                  <c:v>51167.833987679791</c:v>
                </c:pt>
                <c:pt idx="476">
                  <c:v>51131.42704046431</c:v>
                </c:pt>
                <c:pt idx="477">
                  <c:v>51095.051419924945</c:v>
                </c:pt>
                <c:pt idx="478">
                  <c:v>51058.707070580873</c:v>
                </c:pt>
                <c:pt idx="479">
                  <c:v>51022.393937049055</c:v>
                </c:pt>
                <c:pt idx="480">
                  <c:v>50986.111964074771</c:v>
                </c:pt>
                <c:pt idx="481">
                  <c:v>50949.861096543813</c:v>
                </c:pt>
                <c:pt idx="482">
                  <c:v>50913.641279403091</c:v>
                </c:pt>
                <c:pt idx="483">
                  <c:v>50877.452457758387</c:v>
                </c:pt>
                <c:pt idx="484">
                  <c:v>50841.294576788787</c:v>
                </c:pt>
                <c:pt idx="485">
                  <c:v>50805.167581789479</c:v>
                </c:pt>
                <c:pt idx="486">
                  <c:v>50769.071418190091</c:v>
                </c:pt>
                <c:pt idx="487">
                  <c:v>50733.006031499659</c:v>
                </c:pt>
                <c:pt idx="488">
                  <c:v>50696.971367355553</c:v>
                </c:pt>
                <c:pt idx="489">
                  <c:v>50660.967371474566</c:v>
                </c:pt>
                <c:pt idx="490">
                  <c:v>50624.993989756797</c:v>
                </c:pt>
                <c:pt idx="491">
                  <c:v>50589.051168120677</c:v>
                </c:pt>
                <c:pt idx="492">
                  <c:v>50553.138852643511</c:v>
                </c:pt>
                <c:pt idx="493">
                  <c:v>50517.25698949425</c:v>
                </c:pt>
                <c:pt idx="494">
                  <c:v>50481.405524957932</c:v>
                </c:pt>
                <c:pt idx="495">
                  <c:v>50445.584405454036</c:v>
                </c:pt>
                <c:pt idx="496">
                  <c:v>50409.793577469245</c:v>
                </c:pt>
                <c:pt idx="497">
                  <c:v>50374.032987587998</c:v>
                </c:pt>
                <c:pt idx="498">
                  <c:v>50338.302582571945</c:v>
                </c:pt>
                <c:pt idx="499">
                  <c:v>50302.602309201058</c:v>
                </c:pt>
                <c:pt idx="500">
                  <c:v>50266.932114475283</c:v>
                </c:pt>
                <c:pt idx="501">
                  <c:v>50231.291945345671</c:v>
                </c:pt>
                <c:pt idx="502">
                  <c:v>50195.681749026029</c:v>
                </c:pt>
                <c:pt idx="503">
                  <c:v>50160.101472742375</c:v>
                </c:pt>
                <c:pt idx="504">
                  <c:v>50124.55106385515</c:v>
                </c:pt>
                <c:pt idx="505">
                  <c:v>50089.030469865342</c:v>
                </c:pt>
                <c:pt idx="506">
                  <c:v>50053.53963829836</c:v>
                </c:pt>
                <c:pt idx="507">
                  <c:v>50018.078516862945</c:v>
                </c:pt>
                <c:pt idx="508">
                  <c:v>49982.647053359469</c:v>
                </c:pt>
                <c:pt idx="509">
                  <c:v>49947.24519561886</c:v>
                </c:pt>
                <c:pt idx="510">
                  <c:v>49911.872891704254</c:v>
                </c:pt>
                <c:pt idx="511">
                  <c:v>49876.530089709304</c:v>
                </c:pt>
                <c:pt idx="512">
                  <c:v>49841.216737807124</c:v>
                </c:pt>
                <c:pt idx="513">
                  <c:v>49805.932784360237</c:v>
                </c:pt>
                <c:pt idx="514">
                  <c:v>49770.678177731163</c:v>
                </c:pt>
                <c:pt idx="515">
                  <c:v>49735.452866484055</c:v>
                </c:pt>
                <c:pt idx="516">
                  <c:v>49700.256799262505</c:v>
                </c:pt>
                <c:pt idx="517">
                  <c:v>49665.089924765103</c:v>
                </c:pt>
                <c:pt idx="518">
                  <c:v>49629.952191843178</c:v>
                </c:pt>
                <c:pt idx="519">
                  <c:v>49594.843549427511</c:v>
                </c:pt>
                <c:pt idx="520">
                  <c:v>49559.763946595514</c:v>
                </c:pt>
                <c:pt idx="521">
                  <c:v>49524.71333247349</c:v>
                </c:pt>
                <c:pt idx="522">
                  <c:v>49489.691656309937</c:v>
                </c:pt>
                <c:pt idx="523">
                  <c:v>49454.698867481675</c:v>
                </c:pt>
                <c:pt idx="524">
                  <c:v>49419.734915426619</c:v>
                </c:pt>
                <c:pt idx="525">
                  <c:v>49384.799749729347</c:v>
                </c:pt>
                <c:pt idx="526">
                  <c:v>49349.893320053845</c:v>
                </c:pt>
                <c:pt idx="527">
                  <c:v>49315.015576174097</c:v>
                </c:pt>
                <c:pt idx="528">
                  <c:v>49280.166467943527</c:v>
                </c:pt>
                <c:pt idx="529">
                  <c:v>49245.34594534996</c:v>
                </c:pt>
                <c:pt idx="530">
                  <c:v>49210.553958491233</c:v>
                </c:pt>
                <c:pt idx="531">
                  <c:v>49175.790457477386</c:v>
                </c:pt>
                <c:pt idx="532">
                  <c:v>49141.055392668983</c:v>
                </c:pt>
                <c:pt idx="533">
                  <c:v>49106.348714402142</c:v>
                </c:pt>
                <c:pt idx="534">
                  <c:v>49071.670373196299</c:v>
                </c:pt>
                <c:pt idx="535">
                  <c:v>49037.020319619762</c:v>
                </c:pt>
                <c:pt idx="536">
                  <c:v>49002.398504338606</c:v>
                </c:pt>
                <c:pt idx="537">
                  <c:v>48967.804878189985</c:v>
                </c:pt>
                <c:pt idx="538">
                  <c:v>48933.239392029398</c:v>
                </c:pt>
                <c:pt idx="539">
                  <c:v>48898.701996858981</c:v>
                </c:pt>
                <c:pt idx="540">
                  <c:v>48864.192643772527</c:v>
                </c:pt>
                <c:pt idx="541">
                  <c:v>48829.711283967685</c:v>
                </c:pt>
                <c:pt idx="542">
                  <c:v>48795.257868697125</c:v>
                </c:pt>
                <c:pt idx="543">
                  <c:v>48760.832349402917</c:v>
                </c:pt>
                <c:pt idx="544">
                  <c:v>48726.434677557685</c:v>
                </c:pt>
                <c:pt idx="545">
                  <c:v>48692.064804737922</c:v>
                </c:pt>
                <c:pt idx="546">
                  <c:v>48657.722682685104</c:v>
                </c:pt>
                <c:pt idx="547">
                  <c:v>48623.408263128484</c:v>
                </c:pt>
                <c:pt idx="548">
                  <c:v>48589.121497998953</c:v>
                </c:pt>
                <c:pt idx="549">
                  <c:v>48554.86233927017</c:v>
                </c:pt>
                <c:pt idx="550">
                  <c:v>48520.630739044114</c:v>
                </c:pt>
                <c:pt idx="551">
                  <c:v>48486.426649496083</c:v>
                </c:pt>
                <c:pt idx="552">
                  <c:v>48452.250022935805</c:v>
                </c:pt>
                <c:pt idx="553">
                  <c:v>48418.100811691329</c:v>
                </c:pt>
                <c:pt idx="554">
                  <c:v>48383.978968322896</c:v>
                </c:pt>
                <c:pt idx="555">
                  <c:v>48349.884445347983</c:v>
                </c:pt>
                <c:pt idx="556">
                  <c:v>48315.817195485695</c:v>
                </c:pt>
                <c:pt idx="557">
                  <c:v>48281.777171497924</c:v>
                </c:pt>
                <c:pt idx="558">
                  <c:v>48247.764326250406</c:v>
                </c:pt>
                <c:pt idx="559">
                  <c:v>48213.778612725</c:v>
                </c:pt>
                <c:pt idx="560">
                  <c:v>48179.819983995207</c:v>
                </c:pt>
                <c:pt idx="561">
                  <c:v>48145.888393232286</c:v>
                </c:pt>
                <c:pt idx="562">
                  <c:v>48111.983793686944</c:v>
                </c:pt>
                <c:pt idx="563">
                  <c:v>48078.106138750401</c:v>
                </c:pt>
                <c:pt idx="564">
                  <c:v>48044.255381807801</c:v>
                </c:pt>
                <c:pt idx="565">
                  <c:v>48010.431476494763</c:v>
                </c:pt>
                <c:pt idx="566">
                  <c:v>47976.634376391958</c:v>
                </c:pt>
                <c:pt idx="567">
                  <c:v>47942.864035330531</c:v>
                </c:pt>
                <c:pt idx="568">
                  <c:v>47909.120407050024</c:v>
                </c:pt>
                <c:pt idx="569">
                  <c:v>47875.403445558783</c:v>
                </c:pt>
                <c:pt idx="570">
                  <c:v>47841.713104895731</c:v>
                </c:pt>
                <c:pt idx="571">
                  <c:v>47808.049339136443</c:v>
                </c:pt>
                <c:pt idx="572">
                  <c:v>47774.412102545924</c:v>
                </c:pt>
                <c:pt idx="573">
                  <c:v>47740.801349425812</c:v>
                </c:pt>
                <c:pt idx="574">
                  <c:v>47707.217034212204</c:v>
                </c:pt>
                <c:pt idx="575">
                  <c:v>47673.659111383953</c:v>
                </c:pt>
                <c:pt idx="576">
                  <c:v>47640.127535578766</c:v>
                </c:pt>
                <c:pt idx="577">
                  <c:v>47606.622261464916</c:v>
                </c:pt>
                <c:pt idx="578">
                  <c:v>47573.143243863429</c:v>
                </c:pt>
                <c:pt idx="579">
                  <c:v>47539.690437650323</c:v>
                </c:pt>
                <c:pt idx="580">
                  <c:v>47506.263797793268</c:v>
                </c:pt>
                <c:pt idx="581">
                  <c:v>47472.863279376026</c:v>
                </c:pt>
                <c:pt idx="582">
                  <c:v>47439.488837567907</c:v>
                </c:pt>
                <c:pt idx="583">
                  <c:v>47406.140427660423</c:v>
                </c:pt>
                <c:pt idx="584">
                  <c:v>47372.818004969529</c:v>
                </c:pt>
                <c:pt idx="585">
                  <c:v>47339.521524963922</c:v>
                </c:pt>
                <c:pt idx="586">
                  <c:v>47306.250943185645</c:v>
                </c:pt>
                <c:pt idx="587">
                  <c:v>47273.006215243935</c:v>
                </c:pt>
                <c:pt idx="588">
                  <c:v>47239.787296906907</c:v>
                </c:pt>
                <c:pt idx="589">
                  <c:v>47206.594143960996</c:v>
                </c:pt>
                <c:pt idx="590">
                  <c:v>47173.426712345397</c:v>
                </c:pt>
                <c:pt idx="591">
                  <c:v>47140.284958029857</c:v>
                </c:pt>
                <c:pt idx="592">
                  <c:v>47107.168837173544</c:v>
                </c:pt>
                <c:pt idx="593">
                  <c:v>47074.078305905066</c:v>
                </c:pt>
                <c:pt idx="594">
                  <c:v>47041.013320536338</c:v>
                </c:pt>
                <c:pt idx="595">
                  <c:v>47007.973837440382</c:v>
                </c:pt>
                <c:pt idx="596">
                  <c:v>46974.959813026893</c:v>
                </c:pt>
                <c:pt idx="597">
                  <c:v>46941.97120397439</c:v>
                </c:pt>
                <c:pt idx="598">
                  <c:v>46909.007966808647</c:v>
                </c:pt>
                <c:pt idx="599">
                  <c:v>46876.07005829375</c:v>
                </c:pt>
                <c:pt idx="600">
                  <c:v>46843.157435315974</c:v>
                </c:pt>
                <c:pt idx="601">
                  <c:v>46810.270054731045</c:v>
                </c:pt>
                <c:pt idx="602">
                  <c:v>46777.40787358411</c:v>
                </c:pt>
                <c:pt idx="603">
                  <c:v>46744.570848950869</c:v>
                </c:pt>
                <c:pt idx="604">
                  <c:v>46711.758938041443</c:v>
                </c:pt>
                <c:pt idx="605">
                  <c:v>46678.972098120939</c:v>
                </c:pt>
                <c:pt idx="606">
                  <c:v>46646.210286576672</c:v>
                </c:pt>
                <c:pt idx="607">
                  <c:v>46613.473460850968</c:v>
                </c:pt>
                <c:pt idx="608">
                  <c:v>46580.761578483885</c:v>
                </c:pt>
                <c:pt idx="609">
                  <c:v>46548.074597162151</c:v>
                </c:pt>
                <c:pt idx="610">
                  <c:v>46515.412474560253</c:v>
                </c:pt>
                <c:pt idx="611">
                  <c:v>46482.775168536005</c:v>
                </c:pt>
                <c:pt idx="612">
                  <c:v>46450.162636953326</c:v>
                </c:pt>
                <c:pt idx="613">
                  <c:v>46417.57483782887</c:v>
                </c:pt>
                <c:pt idx="614">
                  <c:v>46385.011729277088</c:v>
                </c:pt>
                <c:pt idx="615">
                  <c:v>46352.473269412403</c:v>
                </c:pt>
                <c:pt idx="616">
                  <c:v>46319.959416526457</c:v>
                </c:pt>
                <c:pt idx="617">
                  <c:v>46287.470128965855</c:v>
                </c:pt>
                <c:pt idx="618">
                  <c:v>46255.005365162782</c:v>
                </c:pt>
                <c:pt idx="619">
                  <c:v>46222.565083641042</c:v>
                </c:pt>
                <c:pt idx="620">
                  <c:v>46190.149243003892</c:v>
                </c:pt>
                <c:pt idx="621">
                  <c:v>46157.757801970678</c:v>
                </c:pt>
                <c:pt idx="622">
                  <c:v>46125.390719327959</c:v>
                </c:pt>
                <c:pt idx="623">
                  <c:v>46093.047953929505</c:v>
                </c:pt>
                <c:pt idx="624">
                  <c:v>46060.729464720745</c:v>
                </c:pt>
                <c:pt idx="625">
                  <c:v>46028.435210793737</c:v>
                </c:pt>
                <c:pt idx="626">
                  <c:v>45996.165151271111</c:v>
                </c:pt>
                <c:pt idx="627">
                  <c:v>45963.919245373247</c:v>
                </c:pt>
                <c:pt idx="628">
                  <c:v>45931.697452363303</c:v>
                </c:pt>
                <c:pt idx="629">
                  <c:v>45899.499731675525</c:v>
                </c:pt>
                <c:pt idx="630">
                  <c:v>45867.326042817469</c:v>
                </c:pt>
                <c:pt idx="631">
                  <c:v>45835.176345308915</c:v>
                </c:pt>
                <c:pt idx="632">
                  <c:v>45803.050598797978</c:v>
                </c:pt>
                <c:pt idx="633">
                  <c:v>45770.948763048844</c:v>
                </c:pt>
                <c:pt idx="634">
                  <c:v>45738.87079785626</c:v>
                </c:pt>
                <c:pt idx="635">
                  <c:v>45706.816663167723</c:v>
                </c:pt>
                <c:pt idx="636">
                  <c:v>45674.786318949067</c:v>
                </c:pt>
                <c:pt idx="637">
                  <c:v>45642.779725276101</c:v>
                </c:pt>
                <c:pt idx="638">
                  <c:v>45610.79684232852</c:v>
                </c:pt>
                <c:pt idx="639">
                  <c:v>45578.837630316564</c:v>
                </c:pt>
                <c:pt idx="640">
                  <c:v>45546.902049627672</c:v>
                </c:pt>
                <c:pt idx="641">
                  <c:v>45514.990060649267</c:v>
                </c:pt>
                <c:pt idx="642">
                  <c:v>45483.10162386045</c:v>
                </c:pt>
                <c:pt idx="643">
                  <c:v>45451.23669988085</c:v>
                </c:pt>
                <c:pt idx="644">
                  <c:v>45419.395249385067</c:v>
                </c:pt>
                <c:pt idx="645">
                  <c:v>45387.577233066062</c:v>
                </c:pt>
                <c:pt idx="646">
                  <c:v>45355.782611836752</c:v>
                </c:pt>
                <c:pt idx="647">
                  <c:v>45324.011346585605</c:v>
                </c:pt>
                <c:pt idx="648">
                  <c:v>45292.263398292744</c:v>
                </c:pt>
                <c:pt idx="649">
                  <c:v>45260.538728091058</c:v>
                </c:pt>
                <c:pt idx="650">
                  <c:v>45228.837297113438</c:v>
                </c:pt>
                <c:pt idx="651">
                  <c:v>45197.15906662718</c:v>
                </c:pt>
                <c:pt idx="652">
                  <c:v>45165.503997936255</c:v>
                </c:pt>
                <c:pt idx="653">
                  <c:v>45133.872052509614</c:v>
                </c:pt>
                <c:pt idx="654">
                  <c:v>45102.263191810089</c:v>
                </c:pt>
                <c:pt idx="655">
                  <c:v>45070.677377447166</c:v>
                </c:pt>
                <c:pt idx="656">
                  <c:v>45039.114571054757</c:v>
                </c:pt>
                <c:pt idx="657">
                  <c:v>45007.574734395101</c:v>
                </c:pt>
                <c:pt idx="658">
                  <c:v>44976.05782929765</c:v>
                </c:pt>
                <c:pt idx="659">
                  <c:v>44944.563817677394</c:v>
                </c:pt>
                <c:pt idx="660">
                  <c:v>44913.092661516537</c:v>
                </c:pt>
                <c:pt idx="661">
                  <c:v>44881.644322895052</c:v>
                </c:pt>
                <c:pt idx="662">
                  <c:v>44850.218763947887</c:v>
                </c:pt>
                <c:pt idx="663">
                  <c:v>44818.815946944429</c:v>
                </c:pt>
                <c:pt idx="664">
                  <c:v>44787.435834160184</c:v>
                </c:pt>
                <c:pt idx="665">
                  <c:v>44756.078388017275</c:v>
                </c:pt>
                <c:pt idx="666">
                  <c:v>44724.74357100507</c:v>
                </c:pt>
                <c:pt idx="667">
                  <c:v>44693.431345631245</c:v>
                </c:pt>
                <c:pt idx="668">
                  <c:v>44662.141674592895</c:v>
                </c:pt>
                <c:pt idx="669">
                  <c:v>44630.874520581019</c:v>
                </c:pt>
                <c:pt idx="670">
                  <c:v>44599.629846390475</c:v>
                </c:pt>
                <c:pt idx="671">
                  <c:v>44568.407614907781</c:v>
                </c:pt>
                <c:pt idx="672">
                  <c:v>44537.207789092776</c:v>
                </c:pt>
                <c:pt idx="673">
                  <c:v>44506.030331990849</c:v>
                </c:pt>
                <c:pt idx="674">
                  <c:v>44474.87520667792</c:v>
                </c:pt>
                <c:pt idx="675">
                  <c:v>44443.7423763888</c:v>
                </c:pt>
                <c:pt idx="676">
                  <c:v>44412.631804388831</c:v>
                </c:pt>
                <c:pt idx="677">
                  <c:v>44381.543454047242</c:v>
                </c:pt>
                <c:pt idx="678">
                  <c:v>44350.477288751594</c:v>
                </c:pt>
                <c:pt idx="679">
                  <c:v>44319.433272054404</c:v>
                </c:pt>
                <c:pt idx="680">
                  <c:v>44288.411367550987</c:v>
                </c:pt>
                <c:pt idx="681">
                  <c:v>44257.411538879409</c:v>
                </c:pt>
                <c:pt idx="682">
                  <c:v>44226.433749806063</c:v>
                </c:pt>
                <c:pt idx="683">
                  <c:v>44195.477964170655</c:v>
                </c:pt>
                <c:pt idx="684">
                  <c:v>44164.544145819011</c:v>
                </c:pt>
                <c:pt idx="685">
                  <c:v>44133.632258804704</c:v>
                </c:pt>
                <c:pt idx="686">
                  <c:v>44102.742267150737</c:v>
                </c:pt>
                <c:pt idx="687">
                  <c:v>44071.87413498402</c:v>
                </c:pt>
                <c:pt idx="688">
                  <c:v>44041.0278265292</c:v>
                </c:pt>
                <c:pt idx="689">
                  <c:v>44010.203306072028</c:v>
                </c:pt>
                <c:pt idx="690">
                  <c:v>43979.400537989924</c:v>
                </c:pt>
                <c:pt idx="691">
                  <c:v>43948.619486727512</c:v>
                </c:pt>
                <c:pt idx="692">
                  <c:v>43917.860116790507</c:v>
                </c:pt>
                <c:pt idx="693">
                  <c:v>43887.122392788515</c:v>
                </c:pt>
                <c:pt idx="694">
                  <c:v>43856.40627941057</c:v>
                </c:pt>
                <c:pt idx="695">
                  <c:v>43825.711741370142</c:v>
                </c:pt>
                <c:pt idx="696">
                  <c:v>43795.038743539568</c:v>
                </c:pt>
                <c:pt idx="697">
                  <c:v>43764.387250785083</c:v>
                </c:pt>
                <c:pt idx="698">
                  <c:v>43733.757228101218</c:v>
                </c:pt>
                <c:pt idx="699">
                  <c:v>43703.14864051919</c:v>
                </c:pt>
                <c:pt idx="700">
                  <c:v>43672.561453229064</c:v>
                </c:pt>
                <c:pt idx="701">
                  <c:v>43641.995631365913</c:v>
                </c:pt>
                <c:pt idx="702">
                  <c:v>43611.451140254241</c:v>
                </c:pt>
                <c:pt idx="703">
                  <c:v>43580.927945236872</c:v>
                </c:pt>
                <c:pt idx="704">
                  <c:v>43550.426011760501</c:v>
                </c:pt>
                <c:pt idx="705">
                  <c:v>43519.945305302375</c:v>
                </c:pt>
                <c:pt idx="706">
                  <c:v>43489.485791455852</c:v>
                </c:pt>
                <c:pt idx="707">
                  <c:v>43459.047435899811</c:v>
                </c:pt>
                <c:pt idx="708">
                  <c:v>43428.630204319248</c:v>
                </c:pt>
                <c:pt idx="709">
                  <c:v>43398.234062558025</c:v>
                </c:pt>
                <c:pt idx="710">
                  <c:v>43367.858976478346</c:v>
                </c:pt>
                <c:pt idx="711">
                  <c:v>43337.504912046279</c:v>
                </c:pt>
                <c:pt idx="712">
                  <c:v>43307.171835258436</c:v>
                </c:pt>
                <c:pt idx="713">
                  <c:v>43276.859712227531</c:v>
                </c:pt>
                <c:pt idx="714">
                  <c:v>43246.568509151824</c:v>
                </c:pt>
                <c:pt idx="715">
                  <c:v>43216.298192272348</c:v>
                </c:pt>
                <c:pt idx="716">
                  <c:v>43186.048727866779</c:v>
                </c:pt>
                <c:pt idx="717">
                  <c:v>43155.8200823839</c:v>
                </c:pt>
                <c:pt idx="718">
                  <c:v>43125.612222235832</c:v>
                </c:pt>
                <c:pt idx="719">
                  <c:v>43095.425114017984</c:v>
                </c:pt>
                <c:pt idx="720">
                  <c:v>43065.258724307452</c:v>
                </c:pt>
                <c:pt idx="721">
                  <c:v>43035.113019785204</c:v>
                </c:pt>
                <c:pt idx="722">
                  <c:v>43004.987967229965</c:v>
                </c:pt>
                <c:pt idx="723">
                  <c:v>42974.883533475448</c:v>
                </c:pt>
                <c:pt idx="724">
                  <c:v>42944.799685410369</c:v>
                </c:pt>
                <c:pt idx="725">
                  <c:v>42914.736389990663</c:v>
                </c:pt>
                <c:pt idx="726">
                  <c:v>42884.693614300551</c:v>
                </c:pt>
                <c:pt idx="727">
                  <c:v>42854.671325442607</c:v>
                </c:pt>
                <c:pt idx="728">
                  <c:v>42824.669490604952</c:v>
                </c:pt>
                <c:pt idx="729">
                  <c:v>42794.688077030682</c:v>
                </c:pt>
                <c:pt idx="730">
                  <c:v>42764.727052042334</c:v>
                </c:pt>
                <c:pt idx="731">
                  <c:v>42734.786383096878</c:v>
                </c:pt>
                <c:pt idx="732">
                  <c:v>42704.866037657383</c:v>
                </c:pt>
                <c:pt idx="733">
                  <c:v>42674.965983211361</c:v>
                </c:pt>
                <c:pt idx="734">
                  <c:v>42645.086187441848</c:v>
                </c:pt>
                <c:pt idx="735">
                  <c:v>42615.226618001339</c:v>
                </c:pt>
                <c:pt idx="736">
                  <c:v>42585.387242658413</c:v>
                </c:pt>
                <c:pt idx="737">
                  <c:v>42555.568029230541</c:v>
                </c:pt>
                <c:pt idx="738">
                  <c:v>42525.76894562073</c:v>
                </c:pt>
                <c:pt idx="739">
                  <c:v>42495.989959793093</c:v>
                </c:pt>
                <c:pt idx="740">
                  <c:v>42466.231039803381</c:v>
                </c:pt>
                <c:pt idx="741">
                  <c:v>42436.492153744031</c:v>
                </c:pt>
                <c:pt idx="742">
                  <c:v>42406.773269780788</c:v>
                </c:pt>
                <c:pt idx="743">
                  <c:v>42377.074356164943</c:v>
                </c:pt>
                <c:pt idx="744">
                  <c:v>42347.395381233335</c:v>
                </c:pt>
                <c:pt idx="745">
                  <c:v>42317.736313371672</c:v>
                </c:pt>
                <c:pt idx="746">
                  <c:v>42288.097121008439</c:v>
                </c:pt>
                <c:pt idx="747">
                  <c:v>42258.477772682112</c:v>
                </c:pt>
                <c:pt idx="748">
                  <c:v>42228.878236980046</c:v>
                </c:pt>
                <c:pt idx="749">
                  <c:v>42199.298482575141</c:v>
                </c:pt>
                <c:pt idx="750">
                  <c:v>42169.738478152503</c:v>
                </c:pt>
                <c:pt idx="751">
                  <c:v>42140.198192604999</c:v>
                </c:pt>
                <c:pt idx="752">
                  <c:v>42110.677594684967</c:v>
                </c:pt>
                <c:pt idx="753">
                  <c:v>42081.176653413575</c:v>
                </c:pt>
                <c:pt idx="754">
                  <c:v>42051.695337732577</c:v>
                </c:pt>
                <c:pt idx="755">
                  <c:v>42022.233616760903</c:v>
                </c:pt>
                <c:pt idx="756">
                  <c:v>41992.791459617511</c:v>
                </c:pt>
                <c:pt idx="757">
                  <c:v>41963.368835500769</c:v>
                </c:pt>
                <c:pt idx="758">
                  <c:v>41933.965713712918</c:v>
                </c:pt>
                <c:pt idx="759">
                  <c:v>41904.582063537891</c:v>
                </c:pt>
                <c:pt idx="760">
                  <c:v>41875.217854412353</c:v>
                </c:pt>
                <c:pt idx="761">
                  <c:v>41845.873055846299</c:v>
                </c:pt>
                <c:pt idx="762">
                  <c:v>41816.547637325297</c:v>
                </c:pt>
                <c:pt idx="763">
                  <c:v>41787.241568493751</c:v>
                </c:pt>
                <c:pt idx="764">
                  <c:v>41757.954819020531</c:v>
                </c:pt>
                <c:pt idx="765">
                  <c:v>41728.687358623385</c:v>
                </c:pt>
                <c:pt idx="766">
                  <c:v>41699.43915714226</c:v>
                </c:pt>
                <c:pt idx="767">
                  <c:v>41670.210184417097</c:v>
                </c:pt>
                <c:pt idx="768">
                  <c:v>41641.000410434499</c:v>
                </c:pt>
                <c:pt idx="769">
                  <c:v>41611.809805156612</c:v>
                </c:pt>
                <c:pt idx="770">
                  <c:v>41582.638338704463</c:v>
                </c:pt>
                <c:pt idx="771">
                  <c:v>41553.485981162397</c:v>
                </c:pt>
                <c:pt idx="772">
                  <c:v>41524.352702755314</c:v>
                </c:pt>
                <c:pt idx="773">
                  <c:v>41495.238473726436</c:v>
                </c:pt>
                <c:pt idx="774">
                  <c:v>41466.14326447175</c:v>
                </c:pt>
                <c:pt idx="775">
                  <c:v>41437.067045350552</c:v>
                </c:pt>
                <c:pt idx="776">
                  <c:v>41408.009786826056</c:v>
                </c:pt>
                <c:pt idx="777">
                  <c:v>41378.971459434761</c:v>
                </c:pt>
                <c:pt idx="778">
                  <c:v>41349.952033786511</c:v>
                </c:pt>
                <c:pt idx="779">
                  <c:v>41320.95148049113</c:v>
                </c:pt>
                <c:pt idx="780">
                  <c:v>41291.969770305121</c:v>
                </c:pt>
                <c:pt idx="781">
                  <c:v>41263.006874039937</c:v>
                </c:pt>
                <c:pt idx="782">
                  <c:v>41234.062762494839</c:v>
                </c:pt>
                <c:pt idx="783">
                  <c:v>41205.13740661573</c:v>
                </c:pt>
                <c:pt idx="784">
                  <c:v>41176.230777391276</c:v>
                </c:pt>
                <c:pt idx="785">
                  <c:v>41147.342845846804</c:v>
                </c:pt>
                <c:pt idx="786">
                  <c:v>41118.473583099301</c:v>
                </c:pt>
                <c:pt idx="787">
                  <c:v>41089.62296028409</c:v>
                </c:pt>
                <c:pt idx="788">
                  <c:v>41060.790948683127</c:v>
                </c:pt>
                <c:pt idx="789">
                  <c:v>41031.977519596694</c:v>
                </c:pt>
                <c:pt idx="790">
                  <c:v>41003.182644355649</c:v>
                </c:pt>
                <c:pt idx="791">
                  <c:v>40974.406294406916</c:v>
                </c:pt>
                <c:pt idx="792">
                  <c:v>40945.648441191326</c:v>
                </c:pt>
                <c:pt idx="793">
                  <c:v>40916.909056314682</c:v>
                </c:pt>
                <c:pt idx="794">
                  <c:v>40888.18811135224</c:v>
                </c:pt>
                <c:pt idx="795">
                  <c:v>40859.485578007552</c:v>
                </c:pt>
                <c:pt idx="796">
                  <c:v>40830.801428002531</c:v>
                </c:pt>
                <c:pt idx="797">
                  <c:v>40802.135633126272</c:v>
                </c:pt>
                <c:pt idx="798">
                  <c:v>40773.488165259543</c:v>
                </c:pt>
                <c:pt idx="799">
                  <c:v>40744.858996313662</c:v>
                </c:pt>
                <c:pt idx="800">
                  <c:v>40716.248098279371</c:v>
                </c:pt>
                <c:pt idx="801">
                  <c:v>40687.65544319019</c:v>
                </c:pt>
                <c:pt idx="802">
                  <c:v>40659.081003177387</c:v>
                </c:pt>
                <c:pt idx="803">
                  <c:v>40630.524750408928</c:v>
                </c:pt>
                <c:pt idx="804">
                  <c:v>40601.986657095513</c:v>
                </c:pt>
                <c:pt idx="805">
                  <c:v>40573.466695545612</c:v>
                </c:pt>
                <c:pt idx="806">
                  <c:v>40544.964838104388</c:v>
                </c:pt>
                <c:pt idx="807">
                  <c:v>40516.48105719639</c:v>
                </c:pt>
                <c:pt idx="808">
                  <c:v>40488.015325295084</c:v>
                </c:pt>
                <c:pt idx="809">
                  <c:v>40459.567614935018</c:v>
                </c:pt>
                <c:pt idx="810">
                  <c:v>40431.137898711859</c:v>
                </c:pt>
                <c:pt idx="811">
                  <c:v>40402.726149276248</c:v>
                </c:pt>
                <c:pt idx="812">
                  <c:v>40374.332339364388</c:v>
                </c:pt>
                <c:pt idx="813">
                  <c:v>40345.956441743016</c:v>
                </c:pt>
                <c:pt idx="814">
                  <c:v>40317.598429227764</c:v>
                </c:pt>
                <c:pt idx="815">
                  <c:v>40289.258274774787</c:v>
                </c:pt>
                <c:pt idx="816">
                  <c:v>40260.935951285261</c:v>
                </c:pt>
                <c:pt idx="817">
                  <c:v>40232.631431794769</c:v>
                </c:pt>
                <c:pt idx="818">
                  <c:v>40204.344689406127</c:v>
                </c:pt>
                <c:pt idx="819">
                  <c:v>40176.075697191591</c:v>
                </c:pt>
                <c:pt idx="820">
                  <c:v>40147.824428425047</c:v>
                </c:pt>
                <c:pt idx="821">
                  <c:v>40119.59085630707</c:v>
                </c:pt>
                <c:pt idx="822">
                  <c:v>40091.374954166546</c:v>
                </c:pt>
                <c:pt idx="823">
                  <c:v>40063.176695375121</c:v>
                </c:pt>
                <c:pt idx="824">
                  <c:v>40034.996053390008</c:v>
                </c:pt>
                <c:pt idx="825">
                  <c:v>40006.833001662293</c:v>
                </c:pt>
                <c:pt idx="826">
                  <c:v>39978.687513759149</c:v>
                </c:pt>
                <c:pt idx="827">
                  <c:v>39950.559563290546</c:v>
                </c:pt>
                <c:pt idx="828">
                  <c:v>39922.449123909195</c:v>
                </c:pt>
                <c:pt idx="829">
                  <c:v>39894.356169335049</c:v>
                </c:pt>
                <c:pt idx="830">
                  <c:v>39866.280673398018</c:v>
                </c:pt>
                <c:pt idx="831">
                  <c:v>39838.222609897486</c:v>
                </c:pt>
                <c:pt idx="832">
                  <c:v>39810.18195271225</c:v>
                </c:pt>
                <c:pt idx="833">
                  <c:v>39782.158675806655</c:v>
                </c:pt>
                <c:pt idx="834">
                  <c:v>39754.152753242823</c:v>
                </c:pt>
                <c:pt idx="835">
                  <c:v>39726.164159046195</c:v>
                </c:pt>
                <c:pt idx="836">
                  <c:v>39698.19286733387</c:v>
                </c:pt>
                <c:pt idx="837">
                  <c:v>39670.238852314622</c:v>
                </c:pt>
                <c:pt idx="838">
                  <c:v>39642.302088227741</c:v>
                </c:pt>
                <c:pt idx="839">
                  <c:v>39614.382549391979</c:v>
                </c:pt>
                <c:pt idx="840">
                  <c:v>39586.480210101625</c:v>
                </c:pt>
                <c:pt idx="841">
                  <c:v>39558.595044834292</c:v>
                </c:pt>
                <c:pt idx="842">
                  <c:v>39530.727028012596</c:v>
                </c:pt>
                <c:pt idx="843">
                  <c:v>39502.876134169135</c:v>
                </c:pt>
                <c:pt idx="844">
                  <c:v>39475.042337922045</c:v>
                </c:pt>
                <c:pt idx="845">
                  <c:v>39447.22561385281</c:v>
                </c:pt>
                <c:pt idx="846">
                  <c:v>39419.425936707885</c:v>
                </c:pt>
                <c:pt idx="847">
                  <c:v>39391.643281197066</c:v>
                </c:pt>
                <c:pt idx="848">
                  <c:v>39363.8776221218</c:v>
                </c:pt>
                <c:pt idx="849">
                  <c:v>39336.128934387409</c:v>
                </c:pt>
                <c:pt idx="850">
                  <c:v>39308.397192886994</c:v>
                </c:pt>
                <c:pt idx="851">
                  <c:v>39280.682372562536</c:v>
                </c:pt>
                <c:pt idx="852">
                  <c:v>39252.984448484334</c:v>
                </c:pt>
                <c:pt idx="853">
                  <c:v>39225.303395692135</c:v>
                </c:pt>
                <c:pt idx="854">
                  <c:v>39197.639189384558</c:v>
                </c:pt>
                <c:pt idx="855">
                  <c:v>39169.991804674661</c:v>
                </c:pt>
                <c:pt idx="856">
                  <c:v>39142.361216883262</c:v>
                </c:pt>
                <c:pt idx="857">
                  <c:v>39114.747401276196</c:v>
                </c:pt>
                <c:pt idx="858">
                  <c:v>39087.150333198711</c:v>
                </c:pt>
                <c:pt idx="859">
                  <c:v>39059.569988093834</c:v>
                </c:pt>
                <c:pt idx="860">
                  <c:v>39032.006341392356</c:v>
                </c:pt>
                <c:pt idx="861">
                  <c:v>39004.459368647294</c:v>
                </c:pt>
                <c:pt idx="862">
                  <c:v>38976.929045405544</c:v>
                </c:pt>
                <c:pt idx="863">
                  <c:v>38949.415347305643</c:v>
                </c:pt>
                <c:pt idx="864">
                  <c:v>38921.918250028917</c:v>
                </c:pt>
                <c:pt idx="865">
                  <c:v>38894.43772931167</c:v>
                </c:pt>
                <c:pt idx="866">
                  <c:v>38866.973760933004</c:v>
                </c:pt>
                <c:pt idx="867">
                  <c:v>38839.526320739198</c:v>
                </c:pt>
                <c:pt idx="868">
                  <c:v>38812.095384631546</c:v>
                </c:pt>
                <c:pt idx="869">
                  <c:v>38784.680928554109</c:v>
                </c:pt>
                <c:pt idx="870">
                  <c:v>38757.282928487599</c:v>
                </c:pt>
                <c:pt idx="871">
                  <c:v>38729.901360528842</c:v>
                </c:pt>
                <c:pt idx="872">
                  <c:v>38702.53620076854</c:v>
                </c:pt>
                <c:pt idx="873">
                  <c:v>38675.187425364602</c:v>
                </c:pt>
                <c:pt idx="874">
                  <c:v>38647.855010505504</c:v>
                </c:pt>
                <c:pt idx="875">
                  <c:v>38620.538932495809</c:v>
                </c:pt>
                <c:pt idx="876">
                  <c:v>38593.239167633961</c:v>
                </c:pt>
                <c:pt idx="877">
                  <c:v>38565.955692279524</c:v>
                </c:pt>
                <c:pt idx="878">
                  <c:v>38538.688482889811</c:v>
                </c:pt>
                <c:pt idx="879">
                  <c:v>38511.437515916034</c:v>
                </c:pt>
                <c:pt idx="880">
                  <c:v>38484.202767876603</c:v>
                </c:pt>
                <c:pt idx="881">
                  <c:v>38456.984215332719</c:v>
                </c:pt>
                <c:pt idx="882">
                  <c:v>38429.781834986112</c:v>
                </c:pt>
                <c:pt idx="883">
                  <c:v>38402.59560344684</c:v>
                </c:pt>
                <c:pt idx="884">
                  <c:v>38375.425497489967</c:v>
                </c:pt>
                <c:pt idx="885">
                  <c:v>38348.271493872206</c:v>
                </c:pt>
                <c:pt idx="886">
                  <c:v>38321.133569454156</c:v>
                </c:pt>
                <c:pt idx="887">
                  <c:v>38294.011701108619</c:v>
                </c:pt>
                <c:pt idx="888">
                  <c:v>38266.905865763401</c:v>
                </c:pt>
                <c:pt idx="889">
                  <c:v>38239.816040382975</c:v>
                </c:pt>
                <c:pt idx="890">
                  <c:v>38212.742202090674</c:v>
                </c:pt>
                <c:pt idx="891">
                  <c:v>38185.68432789373</c:v>
                </c:pt>
                <c:pt idx="892">
                  <c:v>38158.642394988805</c:v>
                </c:pt>
                <c:pt idx="893">
                  <c:v>38131.616380535881</c:v>
                </c:pt>
                <c:pt idx="894">
                  <c:v>38104.606261774388</c:v>
                </c:pt>
                <c:pt idx="895">
                  <c:v>38077.612016029307</c:v>
                </c:pt>
                <c:pt idx="896">
                  <c:v>38050.633620582819</c:v>
                </c:pt>
                <c:pt idx="897">
                  <c:v>38023.671052882106</c:v>
                </c:pt>
                <c:pt idx="898">
                  <c:v>37996.724290343795</c:v>
                </c:pt>
                <c:pt idx="899">
                  <c:v>37969.793310457826</c:v>
                </c:pt>
                <c:pt idx="900">
                  <c:v>37942.878090769133</c:v>
                </c:pt>
                <c:pt idx="901">
                  <c:v>37915.978608865429</c:v>
                </c:pt>
                <c:pt idx="902">
                  <c:v>37889.094842364975</c:v>
                </c:pt>
                <c:pt idx="903">
                  <c:v>37862.226769014342</c:v>
                </c:pt>
                <c:pt idx="904">
                  <c:v>37835.374366517332</c:v>
                </c:pt>
                <c:pt idx="905">
                  <c:v>37808.537612626642</c:v>
                </c:pt>
                <c:pt idx="906">
                  <c:v>37781.716485223253</c:v>
                </c:pt>
                <c:pt idx="907">
                  <c:v>37754.910962169844</c:v>
                </c:pt>
                <c:pt idx="908">
                  <c:v>37728.12102142685</c:v>
                </c:pt>
                <c:pt idx="909">
                  <c:v>37701.34664094248</c:v>
                </c:pt>
                <c:pt idx="910">
                  <c:v>37674.587798774926</c:v>
                </c:pt>
                <c:pt idx="911">
                  <c:v>37647.844472951838</c:v>
                </c:pt>
                <c:pt idx="912">
                  <c:v>37621.116641684166</c:v>
                </c:pt>
                <c:pt idx="913">
                  <c:v>37594.404283091208</c:v>
                </c:pt>
                <c:pt idx="914">
                  <c:v>37567.707375365579</c:v>
                </c:pt>
                <c:pt idx="915">
                  <c:v>37541.025896852661</c:v>
                </c:pt>
                <c:pt idx="916">
                  <c:v>37514.359825824511</c:v>
                </c:pt>
                <c:pt idx="917">
                  <c:v>37487.709140644831</c:v>
                </c:pt>
                <c:pt idx="918">
                  <c:v>37461.073819768979</c:v>
                </c:pt>
                <c:pt idx="919">
                  <c:v>37434.453841603441</c:v>
                </c:pt>
                <c:pt idx="920">
                  <c:v>37407.849184683</c:v>
                </c:pt>
                <c:pt idx="921">
                  <c:v>37381.259827566901</c:v>
                </c:pt>
                <c:pt idx="922">
                  <c:v>37354.685748844917</c:v>
                </c:pt>
                <c:pt idx="923">
                  <c:v>37328.126927167948</c:v>
                </c:pt>
                <c:pt idx="924">
                  <c:v>37301.583341254089</c:v>
                </c:pt>
                <c:pt idx="925">
                  <c:v>37275.054969845871</c:v>
                </c:pt>
                <c:pt idx="926">
                  <c:v>37248.541791679738</c:v>
                </c:pt>
                <c:pt idx="927">
                  <c:v>37222.043785657093</c:v>
                </c:pt>
                <c:pt idx="928">
                  <c:v>37195.560930606014</c:v>
                </c:pt>
                <c:pt idx="929">
                  <c:v>37169.09320553179</c:v>
                </c:pt>
                <c:pt idx="930">
                  <c:v>37142.640589323601</c:v>
                </c:pt>
                <c:pt idx="931">
                  <c:v>37116.203061066153</c:v>
                </c:pt>
                <c:pt idx="932">
                  <c:v>37089.780599801401</c:v>
                </c:pt>
                <c:pt idx="933">
                  <c:v>37063.373184607946</c:v>
                </c:pt>
                <c:pt idx="934">
                  <c:v>37036.980794711024</c:v>
                </c:pt>
                <c:pt idx="935">
                  <c:v>37010.603409299241</c:v>
                </c:pt>
                <c:pt idx="936">
                  <c:v>36984.241007561162</c:v>
                </c:pt>
                <c:pt idx="937">
                  <c:v>36957.893568893138</c:v>
                </c:pt>
                <c:pt idx="938">
                  <c:v>36931.56107254485</c:v>
                </c:pt>
                <c:pt idx="939">
                  <c:v>36905.243497937081</c:v>
                </c:pt>
                <c:pt idx="940">
                  <c:v>36878.940824545585</c:v>
                </c:pt>
                <c:pt idx="941">
                  <c:v>36852.653031760594</c:v>
                </c:pt>
                <c:pt idx="942">
                  <c:v>36826.380099167865</c:v>
                </c:pt>
                <c:pt idx="943">
                  <c:v>36800.122006304257</c:v>
                </c:pt>
                <c:pt idx="944">
                  <c:v>36773.878732810517</c:v>
                </c:pt>
                <c:pt idx="945">
                  <c:v>36747.650258333495</c:v>
                </c:pt>
                <c:pt idx="946">
                  <c:v>36721.436562526163</c:v>
                </c:pt>
                <c:pt idx="947">
                  <c:v>36695.23762518201</c:v>
                </c:pt>
                <c:pt idx="948">
                  <c:v>36669.053426063998</c:v>
                </c:pt>
                <c:pt idx="949">
                  <c:v>36642.883945008376</c:v>
                </c:pt>
                <c:pt idx="950">
                  <c:v>36616.729161906427</c:v>
                </c:pt>
                <c:pt idx="951">
                  <c:v>36590.58905670439</c:v>
                </c:pt>
                <c:pt idx="952">
                  <c:v>36564.463609293532</c:v>
                </c:pt>
                <c:pt idx="953">
                  <c:v>36538.352799723987</c:v>
                </c:pt>
                <c:pt idx="954">
                  <c:v>36512.256608058102</c:v>
                </c:pt>
                <c:pt idx="955">
                  <c:v>36486.175014352106</c:v>
                </c:pt>
                <c:pt idx="956">
                  <c:v>36460.107998778338</c:v>
                </c:pt>
                <c:pt idx="957">
                  <c:v>36434.055541527458</c:v>
                </c:pt>
                <c:pt idx="958">
                  <c:v>36408.017622771804</c:v>
                </c:pt>
                <c:pt idx="959">
                  <c:v>36381.994222830348</c:v>
                </c:pt>
                <c:pt idx="960">
                  <c:v>36355.985321997628</c:v>
                </c:pt>
                <c:pt idx="961">
                  <c:v>36329.990900598736</c:v>
                </c:pt>
                <c:pt idx="962">
                  <c:v>36304.010939105399</c:v>
                </c:pt>
                <c:pt idx="963">
                  <c:v>36278.04541784271</c:v>
                </c:pt>
                <c:pt idx="964">
                  <c:v>36252.094317380164</c:v>
                </c:pt>
                <c:pt idx="965">
                  <c:v>36226.157618226149</c:v>
                </c:pt>
                <c:pt idx="966">
                  <c:v>36200.235300931847</c:v>
                </c:pt>
                <c:pt idx="967">
                  <c:v>36174.327346097292</c:v>
                </c:pt>
                <c:pt idx="968">
                  <c:v>36148.43373441419</c:v>
                </c:pt>
                <c:pt idx="969">
                  <c:v>36122.554446525355</c:v>
                </c:pt>
                <c:pt idx="970">
                  <c:v>36096.689463189708</c:v>
                </c:pt>
                <c:pt idx="971">
                  <c:v>36070.838765178385</c:v>
                </c:pt>
                <c:pt idx="972">
                  <c:v>36045.002333317505</c:v>
                </c:pt>
                <c:pt idx="973">
                  <c:v>36019.180148451524</c:v>
                </c:pt>
                <c:pt idx="974">
                  <c:v>35993.372191479895</c:v>
                </c:pt>
                <c:pt idx="975">
                  <c:v>35967.578443350954</c:v>
                </c:pt>
                <c:pt idx="976">
                  <c:v>35941.798885068012</c:v>
                </c:pt>
                <c:pt idx="977">
                  <c:v>35916.033497622171</c:v>
                </c:pt>
                <c:pt idx="978">
                  <c:v>35890.282262120636</c:v>
                </c:pt>
                <c:pt idx="979">
                  <c:v>35864.545159615613</c:v>
                </c:pt>
                <c:pt idx="980">
                  <c:v>35838.822171275388</c:v>
                </c:pt>
                <c:pt idx="981">
                  <c:v>35813.113278292709</c:v>
                </c:pt>
                <c:pt idx="982">
                  <c:v>35787.418461915302</c:v>
                </c:pt>
                <c:pt idx="983">
                  <c:v>35761.737703397019</c:v>
                </c:pt>
                <c:pt idx="984">
                  <c:v>35736.070984034457</c:v>
                </c:pt>
                <c:pt idx="985">
                  <c:v>35710.418285191459</c:v>
                </c:pt>
                <c:pt idx="986">
                  <c:v>35684.779588231831</c:v>
                </c:pt>
                <c:pt idx="987">
                  <c:v>35659.154874635511</c:v>
                </c:pt>
                <c:pt idx="988">
                  <c:v>35633.544125833534</c:v>
                </c:pt>
                <c:pt idx="989">
                  <c:v>35607.947323360801</c:v>
                </c:pt>
                <c:pt idx="990">
                  <c:v>35582.364448727785</c:v>
                </c:pt>
                <c:pt idx="991">
                  <c:v>35556.795483585505</c:v>
                </c:pt>
                <c:pt idx="992">
                  <c:v>35531.240409481077</c:v>
                </c:pt>
                <c:pt idx="993">
                  <c:v>35505.699208175502</c:v>
                </c:pt>
                <c:pt idx="994">
                  <c:v>35480.171861301453</c:v>
                </c:pt>
                <c:pt idx="995">
                  <c:v>35454.658350656573</c:v>
                </c:pt>
                <c:pt idx="996">
                  <c:v>35429.158657995751</c:v>
                </c:pt>
                <c:pt idx="997">
                  <c:v>35403.672765141077</c:v>
                </c:pt>
                <c:pt idx="998">
                  <c:v>35378.200654006294</c:v>
                </c:pt>
                <c:pt idx="999">
                  <c:v>35352.742306425716</c:v>
                </c:pt>
                <c:pt idx="1000">
                  <c:v>35327.297704398632</c:v>
                </c:pt>
                <c:pt idx="1001">
                  <c:v>35301.866829869337</c:v>
                </c:pt>
                <c:pt idx="1002">
                  <c:v>35276.449664886</c:v>
                </c:pt>
                <c:pt idx="1003">
                  <c:v>35251.046191466252</c:v>
                </c:pt>
                <c:pt idx="1004">
                  <c:v>35225.656391768229</c:v>
                </c:pt>
                <c:pt idx="1005">
                  <c:v>35200.280247895105</c:v>
                </c:pt>
                <c:pt idx="1006">
                  <c:v>35174.917741968369</c:v>
                </c:pt>
                <c:pt idx="1007">
                  <c:v>35149.568856286714</c:v>
                </c:pt>
                <c:pt idx="1008">
                  <c:v>35124.233573057165</c:v>
                </c:pt>
                <c:pt idx="1009">
                  <c:v>35098.911874560101</c:v>
                </c:pt>
                <c:pt idx="1010">
                  <c:v>35073.60374313085</c:v>
                </c:pt>
                <c:pt idx="1011">
                  <c:v>35048.309161123107</c:v>
                </c:pt>
                <c:pt idx="1012">
                  <c:v>35023.028110957763</c:v>
                </c:pt>
                <c:pt idx="1013">
                  <c:v>34997.760575037384</c:v>
                </c:pt>
                <c:pt idx="1014">
                  <c:v>34972.506535856184</c:v>
                </c:pt>
                <c:pt idx="1015">
                  <c:v>34947.265975963361</c:v>
                </c:pt>
                <c:pt idx="1016">
                  <c:v>34922.038877853149</c:v>
                </c:pt>
                <c:pt idx="1017">
                  <c:v>34896.82522413585</c:v>
                </c:pt>
                <c:pt idx="1018">
                  <c:v>34871.624997440107</c:v>
                </c:pt>
                <c:pt idx="1019">
                  <c:v>34846.438180400663</c:v>
                </c:pt>
                <c:pt idx="1020">
                  <c:v>34821.264755743934</c:v>
                </c:pt>
                <c:pt idx="1021">
                  <c:v>34796.104706190214</c:v>
                </c:pt>
                <c:pt idx="1022">
                  <c:v>34770.958014527008</c:v>
                </c:pt>
                <c:pt idx="1023">
                  <c:v>34745.824663511266</c:v>
                </c:pt>
                <c:pt idx="1024">
                  <c:v>34720.704636040486</c:v>
                </c:pt>
                <c:pt idx="1025">
                  <c:v>34695.597914981605</c:v>
                </c:pt>
                <c:pt idx="1026">
                  <c:v>34670.504483250443</c:v>
                </c:pt>
                <c:pt idx="1027">
                  <c:v>34645.424323768937</c:v>
                </c:pt>
                <c:pt idx="1028">
                  <c:v>34620.35741956289</c:v>
                </c:pt>
                <c:pt idx="1029">
                  <c:v>34595.303753664215</c:v>
                </c:pt>
                <c:pt idx="1030">
                  <c:v>34570.263309086498</c:v>
                </c:pt>
                <c:pt idx="1031">
                  <c:v>34545.236068959428</c:v>
                </c:pt>
                <c:pt idx="1032">
                  <c:v>34520.222016406566</c:v>
                </c:pt>
                <c:pt idx="1033">
                  <c:v>34495.221134582025</c:v>
                </c:pt>
                <c:pt idx="1034">
                  <c:v>34470.233406719373</c:v>
                </c:pt>
                <c:pt idx="1035">
                  <c:v>34445.258816046044</c:v>
                </c:pt>
                <c:pt idx="1036">
                  <c:v>34420.297345832252</c:v>
                </c:pt>
                <c:pt idx="1037">
                  <c:v>34395.348979342103</c:v>
                </c:pt>
                <c:pt idx="1038">
                  <c:v>34370.413700004683</c:v>
                </c:pt>
                <c:pt idx="1039">
                  <c:v>34345.491491096305</c:v>
                </c:pt>
                <c:pt idx="1040">
                  <c:v>34320.582336131607</c:v>
                </c:pt>
                <c:pt idx="1041">
                  <c:v>34295.686218496885</c:v>
                </c:pt>
                <c:pt idx="1042">
                  <c:v>34270.803121694546</c:v>
                </c:pt>
                <c:pt idx="1043">
                  <c:v>34245.933029233107</c:v>
                </c:pt>
                <c:pt idx="1044">
                  <c:v>34221.075924676072</c:v>
                </c:pt>
                <c:pt idx="1045">
                  <c:v>34196.231791605263</c:v>
                </c:pt>
                <c:pt idx="1046">
                  <c:v>34171.40061362087</c:v>
                </c:pt>
                <c:pt idx="1047">
                  <c:v>34146.582374396363</c:v>
                </c:pt>
                <c:pt idx="1048">
                  <c:v>34121.777057648018</c:v>
                </c:pt>
                <c:pt idx="1049">
                  <c:v>34096.984647024867</c:v>
                </c:pt>
                <c:pt idx="1050">
                  <c:v>34072.205126340945</c:v>
                </c:pt>
                <c:pt idx="1051">
                  <c:v>34047.438479404162</c:v>
                </c:pt>
                <c:pt idx="1052">
                  <c:v>34022.684689979666</c:v>
                </c:pt>
                <c:pt idx="1053">
                  <c:v>33997.943741973126</c:v>
                </c:pt>
                <c:pt idx="1054">
                  <c:v>33973.215619259674</c:v>
                </c:pt>
                <c:pt idx="1055">
                  <c:v>33948.500305744987</c:v>
                </c:pt>
                <c:pt idx="1056">
                  <c:v>33923.797785426388</c:v>
                </c:pt>
                <c:pt idx="1057">
                  <c:v>33899.108042270673</c:v>
                </c:pt>
                <c:pt idx="1058">
                  <c:v>33874.431060311821</c:v>
                </c:pt>
                <c:pt idx="1059">
                  <c:v>33849.766823589933</c:v>
                </c:pt>
                <c:pt idx="1060">
                  <c:v>33825.115316212337</c:v>
                </c:pt>
                <c:pt idx="1061">
                  <c:v>33800.476522292447</c:v>
                </c:pt>
                <c:pt idx="1062">
                  <c:v>33775.85042599868</c:v>
                </c:pt>
                <c:pt idx="1063">
                  <c:v>33751.237011542231</c:v>
                </c:pt>
                <c:pt idx="1064">
                  <c:v>33726.63626311595</c:v>
                </c:pt>
                <c:pt idx="1065">
                  <c:v>33702.048164943255</c:v>
                </c:pt>
                <c:pt idx="1066">
                  <c:v>33677.472701363637</c:v>
                </c:pt>
                <c:pt idx="1067">
                  <c:v>33652.909856698279</c:v>
                </c:pt>
                <c:pt idx="1068">
                  <c:v>33628.359615243913</c:v>
                </c:pt>
                <c:pt idx="1069">
                  <c:v>33603.821961462243</c:v>
                </c:pt>
                <c:pt idx="1070">
                  <c:v>33579.296879723326</c:v>
                </c:pt>
                <c:pt idx="1071">
                  <c:v>33554.78435443998</c:v>
                </c:pt>
                <c:pt idx="1072">
                  <c:v>33530.284370190013</c:v>
                </c:pt>
                <c:pt idx="1073">
                  <c:v>33505.796911410696</c:v>
                </c:pt>
                <c:pt idx="1074">
                  <c:v>33481.32196264316</c:v>
                </c:pt>
                <c:pt idx="1075">
                  <c:v>33456.85950850798</c:v>
                </c:pt>
                <c:pt idx="1076">
                  <c:v>33432.409533582962</c:v>
                </c:pt>
                <c:pt idx="1077">
                  <c:v>33407.972022513124</c:v>
                </c:pt>
                <c:pt idx="1078">
                  <c:v>33383.546959998464</c:v>
                </c:pt>
                <c:pt idx="1079">
                  <c:v>33359.134330671783</c:v>
                </c:pt>
                <c:pt idx="1080">
                  <c:v>33334.734119269735</c:v>
                </c:pt>
                <c:pt idx="1081">
                  <c:v>33310.346310645102</c:v>
                </c:pt>
                <c:pt idx="1082">
                  <c:v>33285.970889497876</c:v>
                </c:pt>
                <c:pt idx="1083">
                  <c:v>33261.607840717479</c:v>
                </c:pt>
                <c:pt idx="1084">
                  <c:v>33237.257149126126</c:v>
                </c:pt>
                <c:pt idx="1085">
                  <c:v>33212.918799607134</c:v>
                </c:pt>
                <c:pt idx="1086">
                  <c:v>33188.592777123245</c:v>
                </c:pt>
                <c:pt idx="1087">
                  <c:v>33164.279066557778</c:v>
                </c:pt>
                <c:pt idx="1088">
                  <c:v>33139.977652946785</c:v>
                </c:pt>
                <c:pt idx="1089">
                  <c:v>33115.688521259137</c:v>
                </c:pt>
                <c:pt idx="1090">
                  <c:v>33091.411656530901</c:v>
                </c:pt>
                <c:pt idx="1091">
                  <c:v>33067.147043889789</c:v>
                </c:pt>
                <c:pt idx="1092">
                  <c:v>33042.894668384099</c:v>
                </c:pt>
                <c:pt idx="1093">
                  <c:v>33018.654515153772</c:v>
                </c:pt>
                <c:pt idx="1094">
                  <c:v>32994.426569357078</c:v>
                </c:pt>
                <c:pt idx="1095">
                  <c:v>32970.21081619506</c:v>
                </c:pt>
                <c:pt idx="1096">
                  <c:v>32946.007240874875</c:v>
                </c:pt>
                <c:pt idx="1097">
                  <c:v>32921.815828646453</c:v>
                </c:pt>
                <c:pt idx="1098">
                  <c:v>32897.636564814704</c:v>
                </c:pt>
                <c:pt idx="1099">
                  <c:v>32873.469434654005</c:v>
                </c:pt>
                <c:pt idx="1100">
                  <c:v>32849.31442350593</c:v>
                </c:pt>
                <c:pt idx="1101">
                  <c:v>32825.171516767048</c:v>
                </c:pt>
                <c:pt idx="1102">
                  <c:v>32801.04069980338</c:v>
                </c:pt>
                <c:pt idx="1103">
                  <c:v>32776.921958084822</c:v>
                </c:pt>
                <c:pt idx="1104">
                  <c:v>32752.815277001839</c:v>
                </c:pt>
                <c:pt idx="1105">
                  <c:v>32728.720642085424</c:v>
                </c:pt>
                <c:pt idx="1106">
                  <c:v>32704.638038805468</c:v>
                </c:pt>
                <c:pt idx="1107">
                  <c:v>32680.5674527724</c:v>
                </c:pt>
                <c:pt idx="1108">
                  <c:v>32656.508869505004</c:v>
                </c:pt>
                <c:pt idx="1109">
                  <c:v>32632.462274601479</c:v>
                </c:pt>
                <c:pt idx="1110">
                  <c:v>32608.427653702813</c:v>
                </c:pt>
                <c:pt idx="1111">
                  <c:v>32584.404992480533</c:v>
                </c:pt>
                <c:pt idx="1112">
                  <c:v>32560.394276612282</c:v>
                </c:pt>
                <c:pt idx="1113">
                  <c:v>32536.395491806255</c:v>
                </c:pt>
                <c:pt idx="1114">
                  <c:v>32512.408623788968</c:v>
                </c:pt>
                <c:pt idx="1115">
                  <c:v>32488.433658329726</c:v>
                </c:pt>
                <c:pt idx="1116">
                  <c:v>32464.470581265028</c:v>
                </c:pt>
                <c:pt idx="1117">
                  <c:v>32440.519378376393</c:v>
                </c:pt>
                <c:pt idx="1118">
                  <c:v>32416.58003556143</c:v>
                </c:pt>
                <c:pt idx="1119">
                  <c:v>32392.652538674978</c:v>
                </c:pt>
                <c:pt idx="1120">
                  <c:v>32368.736873590206</c:v>
                </c:pt>
                <c:pt idx="1121">
                  <c:v>32344.833026296372</c:v>
                </c:pt>
                <c:pt idx="1122">
                  <c:v>32320.940982788856</c:v>
                </c:pt>
                <c:pt idx="1123">
                  <c:v>32297.060728983593</c:v>
                </c:pt>
                <c:pt idx="1124">
                  <c:v>32273.192250912623</c:v>
                </c:pt>
                <c:pt idx="1125">
                  <c:v>32249.335534675189</c:v>
                </c:pt>
                <c:pt idx="1126">
                  <c:v>32225.490566278884</c:v>
                </c:pt>
                <c:pt idx="1127">
                  <c:v>32201.657331902388</c:v>
                </c:pt>
                <c:pt idx="1128">
                  <c:v>32177.835817571631</c:v>
                </c:pt>
                <c:pt idx="1129">
                  <c:v>32154.026009587487</c:v>
                </c:pt>
                <c:pt idx="1130">
                  <c:v>32130.227893975887</c:v>
                </c:pt>
                <c:pt idx="1131">
                  <c:v>32106.441457049936</c:v>
                </c:pt>
                <c:pt idx="1132">
                  <c:v>32082.666685006643</c:v>
                </c:pt>
                <c:pt idx="1133">
                  <c:v>32058.903564098007</c:v>
                </c:pt>
                <c:pt idx="1134">
                  <c:v>32035.152080643249</c:v>
                </c:pt>
                <c:pt idx="1135">
                  <c:v>32011.412220955466</c:v>
                </c:pt>
                <c:pt idx="1136">
                  <c:v>31987.683971366103</c:v>
                </c:pt>
                <c:pt idx="1137">
                  <c:v>31963.967318224917</c:v>
                </c:pt>
                <c:pt idx="1138">
                  <c:v>31940.262247973336</c:v>
                </c:pt>
                <c:pt idx="1139">
                  <c:v>31916.568746997778</c:v>
                </c:pt>
                <c:pt idx="1140">
                  <c:v>31892.886801739667</c:v>
                </c:pt>
                <c:pt idx="1141">
                  <c:v>31869.216398695415</c:v>
                </c:pt>
                <c:pt idx="1142">
                  <c:v>31845.557524379765</c:v>
                </c:pt>
                <c:pt idx="1143">
                  <c:v>31821.910165276902</c:v>
                </c:pt>
                <c:pt idx="1144">
                  <c:v>31798.274307968786</c:v>
                </c:pt>
                <c:pt idx="1145">
                  <c:v>31774.649939006817</c:v>
                </c:pt>
                <c:pt idx="1146">
                  <c:v>31751.037045021832</c:v>
                </c:pt>
                <c:pt idx="1147">
                  <c:v>31727.435612589677</c:v>
                </c:pt>
                <c:pt idx="1148">
                  <c:v>31703.84562846339</c:v>
                </c:pt>
                <c:pt idx="1149">
                  <c:v>31680.267079218818</c:v>
                </c:pt>
                <c:pt idx="1150">
                  <c:v>31656.69995159678</c:v>
                </c:pt>
                <c:pt idx="1151">
                  <c:v>31633.144232368646</c:v>
                </c:pt>
                <c:pt idx="1152">
                  <c:v>31609.599908238572</c:v>
                </c:pt>
                <c:pt idx="1153">
                  <c:v>31586.066966002378</c:v>
                </c:pt>
                <c:pt idx="1154">
                  <c:v>31562.545392425316</c:v>
                </c:pt>
                <c:pt idx="1155">
                  <c:v>31539.035174437631</c:v>
                </c:pt>
                <c:pt idx="1156">
                  <c:v>31515.536298780138</c:v>
                </c:pt>
                <c:pt idx="1157">
                  <c:v>31492.048752431958</c:v>
                </c:pt>
                <c:pt idx="1158">
                  <c:v>31468.572522243892</c:v>
                </c:pt>
                <c:pt idx="1159">
                  <c:v>31445.107595158403</c:v>
                </c:pt>
                <c:pt idx="1160">
                  <c:v>31421.653958075171</c:v>
                </c:pt>
                <c:pt idx="1161">
                  <c:v>31398.211598071081</c:v>
                </c:pt>
                <c:pt idx="1162">
                  <c:v>31374.780502058042</c:v>
                </c:pt>
                <c:pt idx="1163">
                  <c:v>31351.360657125151</c:v>
                </c:pt>
                <c:pt idx="1164">
                  <c:v>31327.952050343185</c:v>
                </c:pt>
                <c:pt idx="1165">
                  <c:v>31304.554668672929</c:v>
                </c:pt>
                <c:pt idx="1166">
                  <c:v>31281.168499350129</c:v>
                </c:pt>
                <c:pt idx="1167">
                  <c:v>31257.793529396684</c:v>
                </c:pt>
                <c:pt idx="1168">
                  <c:v>31234.429745999452</c:v>
                </c:pt>
                <c:pt idx="1169">
                  <c:v>31211.07713633919</c:v>
                </c:pt>
                <c:pt idx="1170">
                  <c:v>31187.73568759055</c:v>
                </c:pt>
                <c:pt idx="1171">
                  <c:v>31164.405387007602</c:v>
                </c:pt>
                <c:pt idx="1172">
                  <c:v>31141.086221752776</c:v>
                </c:pt>
                <c:pt idx="1173">
                  <c:v>31117.778179190136</c:v>
                </c:pt>
                <c:pt idx="1174">
                  <c:v>31094.481246579868</c:v>
                </c:pt>
                <c:pt idx="1175">
                  <c:v>31071.19541116383</c:v>
                </c:pt>
                <c:pt idx="1176">
                  <c:v>31047.92066034886</c:v>
                </c:pt>
                <c:pt idx="1177">
                  <c:v>31024.656981535678</c:v>
                </c:pt>
                <c:pt idx="1178">
                  <c:v>31001.404362008914</c:v>
                </c:pt>
                <c:pt idx="1179">
                  <c:v>30978.162789230399</c:v>
                </c:pt>
                <c:pt idx="1180">
                  <c:v>30954.932250606958</c:v>
                </c:pt>
                <c:pt idx="1181">
                  <c:v>30931.712733588207</c:v>
                </c:pt>
                <c:pt idx="1182">
                  <c:v>30908.504225678738</c:v>
                </c:pt>
                <c:pt idx="1183">
                  <c:v>30885.306714364822</c:v>
                </c:pt>
                <c:pt idx="1184">
                  <c:v>30862.120187126609</c:v>
                </c:pt>
                <c:pt idx="1185">
                  <c:v>30838.9446315848</c:v>
                </c:pt>
                <c:pt idx="1186">
                  <c:v>30815.780035225653</c:v>
                </c:pt>
                <c:pt idx="1187">
                  <c:v>30792.626385675976</c:v>
                </c:pt>
                <c:pt idx="1188">
                  <c:v>30769.483670580899</c:v>
                </c:pt>
                <c:pt idx="1189">
                  <c:v>30746.351877493904</c:v>
                </c:pt>
                <c:pt idx="1190">
                  <c:v>30723.230994109006</c:v>
                </c:pt>
                <c:pt idx="1191">
                  <c:v>30700.121008138547</c:v>
                </c:pt>
                <c:pt idx="1192">
                  <c:v>30677.02190723988</c:v>
                </c:pt>
                <c:pt idx="1193">
                  <c:v>30653.933679125355</c:v>
                </c:pt>
                <c:pt idx="1194">
                  <c:v>30630.856311586747</c:v>
                </c:pt>
                <c:pt idx="1195">
                  <c:v>30607.78979234862</c:v>
                </c:pt>
                <c:pt idx="1196">
                  <c:v>30584.734109202756</c:v>
                </c:pt>
                <c:pt idx="1197">
                  <c:v>30561.689249983701</c:v>
                </c:pt>
                <c:pt idx="1198">
                  <c:v>30538.655202495458</c:v>
                </c:pt>
                <c:pt idx="1199">
                  <c:v>30515.631954621454</c:v>
                </c:pt>
                <c:pt idx="1200">
                  <c:v>30492.619494202354</c:v>
                </c:pt>
                <c:pt idx="1201">
                  <c:v>30469.617809133804</c:v>
                </c:pt>
                <c:pt idx="1202">
                  <c:v>30446.626887378672</c:v>
                </c:pt>
                <c:pt idx="1203">
                  <c:v>30423.646716826501</c:v>
                </c:pt>
                <c:pt idx="1204">
                  <c:v>30400.677285495141</c:v>
                </c:pt>
                <c:pt idx="1205">
                  <c:v>30377.718581274141</c:v>
                </c:pt>
                <c:pt idx="1206">
                  <c:v>30354.770592230234</c:v>
                </c:pt>
                <c:pt idx="1207">
                  <c:v>30331.833306411831</c:v>
                </c:pt>
                <c:pt idx="1208">
                  <c:v>30308.906711787902</c:v>
                </c:pt>
                <c:pt idx="1209">
                  <c:v>30285.990796480182</c:v>
                </c:pt>
                <c:pt idx="1210">
                  <c:v>30263.085548567629</c:v>
                </c:pt>
                <c:pt idx="1211">
                  <c:v>30240.19095613531</c:v>
                </c:pt>
                <c:pt idx="1212">
                  <c:v>30217.307007335505</c:v>
                </c:pt>
                <c:pt idx="1213">
                  <c:v>30194.433690302165</c:v>
                </c:pt>
                <c:pt idx="1214">
                  <c:v>30171.570993212015</c:v>
                </c:pt>
                <c:pt idx="1215">
                  <c:v>30148.718904223442</c:v>
                </c:pt>
                <c:pt idx="1216">
                  <c:v>30125.877411635378</c:v>
                </c:pt>
                <c:pt idx="1217">
                  <c:v>30103.046503569549</c:v>
                </c:pt>
                <c:pt idx="1218">
                  <c:v>30080.226168349323</c:v>
                </c:pt>
                <c:pt idx="1219">
                  <c:v>30057.416394230859</c:v>
                </c:pt>
                <c:pt idx="1220">
                  <c:v>30034.617169476416</c:v>
                </c:pt>
                <c:pt idx="1221">
                  <c:v>30011.828482439912</c:v>
                </c:pt>
                <c:pt idx="1222">
                  <c:v>29989.05032140806</c:v>
                </c:pt>
                <c:pt idx="1223">
                  <c:v>29966.282674759215</c:v>
                </c:pt>
                <c:pt idx="1224">
                  <c:v>29943.525530883959</c:v>
                </c:pt>
                <c:pt idx="1225">
                  <c:v>29920.778878154539</c:v>
                </c:pt>
                <c:pt idx="1226">
                  <c:v>29898.042704973752</c:v>
                </c:pt>
                <c:pt idx="1227">
                  <c:v>29875.316999774957</c:v>
                </c:pt>
                <c:pt idx="1228">
                  <c:v>29852.601751022052</c:v>
                </c:pt>
                <c:pt idx="1229">
                  <c:v>29829.89694719727</c:v>
                </c:pt>
                <c:pt idx="1230">
                  <c:v>29807.202576715634</c:v>
                </c:pt>
                <c:pt idx="1231">
                  <c:v>29784.518628193797</c:v>
                </c:pt>
                <c:pt idx="1232">
                  <c:v>29761.845090071227</c:v>
                </c:pt>
                <c:pt idx="1233">
                  <c:v>29739.181950976799</c:v>
                </c:pt>
                <c:pt idx="1234">
                  <c:v>29716.529199374418</c:v>
                </c:pt>
                <c:pt idx="1235">
                  <c:v>29693.886823941841</c:v>
                </c:pt>
                <c:pt idx="1236">
                  <c:v>29671.254813252952</c:v>
                </c:pt>
                <c:pt idx="1237">
                  <c:v>29648.633155899977</c:v>
                </c:pt>
                <c:pt idx="1238">
                  <c:v>29626.02184060344</c:v>
                </c:pt>
                <c:pt idx="1239">
                  <c:v>29603.420855955559</c:v>
                </c:pt>
                <c:pt idx="1240">
                  <c:v>29580.830190676872</c:v>
                </c:pt>
                <c:pt idx="1241">
                  <c:v>29558.24983344513</c:v>
                </c:pt>
                <c:pt idx="1242">
                  <c:v>29535.679773005315</c:v>
                </c:pt>
                <c:pt idx="1243">
                  <c:v>29513.119998059618</c:v>
                </c:pt>
                <c:pt idx="1244">
                  <c:v>29490.570497389683</c:v>
                </c:pt>
                <c:pt idx="1245">
                  <c:v>29468.031259764917</c:v>
                </c:pt>
                <c:pt idx="1246">
                  <c:v>29445.502273936403</c:v>
                </c:pt>
                <c:pt idx="1247">
                  <c:v>29422.983528820205</c:v>
                </c:pt>
                <c:pt idx="1248">
                  <c:v>29400.475013142961</c:v>
                </c:pt>
                <c:pt idx="1249">
                  <c:v>29377.976715796289</c:v>
                </c:pt>
                <c:pt idx="1250">
                  <c:v>29355.488625641254</c:v>
                </c:pt>
                <c:pt idx="1251">
                  <c:v>29333.010731569477</c:v>
                </c:pt>
                <c:pt idx="1252">
                  <c:v>29310.543022466467</c:v>
                </c:pt>
                <c:pt idx="1253">
                  <c:v>29288.085487248281</c:v>
                </c:pt>
                <c:pt idx="1254">
                  <c:v>29265.638114910409</c:v>
                </c:pt>
                <c:pt idx="1255">
                  <c:v>29243.200894344474</c:v>
                </c:pt>
                <c:pt idx="1256">
                  <c:v>29220.773814558182</c:v>
                </c:pt>
                <c:pt idx="1257">
                  <c:v>29198.356864528698</c:v>
                </c:pt>
                <c:pt idx="1258">
                  <c:v>29175.950033251509</c:v>
                </c:pt>
                <c:pt idx="1259">
                  <c:v>29153.553309777104</c:v>
                </c:pt>
                <c:pt idx="1260">
                  <c:v>29131.166683186519</c:v>
                </c:pt>
                <c:pt idx="1261">
                  <c:v>29108.790142432466</c:v>
                </c:pt>
                <c:pt idx="1262">
                  <c:v>29086.423676712086</c:v>
                </c:pt>
                <c:pt idx="1263">
                  <c:v>29064.067275081961</c:v>
                </c:pt>
                <c:pt idx="1264">
                  <c:v>29041.720926641461</c:v>
                </c:pt>
                <c:pt idx="1265">
                  <c:v>29019.384620496065</c:v>
                </c:pt>
                <c:pt idx="1266">
                  <c:v>28997.058345867339</c:v>
                </c:pt>
                <c:pt idx="1267">
                  <c:v>28974.74209187298</c:v>
                </c:pt>
                <c:pt idx="1268">
                  <c:v>28952.43584773456</c:v>
                </c:pt>
                <c:pt idx="1269">
                  <c:v>28930.139602581992</c:v>
                </c:pt>
                <c:pt idx="1270">
                  <c:v>28907.853345685733</c:v>
                </c:pt>
                <c:pt idx="1271">
                  <c:v>28885.577066297898</c:v>
                </c:pt>
                <c:pt idx="1272">
                  <c:v>28863.310753615617</c:v>
                </c:pt>
                <c:pt idx="1273">
                  <c:v>28841.054396927673</c:v>
                </c:pt>
                <c:pt idx="1274">
                  <c:v>28818.807985528962</c:v>
                </c:pt>
                <c:pt idx="1275">
                  <c:v>28796.571508744924</c:v>
                </c:pt>
                <c:pt idx="1276">
                  <c:v>28774.344955821573</c:v>
                </c:pt>
                <c:pt idx="1277">
                  <c:v>28752.128316182108</c:v>
                </c:pt>
                <c:pt idx="1278">
                  <c:v>28729.921579109214</c:v>
                </c:pt>
                <c:pt idx="1279">
                  <c:v>28707.724733977208</c:v>
                </c:pt>
                <c:pt idx="1280">
                  <c:v>28685.537770203184</c:v>
                </c:pt>
                <c:pt idx="1281">
                  <c:v>28663.360677185916</c:v>
                </c:pt>
                <c:pt idx="1282">
                  <c:v>28641.193444281394</c:v>
                </c:pt>
                <c:pt idx="1283">
                  <c:v>28619.036060992265</c:v>
                </c:pt>
                <c:pt idx="1284">
                  <c:v>28596.888516766165</c:v>
                </c:pt>
                <c:pt idx="1285">
                  <c:v>28574.75080100798</c:v>
                </c:pt>
                <c:pt idx="1286">
                  <c:v>28552.622903226456</c:v>
                </c:pt>
                <c:pt idx="1287">
                  <c:v>28530.504812924239</c:v>
                </c:pt>
                <c:pt idx="1288">
                  <c:v>28508.396519671172</c:v>
                </c:pt>
                <c:pt idx="1289">
                  <c:v>28486.298012835479</c:v>
                </c:pt>
                <c:pt idx="1290">
                  <c:v>28464.209282121432</c:v>
                </c:pt>
                <c:pt idx="1291">
                  <c:v>28442.130317031671</c:v>
                </c:pt>
                <c:pt idx="1292">
                  <c:v>28420.061107172714</c:v>
                </c:pt>
                <c:pt idx="1293">
                  <c:v>28398.001642034978</c:v>
                </c:pt>
                <c:pt idx="1294">
                  <c:v>28375.95191132274</c:v>
                </c:pt>
                <c:pt idx="1295">
                  <c:v>28353.911904648623</c:v>
                </c:pt>
                <c:pt idx="1296">
                  <c:v>28331.881611619145</c:v>
                </c:pt>
                <c:pt idx="1297">
                  <c:v>28309.861021883589</c:v>
                </c:pt>
                <c:pt idx="1298">
                  <c:v>28287.850125109569</c:v>
                </c:pt>
                <c:pt idx="1299">
                  <c:v>28265.848911019697</c:v>
                </c:pt>
                <c:pt idx="1300">
                  <c:v>28243.857369281584</c:v>
                </c:pt>
                <c:pt idx="1301">
                  <c:v>28221.875489630063</c:v>
                </c:pt>
                <c:pt idx="1302">
                  <c:v>28199.90326178163</c:v>
                </c:pt>
                <c:pt idx="1303">
                  <c:v>28177.940675434453</c:v>
                </c:pt>
                <c:pt idx="1304">
                  <c:v>28155.987720445562</c:v>
                </c:pt>
                <c:pt idx="1305">
                  <c:v>28134.044386458136</c:v>
                </c:pt>
                <c:pt idx="1306">
                  <c:v>28112.110663390311</c:v>
                </c:pt>
                <c:pt idx="1307">
                  <c:v>28090.186540983021</c:v>
                </c:pt>
                <c:pt idx="1308">
                  <c:v>28068.27200906886</c:v>
                </c:pt>
                <c:pt idx="1309">
                  <c:v>28046.367057486528</c:v>
                </c:pt>
                <c:pt idx="1310">
                  <c:v>28024.471676031961</c:v>
                </c:pt>
                <c:pt idx="1311">
                  <c:v>28002.58585465384</c:v>
                </c:pt>
                <c:pt idx="1312">
                  <c:v>27980.709583111438</c:v>
                </c:pt>
                <c:pt idx="1313">
                  <c:v>27958.842851426765</c:v>
                </c:pt>
                <c:pt idx="1314">
                  <c:v>27936.985649432409</c:v>
                </c:pt>
                <c:pt idx="1315">
                  <c:v>27915.137967040395</c:v>
                </c:pt>
                <c:pt idx="1316">
                  <c:v>27893.299794205523</c:v>
                </c:pt>
                <c:pt idx="1317">
                  <c:v>27871.471120900915</c:v>
                </c:pt>
                <c:pt idx="1318">
                  <c:v>27849.651937032493</c:v>
                </c:pt>
                <c:pt idx="1319">
                  <c:v>27827.842232622257</c:v>
                </c:pt>
                <c:pt idx="1320">
                  <c:v>27806.041997637232</c:v>
                </c:pt>
                <c:pt idx="1321">
                  <c:v>27784.25122206887</c:v>
                </c:pt>
                <c:pt idx="1322">
                  <c:v>27762.469896000282</c:v>
                </c:pt>
                <c:pt idx="1323">
                  <c:v>27740.698009398493</c:v>
                </c:pt>
                <c:pt idx="1324">
                  <c:v>27718.935552322164</c:v>
                </c:pt>
                <c:pt idx="1325">
                  <c:v>27697.182514872737</c:v>
                </c:pt>
                <c:pt idx="1326">
                  <c:v>27675.438887084449</c:v>
                </c:pt>
                <c:pt idx="1327">
                  <c:v>27653.704659046514</c:v>
                </c:pt>
                <c:pt idx="1328">
                  <c:v>27631.979820890931</c:v>
                </c:pt>
                <c:pt idx="1329">
                  <c:v>27610.264362682472</c:v>
                </c:pt>
                <c:pt idx="1330">
                  <c:v>27588.558274614239</c:v>
                </c:pt>
                <c:pt idx="1331">
                  <c:v>27566.86154673879</c:v>
                </c:pt>
                <c:pt idx="1332">
                  <c:v>27545.174169285881</c:v>
                </c:pt>
                <c:pt idx="1333">
                  <c:v>27523.496132454718</c:v>
                </c:pt>
                <c:pt idx="1334">
                  <c:v>27501.827426328415</c:v>
                </c:pt>
                <c:pt idx="1335">
                  <c:v>27480.168041155051</c:v>
                </c:pt>
                <c:pt idx="1336">
                  <c:v>27458.517967152169</c:v>
                </c:pt>
                <c:pt idx="1337">
                  <c:v>27436.877194531189</c:v>
                </c:pt>
                <c:pt idx="1338">
                  <c:v>27415.245713509656</c:v>
                </c:pt>
                <c:pt idx="1339">
                  <c:v>27393.62351437231</c:v>
                </c:pt>
                <c:pt idx="1340">
                  <c:v>27372.010587336688</c:v>
                </c:pt>
                <c:pt idx="1341">
                  <c:v>27350.406922724203</c:v>
                </c:pt>
                <c:pt idx="1342">
                  <c:v>27328.81251078294</c:v>
                </c:pt>
                <c:pt idx="1343">
                  <c:v>27307.227341852638</c:v>
                </c:pt>
                <c:pt idx="1344">
                  <c:v>27285.65140620583</c:v>
                </c:pt>
                <c:pt idx="1345">
                  <c:v>27264.084694218913</c:v>
                </c:pt>
                <c:pt idx="1346">
                  <c:v>27242.527196188854</c:v>
                </c:pt>
                <c:pt idx="1347">
                  <c:v>27220.978902443181</c:v>
                </c:pt>
                <c:pt idx="1348">
                  <c:v>27199.439803437723</c:v>
                </c:pt>
                <c:pt idx="1349">
                  <c:v>27177.909889451115</c:v>
                </c:pt>
                <c:pt idx="1350">
                  <c:v>27156.389150914758</c:v>
                </c:pt>
                <c:pt idx="1351">
                  <c:v>27134.877578241711</c:v>
                </c:pt>
                <c:pt idx="1352">
                  <c:v>27113.375161814485</c:v>
                </c:pt>
                <c:pt idx="1353">
                  <c:v>27091.881892095029</c:v>
                </c:pt>
                <c:pt idx="1354">
                  <c:v>27070.39775951473</c:v>
                </c:pt>
                <c:pt idx="1355">
                  <c:v>27048.922754486659</c:v>
                </c:pt>
                <c:pt idx="1356">
                  <c:v>27027.456867527748</c:v>
                </c:pt>
                <c:pt idx="1357">
                  <c:v>27006.00008906328</c:v>
                </c:pt>
                <c:pt idx="1358">
                  <c:v>26984.552409634634</c:v>
                </c:pt>
                <c:pt idx="1359">
                  <c:v>26963.113819728194</c:v>
                </c:pt>
                <c:pt idx="1360">
                  <c:v>26941.684309812019</c:v>
                </c:pt>
                <c:pt idx="1361">
                  <c:v>26920.263870458035</c:v>
                </c:pt>
                <c:pt idx="1362">
                  <c:v>26898.852492158738</c:v>
                </c:pt>
                <c:pt idx="1363">
                  <c:v>26877.450165516606</c:v>
                </c:pt>
                <c:pt idx="1364">
                  <c:v>26856.05688106691</c:v>
                </c:pt>
                <c:pt idx="1365">
                  <c:v>26834.672629363249</c:v>
                </c:pt>
                <c:pt idx="1366">
                  <c:v>26813.297401001986</c:v>
                </c:pt>
                <c:pt idx="1367">
                  <c:v>26791.931186585607</c:v>
                </c:pt>
                <c:pt idx="1368">
                  <c:v>26770.573976710482</c:v>
                </c:pt>
                <c:pt idx="1369">
                  <c:v>26749.225762003527</c:v>
                </c:pt>
                <c:pt idx="1370">
                  <c:v>26727.886533122215</c:v>
                </c:pt>
                <c:pt idx="1371">
                  <c:v>26706.556280632369</c:v>
                </c:pt>
                <c:pt idx="1372">
                  <c:v>26685.234995252558</c:v>
                </c:pt>
                <c:pt idx="1373">
                  <c:v>26663.922667597486</c:v>
                </c:pt>
                <c:pt idx="1374">
                  <c:v>26642.619288397946</c:v>
                </c:pt>
                <c:pt idx="1375">
                  <c:v>26621.324848317519</c:v>
                </c:pt>
                <c:pt idx="1376">
                  <c:v>26600.039338050341</c:v>
                </c:pt>
                <c:pt idx="1377">
                  <c:v>26578.762748321093</c:v>
                </c:pt>
                <c:pt idx="1378">
                  <c:v>26557.495069836128</c:v>
                </c:pt>
                <c:pt idx="1379">
                  <c:v>26536.236293320137</c:v>
                </c:pt>
                <c:pt idx="1380">
                  <c:v>26514.986409522236</c:v>
                </c:pt>
                <c:pt idx="1381">
                  <c:v>26493.745409222109</c:v>
                </c:pt>
                <c:pt idx="1382">
                  <c:v>26472.513283168879</c:v>
                </c:pt>
                <c:pt idx="1383">
                  <c:v>26451.290022093337</c:v>
                </c:pt>
                <c:pt idx="1384">
                  <c:v>26430.075616842372</c:v>
                </c:pt>
                <c:pt idx="1385">
                  <c:v>26408.870058220109</c:v>
                </c:pt>
                <c:pt idx="1386">
                  <c:v>26387.673337024546</c:v>
                </c:pt>
                <c:pt idx="1387">
                  <c:v>26366.485444035363</c:v>
                </c:pt>
                <c:pt idx="1388">
                  <c:v>26345.30637011167</c:v>
                </c:pt>
                <c:pt idx="1389">
                  <c:v>26324.136106094244</c:v>
                </c:pt>
                <c:pt idx="1390">
                  <c:v>26302.974642842193</c:v>
                </c:pt>
                <c:pt idx="1391">
                  <c:v>26281.821971220739</c:v>
                </c:pt>
                <c:pt idx="1392">
                  <c:v>26260.678082125654</c:v>
                </c:pt>
                <c:pt idx="1393">
                  <c:v>26239.542966385488</c:v>
                </c:pt>
                <c:pt idx="1394">
                  <c:v>26218.416614896021</c:v>
                </c:pt>
                <c:pt idx="1395">
                  <c:v>26197.29901859579</c:v>
                </c:pt>
                <c:pt idx="1396">
                  <c:v>26176.19016841723</c:v>
                </c:pt>
                <c:pt idx="1397">
                  <c:v>26155.090055274435</c:v>
                </c:pt>
                <c:pt idx="1398">
                  <c:v>26133.998670087625</c:v>
                </c:pt>
                <c:pt idx="1399">
                  <c:v>26112.916003770897</c:v>
                </c:pt>
                <c:pt idx="1400">
                  <c:v>26091.842047342227</c:v>
                </c:pt>
                <c:pt idx="1401">
                  <c:v>26070.776791709606</c:v>
                </c:pt>
                <c:pt idx="1402">
                  <c:v>26049.720227933776</c:v>
                </c:pt>
                <c:pt idx="1403">
                  <c:v>26028.672346971616</c:v>
                </c:pt>
                <c:pt idx="1404">
                  <c:v>26007.633139773887</c:v>
                </c:pt>
                <c:pt idx="1405">
                  <c:v>25986.60259735856</c:v>
                </c:pt>
                <c:pt idx="1406">
                  <c:v>25965.580710761948</c:v>
                </c:pt>
                <c:pt idx="1407">
                  <c:v>25944.567471050897</c:v>
                </c:pt>
                <c:pt idx="1408">
                  <c:v>25923.562869200621</c:v>
                </c:pt>
                <c:pt idx="1409">
                  <c:v>25902.566896277971</c:v>
                </c:pt>
                <c:pt idx="1410">
                  <c:v>25881.579543343694</c:v>
                </c:pt>
                <c:pt idx="1411">
                  <c:v>25860.60080147687</c:v>
                </c:pt>
                <c:pt idx="1412">
                  <c:v>25839.63066173824</c:v>
                </c:pt>
                <c:pt idx="1413">
                  <c:v>25818.669115194665</c:v>
                </c:pt>
                <c:pt idx="1414">
                  <c:v>25797.716153016878</c:v>
                </c:pt>
                <c:pt idx="1415">
                  <c:v>25776.771766259506</c:v>
                </c:pt>
                <c:pt idx="1416">
                  <c:v>25755.835946019968</c:v>
                </c:pt>
                <c:pt idx="1417">
                  <c:v>25734.908683438432</c:v>
                </c:pt>
                <c:pt idx="1418">
                  <c:v>25713.989969685637</c:v>
                </c:pt>
                <c:pt idx="1419">
                  <c:v>25693.079795828438</c:v>
                </c:pt>
                <c:pt idx="1420">
                  <c:v>25672.178153123106</c:v>
                </c:pt>
                <c:pt idx="1421">
                  <c:v>25651.28503266094</c:v>
                </c:pt>
                <c:pt idx="1422">
                  <c:v>25630.40042559434</c:v>
                </c:pt>
                <c:pt idx="1423">
                  <c:v>25609.524323155139</c:v>
                </c:pt>
                <c:pt idx="1424">
                  <c:v>25588.656716532398</c:v>
                </c:pt>
                <c:pt idx="1425">
                  <c:v>25567.797596921286</c:v>
                </c:pt>
                <c:pt idx="1426">
                  <c:v>25546.94695555975</c:v>
                </c:pt>
                <c:pt idx="1427">
                  <c:v>25526.104783594074</c:v>
                </c:pt>
                <c:pt idx="1428">
                  <c:v>25505.271072298867</c:v>
                </c:pt>
                <c:pt idx="1429">
                  <c:v>25484.445812844857</c:v>
                </c:pt>
                <c:pt idx="1430">
                  <c:v>25463.628996616633</c:v>
                </c:pt>
                <c:pt idx="1431">
                  <c:v>25442.820614772707</c:v>
                </c:pt>
                <c:pt idx="1432">
                  <c:v>25422.020658599904</c:v>
                </c:pt>
                <c:pt idx="1433">
                  <c:v>25401.229119354492</c:v>
                </c:pt>
                <c:pt idx="1434">
                  <c:v>25380.445988323299</c:v>
                </c:pt>
                <c:pt idx="1435">
                  <c:v>25359.671256811478</c:v>
                </c:pt>
                <c:pt idx="1436">
                  <c:v>25338.904916093637</c:v>
                </c:pt>
                <c:pt idx="1437">
                  <c:v>25318.146957523815</c:v>
                </c:pt>
                <c:pt idx="1438">
                  <c:v>25297.39737240105</c:v>
                </c:pt>
                <c:pt idx="1439">
                  <c:v>25276.656152012172</c:v>
                </c:pt>
                <c:pt idx="1440">
                  <c:v>25255.923287711215</c:v>
                </c:pt>
                <c:pt idx="1441">
                  <c:v>25235.198770882769</c:v>
                </c:pt>
                <c:pt idx="1442">
                  <c:v>25214.482592868648</c:v>
                </c:pt>
                <c:pt idx="1443">
                  <c:v>25193.774744967901</c:v>
                </c:pt>
                <c:pt idx="1444">
                  <c:v>25173.07521864455</c:v>
                </c:pt>
                <c:pt idx="1445">
                  <c:v>25152.384005173193</c:v>
                </c:pt>
                <c:pt idx="1446">
                  <c:v>25131.701096017856</c:v>
                </c:pt>
                <c:pt idx="1447">
                  <c:v>25111.026482538684</c:v>
                </c:pt>
                <c:pt idx="1448">
                  <c:v>25090.360156150819</c:v>
                </c:pt>
                <c:pt idx="1449">
                  <c:v>25069.702108275505</c:v>
                </c:pt>
                <c:pt idx="1450">
                  <c:v>25049.052330291226</c:v>
                </c:pt>
                <c:pt idx="1451">
                  <c:v>25028.41081368033</c:v>
                </c:pt>
                <c:pt idx="1452">
                  <c:v>25007.777549870181</c:v>
                </c:pt>
                <c:pt idx="1453">
                  <c:v>24987.152530269803</c:v>
                </c:pt>
                <c:pt idx="1454">
                  <c:v>24966.535746343219</c:v>
                </c:pt>
                <c:pt idx="1455">
                  <c:v>24945.92718959722</c:v>
                </c:pt>
                <c:pt idx="1456">
                  <c:v>24925.326851422509</c:v>
                </c:pt>
                <c:pt idx="1457">
                  <c:v>24904.734723350317</c:v>
                </c:pt>
                <c:pt idx="1458">
                  <c:v>24884.150796844664</c:v>
                </c:pt>
                <c:pt idx="1459">
                  <c:v>24863.575063449003</c:v>
                </c:pt>
                <c:pt idx="1460">
                  <c:v>24843.007514596808</c:v>
                </c:pt>
                <c:pt idx="1461">
                  <c:v>24822.448141813198</c:v>
                </c:pt>
                <c:pt idx="1462">
                  <c:v>24801.896936678288</c:v>
                </c:pt>
                <c:pt idx="1463">
                  <c:v>24781.353890656104</c:v>
                </c:pt>
                <c:pt idx="1464">
                  <c:v>24760.818995277878</c:v>
                </c:pt>
                <c:pt idx="1465">
                  <c:v>24740.292242093172</c:v>
                </c:pt>
                <c:pt idx="1466">
                  <c:v>24719.77362269432</c:v>
                </c:pt>
                <c:pt idx="1467">
                  <c:v>24699.26312858201</c:v>
                </c:pt>
                <c:pt idx="1468">
                  <c:v>24678.760751311911</c:v>
                </c:pt>
                <c:pt idx="1469">
                  <c:v>24658.266482531355</c:v>
                </c:pt>
                <c:pt idx="1470">
                  <c:v>24637.780313747131</c:v>
                </c:pt>
                <c:pt idx="1471">
                  <c:v>24617.302236606567</c:v>
                </c:pt>
                <c:pt idx="1472">
                  <c:v>24596.83224262868</c:v>
                </c:pt>
                <c:pt idx="1473">
                  <c:v>24576.370323497456</c:v>
                </c:pt>
                <c:pt idx="1474">
                  <c:v>24555.91647078079</c:v>
                </c:pt>
                <c:pt idx="1475">
                  <c:v>24535.470676089346</c:v>
                </c:pt>
                <c:pt idx="1476">
                  <c:v>24515.03293108879</c:v>
                </c:pt>
                <c:pt idx="1477">
                  <c:v>24494.603227365336</c:v>
                </c:pt>
                <c:pt idx="1478">
                  <c:v>24474.181556572432</c:v>
                </c:pt>
                <c:pt idx="1479">
                  <c:v>24453.767910381845</c:v>
                </c:pt>
                <c:pt idx="1480">
                  <c:v>24433.362280422567</c:v>
                </c:pt>
                <c:pt idx="1481">
                  <c:v>24412.964658396919</c:v>
                </c:pt>
                <c:pt idx="1482">
                  <c:v>24392.575035903352</c:v>
                </c:pt>
                <c:pt idx="1483">
                  <c:v>24372.193404705282</c:v>
                </c:pt>
                <c:pt idx="1484">
                  <c:v>24351.819756425597</c:v>
                </c:pt>
                <c:pt idx="1485">
                  <c:v>24331.454082754401</c:v>
                </c:pt>
                <c:pt idx="1486">
                  <c:v>24311.096375449</c:v>
                </c:pt>
                <c:pt idx="1487">
                  <c:v>24290.746626138392</c:v>
                </c:pt>
                <c:pt idx="1488">
                  <c:v>24270.404826604332</c:v>
                </c:pt>
                <c:pt idx="1489">
                  <c:v>24250.070968500258</c:v>
                </c:pt>
                <c:pt idx="1490">
                  <c:v>24229.74504362014</c:v>
                </c:pt>
                <c:pt idx="1491">
                  <c:v>24209.427043678519</c:v>
                </c:pt>
                <c:pt idx="1492">
                  <c:v>24189.116960359384</c:v>
                </c:pt>
                <c:pt idx="1493">
                  <c:v>24168.814785499482</c:v>
                </c:pt>
                <c:pt idx="1494">
                  <c:v>24148.52051080724</c:v>
                </c:pt>
                <c:pt idx="1495">
                  <c:v>24128.234128058302</c:v>
                </c:pt>
                <c:pt idx="1496">
                  <c:v>24107.955629034423</c:v>
                </c:pt>
                <c:pt idx="1497">
                  <c:v>24087.685005425697</c:v>
                </c:pt>
                <c:pt idx="1498">
                  <c:v>24067.422249154413</c:v>
                </c:pt>
                <c:pt idx="1499">
                  <c:v>24047.167351929002</c:v>
                </c:pt>
                <c:pt idx="1500">
                  <c:v>24026.920305549549</c:v>
                </c:pt>
                <c:pt idx="1501">
                  <c:v>24006.681101785583</c:v>
                </c:pt>
                <c:pt idx="1502">
                  <c:v>23986.449732547171</c:v>
                </c:pt>
                <c:pt idx="1503">
                  <c:v>23966.226189567187</c:v>
                </c:pt>
                <c:pt idx="1504">
                  <c:v>23946.010464694591</c:v>
                </c:pt>
                <c:pt idx="1505">
                  <c:v>23925.802549784465</c:v>
                </c:pt>
                <c:pt idx="1506">
                  <c:v>23905.602436612447</c:v>
                </c:pt>
                <c:pt idx="1507">
                  <c:v>23885.410117094714</c:v>
                </c:pt>
                <c:pt idx="1508">
                  <c:v>23865.225583019132</c:v>
                </c:pt>
                <c:pt idx="1509">
                  <c:v>23845.048826314094</c:v>
                </c:pt>
                <c:pt idx="1510">
                  <c:v>23824.879838755245</c:v>
                </c:pt>
                <c:pt idx="1511">
                  <c:v>23804.718612258766</c:v>
                </c:pt>
                <c:pt idx="1512">
                  <c:v>23784.565138746937</c:v>
                </c:pt>
                <c:pt idx="1513">
                  <c:v>23764.419410013739</c:v>
                </c:pt>
                <c:pt idx="1514">
                  <c:v>23744.281417981452</c:v>
                </c:pt>
                <c:pt idx="1515">
                  <c:v>23724.151154566262</c:v>
                </c:pt>
                <c:pt idx="1516">
                  <c:v>23704.028611678226</c:v>
                </c:pt>
                <c:pt idx="1517">
                  <c:v>23683.913781209088</c:v>
                </c:pt>
                <c:pt idx="1518">
                  <c:v>23663.806655032255</c:v>
                </c:pt>
                <c:pt idx="1519">
                  <c:v>23643.707225143331</c:v>
                </c:pt>
                <c:pt idx="1520">
                  <c:v>23623.615483421836</c:v>
                </c:pt>
                <c:pt idx="1521">
                  <c:v>23603.531421802276</c:v>
                </c:pt>
                <c:pt idx="1522">
                  <c:v>23583.455032261933</c:v>
                </c:pt>
                <c:pt idx="1523">
                  <c:v>23563.386306686432</c:v>
                </c:pt>
                <c:pt idx="1524">
                  <c:v>23543.325237101937</c:v>
                </c:pt>
                <c:pt idx="1525">
                  <c:v>23523.27181541851</c:v>
                </c:pt>
                <c:pt idx="1526">
                  <c:v>23503.226033601215</c:v>
                </c:pt>
                <c:pt idx="1527">
                  <c:v>23483.187883608996</c:v>
                </c:pt>
                <c:pt idx="1528">
                  <c:v>23463.157357492459</c:v>
                </c:pt>
                <c:pt idx="1529">
                  <c:v>23443.134447161672</c:v>
                </c:pt>
                <c:pt idx="1530">
                  <c:v>23423.119144630575</c:v>
                </c:pt>
                <c:pt idx="1531">
                  <c:v>23403.111441894776</c:v>
                </c:pt>
                <c:pt idx="1532">
                  <c:v>23383.111330943779</c:v>
                </c:pt>
                <c:pt idx="1533">
                  <c:v>23363.118803760972</c:v>
                </c:pt>
                <c:pt idx="1534">
                  <c:v>23343.133852409173</c:v>
                </c:pt>
                <c:pt idx="1535">
                  <c:v>23323.156468908441</c:v>
                </c:pt>
                <c:pt idx="1536">
                  <c:v>23303.186645248272</c:v>
                </c:pt>
                <c:pt idx="1537">
                  <c:v>23283.22437348538</c:v>
                </c:pt>
                <c:pt idx="1538">
                  <c:v>23263.269645633703</c:v>
                </c:pt>
                <c:pt idx="1539">
                  <c:v>23243.322453774399</c:v>
                </c:pt>
                <c:pt idx="1540">
                  <c:v>23223.382789915297</c:v>
                </c:pt>
                <c:pt idx="1541">
                  <c:v>23203.450646119218</c:v>
                </c:pt>
                <c:pt idx="1542">
                  <c:v>23183.526014479536</c:v>
                </c:pt>
                <c:pt idx="1543">
                  <c:v>23163.608886997972</c:v>
                </c:pt>
                <c:pt idx="1544">
                  <c:v>23143.69925580456</c:v>
                </c:pt>
                <c:pt idx="1545">
                  <c:v>23123.797112949909</c:v>
                </c:pt>
                <c:pt idx="1546">
                  <c:v>23103.902450539605</c:v>
                </c:pt>
                <c:pt idx="1547">
                  <c:v>23084.015260624252</c:v>
                </c:pt>
                <c:pt idx="1548">
                  <c:v>23064.135535346108</c:v>
                </c:pt>
                <c:pt idx="1549">
                  <c:v>23044.263266755777</c:v>
                </c:pt>
                <c:pt idx="1550">
                  <c:v>23024.39844700773</c:v>
                </c:pt>
                <c:pt idx="1551">
                  <c:v>23004.541068177012</c:v>
                </c:pt>
                <c:pt idx="1552">
                  <c:v>22984.691122356995</c:v>
                </c:pt>
                <c:pt idx="1553">
                  <c:v>22964.848601769376</c:v>
                </c:pt>
                <c:pt idx="1554">
                  <c:v>22945.013498421973</c:v>
                </c:pt>
                <c:pt idx="1555">
                  <c:v>22925.185804524266</c:v>
                </c:pt>
                <c:pt idx="1556">
                  <c:v>22905.365512194061</c:v>
                </c:pt>
                <c:pt idx="1557">
                  <c:v>22885.552613561398</c:v>
                </c:pt>
                <c:pt idx="1558">
                  <c:v>22865.747100823522</c:v>
                </c:pt>
                <c:pt idx="1559">
                  <c:v>22845.948966098251</c:v>
                </c:pt>
                <c:pt idx="1560">
                  <c:v>22826.158201521725</c:v>
                </c:pt>
                <c:pt idx="1561">
                  <c:v>22806.374799321748</c:v>
                </c:pt>
                <c:pt idx="1562">
                  <c:v>22786.598751634461</c:v>
                </c:pt>
                <c:pt idx="1563">
                  <c:v>22766.830050638786</c:v>
                </c:pt>
                <c:pt idx="1564">
                  <c:v>22747.068688519747</c:v>
                </c:pt>
                <c:pt idx="1565">
                  <c:v>22727.31465746848</c:v>
                </c:pt>
                <c:pt idx="1566">
                  <c:v>22707.567949657794</c:v>
                </c:pt>
                <c:pt idx="1567">
                  <c:v>22687.82855733993</c:v>
                </c:pt>
                <c:pt idx="1568">
                  <c:v>22668.096472675468</c:v>
                </c:pt>
                <c:pt idx="1569">
                  <c:v>22648.371687843333</c:v>
                </c:pt>
                <c:pt idx="1570">
                  <c:v>22628.65419513853</c:v>
                </c:pt>
                <c:pt idx="1571">
                  <c:v>22608.943986715538</c:v>
                </c:pt>
                <c:pt idx="1572">
                  <c:v>22589.241054820486</c:v>
                </c:pt>
                <c:pt idx="1573">
                  <c:v>22569.545391693395</c:v>
                </c:pt>
                <c:pt idx="1574">
                  <c:v>22549.856989568169</c:v>
                </c:pt>
                <c:pt idx="1575">
                  <c:v>22530.175840635948</c:v>
                </c:pt>
                <c:pt idx="1576">
                  <c:v>22510.501937216184</c:v>
                </c:pt>
                <c:pt idx="1577">
                  <c:v>22490.835271524458</c:v>
                </c:pt>
                <c:pt idx="1578">
                  <c:v>22471.175835800786</c:v>
                </c:pt>
                <c:pt idx="1579">
                  <c:v>22451.523622352401</c:v>
                </c:pt>
                <c:pt idx="1580">
                  <c:v>22431.878623419318</c:v>
                </c:pt>
                <c:pt idx="1581">
                  <c:v>22412.240831235449</c:v>
                </c:pt>
                <c:pt idx="1582">
                  <c:v>22392.610238126359</c:v>
                </c:pt>
                <c:pt idx="1583">
                  <c:v>22372.986836399279</c:v>
                </c:pt>
                <c:pt idx="1584">
                  <c:v>22353.370618233119</c:v>
                </c:pt>
                <c:pt idx="1585">
                  <c:v>22333.761576008441</c:v>
                </c:pt>
                <c:pt idx="1586">
                  <c:v>22314.159702026365</c:v>
                </c:pt>
                <c:pt idx="1587">
                  <c:v>22294.564988533017</c:v>
                </c:pt>
                <c:pt idx="1588">
                  <c:v>22274.977427878403</c:v>
                </c:pt>
                <c:pt idx="1589">
                  <c:v>22255.397012394191</c:v>
                </c:pt>
                <c:pt idx="1590">
                  <c:v>22235.823734295966</c:v>
                </c:pt>
                <c:pt idx="1591">
                  <c:v>22216.257586000938</c:v>
                </c:pt>
                <c:pt idx="1592">
                  <c:v>22196.698559798013</c:v>
                </c:pt>
                <c:pt idx="1593">
                  <c:v>22177.146648043301</c:v>
                </c:pt>
                <c:pt idx="1594">
                  <c:v>22157.601843025703</c:v>
                </c:pt>
                <c:pt idx="1595">
                  <c:v>22138.064137125773</c:v>
                </c:pt>
                <c:pt idx="1596">
                  <c:v>22118.533522681297</c:v>
                </c:pt>
                <c:pt idx="1597">
                  <c:v>22099.009992048384</c:v>
                </c:pt>
                <c:pt idx="1598">
                  <c:v>22079.493537515937</c:v>
                </c:pt>
                <c:pt idx="1599">
                  <c:v>22059.98415154394</c:v>
                </c:pt>
                <c:pt idx="1600">
                  <c:v>22040.481826488511</c:v>
                </c:pt>
                <c:pt idx="1601">
                  <c:v>22020.986554626332</c:v>
                </c:pt>
                <c:pt idx="1602">
                  <c:v>22001.498328386831</c:v>
                </c:pt>
                <c:pt idx="1603">
                  <c:v>21982.01714018112</c:v>
                </c:pt>
                <c:pt idx="1604">
                  <c:v>21962.54298237753</c:v>
                </c:pt>
                <c:pt idx="1605">
                  <c:v>21943.075847350505</c:v>
                </c:pt>
                <c:pt idx="1606">
                  <c:v>21923.615727443939</c:v>
                </c:pt>
                <c:pt idx="1607">
                  <c:v>21904.162615178921</c:v>
                </c:pt>
                <c:pt idx="1608">
                  <c:v>21884.716502862684</c:v>
                </c:pt>
                <c:pt idx="1609">
                  <c:v>21865.27738291855</c:v>
                </c:pt>
                <c:pt idx="1610">
                  <c:v>21845.84524777596</c:v>
                </c:pt>
                <c:pt idx="1611">
                  <c:v>21826.420089858235</c:v>
                </c:pt>
                <c:pt idx="1612">
                  <c:v>21807.001901533709</c:v>
                </c:pt>
                <c:pt idx="1613">
                  <c:v>21787.590675311258</c:v>
                </c:pt>
                <c:pt idx="1614">
                  <c:v>21768.186403559208</c:v>
                </c:pt>
                <c:pt idx="1615">
                  <c:v>21748.789078737547</c:v>
                </c:pt>
                <c:pt idx="1616">
                  <c:v>21729.398693281822</c:v>
                </c:pt>
                <c:pt idx="1617">
                  <c:v>21710.015239645913</c:v>
                </c:pt>
                <c:pt idx="1618">
                  <c:v>21690.638710277584</c:v>
                </c:pt>
                <c:pt idx="1619">
                  <c:v>21671.269097642933</c:v>
                </c:pt>
                <c:pt idx="1620">
                  <c:v>21651.906394116402</c:v>
                </c:pt>
                <c:pt idx="1621">
                  <c:v>21632.550592261858</c:v>
                </c:pt>
                <c:pt idx="1622">
                  <c:v>21613.201684563719</c:v>
                </c:pt>
                <c:pt idx="1623">
                  <c:v>21593.859663378109</c:v>
                </c:pt>
                <c:pt idx="1624">
                  <c:v>21574.524521274991</c:v>
                </c:pt>
                <c:pt idx="1625">
                  <c:v>21555.196250720466</c:v>
                </c:pt>
                <c:pt idx="1626">
                  <c:v>21535.874844198959</c:v>
                </c:pt>
                <c:pt idx="1627">
                  <c:v>21516.560294164352</c:v>
                </c:pt>
                <c:pt idx="1628">
                  <c:v>21497.252593137731</c:v>
                </c:pt>
                <c:pt idx="1629">
                  <c:v>21477.951733658516</c:v>
                </c:pt>
                <c:pt idx="1630">
                  <c:v>21458.657708186693</c:v>
                </c:pt>
                <c:pt idx="1631">
                  <c:v>21439.370509212804</c:v>
                </c:pt>
                <c:pt idx="1632">
                  <c:v>21420.090129306816</c:v>
                </c:pt>
                <c:pt idx="1633">
                  <c:v>21400.816560934829</c:v>
                </c:pt>
                <c:pt idx="1634">
                  <c:v>21381.549796642375</c:v>
                </c:pt>
                <c:pt idx="1635">
                  <c:v>21362.289828956647</c:v>
                </c:pt>
                <c:pt idx="1636">
                  <c:v>21343.036650435402</c:v>
                </c:pt>
                <c:pt idx="1637">
                  <c:v>21323.790253550844</c:v>
                </c:pt>
                <c:pt idx="1638">
                  <c:v>21304.550630879057</c:v>
                </c:pt>
                <c:pt idx="1639">
                  <c:v>21285.31777497779</c:v>
                </c:pt>
                <c:pt idx="1640">
                  <c:v>21266.09167837424</c:v>
                </c:pt>
                <c:pt idx="1641">
                  <c:v>21246.872333638381</c:v>
                </c:pt>
                <c:pt idx="1642">
                  <c:v>21227.659733346296</c:v>
                </c:pt>
                <c:pt idx="1643">
                  <c:v>21208.453869982412</c:v>
                </c:pt>
                <c:pt idx="1644">
                  <c:v>21189.254736171686</c:v>
                </c:pt>
                <c:pt idx="1645">
                  <c:v>21170.062324484097</c:v>
                </c:pt>
                <c:pt idx="1646">
                  <c:v>21150.876627520167</c:v>
                </c:pt>
                <c:pt idx="1647">
                  <c:v>21131.697637788759</c:v>
                </c:pt>
                <c:pt idx="1648">
                  <c:v>21112.525347963721</c:v>
                </c:pt>
                <c:pt idx="1649">
                  <c:v>21093.359750553926</c:v>
                </c:pt>
                <c:pt idx="1650">
                  <c:v>21074.200838172106</c:v>
                </c:pt>
                <c:pt idx="1651">
                  <c:v>21055.048603437124</c:v>
                </c:pt>
                <c:pt idx="1652">
                  <c:v>21035.903038961718</c:v>
                </c:pt>
                <c:pt idx="1653">
                  <c:v>21016.764137315862</c:v>
                </c:pt>
                <c:pt idx="1654">
                  <c:v>20997.631891087854</c:v>
                </c:pt>
                <c:pt idx="1655">
                  <c:v>20978.506292982092</c:v>
                </c:pt>
                <c:pt idx="1656">
                  <c:v>20959.387335501338</c:v>
                </c:pt>
                <c:pt idx="1657">
                  <c:v>20940.275011398862</c:v>
                </c:pt>
                <c:pt idx="1658">
                  <c:v>20921.169313207978</c:v>
                </c:pt>
                <c:pt idx="1659">
                  <c:v>20902.070233590312</c:v>
                </c:pt>
                <c:pt idx="1660">
                  <c:v>20882.977765201376</c:v>
                </c:pt>
                <c:pt idx="1661">
                  <c:v>20863.891900605031</c:v>
                </c:pt>
                <c:pt idx="1662">
                  <c:v>20844.81263259122</c:v>
                </c:pt>
                <c:pt idx="1663">
                  <c:v>20825.739953674914</c:v>
                </c:pt>
                <c:pt idx="1664">
                  <c:v>20806.673856536076</c:v>
                </c:pt>
                <c:pt idx="1665">
                  <c:v>20787.614333897425</c:v>
                </c:pt>
                <c:pt idx="1666">
                  <c:v>20768.561378304497</c:v>
                </c:pt>
                <c:pt idx="1667">
                  <c:v>20749.514982577781</c:v>
                </c:pt>
                <c:pt idx="1668">
                  <c:v>20730.47513926281</c:v>
                </c:pt>
                <c:pt idx="1669">
                  <c:v>20711.441841094522</c:v>
                </c:pt>
                <c:pt idx="1670">
                  <c:v>20692.415080728442</c:v>
                </c:pt>
                <c:pt idx="1671">
                  <c:v>20673.394850923949</c:v>
                </c:pt>
                <c:pt idx="1672">
                  <c:v>20654.38114420214</c:v>
                </c:pt>
                <c:pt idx="1673">
                  <c:v>20635.3739533835</c:v>
                </c:pt>
                <c:pt idx="1674">
                  <c:v>20616.373271160202</c:v>
                </c:pt>
                <c:pt idx="1675">
                  <c:v>20597.379090199989</c:v>
                </c:pt>
                <c:pt idx="1676">
                  <c:v>20578.391403213362</c:v>
                </c:pt>
                <c:pt idx="1677">
                  <c:v>20559.410202929157</c:v>
                </c:pt>
                <c:pt idx="1678">
                  <c:v>20540.435482070105</c:v>
                </c:pt>
                <c:pt idx="1679">
                  <c:v>20521.467233267274</c:v>
                </c:pt>
                <c:pt idx="1680">
                  <c:v>20502.505449353379</c:v>
                </c:pt>
                <c:pt idx="1681">
                  <c:v>20483.550123020592</c:v>
                </c:pt>
                <c:pt idx="1682">
                  <c:v>20464.601246979419</c:v>
                </c:pt>
                <c:pt idx="1683">
                  <c:v>20445.6588139587</c:v>
                </c:pt>
                <c:pt idx="1684">
                  <c:v>20426.722816730045</c:v>
                </c:pt>
                <c:pt idx="1685">
                  <c:v>20407.793248010064</c:v>
                </c:pt>
                <c:pt idx="1686">
                  <c:v>20388.87010058259</c:v>
                </c:pt>
                <c:pt idx="1687">
                  <c:v>20369.953367164238</c:v>
                </c:pt>
                <c:pt idx="1688">
                  <c:v>20351.043040514396</c:v>
                </c:pt>
                <c:pt idx="1689">
                  <c:v>20332.139113398567</c:v>
                </c:pt>
                <c:pt idx="1690">
                  <c:v>20313.241578637233</c:v>
                </c:pt>
                <c:pt idx="1691">
                  <c:v>20294.350428910351</c:v>
                </c:pt>
                <c:pt idx="1692">
                  <c:v>20275.465657013974</c:v>
                </c:pt>
                <c:pt idx="1693">
                  <c:v>20256.587255786922</c:v>
                </c:pt>
                <c:pt idx="1694">
                  <c:v>20237.715217927482</c:v>
                </c:pt>
                <c:pt idx="1695">
                  <c:v>20218.849536286689</c:v>
                </c:pt>
                <c:pt idx="1696">
                  <c:v>20199.990203630045</c:v>
                </c:pt>
                <c:pt idx="1697">
                  <c:v>20181.137212753601</c:v>
                </c:pt>
                <c:pt idx="1698">
                  <c:v>20162.290556459513</c:v>
                </c:pt>
                <c:pt idx="1699">
                  <c:v>20143.450227580495</c:v>
                </c:pt>
                <c:pt idx="1700">
                  <c:v>20124.616218869825</c:v>
                </c:pt>
                <c:pt idx="1701">
                  <c:v>20105.788523160209</c:v>
                </c:pt>
                <c:pt idx="1702">
                  <c:v>20086.967133290473</c:v>
                </c:pt>
                <c:pt idx="1703">
                  <c:v>20068.152042032219</c:v>
                </c:pt>
                <c:pt idx="1704">
                  <c:v>20049.343242273157</c:v>
                </c:pt>
                <c:pt idx="1705">
                  <c:v>20030.540726809333</c:v>
                </c:pt>
                <c:pt idx="1706">
                  <c:v>20011.744488479566</c:v>
                </c:pt>
                <c:pt idx="1707">
                  <c:v>19992.954520128787</c:v>
                </c:pt>
                <c:pt idx="1708">
                  <c:v>19974.170814583602</c:v>
                </c:pt>
                <c:pt idx="1709">
                  <c:v>19955.393364676715</c:v>
                </c:pt>
                <c:pt idx="1710">
                  <c:v>19936.622163344713</c:v>
                </c:pt>
                <c:pt idx="1711">
                  <c:v>19917.857203322543</c:v>
                </c:pt>
                <c:pt idx="1712">
                  <c:v>19899.098477571231</c:v>
                </c:pt>
                <c:pt idx="1713">
                  <c:v>19880.345978911268</c:v>
                </c:pt>
                <c:pt idx="1714">
                  <c:v>19861.599700181472</c:v>
                </c:pt>
                <c:pt idx="1715">
                  <c:v>19842.859634324537</c:v>
                </c:pt>
                <c:pt idx="1716">
                  <c:v>19824.125774154847</c:v>
                </c:pt>
                <c:pt idx="1717">
                  <c:v>19805.398112621202</c:v>
                </c:pt>
                <c:pt idx="1718">
                  <c:v>19786.676642531878</c:v>
                </c:pt>
                <c:pt idx="1719">
                  <c:v>19767.961356799013</c:v>
                </c:pt>
                <c:pt idx="1720">
                  <c:v>19749.252248353081</c:v>
                </c:pt>
                <c:pt idx="1721">
                  <c:v>19730.549310081788</c:v>
                </c:pt>
                <c:pt idx="1722">
                  <c:v>19711.852534866724</c:v>
                </c:pt>
                <c:pt idx="1723">
                  <c:v>19693.161915620036</c:v>
                </c:pt>
                <c:pt idx="1724">
                  <c:v>19674.477445272194</c:v>
                </c:pt>
                <c:pt idx="1725">
                  <c:v>19655.799116735339</c:v>
                </c:pt>
                <c:pt idx="1726">
                  <c:v>19637.126922903291</c:v>
                </c:pt>
                <c:pt idx="1727">
                  <c:v>19618.460856749294</c:v>
                </c:pt>
                <c:pt idx="1728">
                  <c:v>19599.8009111916</c:v>
                </c:pt>
                <c:pt idx="1729">
                  <c:v>19581.147079142349</c:v>
                </c:pt>
                <c:pt idx="1730">
                  <c:v>19562.499353532021</c:v>
                </c:pt>
                <c:pt idx="1731">
                  <c:v>19543.85772733386</c:v>
                </c:pt>
                <c:pt idx="1732">
                  <c:v>19525.222193514997</c:v>
                </c:pt>
                <c:pt idx="1733">
                  <c:v>19506.592744938702</c:v>
                </c:pt>
                <c:pt idx="1734">
                  <c:v>19487.969374614873</c:v>
                </c:pt>
                <c:pt idx="1735">
                  <c:v>19469.352075571758</c:v>
                </c:pt>
                <c:pt idx="1736">
                  <c:v>19450.74084067261</c:v>
                </c:pt>
                <c:pt idx="1737">
                  <c:v>19432.135662933448</c:v>
                </c:pt>
                <c:pt idx="1738">
                  <c:v>19413.536535339739</c:v>
                </c:pt>
                <c:pt idx="1739">
                  <c:v>19394.943450809737</c:v>
                </c:pt>
                <c:pt idx="1740">
                  <c:v>19376.356402365571</c:v>
                </c:pt>
                <c:pt idx="1741">
                  <c:v>19357.775383023258</c:v>
                </c:pt>
                <c:pt idx="1742">
                  <c:v>19339.200385768258</c:v>
                </c:pt>
                <c:pt idx="1743">
                  <c:v>19320.631403592153</c:v>
                </c:pt>
                <c:pt idx="1744">
                  <c:v>19302.068429443749</c:v>
                </c:pt>
                <c:pt idx="1745">
                  <c:v>19283.511456436827</c:v>
                </c:pt>
                <c:pt idx="1746">
                  <c:v>19264.960477434641</c:v>
                </c:pt>
                <c:pt idx="1747">
                  <c:v>19246.41548557542</c:v>
                </c:pt>
                <c:pt idx="1748">
                  <c:v>19227.87647382019</c:v>
                </c:pt>
                <c:pt idx="1749">
                  <c:v>19209.343435221625</c:v>
                </c:pt>
                <c:pt idx="1750">
                  <c:v>19190.816362801852</c:v>
                </c:pt>
                <c:pt idx="1751">
                  <c:v>19172.295249601331</c:v>
                </c:pt>
                <c:pt idx="1752">
                  <c:v>19153.78008860553</c:v>
                </c:pt>
                <c:pt idx="1753">
                  <c:v>19135.270872891568</c:v>
                </c:pt>
                <c:pt idx="1754">
                  <c:v>19116.767595603775</c:v>
                </c:pt>
                <c:pt idx="1755">
                  <c:v>19098.270249617635</c:v>
                </c:pt>
                <c:pt idx="1756">
                  <c:v>19079.778828132468</c:v>
                </c:pt>
                <c:pt idx="1757">
                  <c:v>19061.293324133745</c:v>
                </c:pt>
                <c:pt idx="1758">
                  <c:v>19042.813730698581</c:v>
                </c:pt>
                <c:pt idx="1759">
                  <c:v>19024.340040910211</c:v>
                </c:pt>
                <c:pt idx="1760">
                  <c:v>19005.872247833529</c:v>
                </c:pt>
                <c:pt idx="1761">
                  <c:v>18987.410344576208</c:v>
                </c:pt>
                <c:pt idx="1762">
                  <c:v>18968.954324166487</c:v>
                </c:pt>
                <c:pt idx="1763">
                  <c:v>18950.504179760916</c:v>
                </c:pt>
                <c:pt idx="1764">
                  <c:v>18932.05990439995</c:v>
                </c:pt>
                <c:pt idx="1765">
                  <c:v>18913.621491240148</c:v>
                </c:pt>
                <c:pt idx="1766">
                  <c:v>18895.188933358626</c:v>
                </c:pt>
                <c:pt idx="1767">
                  <c:v>18876.762223814174</c:v>
                </c:pt>
                <c:pt idx="1768">
                  <c:v>18858.341355781671</c:v>
                </c:pt>
                <c:pt idx="1769">
                  <c:v>18839.926322368792</c:v>
                </c:pt>
                <c:pt idx="1770">
                  <c:v>18821.5171166771</c:v>
                </c:pt>
                <c:pt idx="1771">
                  <c:v>18803.113731850917</c:v>
                </c:pt>
                <c:pt idx="1772">
                  <c:v>18784.716161028475</c:v>
                </c:pt>
                <c:pt idx="1773">
                  <c:v>18766.324397317439</c:v>
                </c:pt>
                <c:pt idx="1774">
                  <c:v>18747.93843388047</c:v>
                </c:pt>
                <c:pt idx="1775">
                  <c:v>18729.558263874125</c:v>
                </c:pt>
                <c:pt idx="1776">
                  <c:v>18711.183880454955</c:v>
                </c:pt>
                <c:pt idx="1777">
                  <c:v>18692.815276712299</c:v>
                </c:pt>
                <c:pt idx="1778">
                  <c:v>18674.452445900472</c:v>
                </c:pt>
                <c:pt idx="1779">
                  <c:v>18656.095381194358</c:v>
                </c:pt>
                <c:pt idx="1780">
                  <c:v>18637.744075677187</c:v>
                </c:pt>
                <c:pt idx="1781">
                  <c:v>18619.398522560499</c:v>
                </c:pt>
                <c:pt idx="1782">
                  <c:v>18601.058715013078</c:v>
                </c:pt>
                <c:pt idx="1783">
                  <c:v>18582.724646270897</c:v>
                </c:pt>
                <c:pt idx="1784">
                  <c:v>18564.396309453852</c:v>
                </c:pt>
                <c:pt idx="1785">
                  <c:v>18546.073697822369</c:v>
                </c:pt>
                <c:pt idx="1786">
                  <c:v>18527.756804618544</c:v>
                </c:pt>
                <c:pt idx="1787">
                  <c:v>18509.445622882835</c:v>
                </c:pt>
                <c:pt idx="1788">
                  <c:v>18491.140145979542</c:v>
                </c:pt>
                <c:pt idx="1789">
                  <c:v>18472.840367083547</c:v>
                </c:pt>
                <c:pt idx="1790">
                  <c:v>18454.546279424725</c:v>
                </c:pt>
                <c:pt idx="1791">
                  <c:v>18436.257876177959</c:v>
                </c:pt>
                <c:pt idx="1792">
                  <c:v>18417.975150609785</c:v>
                </c:pt>
                <c:pt idx="1793">
                  <c:v>18399.698096017291</c:v>
                </c:pt>
                <c:pt idx="1794">
                  <c:v>18381.426705508147</c:v>
                </c:pt>
                <c:pt idx="1795">
                  <c:v>18363.160972440543</c:v>
                </c:pt>
                <c:pt idx="1796">
                  <c:v>18344.900890056575</c:v>
                </c:pt>
                <c:pt idx="1797">
                  <c:v>18326.646451561675</c:v>
                </c:pt>
                <c:pt idx="1798">
                  <c:v>18308.397650277377</c:v>
                </c:pt>
                <c:pt idx="1799">
                  <c:v>18290.154479396886</c:v>
                </c:pt>
                <c:pt idx="1800">
                  <c:v>18271.91693229062</c:v>
                </c:pt>
                <c:pt idx="1801">
                  <c:v>18253.685002164009</c:v>
                </c:pt>
                <c:pt idx="1802">
                  <c:v>18235.45868231414</c:v>
                </c:pt>
                <c:pt idx="1803">
                  <c:v>18217.237966068653</c:v>
                </c:pt>
                <c:pt idx="1804">
                  <c:v>18199.022846663531</c:v>
                </c:pt>
                <c:pt idx="1805">
                  <c:v>18180.813317438635</c:v>
                </c:pt>
                <c:pt idx="1806">
                  <c:v>18162.609371703275</c:v>
                </c:pt>
                <c:pt idx="1807">
                  <c:v>18144.411002772864</c:v>
                </c:pt>
                <c:pt idx="1808">
                  <c:v>18126.218203871173</c:v>
                </c:pt>
                <c:pt idx="1809">
                  <c:v>18108.030968411374</c:v>
                </c:pt>
                <c:pt idx="1810">
                  <c:v>18089.84928981277</c:v>
                </c:pt>
                <c:pt idx="1811">
                  <c:v>18071.673161207465</c:v>
                </c:pt>
                <c:pt idx="1812">
                  <c:v>18053.502576039195</c:v>
                </c:pt>
                <c:pt idx="1813">
                  <c:v>18035.337527660038</c:v>
                </c:pt>
                <c:pt idx="1814">
                  <c:v>18017.178009287647</c:v>
                </c:pt>
                <c:pt idx="1815">
                  <c:v>17999.024014524624</c:v>
                </c:pt>
                <c:pt idx="1816">
                  <c:v>17980.875536539741</c:v>
                </c:pt>
                <c:pt idx="1817">
                  <c:v>17962.732568715623</c:v>
                </c:pt>
                <c:pt idx="1818">
                  <c:v>17944.595104502121</c:v>
                </c:pt>
                <c:pt idx="1819">
                  <c:v>17926.463137220759</c:v>
                </c:pt>
                <c:pt idx="1820">
                  <c:v>17908.33666023584</c:v>
                </c:pt>
                <c:pt idx="1821">
                  <c:v>17890.215667003311</c:v>
                </c:pt>
                <c:pt idx="1822">
                  <c:v>17872.100150838596</c:v>
                </c:pt>
                <c:pt idx="1823">
                  <c:v>17853.990105197645</c:v>
                </c:pt>
                <c:pt idx="1824">
                  <c:v>17835.885523456982</c:v>
                </c:pt>
                <c:pt idx="1825">
                  <c:v>17817.786399011449</c:v>
                </c:pt>
                <c:pt idx="1826">
                  <c:v>17799.692725335342</c:v>
                </c:pt>
                <c:pt idx="1827">
                  <c:v>17781.604495872383</c:v>
                </c:pt>
                <c:pt idx="1828">
                  <c:v>17763.521703913557</c:v>
                </c:pt>
                <c:pt idx="1829">
                  <c:v>17745.444343012579</c:v>
                </c:pt>
                <c:pt idx="1830">
                  <c:v>17727.372406570405</c:v>
                </c:pt>
                <c:pt idx="1831">
                  <c:v>17709.305887994113</c:v>
                </c:pt>
                <c:pt idx="1832">
                  <c:v>17691.244780806865</c:v>
                </c:pt>
                <c:pt idx="1833">
                  <c:v>17673.189078452393</c:v>
                </c:pt>
                <c:pt idx="1834">
                  <c:v>17655.138774319439</c:v>
                </c:pt>
                <c:pt idx="1835">
                  <c:v>17637.093861967831</c:v>
                </c:pt>
                <c:pt idx="1836">
                  <c:v>17619.054334829078</c:v>
                </c:pt>
                <c:pt idx="1837">
                  <c:v>17601.020186377471</c:v>
                </c:pt>
                <c:pt idx="1838">
                  <c:v>17582.991410142276</c:v>
                </c:pt>
                <c:pt idx="1839">
                  <c:v>17564.967999536682</c:v>
                </c:pt>
                <c:pt idx="1840">
                  <c:v>17546.949948175505</c:v>
                </c:pt>
                <c:pt idx="1841">
                  <c:v>17528.937249471928</c:v>
                </c:pt>
                <c:pt idx="1842">
                  <c:v>17510.929896955222</c:v>
                </c:pt>
                <c:pt idx="1843">
                  <c:v>17492.927884124118</c:v>
                </c:pt>
                <c:pt idx="1844">
                  <c:v>17474.931204581215</c:v>
                </c:pt>
                <c:pt idx="1845">
                  <c:v>17456.939851764128</c:v>
                </c:pt>
                <c:pt idx="1846">
                  <c:v>17438.953819263243</c:v>
                </c:pt>
                <c:pt idx="1847">
                  <c:v>17420.973100589497</c:v>
                </c:pt>
                <c:pt idx="1848">
                  <c:v>17402.997689321055</c:v>
                </c:pt>
                <c:pt idx="1849">
                  <c:v>17385.02757900552</c:v>
                </c:pt>
                <c:pt idx="1850">
                  <c:v>17367.062763159949</c:v>
                </c:pt>
                <c:pt idx="1851">
                  <c:v>17349.103235417489</c:v>
                </c:pt>
                <c:pt idx="1852">
                  <c:v>17331.148989319641</c:v>
                </c:pt>
                <c:pt idx="1853">
                  <c:v>17313.200018401785</c:v>
                </c:pt>
                <c:pt idx="1854">
                  <c:v>17295.256316327625</c:v>
                </c:pt>
                <c:pt idx="1855">
                  <c:v>17277.317876620327</c:v>
                </c:pt>
                <c:pt idx="1856">
                  <c:v>17259.384692937481</c:v>
                </c:pt>
                <c:pt idx="1857">
                  <c:v>17241.456758893903</c:v>
                </c:pt>
                <c:pt idx="1858">
                  <c:v>17223.534068024983</c:v>
                </c:pt>
                <c:pt idx="1859">
                  <c:v>17205.616613982202</c:v>
                </c:pt>
                <c:pt idx="1860">
                  <c:v>17187.704390410923</c:v>
                </c:pt>
                <c:pt idx="1861">
                  <c:v>17169.797390962634</c:v>
                </c:pt>
                <c:pt idx="1862">
                  <c:v>17151.895609172716</c:v>
                </c:pt>
                <c:pt idx="1863">
                  <c:v>17133.999038790418</c:v>
                </c:pt>
                <c:pt idx="1864">
                  <c:v>17116.107673412222</c:v>
                </c:pt>
                <c:pt idx="1865">
                  <c:v>17098.221506750713</c:v>
                </c:pt>
                <c:pt idx="1866">
                  <c:v>17080.340532377941</c:v>
                </c:pt>
                <c:pt idx="1867">
                  <c:v>17062.464744067587</c:v>
                </c:pt>
                <c:pt idx="1868">
                  <c:v>17044.594135440584</c:v>
                </c:pt>
                <c:pt idx="1869">
                  <c:v>17026.728700185067</c:v>
                </c:pt>
                <c:pt idx="1870">
                  <c:v>17008.868432007515</c:v>
                </c:pt>
                <c:pt idx="1871">
                  <c:v>16991.013324534964</c:v>
                </c:pt>
                <c:pt idx="1872">
                  <c:v>16973.163371608312</c:v>
                </c:pt>
                <c:pt idx="1873">
                  <c:v>16955.318566848488</c:v>
                </c:pt>
                <c:pt idx="1874">
                  <c:v>16937.478903968076</c:v>
                </c:pt>
                <c:pt idx="1875">
                  <c:v>16919.644376722426</c:v>
                </c:pt>
                <c:pt idx="1876">
                  <c:v>16901.814978824121</c:v>
                </c:pt>
                <c:pt idx="1877">
                  <c:v>16883.990704028518</c:v>
                </c:pt>
                <c:pt idx="1878">
                  <c:v>16866.171546084861</c:v>
                </c:pt>
                <c:pt idx="1879">
                  <c:v>16848.357498711841</c:v>
                </c:pt>
                <c:pt idx="1880">
                  <c:v>16830.548555732024</c:v>
                </c:pt>
                <c:pt idx="1881">
                  <c:v>16812.744710864103</c:v>
                </c:pt>
                <c:pt idx="1882">
                  <c:v>16794.945957881762</c:v>
                </c:pt>
                <c:pt idx="1883">
                  <c:v>16777.152290601462</c:v>
                </c:pt>
                <c:pt idx="1884">
                  <c:v>16759.36370278466</c:v>
                </c:pt>
                <c:pt idx="1885">
                  <c:v>16741.580188198932</c:v>
                </c:pt>
                <c:pt idx="1886">
                  <c:v>16723.801740740171</c:v>
                </c:pt>
                <c:pt idx="1887">
                  <c:v>16706.028354114846</c:v>
                </c:pt>
                <c:pt idx="1888">
                  <c:v>16688.260022231068</c:v>
                </c:pt>
                <c:pt idx="1889">
                  <c:v>16670.496738831971</c:v>
                </c:pt>
                <c:pt idx="1890">
                  <c:v>16652.738497825663</c:v>
                </c:pt>
                <c:pt idx="1891">
                  <c:v>16634.98529301638</c:v>
                </c:pt>
                <c:pt idx="1892">
                  <c:v>16617.237118251131</c:v>
                </c:pt>
                <c:pt idx="1893">
                  <c:v>16599.49396734637</c:v>
                </c:pt>
                <c:pt idx="1894">
                  <c:v>16581.755834204097</c:v>
                </c:pt>
                <c:pt idx="1895">
                  <c:v>16564.022712720202</c:v>
                </c:pt>
                <c:pt idx="1896">
                  <c:v>16546.294596711137</c:v>
                </c:pt>
                <c:pt idx="1897">
                  <c:v>16528.571480109458</c:v>
                </c:pt>
                <c:pt idx="1898">
                  <c:v>16510.853356853826</c:v>
                </c:pt>
                <c:pt idx="1899">
                  <c:v>16493.14022071792</c:v>
                </c:pt>
                <c:pt idx="1900">
                  <c:v>16475.432065677065</c:v>
                </c:pt>
                <c:pt idx="1901">
                  <c:v>16457.728885688255</c:v>
                </c:pt>
                <c:pt idx="1902">
                  <c:v>16440.030674604601</c:v>
                </c:pt>
                <c:pt idx="1903">
                  <c:v>16422.337426383099</c:v>
                </c:pt>
                <c:pt idx="1904">
                  <c:v>16404.649134974632</c:v>
                </c:pt>
                <c:pt idx="1905">
                  <c:v>16386.965794311745</c:v>
                </c:pt>
                <c:pt idx="1906">
                  <c:v>16369.287398345323</c:v>
                </c:pt>
                <c:pt idx="1907">
                  <c:v>16351.613941032356</c:v>
                </c:pt>
                <c:pt idx="1908">
                  <c:v>16333.945416372606</c:v>
                </c:pt>
                <c:pt idx="1909">
                  <c:v>16316.281818347506</c:v>
                </c:pt>
                <c:pt idx="1910">
                  <c:v>16298.623140907937</c:v>
                </c:pt>
                <c:pt idx="1911">
                  <c:v>16280.969378084214</c:v>
                </c:pt>
                <c:pt idx="1912">
                  <c:v>16263.320523814995</c:v>
                </c:pt>
                <c:pt idx="1913">
                  <c:v>16245.676572167256</c:v>
                </c:pt>
                <c:pt idx="1914">
                  <c:v>16228.037517177425</c:v>
                </c:pt>
                <c:pt idx="1915">
                  <c:v>16210.403352784157</c:v>
                </c:pt>
                <c:pt idx="1916">
                  <c:v>16192.774073127754</c:v>
                </c:pt>
                <c:pt idx="1917">
                  <c:v>16175.149672183536</c:v>
                </c:pt>
                <c:pt idx="1918">
                  <c:v>16157.530144042919</c:v>
                </c:pt>
                <c:pt idx="1919">
                  <c:v>16139.915482693446</c:v>
                </c:pt>
                <c:pt idx="1920">
                  <c:v>16122.305682275417</c:v>
                </c:pt>
                <c:pt idx="1921">
                  <c:v>16104.700736886354</c:v>
                </c:pt>
                <c:pt idx="1922">
                  <c:v>16087.100640519913</c:v>
                </c:pt>
                <c:pt idx="1923">
                  <c:v>16069.505387346942</c:v>
                </c:pt>
                <c:pt idx="1924">
                  <c:v>16051.914971434415</c:v>
                </c:pt>
                <c:pt idx="1925">
                  <c:v>16034.329386904303</c:v>
                </c:pt>
                <c:pt idx="1926">
                  <c:v>16016.748627872457</c:v>
                </c:pt>
                <c:pt idx="1927">
                  <c:v>15999.172688436409</c:v>
                </c:pt>
                <c:pt idx="1928">
                  <c:v>15981.601562748676</c:v>
                </c:pt>
                <c:pt idx="1929">
                  <c:v>15964.035244943443</c:v>
                </c:pt>
                <c:pt idx="1930">
                  <c:v>15946.473729270994</c:v>
                </c:pt>
                <c:pt idx="1931">
                  <c:v>15928.917009792196</c:v>
                </c:pt>
                <c:pt idx="1932">
                  <c:v>15911.365080677895</c:v>
                </c:pt>
                <c:pt idx="1933">
                  <c:v>15893.81793610505</c:v>
                </c:pt>
                <c:pt idx="1934">
                  <c:v>15876.275570305614</c:v>
                </c:pt>
                <c:pt idx="1935">
                  <c:v>15858.737977493207</c:v>
                </c:pt>
                <c:pt idx="1936">
                  <c:v>15841.205151777576</c:v>
                </c:pt>
                <c:pt idx="1937">
                  <c:v>15823.677087494545</c:v>
                </c:pt>
                <c:pt idx="1938">
                  <c:v>15806.153778741642</c:v>
                </c:pt>
                <c:pt idx="1939">
                  <c:v>15788.635219928014</c:v>
                </c:pt>
                <c:pt idx="1940">
                  <c:v>15771.121405065644</c:v>
                </c:pt>
                <c:pt idx="1941">
                  <c:v>15753.612328563679</c:v>
                </c:pt>
                <c:pt idx="1942">
                  <c:v>15736.107984690732</c:v>
                </c:pt>
                <c:pt idx="1943">
                  <c:v>15718.608367611541</c:v>
                </c:pt>
                <c:pt idx="1944">
                  <c:v>15701.113471655824</c:v>
                </c:pt>
                <c:pt idx="1945">
                  <c:v>15683.623291159403</c:v>
                </c:pt>
                <c:pt idx="1946">
                  <c:v>15666.13782034201</c:v>
                </c:pt>
                <c:pt idx="1947">
                  <c:v>15648.657053563911</c:v>
                </c:pt>
                <c:pt idx="1948">
                  <c:v>15631.180985105939</c:v>
                </c:pt>
                <c:pt idx="1949">
                  <c:v>15613.709609328358</c:v>
                </c:pt>
                <c:pt idx="1950">
                  <c:v>15596.242920524222</c:v>
                </c:pt>
                <c:pt idx="1951">
                  <c:v>15578.780913066021</c:v>
                </c:pt>
                <c:pt idx="1952">
                  <c:v>15561.323581295685</c:v>
                </c:pt>
                <c:pt idx="1953">
                  <c:v>15543.870919555153</c:v>
                </c:pt>
                <c:pt idx="1954">
                  <c:v>15526.422922290232</c:v>
                </c:pt>
                <c:pt idx="1955">
                  <c:v>15508.979583793976</c:v>
                </c:pt>
                <c:pt idx="1956">
                  <c:v>15491.540898475532</c:v>
                </c:pt>
                <c:pt idx="1957">
                  <c:v>15474.106860823482</c:v>
                </c:pt>
                <c:pt idx="1958">
                  <c:v>15456.677465112549</c:v>
                </c:pt>
                <c:pt idx="1959">
                  <c:v>15439.252705892413</c:v>
                </c:pt>
                <c:pt idx="1960">
                  <c:v>15421.832577523342</c:v>
                </c:pt>
                <c:pt idx="1961">
                  <c:v>15404.417074396153</c:v>
                </c:pt>
                <c:pt idx="1962">
                  <c:v>15387.006191127743</c:v>
                </c:pt>
                <c:pt idx="1963">
                  <c:v>15369.599922023381</c:v>
                </c:pt>
                <c:pt idx="1964">
                  <c:v>15352.19826157776</c:v>
                </c:pt>
                <c:pt idx="1965">
                  <c:v>15334.801204328343</c:v>
                </c:pt>
                <c:pt idx="1966">
                  <c:v>15317.40874474538</c:v>
                </c:pt>
                <c:pt idx="1967">
                  <c:v>15300.020877231909</c:v>
                </c:pt>
                <c:pt idx="1968">
                  <c:v>15282.637596465926</c:v>
                </c:pt>
                <c:pt idx="1969">
                  <c:v>15265.25889689935</c:v>
                </c:pt>
                <c:pt idx="1970">
                  <c:v>15247.884773014652</c:v>
                </c:pt>
                <c:pt idx="1971">
                  <c:v>15230.515219422616</c:v>
                </c:pt>
                <c:pt idx="1972">
                  <c:v>15213.150230593494</c:v>
                </c:pt>
                <c:pt idx="1973">
                  <c:v>15195.789801174731</c:v>
                </c:pt>
                <c:pt idx="1974">
                  <c:v>15178.433925679346</c:v>
                </c:pt>
                <c:pt idx="1975">
                  <c:v>15161.082598724241</c:v>
                </c:pt>
                <c:pt idx="1976">
                  <c:v>15143.735814883532</c:v>
                </c:pt>
                <c:pt idx="1977">
                  <c:v>15126.393568761896</c:v>
                </c:pt>
                <c:pt idx="1978">
                  <c:v>15109.055854994562</c:v>
                </c:pt>
                <c:pt idx="1979">
                  <c:v>15091.722668198421</c:v>
                </c:pt>
                <c:pt idx="1980">
                  <c:v>15074.394002984262</c:v>
                </c:pt>
                <c:pt idx="1981">
                  <c:v>15057.069854005638</c:v>
                </c:pt>
                <c:pt idx="1982">
                  <c:v>15039.750215909997</c:v>
                </c:pt>
                <c:pt idx="1983">
                  <c:v>15022.435083485319</c:v>
                </c:pt>
                <c:pt idx="1984">
                  <c:v>15005.124451220187</c:v>
                </c:pt>
                <c:pt idx="1985">
                  <c:v>14987.81831392702</c:v>
                </c:pt>
                <c:pt idx="1986">
                  <c:v>14970.51666627771</c:v>
                </c:pt>
                <c:pt idx="1987">
                  <c:v>14953.219502999131</c:v>
                </c:pt>
                <c:pt idx="1988">
                  <c:v>14935.926818763171</c:v>
                </c:pt>
                <c:pt idx="1989">
                  <c:v>14918.638608333373</c:v>
                </c:pt>
                <c:pt idx="1990">
                  <c:v>14901.354866479387</c:v>
                </c:pt>
                <c:pt idx="1991">
                  <c:v>14884.07558788532</c:v>
                </c:pt>
                <c:pt idx="1992">
                  <c:v>14866.800767388033</c:v>
                </c:pt>
                <c:pt idx="1993">
                  <c:v>14849.530399793843</c:v>
                </c:pt>
                <c:pt idx="1994">
                  <c:v>14832.264479768523</c:v>
                </c:pt>
                <c:pt idx="1995">
                  <c:v>14815.003002240588</c:v>
                </c:pt>
                <c:pt idx="1996">
                  <c:v>14797.745961912482</c:v>
                </c:pt>
                <c:pt idx="1997">
                  <c:v>14780.493353737158</c:v>
                </c:pt>
                <c:pt idx="1998">
                  <c:v>14763.245172380393</c:v>
                </c:pt>
                <c:pt idx="1999">
                  <c:v>14746.001412892911</c:v>
                </c:pt>
                <c:pt idx="2000">
                  <c:v>14728.762069952707</c:v>
                </c:pt>
                <c:pt idx="2001">
                  <c:v>14711.527138512738</c:v>
                </c:pt>
                <c:pt idx="2002">
                  <c:v>14694.29661347097</c:v>
                </c:pt>
                <c:pt idx="2003">
                  <c:v>14677.070489670376</c:v>
                </c:pt>
                <c:pt idx="2004">
                  <c:v>14659.848762021142</c:v>
                </c:pt>
                <c:pt idx="2005">
                  <c:v>14642.631425439566</c:v>
                </c:pt>
                <c:pt idx="2006">
                  <c:v>14625.418474884711</c:v>
                </c:pt>
                <c:pt idx="2007">
                  <c:v>14608.209905333979</c:v>
                </c:pt>
                <c:pt idx="2008">
                  <c:v>14591.005711648673</c:v>
                </c:pt>
                <c:pt idx="2009">
                  <c:v>14573.805888781751</c:v>
                </c:pt>
                <c:pt idx="2010">
                  <c:v>14556.610431838924</c:v>
                </c:pt>
                <c:pt idx="2011">
                  <c:v>14539.419335650948</c:v>
                </c:pt>
                <c:pt idx="2012">
                  <c:v>14522.232595341862</c:v>
                </c:pt>
                <c:pt idx="2013">
                  <c:v>14505.050205882957</c:v>
                </c:pt>
                <c:pt idx="2014">
                  <c:v>14487.872162263853</c:v>
                </c:pt>
                <c:pt idx="2015">
                  <c:v>14470.698459541378</c:v>
                </c:pt>
                <c:pt idx="2016">
                  <c:v>14453.529092815135</c:v>
                </c:pt>
                <c:pt idx="2017">
                  <c:v>14436.364057105297</c:v>
                </c:pt>
                <c:pt idx="2018">
                  <c:v>14419.203347450361</c:v>
                </c:pt>
                <c:pt idx="2019">
                  <c:v>14402.046958980482</c:v>
                </c:pt>
                <c:pt idx="2020">
                  <c:v>14384.8948867586</c:v>
                </c:pt>
                <c:pt idx="2021">
                  <c:v>14367.747125988193</c:v>
                </c:pt>
                <c:pt idx="2022">
                  <c:v>14350.603671671101</c:v>
                </c:pt>
                <c:pt idx="2023">
                  <c:v>14333.464519047458</c:v>
                </c:pt>
                <c:pt idx="2024">
                  <c:v>14316.329663192431</c:v>
                </c:pt>
                <c:pt idx="2025">
                  <c:v>14299.199099285051</c:v>
                </c:pt>
                <c:pt idx="2026">
                  <c:v>14282.072822534907</c:v>
                </c:pt>
                <c:pt idx="2027">
                  <c:v>14264.950828108813</c:v>
                </c:pt>
                <c:pt idx="2028">
                  <c:v>14247.833111155252</c:v>
                </c:pt>
                <c:pt idx="2029">
                  <c:v>14230.71966701213</c:v>
                </c:pt>
                <c:pt idx="2030">
                  <c:v>14213.610490754605</c:v>
                </c:pt>
                <c:pt idx="2031">
                  <c:v>14196.50557774502</c:v>
                </c:pt>
                <c:pt idx="2032">
                  <c:v>14179.40492316852</c:v>
                </c:pt>
                <c:pt idx="2033">
                  <c:v>14162.308522332456</c:v>
                </c:pt>
                <c:pt idx="2034">
                  <c:v>14145.216370501406</c:v>
                </c:pt>
                <c:pt idx="2035">
                  <c:v>14128.128462946061</c:v>
                </c:pt>
                <c:pt idx="2036">
                  <c:v>14111.044794955436</c:v>
                </c:pt>
                <c:pt idx="2037">
                  <c:v>14093.96536193465</c:v>
                </c:pt>
                <c:pt idx="2038">
                  <c:v>14076.890159111616</c:v>
                </c:pt>
                <c:pt idx="2039">
                  <c:v>14059.819181952553</c:v>
                </c:pt>
                <c:pt idx="2040">
                  <c:v>14042.752425697598</c:v>
                </c:pt>
                <c:pt idx="2041">
                  <c:v>14025.689885788523</c:v>
                </c:pt>
                <c:pt idx="2042">
                  <c:v>14008.631557526571</c:v>
                </c:pt>
                <c:pt idx="2043">
                  <c:v>13991.577436463502</c:v>
                </c:pt>
                <c:pt idx="2044">
                  <c:v>13974.527517851671</c:v>
                </c:pt>
                <c:pt idx="2045">
                  <c:v>13957.481797279501</c:v>
                </c:pt>
                <c:pt idx="2046">
                  <c:v>13940.44027006045</c:v>
                </c:pt>
                <c:pt idx="2047">
                  <c:v>13923.402931672956</c:v>
                </c:pt>
                <c:pt idx="2048">
                  <c:v>13906.369777626007</c:v>
                </c:pt>
                <c:pt idx="2049">
                  <c:v>13889.340803398038</c:v>
                </c:pt>
                <c:pt idx="2050">
                  <c:v>13872.316004430822</c:v>
                </c:pt>
                <c:pt idx="2051">
                  <c:v>13855.295376343336</c:v>
                </c:pt>
                <c:pt idx="2052">
                  <c:v>13838.27891455291</c:v>
                </c:pt>
                <c:pt idx="2053">
                  <c:v>13821.266614641856</c:v>
                </c:pt>
                <c:pt idx="2054">
                  <c:v>13804.25847213749</c:v>
                </c:pt>
                <c:pt idx="2055">
                  <c:v>13787.254482695445</c:v>
                </c:pt>
                <c:pt idx="2056">
                  <c:v>13770.254641781939</c:v>
                </c:pt>
                <c:pt idx="2057">
                  <c:v>13753.258945077045</c:v>
                </c:pt>
                <c:pt idx="2058">
                  <c:v>13736.267388156963</c:v>
                </c:pt>
                <c:pt idx="2059">
                  <c:v>13719.279966677324</c:v>
                </c:pt>
                <c:pt idx="2060">
                  <c:v>13702.29667622655</c:v>
                </c:pt>
                <c:pt idx="2061">
                  <c:v>13685.317512545816</c:v>
                </c:pt>
                <c:pt idx="2062">
                  <c:v>13668.342471162441</c:v>
                </c:pt>
                <c:pt idx="2063">
                  <c:v>13651.371547915363</c:v>
                </c:pt>
                <c:pt idx="2064">
                  <c:v>13634.404738429666</c:v>
                </c:pt>
                <c:pt idx="2065">
                  <c:v>13617.442038397641</c:v>
                </c:pt>
                <c:pt idx="2066">
                  <c:v>13600.483443578798</c:v>
                </c:pt>
                <c:pt idx="2067">
                  <c:v>13583.528949750971</c:v>
                </c:pt>
                <c:pt idx="2068">
                  <c:v>13566.578552649227</c:v>
                </c:pt>
                <c:pt idx="2069">
                  <c:v>13549.632248014743</c:v>
                </c:pt>
                <c:pt idx="2070">
                  <c:v>13532.690031643686</c:v>
                </c:pt>
                <c:pt idx="2071">
                  <c:v>13515.751899393324</c:v>
                </c:pt>
                <c:pt idx="2072">
                  <c:v>13498.817847029277</c:v>
                </c:pt>
                <c:pt idx="2073">
                  <c:v>13481.887870384371</c:v>
                </c:pt>
                <c:pt idx="2074">
                  <c:v>13464.961965419754</c:v>
                </c:pt>
                <c:pt idx="2075">
                  <c:v>13448.040127809385</c:v>
                </c:pt>
                <c:pt idx="2076">
                  <c:v>13431.122353636614</c:v>
                </c:pt>
                <c:pt idx="2077">
                  <c:v>13414.208638636508</c:v>
                </c:pt>
                <c:pt idx="2078">
                  <c:v>13397.29897878243</c:v>
                </c:pt>
                <c:pt idx="2079">
                  <c:v>13380.393370041633</c:v>
                </c:pt>
                <c:pt idx="2080">
                  <c:v>13363.49180830194</c:v>
                </c:pt>
                <c:pt idx="2081">
                  <c:v>13346.594289567267</c:v>
                </c:pt>
                <c:pt idx="2082">
                  <c:v>13329.700809762093</c:v>
                </c:pt>
                <c:pt idx="2083">
                  <c:v>13312.811364926998</c:v>
                </c:pt>
                <c:pt idx="2084">
                  <c:v>13295.925951023126</c:v>
                </c:pt>
                <c:pt idx="2085">
                  <c:v>13279.044564188815</c:v>
                </c:pt>
                <c:pt idx="2086">
                  <c:v>13262.167200263004</c:v>
                </c:pt>
                <c:pt idx="2087">
                  <c:v>13245.293855457357</c:v>
                </c:pt>
                <c:pt idx="2088">
                  <c:v>13228.424525855224</c:v>
                </c:pt>
                <c:pt idx="2089">
                  <c:v>13211.559207411638</c:v>
                </c:pt>
                <c:pt idx="2090">
                  <c:v>13194.697896368809</c:v>
                </c:pt>
                <c:pt idx="2091">
                  <c:v>13177.840588767318</c:v>
                </c:pt>
                <c:pt idx="2092">
                  <c:v>13160.987280745505</c:v>
                </c:pt>
                <c:pt idx="2093">
                  <c:v>13144.137968496701</c:v>
                </c:pt>
                <c:pt idx="2094">
                  <c:v>13127.292648159246</c:v>
                </c:pt>
                <c:pt idx="2095">
                  <c:v>13110.451315963133</c:v>
                </c:pt>
                <c:pt idx="2096">
                  <c:v>13093.613968071146</c:v>
                </c:pt>
                <c:pt idx="2097">
                  <c:v>13076.780600725497</c:v>
                </c:pt>
                <c:pt idx="2098">
                  <c:v>13059.951210113406</c:v>
                </c:pt>
                <c:pt idx="2099">
                  <c:v>13043.125792525972</c:v>
                </c:pt>
                <c:pt idx="2100">
                  <c:v>13026.304344260401</c:v>
                </c:pt>
                <c:pt idx="2101">
                  <c:v>13009.486861571126</c:v>
                </c:pt>
                <c:pt idx="2102">
                  <c:v>12992.673340816455</c:v>
                </c:pt>
                <c:pt idx="2103">
                  <c:v>12975.863778214161</c:v>
                </c:pt>
                <c:pt idx="2104">
                  <c:v>12959.058170195876</c:v>
                </c:pt>
                <c:pt idx="2105">
                  <c:v>12942.256513077136</c:v>
                </c:pt>
                <c:pt idx="2106">
                  <c:v>12925.45880322847</c:v>
                </c:pt>
                <c:pt idx="2107">
                  <c:v>12908.665037087618</c:v>
                </c:pt>
                <c:pt idx="2108">
                  <c:v>12891.875210988448</c:v>
                </c:pt>
                <c:pt idx="2109">
                  <c:v>12875.089321423695</c:v>
                </c:pt>
                <c:pt idx="2110">
                  <c:v>12858.307364794435</c:v>
                </c:pt>
                <c:pt idx="2111">
                  <c:v>12841.529337568963</c:v>
                </c:pt>
                <c:pt idx="2112">
                  <c:v>12824.755236209461</c:v>
                </c:pt>
                <c:pt idx="2113">
                  <c:v>12807.985057257541</c:v>
                </c:pt>
                <c:pt idx="2114">
                  <c:v>12791.21879722427</c:v>
                </c:pt>
                <c:pt idx="2115">
                  <c:v>12774.456452602379</c:v>
                </c:pt>
                <c:pt idx="2116">
                  <c:v>12757.698019939595</c:v>
                </c:pt>
                <c:pt idx="2117">
                  <c:v>12740.943495826412</c:v>
                </c:pt>
                <c:pt idx="2118">
                  <c:v>12724.192876847217</c:v>
                </c:pt>
                <c:pt idx="2119">
                  <c:v>12707.446159641391</c:v>
                </c:pt>
                <c:pt idx="2120">
                  <c:v>12690.703340793318</c:v>
                </c:pt>
                <c:pt idx="2121">
                  <c:v>12673.964416905714</c:v>
                </c:pt>
                <c:pt idx="2122">
                  <c:v>12657.229384697393</c:v>
                </c:pt>
                <c:pt idx="2123">
                  <c:v>12640.498240832172</c:v>
                </c:pt>
                <c:pt idx="2124">
                  <c:v>12623.770981979982</c:v>
                </c:pt>
                <c:pt idx="2125">
                  <c:v>12607.047604865746</c:v>
                </c:pt>
                <c:pt idx="2126">
                  <c:v>12590.328106232711</c:v>
                </c:pt>
                <c:pt idx="2127">
                  <c:v>12573.612482818024</c:v>
                </c:pt>
                <c:pt idx="2128">
                  <c:v>12556.900731426036</c:v>
                </c:pt>
                <c:pt idx="2129">
                  <c:v>12540.192848769449</c:v>
                </c:pt>
                <c:pt idx="2130">
                  <c:v>12523.488831719831</c:v>
                </c:pt>
                <c:pt idx="2131">
                  <c:v>12506.788677093757</c:v>
                </c:pt>
                <c:pt idx="2132">
                  <c:v>12490.09238173835</c:v>
                </c:pt>
                <c:pt idx="2133">
                  <c:v>12473.399942470187</c:v>
                </c:pt>
                <c:pt idx="2134">
                  <c:v>12456.711356246378</c:v>
                </c:pt>
                <c:pt idx="2135">
                  <c:v>12440.026619932378</c:v>
                </c:pt>
                <c:pt idx="2136">
                  <c:v>12423.345730375315</c:v>
                </c:pt>
                <c:pt idx="2137">
                  <c:v>12406.668684660612</c:v>
                </c:pt>
                <c:pt idx="2138">
                  <c:v>12389.995479659836</c:v>
                </c:pt>
                <c:pt idx="2139">
                  <c:v>12373.326112336206</c:v>
                </c:pt>
                <c:pt idx="2140">
                  <c:v>12356.660579744599</c:v>
                </c:pt>
                <c:pt idx="2141">
                  <c:v>12339.998878909333</c:v>
                </c:pt>
                <c:pt idx="2142">
                  <c:v>12323.341006811961</c:v>
                </c:pt>
                <c:pt idx="2143">
                  <c:v>12306.686960525689</c:v>
                </c:pt>
                <c:pt idx="2144">
                  <c:v>12290.036737154267</c:v>
                </c:pt>
                <c:pt idx="2145">
                  <c:v>12273.390333722022</c:v>
                </c:pt>
                <c:pt idx="2146">
                  <c:v>12256.747747430471</c:v>
                </c:pt>
                <c:pt idx="2147">
                  <c:v>12240.108975389478</c:v>
                </c:pt>
                <c:pt idx="2148">
                  <c:v>12223.474014751682</c:v>
                </c:pt>
                <c:pt idx="2149">
                  <c:v>12206.842862675829</c:v>
                </c:pt>
                <c:pt idx="2150">
                  <c:v>12190.215516338998</c:v>
                </c:pt>
                <c:pt idx="2151">
                  <c:v>12173.591973089353</c:v>
                </c:pt>
                <c:pt idx="2152">
                  <c:v>12156.972230024538</c:v>
                </c:pt>
                <c:pt idx="2153">
                  <c:v>12140.356284431613</c:v>
                </c:pt>
                <c:pt idx="2154">
                  <c:v>12123.744133628195</c:v>
                </c:pt>
                <c:pt idx="2155">
                  <c:v>12107.135774840241</c:v>
                </c:pt>
                <c:pt idx="2156">
                  <c:v>12090.531205483128</c:v>
                </c:pt>
                <c:pt idx="2157">
                  <c:v>12073.93042285614</c:v>
                </c:pt>
                <c:pt idx="2158">
                  <c:v>12057.333424301327</c:v>
                </c:pt>
                <c:pt idx="2159">
                  <c:v>12040.740207191297</c:v>
                </c:pt>
                <c:pt idx="2160">
                  <c:v>12024.150768990306</c:v>
                </c:pt>
                <c:pt idx="2161">
                  <c:v>12007.565106997637</c:v>
                </c:pt>
                <c:pt idx="2162">
                  <c:v>11990.983218787536</c:v>
                </c:pt>
                <c:pt idx="2163">
                  <c:v>11974.405101732602</c:v>
                </c:pt>
                <c:pt idx="2164">
                  <c:v>11957.830753394861</c:v>
                </c:pt>
                <c:pt idx="2165">
                  <c:v>11941.260171244678</c:v>
                </c:pt>
                <c:pt idx="2166">
                  <c:v>11924.693352819637</c:v>
                </c:pt>
                <c:pt idx="2167">
                  <c:v>11908.130295626766</c:v>
                </c:pt>
                <c:pt idx="2168">
                  <c:v>11891.570997319741</c:v>
                </c:pt>
                <c:pt idx="2169">
                  <c:v>11875.01545537504</c:v>
                </c:pt>
                <c:pt idx="2170">
                  <c:v>11858.46366753188</c:v>
                </c:pt>
                <c:pt idx="2171">
                  <c:v>11841.915631291184</c:v>
                </c:pt>
                <c:pt idx="2172">
                  <c:v>11825.37134446549</c:v>
                </c:pt>
                <c:pt idx="2173">
                  <c:v>11808.830804604599</c:v>
                </c:pt>
                <c:pt idx="2174">
                  <c:v>11792.294009545494</c:v>
                </c:pt>
                <c:pt idx="2175">
                  <c:v>11775.760956813538</c:v>
                </c:pt>
                <c:pt idx="2176">
                  <c:v>11759.231644319028</c:v>
                </c:pt>
                <c:pt idx="2177">
                  <c:v>11742.706069758418</c:v>
                </c:pt>
                <c:pt idx="2178">
                  <c:v>11726.184230883146</c:v>
                </c:pt>
                <c:pt idx="2179">
                  <c:v>11709.666125658503</c:v>
                </c:pt>
                <c:pt idx="2180">
                  <c:v>11693.151751738167</c:v>
                </c:pt>
                <c:pt idx="2181">
                  <c:v>11676.641107099656</c:v>
                </c:pt>
                <c:pt idx="2182">
                  <c:v>11660.134189555511</c:v>
                </c:pt>
                <c:pt idx="2183">
                  <c:v>11643.630997034365</c:v>
                </c:pt>
                <c:pt idx="2184">
                  <c:v>11627.131527397642</c:v>
                </c:pt>
                <c:pt idx="2185">
                  <c:v>11610.63577869618</c:v>
                </c:pt>
                <c:pt idx="2186">
                  <c:v>11594.143748828064</c:v>
                </c:pt>
                <c:pt idx="2187">
                  <c:v>11577.655435819694</c:v>
                </c:pt>
                <c:pt idx="2188">
                  <c:v>11561.170837630254</c:v>
                </c:pt>
                <c:pt idx="2189">
                  <c:v>11544.689952316694</c:v>
                </c:pt>
                <c:pt idx="2190">
                  <c:v>11528.212778039837</c:v>
                </c:pt>
                <c:pt idx="2191">
                  <c:v>11511.739312709989</c:v>
                </c:pt>
                <c:pt idx="2192">
                  <c:v>11495.269554524633</c:v>
                </c:pt>
                <c:pt idx="2193">
                  <c:v>11478.803501650704</c:v>
                </c:pt>
                <c:pt idx="2194">
                  <c:v>11462.341152175703</c:v>
                </c:pt>
                <c:pt idx="2195">
                  <c:v>11445.882504303223</c:v>
                </c:pt>
                <c:pt idx="2196">
                  <c:v>11429.42755620631</c:v>
                </c:pt>
                <c:pt idx="2197">
                  <c:v>11412.97630612522</c:v>
                </c:pt>
                <c:pt idx="2198">
                  <c:v>11396.528752281878</c:v>
                </c:pt>
                <c:pt idx="2199">
                  <c:v>11380.084893014304</c:v>
                </c:pt>
                <c:pt idx="2200">
                  <c:v>11363.644726581084</c:v>
                </c:pt>
                <c:pt idx="2201">
                  <c:v>11347.208251271357</c:v>
                </c:pt>
                <c:pt idx="2202">
                  <c:v>11330.775465429253</c:v>
                </c:pt>
                <c:pt idx="2203">
                  <c:v>11314.346367429454</c:v>
                </c:pt>
                <c:pt idx="2204">
                  <c:v>11297.920955677191</c:v>
                </c:pt>
                <c:pt idx="2205">
                  <c:v>11281.499228608249</c:v>
                </c:pt>
                <c:pt idx="2206">
                  <c:v>11265.081184578976</c:v>
                </c:pt>
                <c:pt idx="2207">
                  <c:v>11248.666822086259</c:v>
                </c:pt>
                <c:pt idx="2208">
                  <c:v>11232.256139645317</c:v>
                </c:pt>
                <c:pt idx="2209">
                  <c:v>11215.849135765251</c:v>
                </c:pt>
                <c:pt idx="2210">
                  <c:v>11199.445808955168</c:v>
                </c:pt>
                <c:pt idx="2211">
                  <c:v>11183.04615776695</c:v>
                </c:pt>
                <c:pt idx="2212">
                  <c:v>11166.650180819683</c:v>
                </c:pt>
                <c:pt idx="2213">
                  <c:v>11150.257876738568</c:v>
                </c:pt>
                <c:pt idx="2214">
                  <c:v>11133.86924403271</c:v>
                </c:pt>
                <c:pt idx="2215">
                  <c:v>11117.484281510619</c:v>
                </c:pt>
                <c:pt idx="2216">
                  <c:v>11101.102987791382</c:v>
                </c:pt>
                <c:pt idx="2217">
                  <c:v>11084.725361561303</c:v>
                </c:pt>
                <c:pt idx="2218">
                  <c:v>11068.351401610558</c:v>
                </c:pt>
                <c:pt idx="2219">
                  <c:v>11051.981106601008</c:v>
                </c:pt>
                <c:pt idx="2220">
                  <c:v>11035.614475457254</c:v>
                </c:pt>
                <c:pt idx="2221">
                  <c:v>11019.251506902261</c:v>
                </c:pt>
                <c:pt idx="2222">
                  <c:v>11002.892199799528</c:v>
                </c:pt>
                <c:pt idx="2223">
                  <c:v>10986.536552945339</c:v>
                </c:pt>
                <c:pt idx="2224">
                  <c:v>10970.184565239857</c:v>
                </c:pt>
                <c:pt idx="2225">
                  <c:v>10953.836235674895</c:v>
                </c:pt>
                <c:pt idx="2226">
                  <c:v>10937.49156316283</c:v>
                </c:pt>
                <c:pt idx="2227">
                  <c:v>10921.150546616047</c:v>
                </c:pt>
                <c:pt idx="2228">
                  <c:v>10904.813184995808</c:v>
                </c:pt>
                <c:pt idx="2229">
                  <c:v>10888.479477477231</c:v>
                </c:pt>
                <c:pt idx="2230">
                  <c:v>10872.149422917706</c:v>
                </c:pt>
                <c:pt idx="2231">
                  <c:v>10855.823020437361</c:v>
                </c:pt>
                <c:pt idx="2232">
                  <c:v>10839.500269205206</c:v>
                </c:pt>
                <c:pt idx="2233">
                  <c:v>10823.181168316927</c:v>
                </c:pt>
                <c:pt idx="2234">
                  <c:v>10806.865716837661</c:v>
                </c:pt>
                <c:pt idx="2235">
                  <c:v>10790.553914009743</c:v>
                </c:pt>
                <c:pt idx="2236">
                  <c:v>10774.24575904495</c:v>
                </c:pt>
                <c:pt idx="2237">
                  <c:v>10757.941251100076</c:v>
                </c:pt>
                <c:pt idx="2238">
                  <c:v>10741.640389454111</c:v>
                </c:pt>
                <c:pt idx="2239">
                  <c:v>10725.343173398271</c:v>
                </c:pt>
                <c:pt idx="2240">
                  <c:v>10709.049602315425</c:v>
                </c:pt>
                <c:pt idx="2241">
                  <c:v>10692.75967536236</c:v>
                </c:pt>
                <c:pt idx="2242">
                  <c:v>10676.47339205637</c:v>
                </c:pt>
                <c:pt idx="2243">
                  <c:v>10660.190751688669</c:v>
                </c:pt>
                <c:pt idx="2244">
                  <c:v>10643.911753721557</c:v>
                </c:pt>
                <c:pt idx="2245">
                  <c:v>10627.636397592896</c:v>
                </c:pt>
                <c:pt idx="2246">
                  <c:v>10611.364682795534</c:v>
                </c:pt>
                <c:pt idx="2247">
                  <c:v>10595.096608755113</c:v>
                </c:pt>
                <c:pt idx="2248">
                  <c:v>10578.832175037807</c:v>
                </c:pt>
                <c:pt idx="2249">
                  <c:v>10562.571381191457</c:v>
                </c:pt>
                <c:pt idx="2250">
                  <c:v>10546.314226812792</c:v>
                </c:pt>
                <c:pt idx="2251">
                  <c:v>10530.060711498536</c:v>
                </c:pt>
                <c:pt idx="2252">
                  <c:v>10513.810834833193</c:v>
                </c:pt>
                <c:pt idx="2253">
                  <c:v>10497.564596529584</c:v>
                </c:pt>
                <c:pt idx="2254">
                  <c:v>10481.321996282197</c:v>
                </c:pt>
                <c:pt idx="2255">
                  <c:v>10465.083033791632</c:v>
                </c:pt>
                <c:pt idx="2256">
                  <c:v>10448.84770883792</c:v>
                </c:pt>
                <c:pt idx="2257">
                  <c:v>10432.616021237756</c:v>
                </c:pt>
                <c:pt idx="2258">
                  <c:v>10416.387970575643</c:v>
                </c:pt>
                <c:pt idx="2259">
                  <c:v>10400.163556918795</c:v>
                </c:pt>
                <c:pt idx="2260">
                  <c:v>10383.942780071682</c:v>
                </c:pt>
                <c:pt idx="2261">
                  <c:v>10367.725639844892</c:v>
                </c:pt>
                <c:pt idx="2262">
                  <c:v>10351.51213621398</c:v>
                </c:pt>
                <c:pt idx="2263">
                  <c:v>10335.302269142287</c:v>
                </c:pt>
                <c:pt idx="2264">
                  <c:v>10319.096038519827</c:v>
                </c:pt>
                <c:pt idx="2265">
                  <c:v>10302.893444474917</c:v>
                </c:pt>
                <c:pt idx="2266">
                  <c:v>10286.694486909792</c:v>
                </c:pt>
                <c:pt idx="2267">
                  <c:v>10270.499166074971</c:v>
                </c:pt>
                <c:pt idx="2268">
                  <c:v>10254.307481848251</c:v>
                </c:pt>
                <c:pt idx="2269">
                  <c:v>10238.1194345107</c:v>
                </c:pt>
                <c:pt idx="2270">
                  <c:v>10221.935024098981</c:v>
                </c:pt>
                <c:pt idx="2271">
                  <c:v>10205.754250826951</c:v>
                </c:pt>
                <c:pt idx="2272">
                  <c:v>10189.57711497568</c:v>
                </c:pt>
                <c:pt idx="2273">
                  <c:v>10173.403616649042</c:v>
                </c:pt>
                <c:pt idx="2274">
                  <c:v>10157.233756311414</c:v>
                </c:pt>
                <c:pt idx="2275">
                  <c:v>10141.067534023899</c:v>
                </c:pt>
                <c:pt idx="2276">
                  <c:v>10124.904950324195</c:v>
                </c:pt>
                <c:pt idx="2277">
                  <c:v>10108.746005420051</c:v>
                </c:pt>
                <c:pt idx="2278">
                  <c:v>10092.590699794171</c:v>
                </c:pt>
                <c:pt idx="2279">
                  <c:v>10076.439033837614</c:v>
                </c:pt>
                <c:pt idx="2280">
                  <c:v>10060.291007984204</c:v>
                </c:pt>
                <c:pt idx="2281">
                  <c:v>10044.146622734977</c:v>
                </c:pt>
                <c:pt idx="2282">
                  <c:v>10028.005878542092</c:v>
                </c:pt>
                <c:pt idx="2283">
                  <c:v>10011.868776028788</c:v>
                </c:pt>
                <c:pt idx="2284">
                  <c:v>9995.7353157388807</c:v>
                </c:pt>
                <c:pt idx="2285">
                  <c:v>9979.6054982833866</c:v>
                </c:pt>
                <c:pt idx="2286">
                  <c:v>9963.4793242672204</c:v>
                </c:pt>
                <c:pt idx="2287">
                  <c:v>9947.3567943136222</c:v>
                </c:pt>
                <c:pt idx="2288">
                  <c:v>9931.2379092413648</c:v>
                </c:pt>
                <c:pt idx="2289">
                  <c:v>9915.1226696370286</c:v>
                </c:pt>
                <c:pt idx="2290">
                  <c:v>9899.0110763132725</c:v>
                </c:pt>
                <c:pt idx="2291">
                  <c:v>9882.9031300522038</c:v>
                </c:pt>
                <c:pt idx="2292">
                  <c:v>9866.7988317398049</c:v>
                </c:pt>
                <c:pt idx="2293">
                  <c:v>9850.698182121525</c:v>
                </c:pt>
                <c:pt idx="2294">
                  <c:v>9834.6011821505563</c:v>
                </c:pt>
                <c:pt idx="2295">
                  <c:v>9818.5078326823295</c:v>
                </c:pt>
                <c:pt idx="2296">
                  <c:v>9802.4181347861359</c:v>
                </c:pt>
                <c:pt idx="2297">
                  <c:v>9786.3320892685224</c:v>
                </c:pt>
                <c:pt idx="2298">
                  <c:v>9770.2496972354384</c:v>
                </c:pt>
                <c:pt idx="2299">
                  <c:v>9754.1709597134031</c:v>
                </c:pt>
                <c:pt idx="2300">
                  <c:v>9738.095877790036</c:v>
                </c:pt>
                <c:pt idx="2301">
                  <c:v>9722.0244524429709</c:v>
                </c:pt>
                <c:pt idx="2302">
                  <c:v>9705.9566850164574</c:v>
                </c:pt>
                <c:pt idx="2303">
                  <c:v>9689.8925766164448</c:v>
                </c:pt>
                <c:pt idx="2304">
                  <c:v>9673.8321283427722</c:v>
                </c:pt>
                <c:pt idx="2305">
                  <c:v>9657.775341533581</c:v>
                </c:pt>
                <c:pt idx="2306">
                  <c:v>9641.7222173498103</c:v>
                </c:pt>
                <c:pt idx="2307">
                  <c:v>9625.6727571723713</c:v>
                </c:pt>
                <c:pt idx="2308">
                  <c:v>9609.6269623821754</c:v>
                </c:pt>
                <c:pt idx="2309">
                  <c:v>9593.5848341951532</c:v>
                </c:pt>
                <c:pt idx="2310">
                  <c:v>9577.546374151083</c:v>
                </c:pt>
                <c:pt idx="2311">
                  <c:v>9561.5115835392207</c:v>
                </c:pt>
                <c:pt idx="2312">
                  <c:v>9545.4804640093262</c:v>
                </c:pt>
                <c:pt idx="2313">
                  <c:v>9529.4530168812071</c:v>
                </c:pt>
                <c:pt idx="2314">
                  <c:v>9513.4292437924014</c:v>
                </c:pt>
                <c:pt idx="2315">
                  <c:v>9497.4091462643573</c:v>
                </c:pt>
                <c:pt idx="2316">
                  <c:v>9481.3927258612894</c:v>
                </c:pt>
                <c:pt idx="2317">
                  <c:v>9465.3799843246088</c:v>
                </c:pt>
                <c:pt idx="2318">
                  <c:v>9449.370923145214</c:v>
                </c:pt>
                <c:pt idx="2319">
                  <c:v>9433.3655442417112</c:v>
                </c:pt>
                <c:pt idx="2320">
                  <c:v>9417.363849129435</c:v>
                </c:pt>
                <c:pt idx="2321">
                  <c:v>9401.3658397575491</c:v>
                </c:pt>
                <c:pt idx="2322">
                  <c:v>9385.3715177758095</c:v>
                </c:pt>
                <c:pt idx="2323">
                  <c:v>9369.3808850844962</c:v>
                </c:pt>
                <c:pt idx="2324">
                  <c:v>9353.3939436022192</c:v>
                </c:pt>
                <c:pt idx="2325">
                  <c:v>9337.4106951498252</c:v>
                </c:pt>
                <c:pt idx="2326">
                  <c:v>9321.431141682584</c:v>
                </c:pt>
                <c:pt idx="2327">
                  <c:v>9305.4552851557655</c:v>
                </c:pt>
                <c:pt idx="2328">
                  <c:v>9289.4831276529567</c:v>
                </c:pt>
                <c:pt idx="2329">
                  <c:v>9273.5146711783091</c:v>
                </c:pt>
                <c:pt idx="2330">
                  <c:v>9257.5499177054244</c:v>
                </c:pt>
                <c:pt idx="2331">
                  <c:v>9241.5888695073045</c:v>
                </c:pt>
                <c:pt idx="2332">
                  <c:v>9225.6315286125428</c:v>
                </c:pt>
                <c:pt idx="2333">
                  <c:v>9209.6778973552464</c:v>
                </c:pt>
                <c:pt idx="2334">
                  <c:v>9193.7279777212334</c:v>
                </c:pt>
                <c:pt idx="2335">
                  <c:v>9177.7817720568291</c:v>
                </c:pt>
                <c:pt idx="2336">
                  <c:v>9161.8392827511325</c:v>
                </c:pt>
                <c:pt idx="2337">
                  <c:v>9145.9005119671619</c:v>
                </c:pt>
                <c:pt idx="2338">
                  <c:v>9129.9654621978843</c:v>
                </c:pt>
                <c:pt idx="2339">
                  <c:v>9114.0341358262885</c:v>
                </c:pt>
                <c:pt idx="2340">
                  <c:v>9098.1065351559264</c:v>
                </c:pt>
                <c:pt idx="2341">
                  <c:v>9082.1826627775336</c:v>
                </c:pt>
                <c:pt idx="2342">
                  <c:v>9066.2625210924252</c:v>
                </c:pt>
                <c:pt idx="2343">
                  <c:v>9050.346112727997</c:v>
                </c:pt>
                <c:pt idx="2344">
                  <c:v>9034.4334401649994</c:v>
                </c:pt>
                <c:pt idx="2345">
                  <c:v>9018.5245061652513</c:v>
                </c:pt>
                <c:pt idx="2346">
                  <c:v>9002.6193131911732</c:v>
                </c:pt>
                <c:pt idx="2347">
                  <c:v>8986.7178640534657</c:v>
                </c:pt>
                <c:pt idx="2348">
                  <c:v>8970.8201613367528</c:v>
                </c:pt>
                <c:pt idx="2349">
                  <c:v>8954.9262079494983</c:v>
                </c:pt>
                <c:pt idx="2350">
                  <c:v>8939.0360065557616</c:v>
                </c:pt>
                <c:pt idx="2351">
                  <c:v>8923.1495601373263</c:v>
                </c:pt>
                <c:pt idx="2352">
                  <c:v>8907.2668713826952</c:v>
                </c:pt>
                <c:pt idx="2353">
                  <c:v>8891.3879433775255</c:v>
                </c:pt>
                <c:pt idx="2354">
                  <c:v>8875.512778871418</c:v>
                </c:pt>
                <c:pt idx="2355">
                  <c:v>8859.6413809500355</c:v>
                </c:pt>
                <c:pt idx="2356">
                  <c:v>8843.7737525707253</c:v>
                </c:pt>
                <c:pt idx="2357">
                  <c:v>8827.9098969107999</c:v>
                </c:pt>
                <c:pt idx="2358">
                  <c:v>8812.0498168787253</c:v>
                </c:pt>
                <c:pt idx="2359">
                  <c:v>8796.193515731251</c:v>
                </c:pt>
                <c:pt idx="2360">
                  <c:v>8780.3409966090294</c:v>
                </c:pt>
                <c:pt idx="2361">
                  <c:v>8764.4922625977233</c:v>
                </c:pt>
                <c:pt idx="2362">
                  <c:v>8748.6473171434955</c:v>
                </c:pt>
                <c:pt idx="2363">
                  <c:v>8732.8061633259003</c:v>
                </c:pt>
                <c:pt idx="2364">
                  <c:v>8716.9688046644224</c:v>
                </c:pt>
                <c:pt idx="2365">
                  <c:v>8701.1352443180458</c:v>
                </c:pt>
                <c:pt idx="2366">
                  <c:v>8685.3054858184805</c:v>
                </c:pt>
                <c:pt idx="2367">
                  <c:v>8669.4795324957977</c:v>
                </c:pt>
                <c:pt idx="2368">
                  <c:v>8653.6573878694817</c:v>
                </c:pt>
                <c:pt idx="2369">
                  <c:v>8637.8390554345806</c:v>
                </c:pt>
                <c:pt idx="2370">
                  <c:v>8622.0245387105824</c:v>
                </c:pt>
                <c:pt idx="2371">
                  <c:v>8606.2138413697285</c:v>
                </c:pt>
                <c:pt idx="2372">
                  <c:v>8590.4069669437285</c:v>
                </c:pt>
                <c:pt idx="2373">
                  <c:v>8574.6039192025873</c:v>
                </c:pt>
                <c:pt idx="2374">
                  <c:v>8558.8047016657929</c:v>
                </c:pt>
                <c:pt idx="2375">
                  <c:v>8543.009318219445</c:v>
                </c:pt>
                <c:pt idx="2376">
                  <c:v>8527.2177726763239</c:v>
                </c:pt>
                <c:pt idx="2377">
                  <c:v>8511.4300687514424</c:v>
                </c:pt>
                <c:pt idx="2378">
                  <c:v>8495.6462103125705</c:v>
                </c:pt>
                <c:pt idx="2379">
                  <c:v>8479.8662013313533</c:v>
                </c:pt>
                <c:pt idx="2380">
                  <c:v>8464.0900457244388</c:v>
                </c:pt>
                <c:pt idx="2381">
                  <c:v>8448.3177474268141</c:v>
                </c:pt>
                <c:pt idx="2382">
                  <c:v>8432.5493105201058</c:v>
                </c:pt>
                <c:pt idx="2383">
                  <c:v>8416.7847389881754</c:v>
                </c:pt>
                <c:pt idx="2384">
                  <c:v>8401.0240369187632</c:v>
                </c:pt>
                <c:pt idx="2385">
                  <c:v>8385.2672086256844</c:v>
                </c:pt>
                <c:pt idx="2386">
                  <c:v>8369.5142580500324</c:v>
                </c:pt>
                <c:pt idx="2387">
                  <c:v>8353.7651895422841</c:v>
                </c:pt>
                <c:pt idx="2388">
                  <c:v>8338.0200074040367</c:v>
                </c:pt>
                <c:pt idx="2389">
                  <c:v>8322.2787158391184</c:v>
                </c:pt>
                <c:pt idx="2390">
                  <c:v>8306.5413192285632</c:v>
                </c:pt>
                <c:pt idx="2391">
                  <c:v>8290.8078219350646</c:v>
                </c:pt>
                <c:pt idx="2392">
                  <c:v>8275.0782284129746</c:v>
                </c:pt>
                <c:pt idx="2393">
                  <c:v>8259.3525431594189</c:v>
                </c:pt>
                <c:pt idx="2394">
                  <c:v>8243.630770524871</c:v>
                </c:pt>
                <c:pt idx="2395">
                  <c:v>8227.912915226425</c:v>
                </c:pt>
                <c:pt idx="2396">
                  <c:v>8212.1989818345228</c:v>
                </c:pt>
                <c:pt idx="2397">
                  <c:v>8196.4889748768419</c:v>
                </c:pt>
                <c:pt idx="2398">
                  <c:v>8180.7828991071319</c:v>
                </c:pt>
                <c:pt idx="2399">
                  <c:v>8165.0807592485953</c:v>
                </c:pt>
                <c:pt idx="2400">
                  <c:v>8149.3825599449983</c:v>
                </c:pt>
                <c:pt idx="2401">
                  <c:v>8133.6883061578419</c:v>
                </c:pt>
                <c:pt idx="2402">
                  <c:v>8117.9980025308942</c:v>
                </c:pt>
                <c:pt idx="2403">
                  <c:v>8102.3116541539694</c:v>
                </c:pt>
                <c:pt idx="2404">
                  <c:v>8086.6292657808181</c:v>
                </c:pt>
                <c:pt idx="2405">
                  <c:v>8070.9508425012564</c:v>
                </c:pt>
                <c:pt idx="2406">
                  <c:v>8055.2763892279017</c:v>
                </c:pt>
                <c:pt idx="2407">
                  <c:v>8039.6059110688975</c:v>
                </c:pt>
                <c:pt idx="2408">
                  <c:v>8023.9394131079498</c:v>
                </c:pt>
                <c:pt idx="2409">
                  <c:v>8008.2769003859894</c:v>
                </c:pt>
                <c:pt idx="2410">
                  <c:v>7992.6183782922317</c:v>
                </c:pt>
                <c:pt idx="2411">
                  <c:v>7976.9638518431693</c:v>
                </c:pt>
                <c:pt idx="2412">
                  <c:v>7961.3133263424734</c:v>
                </c:pt>
                <c:pt idx="2413">
                  <c:v>7945.6668072160201</c:v>
                </c:pt>
                <c:pt idx="2414">
                  <c:v>7930.0242996697179</c:v>
                </c:pt>
                <c:pt idx="2415">
                  <c:v>7914.3858092577584</c:v>
                </c:pt>
                <c:pt idx="2416">
                  <c:v>7898.7513412227108</c:v>
                </c:pt>
                <c:pt idx="2417">
                  <c:v>7883.1209011432074</c:v>
                </c:pt>
                <c:pt idx="2418">
                  <c:v>7867.4944945673287</c:v>
                </c:pt>
                <c:pt idx="2419">
                  <c:v>7851.872127067596</c:v>
                </c:pt>
                <c:pt idx="2420">
                  <c:v>7836.2538041920916</c:v>
                </c:pt>
                <c:pt idx="2421">
                  <c:v>7820.6395316844219</c:v>
                </c:pt>
                <c:pt idx="2422">
                  <c:v>7805.0293151476599</c:v>
                </c:pt>
                <c:pt idx="2423">
                  <c:v>7789.423160459839</c:v>
                </c:pt>
                <c:pt idx="2424">
                  <c:v>7773.8210732484722</c:v>
                </c:pt>
                <c:pt idx="2425">
                  <c:v>7758.2230594771354</c:v>
                </c:pt>
                <c:pt idx="2426">
                  <c:v>7742.6291248894368</c:v>
                </c:pt>
                <c:pt idx="2427">
                  <c:v>7727.0392755222756</c:v>
                </c:pt>
                <c:pt idx="2428">
                  <c:v>7711.453517345336</c:v>
                </c:pt>
                <c:pt idx="2429">
                  <c:v>7695.8718563588563</c:v>
                </c:pt>
                <c:pt idx="2430">
                  <c:v>7680.2942985569643</c:v>
                </c:pt>
                <c:pt idx="2431">
                  <c:v>7664.7208500498791</c:v>
                </c:pt>
                <c:pt idx="2432">
                  <c:v>7649.1515170700277</c:v>
                </c:pt>
                <c:pt idx="2433">
                  <c:v>7633.5863058253954</c:v>
                </c:pt>
                <c:pt idx="2434">
                  <c:v>7618.0252224323112</c:v>
                </c:pt>
                <c:pt idx="2435">
                  <c:v>7602.468273184305</c:v>
                </c:pt>
                <c:pt idx="2436">
                  <c:v>7586.9154644909986</c:v>
                </c:pt>
                <c:pt idx="2437">
                  <c:v>7571.3668027070207</c:v>
                </c:pt>
                <c:pt idx="2438">
                  <c:v>7555.822294284766</c:v>
                </c:pt>
                <c:pt idx="2439">
                  <c:v>7540.2819455544231</c:v>
                </c:pt>
                <c:pt idx="2440">
                  <c:v>7524.7457631700236</c:v>
                </c:pt>
                <c:pt idx="2441">
                  <c:v>7509.2137536450618</c:v>
                </c:pt>
                <c:pt idx="2442">
                  <c:v>7493.6859236335695</c:v>
                </c:pt>
                <c:pt idx="2443">
                  <c:v>7478.1622796612628</c:v>
                </c:pt>
                <c:pt idx="2444">
                  <c:v>7462.6428285960301</c:v>
                </c:pt>
                <c:pt idx="2445">
                  <c:v>7447.1275770124694</c:v>
                </c:pt>
                <c:pt idx="2446">
                  <c:v>7431.6165318517924</c:v>
                </c:pt>
                <c:pt idx="2447">
                  <c:v>7416.1096998902331</c:v>
                </c:pt>
                <c:pt idx="2448">
                  <c:v>7400.6070879834615</c:v>
                </c:pt>
                <c:pt idx="2449">
                  <c:v>7385.1087030543567</c:v>
                </c:pt>
                <c:pt idx="2450">
                  <c:v>7369.6145521663348</c:v>
                </c:pt>
                <c:pt idx="2451">
                  <c:v>7354.1246423094881</c:v>
                </c:pt>
                <c:pt idx="2452">
                  <c:v>7338.6389805472336</c:v>
                </c:pt>
                <c:pt idx="2453">
                  <c:v>7323.157573997978</c:v>
                </c:pt>
                <c:pt idx="2454">
                  <c:v>7307.6804298351208</c:v>
                </c:pt>
                <c:pt idx="2455">
                  <c:v>7292.2075552748347</c:v>
                </c:pt>
                <c:pt idx="2456">
                  <c:v>7276.7389576493824</c:v>
                </c:pt>
                <c:pt idx="2457">
                  <c:v>7261.2746442177095</c:v>
                </c:pt>
                <c:pt idx="2458">
                  <c:v>7245.8146222631976</c:v>
                </c:pt>
                <c:pt idx="2459">
                  <c:v>7230.35889931975</c:v>
                </c:pt>
                <c:pt idx="2460">
                  <c:v>7214.9074827807344</c:v>
                </c:pt>
                <c:pt idx="2461">
                  <c:v>7199.460380204494</c:v>
                </c:pt>
                <c:pt idx="2462">
                  <c:v>7184.0175991188216</c:v>
                </c:pt>
                <c:pt idx="2463">
                  <c:v>7168.5791471003922</c:v>
                </c:pt>
                <c:pt idx="2464">
                  <c:v>7153.1450318236421</c:v>
                </c:pt>
                <c:pt idx="2465">
                  <c:v>7137.7152609691193</c:v>
                </c:pt>
                <c:pt idx="2466">
                  <c:v>7122.289842394569</c:v>
                </c:pt>
                <c:pt idx="2467">
                  <c:v>7106.8687837805401</c:v>
                </c:pt>
                <c:pt idx="2468">
                  <c:v>7091.4520929969949</c:v>
                </c:pt>
                <c:pt idx="2469">
                  <c:v>7076.039777962782</c:v>
                </c:pt>
                <c:pt idx="2470">
                  <c:v>7060.6318466456296</c:v>
                </c:pt>
                <c:pt idx="2471">
                  <c:v>7045.2283070377061</c:v>
                </c:pt>
                <c:pt idx="2472">
                  <c:v>7029.8291671861725</c:v>
                </c:pt>
                <c:pt idx="2473">
                  <c:v>7014.4344351198615</c:v>
                </c:pt>
                <c:pt idx="2474">
                  <c:v>6999.0441190081365</c:v>
                </c:pt>
                <c:pt idx="2475">
                  <c:v>6983.6582271364587</c:v>
                </c:pt>
                <c:pt idx="2476">
                  <c:v>6968.2767676925232</c:v>
                </c:pt>
                <c:pt idx="2477">
                  <c:v>6952.8997490839956</c:v>
                </c:pt>
                <c:pt idx="2478">
                  <c:v>6937.5271794313594</c:v>
                </c:pt>
                <c:pt idx="2479">
                  <c:v>6922.1590672522625</c:v>
                </c:pt>
                <c:pt idx="2480">
                  <c:v>6906.7954210826847</c:v>
                </c:pt>
                <c:pt idx="2481">
                  <c:v>6891.4362492814071</c:v>
                </c:pt>
                <c:pt idx="2482">
                  <c:v>6876.0815605493854</c:v>
                </c:pt>
                <c:pt idx="2483">
                  <c:v>6860.7313632942851</c:v>
                </c:pt>
                <c:pt idx="2484">
                  <c:v>6845.3856663698143</c:v>
                </c:pt>
                <c:pt idx="2485">
                  <c:v>6830.0444783669454</c:v>
                </c:pt>
                <c:pt idx="2486">
                  <c:v>6814.7078079927433</c:v>
                </c:pt>
                <c:pt idx="2487">
                  <c:v>6799.3756642414537</c:v>
                </c:pt>
                <c:pt idx="2488">
                  <c:v>6784.0480557895908</c:v>
                </c:pt>
                <c:pt idx="2489">
                  <c:v>6768.724991558076</c:v>
                </c:pt>
                <c:pt idx="2490">
                  <c:v>6753.4064805961489</c:v>
                </c:pt>
                <c:pt idx="2491">
                  <c:v>6738.0925320080378</c:v>
                </c:pt>
                <c:pt idx="2492">
                  <c:v>6722.7831545985709</c:v>
                </c:pt>
                <c:pt idx="2493">
                  <c:v>6707.478357704168</c:v>
                </c:pt>
                <c:pt idx="2494">
                  <c:v>6692.1781503923949</c:v>
                </c:pt>
                <c:pt idx="2495">
                  <c:v>6676.8825419019076</c:v>
                </c:pt>
                <c:pt idx="2496">
                  <c:v>6661.5915415935651</c:v>
                </c:pt>
                <c:pt idx="2497">
                  <c:v>6646.3051587121308</c:v>
                </c:pt>
                <c:pt idx="2498">
                  <c:v>6631.0234025084801</c:v>
                </c:pt>
                <c:pt idx="2499">
                  <c:v>6615.7462827161953</c:v>
                </c:pt>
                <c:pt idx="2500">
                  <c:v>6600.4738085983718</c:v>
                </c:pt>
                <c:pt idx="2501">
                  <c:v>6585.2059897847175</c:v>
                </c:pt>
                <c:pt idx="2502">
                  <c:v>6569.9428359782642</c:v>
                </c:pt>
                <c:pt idx="2503">
                  <c:v>6554.6843564970995</c:v>
                </c:pt>
                <c:pt idx="2504">
                  <c:v>6539.4305613253237</c:v>
                </c:pt>
                <c:pt idx="2505">
                  <c:v>6524.1814601476381</c:v>
                </c:pt>
                <c:pt idx="2506">
                  <c:v>6508.9370627159551</c:v>
                </c:pt>
                <c:pt idx="2507">
                  <c:v>6493.6973789288331</c:v>
                </c:pt>
                <c:pt idx="2508">
                  <c:v>6478.4624187337131</c:v>
                </c:pt>
                <c:pt idx="2509">
                  <c:v>6463.232192108585</c:v>
                </c:pt>
                <c:pt idx="2510">
                  <c:v>6448.006708964228</c:v>
                </c:pt>
                <c:pt idx="2511">
                  <c:v>6432.7859795230415</c:v>
                </c:pt>
                <c:pt idx="2512">
                  <c:v>6417.5700138057891</c:v>
                </c:pt>
                <c:pt idx="2513">
                  <c:v>6402.3588221020827</c:v>
                </c:pt>
                <c:pt idx="2514">
                  <c:v>6387.152414579331</c:v>
                </c:pt>
                <c:pt idx="2515">
                  <c:v>6371.9508015576966</c:v>
                </c:pt>
                <c:pt idx="2516">
                  <c:v>6356.7539933878943</c:v>
                </c:pt>
                <c:pt idx="2517">
                  <c:v>6341.5620004145285</c:v>
                </c:pt>
                <c:pt idx="2518">
                  <c:v>6326.3748332938248</c:v>
                </c:pt>
                <c:pt idx="2519">
                  <c:v>6311.1925023153963</c:v>
                </c:pt>
                <c:pt idx="2520">
                  <c:v>6296.0150181354684</c:v>
                </c:pt>
                <c:pt idx="2521">
                  <c:v>6280.8423914102668</c:v>
                </c:pt>
                <c:pt idx="2522">
                  <c:v>6265.6746328021263</c:v>
                </c:pt>
                <c:pt idx="2523">
                  <c:v>6250.511753028376</c:v>
                </c:pt>
                <c:pt idx="2524">
                  <c:v>6235.3537630202018</c:v>
                </c:pt>
                <c:pt idx="2525">
                  <c:v>6220.20067348271</c:v>
                </c:pt>
                <c:pt idx="2526">
                  <c:v>6205.0524953165359</c:v>
                </c:pt>
                <c:pt idx="2527">
                  <c:v>6189.9092395934003</c:v>
                </c:pt>
                <c:pt idx="2528">
                  <c:v>6174.7709171956058</c:v>
                </c:pt>
                <c:pt idx="2529">
                  <c:v>6159.6375393048593</c:v>
                </c:pt>
                <c:pt idx="2530">
                  <c:v>6144.5091170723126</c:v>
                </c:pt>
                <c:pt idx="2531">
                  <c:v>6129.3856616185685</c:v>
                </c:pt>
                <c:pt idx="2532">
                  <c:v>6114.2671841864349</c:v>
                </c:pt>
                <c:pt idx="2533">
                  <c:v>6099.1536961164811</c:v>
                </c:pt>
                <c:pt idx="2534">
                  <c:v>6084.0452088775919</c:v>
                </c:pt>
                <c:pt idx="2535">
                  <c:v>6068.9417336514744</c:v>
                </c:pt>
                <c:pt idx="2536">
                  <c:v>6053.8432820780972</c:v>
                </c:pt>
                <c:pt idx="2537">
                  <c:v>6038.7498656935586</c:v>
                </c:pt>
                <c:pt idx="2538">
                  <c:v>6023.6614960339566</c:v>
                </c:pt>
                <c:pt idx="2539">
                  <c:v>6008.5781847575927</c:v>
                </c:pt>
                <c:pt idx="2540">
                  <c:v>5993.4999435533209</c:v>
                </c:pt>
                <c:pt idx="2541">
                  <c:v>5978.4267842383078</c:v>
                </c:pt>
                <c:pt idx="2542">
                  <c:v>5963.3587185991701</c:v>
                </c:pt>
                <c:pt idx="2543">
                  <c:v>5948.2957585386193</c:v>
                </c:pt>
                <c:pt idx="2544">
                  <c:v>5933.2379160082473</c:v>
                </c:pt>
                <c:pt idx="2545">
                  <c:v>5918.1852030085283</c:v>
                </c:pt>
                <c:pt idx="2546">
                  <c:v>5903.1376314910558</c:v>
                </c:pt>
                <c:pt idx="2547">
                  <c:v>5888.0952137557042</c:v>
                </c:pt>
                <c:pt idx="2548">
                  <c:v>5873.0579618640504</c:v>
                </c:pt>
                <c:pt idx="2549">
                  <c:v>5858.0258879693238</c:v>
                </c:pt>
                <c:pt idx="2550">
                  <c:v>5842.9990045363757</c:v>
                </c:pt>
                <c:pt idx="2551">
                  <c:v>5827.9773238100897</c:v>
                </c:pt>
                <c:pt idx="2552">
                  <c:v>5812.9608583041991</c:v>
                </c:pt>
                <c:pt idx="2553">
                  <c:v>5797.9496203674589</c:v>
                </c:pt>
                <c:pt idx="2554">
                  <c:v>5782.9436226480284</c:v>
                </c:pt>
                <c:pt idx="2555">
                  <c:v>5767.9428775924289</c:v>
                </c:pt>
                <c:pt idx="2556">
                  <c:v>5752.9473980076818</c:v>
                </c:pt>
                <c:pt idx="2557">
                  <c:v>5737.9571964808438</c:v>
                </c:pt>
                <c:pt idx="2558">
                  <c:v>5722.9722858678206</c:v>
                </c:pt>
                <c:pt idx="2559">
                  <c:v>5707.9926789573037</c:v>
                </c:pt>
                <c:pt idx="2560">
                  <c:v>5693.0183887151843</c:v>
                </c:pt>
                <c:pt idx="2561">
                  <c:v>5678.0494279057129</c:v>
                </c:pt>
                <c:pt idx="2562">
                  <c:v>5663.0858097025266</c:v>
                </c:pt>
                <c:pt idx="2563">
                  <c:v>5648.127547157058</c:v>
                </c:pt>
                <c:pt idx="2564">
                  <c:v>5633.174653442944</c:v>
                </c:pt>
                <c:pt idx="2565">
                  <c:v>5618.2271416666081</c:v>
                </c:pt>
                <c:pt idx="2566">
                  <c:v>5603.2850251605541</c:v>
                </c:pt>
                <c:pt idx="2567">
                  <c:v>5588.3483172267324</c:v>
                </c:pt>
                <c:pt idx="2568">
                  <c:v>5573.4170311365442</c:v>
                </c:pt>
                <c:pt idx="2569">
                  <c:v>5558.4911805035608</c:v>
                </c:pt>
                <c:pt idx="2570">
                  <c:v>5543.5707787702704</c:v>
                </c:pt>
                <c:pt idx="2571">
                  <c:v>5528.6558393791593</c:v>
                </c:pt>
                <c:pt idx="2572">
                  <c:v>5513.7463761943181</c:v>
                </c:pt>
                <c:pt idx="2573">
                  <c:v>5498.8424026460143</c:v>
                </c:pt>
                <c:pt idx="2574">
                  <c:v>5483.9439327205428</c:v>
                </c:pt>
                <c:pt idx="2575">
                  <c:v>5469.0509801292401</c:v>
                </c:pt>
                <c:pt idx="2576">
                  <c:v>5454.1635586812072</c:v>
                </c:pt>
                <c:pt idx="2577">
                  <c:v>5439.2816824299516</c:v>
                </c:pt>
                <c:pt idx="2578">
                  <c:v>5424.4053652884468</c:v>
                </c:pt>
                <c:pt idx="2579">
                  <c:v>5409.5346214201854</c:v>
                </c:pt>
                <c:pt idx="2580">
                  <c:v>5394.6694648359062</c:v>
                </c:pt>
                <c:pt idx="2581">
                  <c:v>5379.8099098579651</c:v>
                </c:pt>
                <c:pt idx="2582">
                  <c:v>5364.9559706131949</c:v>
                </c:pt>
                <c:pt idx="2583">
                  <c:v>5350.1076615461579</c:v>
                </c:pt>
                <c:pt idx="2584">
                  <c:v>5335.2649969608819</c:v>
                </c:pt>
                <c:pt idx="2585">
                  <c:v>5320.4279912652682</c:v>
                </c:pt>
                <c:pt idx="2586">
                  <c:v>5305.5966590566359</c:v>
                </c:pt>
                <c:pt idx="2587">
                  <c:v>5290.7710148284286</c:v>
                </c:pt>
                <c:pt idx="2588">
                  <c:v>5275.9510733184998</c:v>
                </c:pt>
                <c:pt idx="2589">
                  <c:v>5261.1368490936175</c:v>
                </c:pt>
                <c:pt idx="2590">
                  <c:v>5246.3283571360425</c:v>
                </c:pt>
                <c:pt idx="2591">
                  <c:v>5231.5256120186541</c:v>
                </c:pt>
                <c:pt idx="2592">
                  <c:v>5216.7286287848156</c:v>
                </c:pt>
                <c:pt idx="2593">
                  <c:v>5201.9374223251361</c:v>
                </c:pt>
                <c:pt idx="2594">
                  <c:v>5187.1520077685236</c:v>
                </c:pt>
                <c:pt idx="2595">
                  <c:v>5172.3724001216806</c:v>
                </c:pt>
                <c:pt idx="2596">
                  <c:v>5157.5986145868374</c:v>
                </c:pt>
                <c:pt idx="2597">
                  <c:v>5142.8306663723351</c:v>
                </c:pt>
                <c:pt idx="2598">
                  <c:v>5128.0685707170642</c:v>
                </c:pt>
                <c:pt idx="2599">
                  <c:v>5113.3123430248925</c:v>
                </c:pt>
                <c:pt idx="2600">
                  <c:v>5098.5619986446964</c:v>
                </c:pt>
                <c:pt idx="2601">
                  <c:v>5083.8175531942006</c:v>
                </c:pt>
                <c:pt idx="2602">
                  <c:v>5069.0790220467215</c:v>
                </c:pt>
                <c:pt idx="2603">
                  <c:v>5054.3464209482991</c:v>
                </c:pt>
                <c:pt idx="2604">
                  <c:v>5039.6197655777605</c:v>
                </c:pt>
                <c:pt idx="2605">
                  <c:v>5024.8990716322633</c:v>
                </c:pt>
                <c:pt idx="2606">
                  <c:v>5010.1843549006207</c:v>
                </c:pt>
                <c:pt idx="2607">
                  <c:v>4995.4756313427288</c:v>
                </c:pt>
                <c:pt idx="2608">
                  <c:v>4980.7729168696042</c:v>
                </c:pt>
                <c:pt idx="2609">
                  <c:v>4966.0762274228136</c:v>
                </c:pt>
                <c:pt idx="2610">
                  <c:v>4951.3855792188842</c:v>
                </c:pt>
                <c:pt idx="2611">
                  <c:v>4936.7009883460278</c:v>
                </c:pt>
                <c:pt idx="2612">
                  <c:v>4922.0224709841104</c:v>
                </c:pt>
                <c:pt idx="2613">
                  <c:v>4907.3500435329661</c:v>
                </c:pt>
                <c:pt idx="2614">
                  <c:v>4892.6837221480182</c:v>
                </c:pt>
                <c:pt idx="2615">
                  <c:v>4878.0235234735101</c:v>
                </c:pt>
                <c:pt idx="2616">
                  <c:v>4863.3694638176212</c:v>
                </c:pt>
                <c:pt idx="2617">
                  <c:v>4848.7215598368157</c:v>
                </c:pt>
                <c:pt idx="2618">
                  <c:v>4834.0798281081225</c:v>
                </c:pt>
                <c:pt idx="2619">
                  <c:v>4819.4442853002256</c:v>
                </c:pt>
                <c:pt idx="2620">
                  <c:v>4804.8149482528934</c:v>
                </c:pt>
                <c:pt idx="2621">
                  <c:v>4790.1918337814559</c:v>
                </c:pt>
                <c:pt idx="2622">
                  <c:v>4775.5749587073506</c:v>
                </c:pt>
                <c:pt idx="2623">
                  <c:v>4760.9643400536552</c:v>
                </c:pt>
                <c:pt idx="2624">
                  <c:v>4746.3599947884522</c:v>
                </c:pt>
                <c:pt idx="2625">
                  <c:v>4731.7619401425654</c:v>
                </c:pt>
                <c:pt idx="2626">
                  <c:v>4717.1701931268517</c:v>
                </c:pt>
                <c:pt idx="2627">
                  <c:v>4702.5847711676606</c:v>
                </c:pt>
                <c:pt idx="2628">
                  <c:v>4688.0056914774859</c:v>
                </c:pt>
                <c:pt idx="2629">
                  <c:v>4673.4329714215764</c:v>
                </c:pt>
                <c:pt idx="2630">
                  <c:v>4658.8666285301551</c:v>
                </c:pt>
                <c:pt idx="2631">
                  <c:v>4644.3066801806917</c:v>
                </c:pt>
                <c:pt idx="2632">
                  <c:v>4629.7531440928278</c:v>
                </c:pt>
                <c:pt idx="2633">
                  <c:v>4615.2060378639999</c:v>
                </c:pt>
                <c:pt idx="2634">
                  <c:v>4600.6653792688421</c:v>
                </c:pt>
                <c:pt idx="2635">
                  <c:v>4586.1311861369786</c:v>
                </c:pt>
                <c:pt idx="2636">
                  <c:v>4571.6034762430436</c:v>
                </c:pt>
                <c:pt idx="2637">
                  <c:v>4557.0822676244088</c:v>
                </c:pt>
                <c:pt idx="2638">
                  <c:v>4542.5675782695671</c:v>
                </c:pt>
                <c:pt idx="2639">
                  <c:v>4528.0594261914484</c:v>
                </c:pt>
                <c:pt idx="2640">
                  <c:v>4513.5578296718368</c:v>
                </c:pt>
                <c:pt idx="2641">
                  <c:v>4499.0628068519763</c:v>
                </c:pt>
                <c:pt idx="2642">
                  <c:v>4484.574376050311</c:v>
                </c:pt>
                <c:pt idx="2643">
                  <c:v>4470.0925556524962</c:v>
                </c:pt>
                <c:pt idx="2644">
                  <c:v>4455.617364111401</c:v>
                </c:pt>
                <c:pt idx="2645">
                  <c:v>4441.1488199287733</c:v>
                </c:pt>
                <c:pt idx="2646">
                  <c:v>4426.6869417041271</c:v>
                </c:pt>
                <c:pt idx="2647">
                  <c:v>4412.2317480430856</c:v>
                </c:pt>
                <c:pt idx="2648">
                  <c:v>4397.7832578017906</c:v>
                </c:pt>
                <c:pt idx="2649">
                  <c:v>4383.341489561426</c:v>
                </c:pt>
                <c:pt idx="2650">
                  <c:v>4368.9064624347629</c:v>
                </c:pt>
                <c:pt idx="2651">
                  <c:v>4354.4781952657231</c:v>
                </c:pt>
                <c:pt idx="2652">
                  <c:v>4340.0567070937559</c:v>
                </c:pt>
                <c:pt idx="2653">
                  <c:v>4325.6420169644207</c:v>
                </c:pt>
                <c:pt idx="2654">
                  <c:v>4311.2341441982371</c:v>
                </c:pt>
                <c:pt idx="2655">
                  <c:v>4296.8331078163228</c:v>
                </c:pt>
                <c:pt idx="2656">
                  <c:v>4282.4389273225033</c:v>
                </c:pt>
                <c:pt idx="2657">
                  <c:v>4268.0516220006384</c:v>
                </c:pt>
                <c:pt idx="2658">
                  <c:v>4253.6712113056701</c:v>
                </c:pt>
                <c:pt idx="2659">
                  <c:v>4239.29771486974</c:v>
                </c:pt>
                <c:pt idx="2660">
                  <c:v>4224.9311522822172</c:v>
                </c:pt>
                <c:pt idx="2661">
                  <c:v>4210.5715431752424</c:v>
                </c:pt>
                <c:pt idx="2662">
                  <c:v>4196.218907223727</c:v>
                </c:pt>
                <c:pt idx="2663">
                  <c:v>4181.8732645425198</c:v>
                </c:pt>
                <c:pt idx="2664">
                  <c:v>4167.5346347087689</c:v>
                </c:pt>
                <c:pt idx="2665">
                  <c:v>4153.2030379350854</c:v>
                </c:pt>
                <c:pt idx="2666">
                  <c:v>4138.8784941469012</c:v>
                </c:pt>
                <c:pt idx="2667">
                  <c:v>4124.56102361793</c:v>
                </c:pt>
                <c:pt idx="2668">
                  <c:v>4110.2506464935705</c:v>
                </c:pt>
                <c:pt idx="2669">
                  <c:v>4095.9473829864341</c:v>
                </c:pt>
                <c:pt idx="2670">
                  <c:v>4081.6512534802196</c:v>
                </c:pt>
                <c:pt idx="2671">
                  <c:v>4067.3622785297102</c:v>
                </c:pt>
                <c:pt idx="2672">
                  <c:v>4053.0804784513912</c:v>
                </c:pt>
                <c:pt idx="2673">
                  <c:v>4038.8058739589123</c:v>
                </c:pt>
                <c:pt idx="2674">
                  <c:v>4024.538485735372</c:v>
                </c:pt>
                <c:pt idx="2675">
                  <c:v>4010.2783345066409</c:v>
                </c:pt>
                <c:pt idx="2676">
                  <c:v>3996.0254409985891</c:v>
                </c:pt>
                <c:pt idx="2677">
                  <c:v>3981.7798261081721</c:v>
                </c:pt>
                <c:pt idx="2678">
                  <c:v>3967.5415109339847</c:v>
                </c:pt>
                <c:pt idx="2679">
                  <c:v>3953.3105164340841</c:v>
                </c:pt>
                <c:pt idx="2680">
                  <c:v>3939.0868637315061</c:v>
                </c:pt>
                <c:pt idx="2681">
                  <c:v>3924.8705740164969</c:v>
                </c:pt>
                <c:pt idx="2682">
                  <c:v>3910.661668625949</c:v>
                </c:pt>
                <c:pt idx="2683">
                  <c:v>3896.460168823432</c:v>
                </c:pt>
                <c:pt idx="2684">
                  <c:v>3882.266096123034</c:v>
                </c:pt>
                <c:pt idx="2685">
                  <c:v>3868.0794720449549</c:v>
                </c:pt>
                <c:pt idx="2686">
                  <c:v>3853.9003180299601</c:v>
                </c:pt>
                <c:pt idx="2687">
                  <c:v>3839.7286558548776</c:v>
                </c:pt>
                <c:pt idx="2688">
                  <c:v>3825.5645072965358</c:v>
                </c:pt>
                <c:pt idx="2689">
                  <c:v>3811.4078941073221</c:v>
                </c:pt>
                <c:pt idx="2690">
                  <c:v>3797.2588381862688</c:v>
                </c:pt>
                <c:pt idx="2691">
                  <c:v>3783.1173615851644</c:v>
                </c:pt>
                <c:pt idx="2692">
                  <c:v>3768.9834862885846</c:v>
                </c:pt>
                <c:pt idx="2693">
                  <c:v>3754.8572344216395</c:v>
                </c:pt>
                <c:pt idx="2694">
                  <c:v>3740.7386282744164</c:v>
                </c:pt>
                <c:pt idx="2695">
                  <c:v>3726.6276900392386</c:v>
                </c:pt>
                <c:pt idx="2696">
                  <c:v>3712.5244421283974</c:v>
                </c:pt>
                <c:pt idx="2697">
                  <c:v>3698.428907082498</c:v>
                </c:pt>
                <c:pt idx="2698">
                  <c:v>3684.3411073504931</c:v>
                </c:pt>
                <c:pt idx="2699">
                  <c:v>3670.2610654974292</c:v>
                </c:pt>
                <c:pt idx="2700">
                  <c:v>3656.1888043266522</c:v>
                </c:pt>
                <c:pt idx="2701">
                  <c:v>3642.1243465193029</c:v>
                </c:pt>
                <c:pt idx="2702">
                  <c:v>3628.0677150253719</c:v>
                </c:pt>
                <c:pt idx="2703">
                  <c:v>3614.0189326054324</c:v>
                </c:pt>
                <c:pt idx="2704">
                  <c:v>3599.9780224661049</c:v>
                </c:pt>
                <c:pt idx="2705">
                  <c:v>3585.9450075879308</c:v>
                </c:pt>
                <c:pt idx="2706">
                  <c:v>3571.9199111653102</c:v>
                </c:pt>
                <c:pt idx="2707">
                  <c:v>3557.9027564415237</c:v>
                </c:pt>
                <c:pt idx="2708">
                  <c:v>3543.8935668309387</c:v>
                </c:pt>
                <c:pt idx="2709">
                  <c:v>3529.8923656562697</c:v>
                </c:pt>
                <c:pt idx="2710">
                  <c:v>3515.8991763929862</c:v>
                </c:pt>
                <c:pt idx="2711">
                  <c:v>3501.9140227792973</c:v>
                </c:pt>
                <c:pt idx="2712">
                  <c:v>3487.9369283273345</c:v>
                </c:pt>
                <c:pt idx="2713">
                  <c:v>3473.9679167691957</c:v>
                </c:pt>
                <c:pt idx="2714">
                  <c:v>3460.0070120325076</c:v>
                </c:pt>
                <c:pt idx="2715">
                  <c:v>3446.0542380448965</c:v>
                </c:pt>
                <c:pt idx="2716">
                  <c:v>3432.1096186667751</c:v>
                </c:pt>
                <c:pt idx="2717">
                  <c:v>3418.1731780579585</c:v>
                </c:pt>
                <c:pt idx="2718">
                  <c:v>3404.2449402988282</c:v>
                </c:pt>
                <c:pt idx="2719">
                  <c:v>3390.3249296591821</c:v>
                </c:pt>
                <c:pt idx="2720">
                  <c:v>3376.4131706043463</c:v>
                </c:pt>
                <c:pt idx="2721">
                  <c:v>3362.5096873063553</c:v>
                </c:pt>
                <c:pt idx="2722">
                  <c:v>3348.6145044077311</c:v>
                </c:pt>
                <c:pt idx="2723">
                  <c:v>3334.7276464837832</c:v>
                </c:pt>
                <c:pt idx="2724">
                  <c:v>3320.8491380303881</c:v>
                </c:pt>
                <c:pt idx="2725">
                  <c:v>3306.9790039772479</c:v>
                </c:pt>
                <c:pt idx="2726">
                  <c:v>3293.1172689607743</c:v>
                </c:pt>
                <c:pt idx="2727">
                  <c:v>3279.2639579839924</c:v>
                </c:pt>
                <c:pt idx="2728">
                  <c:v>3265.4190960804785</c:v>
                </c:pt>
                <c:pt idx="2729">
                  <c:v>3251.5827082654778</c:v>
                </c:pt>
                <c:pt idx="2730">
                  <c:v>3237.7548197192114</c:v>
                </c:pt>
                <c:pt idx="2731">
                  <c:v>3223.9354556646722</c:v>
                </c:pt>
                <c:pt idx="2732">
                  <c:v>3210.1246413981762</c:v>
                </c:pt>
                <c:pt idx="2733">
                  <c:v>3196.3224024115657</c:v>
                </c:pt>
                <c:pt idx="2734">
                  <c:v>3182.5287641539117</c:v>
                </c:pt>
                <c:pt idx="2735">
                  <c:v>3168.7437522514815</c:v>
                </c:pt>
                <c:pt idx="2736">
                  <c:v>3154.9673922266697</c:v>
                </c:pt>
                <c:pt idx="2737">
                  <c:v>3141.199710011254</c:v>
                </c:pt>
                <c:pt idx="2738">
                  <c:v>3127.4407313659271</c:v>
                </c:pt>
                <c:pt idx="2739">
                  <c:v>3113.6904822224674</c:v>
                </c:pt>
                <c:pt idx="2740">
                  <c:v>3099.9489885615353</c:v>
                </c:pt>
                <c:pt idx="2741">
                  <c:v>3086.2162765165467</c:v>
                </c:pt>
                <c:pt idx="2742">
                  <c:v>3072.4923722514686</c:v>
                </c:pt>
                <c:pt idx="2743">
                  <c:v>3058.7773021196845</c:v>
                </c:pt>
                <c:pt idx="2744">
                  <c:v>3045.0710922729413</c:v>
                </c:pt>
                <c:pt idx="2745">
                  <c:v>3031.373769400685</c:v>
                </c:pt>
                <c:pt idx="2746">
                  <c:v>3017.6853598013067</c:v>
                </c:pt>
                <c:pt idx="2747">
                  <c:v>3004.005890292568</c:v>
                </c:pt>
                <c:pt idx="2748">
                  <c:v>2990.3353874783716</c:v>
                </c:pt>
                <c:pt idx="2749">
                  <c:v>2976.6738781520362</c:v>
                </c:pt>
                <c:pt idx="2750">
                  <c:v>2963.0213891252133</c:v>
                </c:pt>
                <c:pt idx="2751">
                  <c:v>2949.3779475028437</c:v>
                </c:pt>
                <c:pt idx="2752">
                  <c:v>2935.7435803165454</c:v>
                </c:pt>
                <c:pt idx="2753">
                  <c:v>2922.1183146284884</c:v>
                </c:pt>
                <c:pt idx="2754">
                  <c:v>2908.5021777024785</c:v>
                </c:pt>
                <c:pt idx="2755">
                  <c:v>2894.8951968450951</c:v>
                </c:pt>
                <c:pt idx="2756">
                  <c:v>2881.2973995278921</c:v>
                </c:pt>
                <c:pt idx="2757">
                  <c:v>2867.7088131735418</c:v>
                </c:pt>
                <c:pt idx="2758">
                  <c:v>2854.1294652841498</c:v>
                </c:pt>
                <c:pt idx="2759">
                  <c:v>2840.5593838017571</c:v>
                </c:pt>
                <c:pt idx="2760">
                  <c:v>2826.9985961979182</c:v>
                </c:pt>
                <c:pt idx="2761">
                  <c:v>2813.447130506328</c:v>
                </c:pt>
                <c:pt idx="2762">
                  <c:v>2799.9050145651536</c:v>
                </c:pt>
                <c:pt idx="2763">
                  <c:v>2786.372276542515</c:v>
                </c:pt>
                <c:pt idx="2764">
                  <c:v>2772.8489444110041</c:v>
                </c:pt>
                <c:pt idx="2765">
                  <c:v>2759.3350464731652</c:v>
                </c:pt>
                <c:pt idx="2766">
                  <c:v>2745.8306109337796</c:v>
                </c:pt>
                <c:pt idx="2767">
                  <c:v>2732.3356662909182</c:v>
                </c:pt>
                <c:pt idx="2768">
                  <c:v>2718.8502410182123</c:v>
                </c:pt>
                <c:pt idx="2769">
                  <c:v>2705.374363515969</c:v>
                </c:pt>
                <c:pt idx="2770">
                  <c:v>2691.9080626855348</c:v>
                </c:pt>
                <c:pt idx="2771">
                  <c:v>2678.4513670860829</c:v>
                </c:pt>
                <c:pt idx="2772">
                  <c:v>2665.0043056311806</c:v>
                </c:pt>
                <c:pt idx="2773">
                  <c:v>2651.5669073321569</c:v>
                </c:pt>
                <c:pt idx="2774">
                  <c:v>2638.1392011514608</c:v>
                </c:pt>
                <c:pt idx="2775">
                  <c:v>2624.7212161859652</c:v>
                </c:pt>
                <c:pt idx="2776">
                  <c:v>2611.3129817280696</c:v>
                </c:pt>
                <c:pt idx="2777">
                  <c:v>2597.9145268868688</c:v>
                </c:pt>
                <c:pt idx="2778">
                  <c:v>2584.5258812113916</c:v>
                </c:pt>
                <c:pt idx="2779">
                  <c:v>2571.1470742017855</c:v>
                </c:pt>
                <c:pt idx="2780">
                  <c:v>2557.7781354315212</c:v>
                </c:pt>
                <c:pt idx="2781">
                  <c:v>2544.4190944496277</c:v>
                </c:pt>
                <c:pt idx="2782">
                  <c:v>2531.0699810617643</c:v>
                </c:pt>
                <c:pt idx="2783">
                  <c:v>2517.730825244676</c:v>
                </c:pt>
                <c:pt idx="2784">
                  <c:v>2504.4016567918006</c:v>
                </c:pt>
                <c:pt idx="2785">
                  <c:v>2491.0825059120716</c:v>
                </c:pt>
                <c:pt idx="2786">
                  <c:v>2477.7734026188959</c:v>
                </c:pt>
                <c:pt idx="2787">
                  <c:v>2464.4743771456469</c:v>
                </c:pt>
                <c:pt idx="2788">
                  <c:v>2451.1854597990218</c:v>
                </c:pt>
                <c:pt idx="2789">
                  <c:v>2437.9066810445834</c:v>
                </c:pt>
                <c:pt idx="2790">
                  <c:v>2424.6380712990122</c:v>
                </c:pt>
                <c:pt idx="2791">
                  <c:v>2411.3796612600599</c:v>
                </c:pt>
                <c:pt idx="2792">
                  <c:v>2398.1314816499175</c:v>
                </c:pt>
                <c:pt idx="2793">
                  <c:v>2384.8935632152188</c:v>
                </c:pt>
                <c:pt idx="2794">
                  <c:v>2371.665936837021</c:v>
                </c:pt>
                <c:pt idx="2795">
                  <c:v>2358.448633469704</c:v>
                </c:pt>
                <c:pt idx="2796">
                  <c:v>2345.2416842020739</c:v>
                </c:pt>
                <c:pt idx="2797">
                  <c:v>2332.0451202451395</c:v>
                </c:pt>
                <c:pt idx="2798">
                  <c:v>2318.8589727854701</c:v>
                </c:pt>
                <c:pt idx="2799">
                  <c:v>2305.6832733273659</c:v>
                </c:pt>
                <c:pt idx="2800">
                  <c:v>2292.5180531551587</c:v>
                </c:pt>
                <c:pt idx="2801">
                  <c:v>2279.3633439320151</c:v>
                </c:pt>
                <c:pt idx="2802">
                  <c:v>2266.2191772233368</c:v>
                </c:pt>
                <c:pt idx="2803">
                  <c:v>2253.0855848511565</c:v>
                </c:pt>
                <c:pt idx="2804">
                  <c:v>2239.9625986619462</c:v>
                </c:pt>
                <c:pt idx="2805">
                  <c:v>2226.8502505510601</c:v>
                </c:pt>
                <c:pt idx="2806">
                  <c:v>2213.7485725971596</c:v>
                </c:pt>
                <c:pt idx="2807">
                  <c:v>2200.6575968544648</c:v>
                </c:pt>
                <c:pt idx="2808">
                  <c:v>2187.5773554871803</c:v>
                </c:pt>
                <c:pt idx="2809">
                  <c:v>2174.5078810505634</c:v>
                </c:pt>
                <c:pt idx="2810">
                  <c:v>2161.4492057821412</c:v>
                </c:pt>
                <c:pt idx="2811">
                  <c:v>2148.401362261613</c:v>
                </c:pt>
                <c:pt idx="2812">
                  <c:v>2135.3643830686783</c:v>
                </c:pt>
                <c:pt idx="2813">
                  <c:v>2122.3383009419013</c:v>
                </c:pt>
                <c:pt idx="2814">
                  <c:v>2109.3231487420517</c:v>
                </c:pt>
                <c:pt idx="2815">
                  <c:v>2096.3189592932376</c:v>
                </c:pt>
                <c:pt idx="2816">
                  <c:v>2083.3257656395349</c:v>
                </c:pt>
                <c:pt idx="2817">
                  <c:v>2070.343600922783</c:v>
                </c:pt>
                <c:pt idx="2818">
                  <c:v>2057.3724982359399</c:v>
                </c:pt>
                <c:pt idx="2819">
                  <c:v>2044.4124909652535</c:v>
                </c:pt>
                <c:pt idx="2820">
                  <c:v>2031.4636125091929</c:v>
                </c:pt>
                <c:pt idx="2821">
                  <c:v>2018.5258963639903</c:v>
                </c:pt>
                <c:pt idx="2822">
                  <c:v>2005.5993761114214</c:v>
                </c:pt>
                <c:pt idx="2823">
                  <c:v>1992.6840855287883</c:v>
                </c:pt>
                <c:pt idx="2824">
                  <c:v>1979.7800582711893</c:v>
                </c:pt>
                <c:pt idx="2825">
                  <c:v>1966.8873282992336</c:v>
                </c:pt>
                <c:pt idx="2826">
                  <c:v>1954.005929646853</c:v>
                </c:pt>
                <c:pt idx="2827">
                  <c:v>1941.1358963846403</c:v>
                </c:pt>
                <c:pt idx="2828">
                  <c:v>1928.2772627053935</c:v>
                </c:pt>
                <c:pt idx="2829">
                  <c:v>1915.430062972996</c:v>
                </c:pt>
                <c:pt idx="2830">
                  <c:v>1902.5943315024499</c:v>
                </c:pt>
                <c:pt idx="2831">
                  <c:v>1889.7701028531658</c:v>
                </c:pt>
                <c:pt idx="2832">
                  <c:v>1876.9574115234527</c:v>
                </c:pt>
                <c:pt idx="2833">
                  <c:v>1864.1562923537913</c:v>
                </c:pt>
                <c:pt idx="2834">
                  <c:v>1851.3667800013561</c:v>
                </c:pt>
                <c:pt idx="2835">
                  <c:v>1838.5889094654935</c:v>
                </c:pt>
                <c:pt idx="2836">
                  <c:v>1825.8227158188733</c:v>
                </c:pt>
                <c:pt idx="2837">
                  <c:v>1813.0682339141968</c:v>
                </c:pt>
                <c:pt idx="2838">
                  <c:v>1800.3254992151874</c:v>
                </c:pt>
                <c:pt idx="2839">
                  <c:v>1787.5945469778212</c:v>
                </c:pt>
                <c:pt idx="2840">
                  <c:v>1774.875412555838</c:v>
                </c:pt>
                <c:pt idx="2841">
                  <c:v>1762.1681314862835</c:v>
                </c:pt>
                <c:pt idx="2842">
                  <c:v>1749.4727392817633</c:v>
                </c:pt>
                <c:pt idx="2843">
                  <c:v>1736.7892718948187</c:v>
                </c:pt>
                <c:pt idx="2844">
                  <c:v>1724.1177649969209</c:v>
                </c:pt>
                <c:pt idx="2845">
                  <c:v>1711.458254552831</c:v>
                </c:pt>
                <c:pt idx="2846">
                  <c:v>1698.8107765884133</c:v>
                </c:pt>
                <c:pt idx="2847">
                  <c:v>1686.1753671050908</c:v>
                </c:pt>
                <c:pt idx="2848">
                  <c:v>1673.5520626419859</c:v>
                </c:pt>
                <c:pt idx="2849">
                  <c:v>1660.9408992738443</c:v>
                </c:pt>
                <c:pt idx="2850">
                  <c:v>1648.3419135886702</c:v>
                </c:pt>
                <c:pt idx="2851">
                  <c:v>1635.7551419667202</c:v>
                </c:pt>
                <c:pt idx="2852">
                  <c:v>1623.180621228187</c:v>
                </c:pt>
                <c:pt idx="2853">
                  <c:v>1610.6183881321613</c:v>
                </c:pt>
                <c:pt idx="2854">
                  <c:v>1598.0684794132922</c:v>
                </c:pt>
                <c:pt idx="2855">
                  <c:v>1585.5309320750791</c:v>
                </c:pt>
                <c:pt idx="2856">
                  <c:v>1573.0057832310054</c:v>
                </c:pt>
                <c:pt idx="2857">
                  <c:v>1560.4930700678769</c:v>
                </c:pt>
                <c:pt idx="2858">
                  <c:v>1547.9928298336017</c:v>
                </c:pt>
                <c:pt idx="2859">
                  <c:v>1535.5050999227333</c:v>
                </c:pt>
                <c:pt idx="2860">
                  <c:v>1523.0299178031478</c:v>
                </c:pt>
                <c:pt idx="2861">
                  <c:v>1510.5673210893663</c:v>
                </c:pt>
                <c:pt idx="2862">
                  <c:v>1498.1173475914377</c:v>
                </c:pt>
                <c:pt idx="2863">
                  <c:v>1485.6800349605444</c:v>
                </c:pt>
                <c:pt idx="2864">
                  <c:v>1473.2554211656006</c:v>
                </c:pt>
                <c:pt idx="2865">
                  <c:v>1460.8435442121822</c:v>
                </c:pt>
                <c:pt idx="2866">
                  <c:v>1448.4444423013913</c:v>
                </c:pt>
                <c:pt idx="2867">
                  <c:v>1436.0581535610083</c:v>
                </c:pt>
                <c:pt idx="2868">
                  <c:v>1423.6847164365442</c:v>
                </c:pt>
                <c:pt idx="2869">
                  <c:v>1411.3241694223927</c:v>
                </c:pt>
                <c:pt idx="2870">
                  <c:v>1398.9765508785222</c:v>
                </c:pt>
                <c:pt idx="2871">
                  <c:v>1386.6418995803956</c:v>
                </c:pt>
                <c:pt idx="2872">
                  <c:v>1374.3202543645787</c:v>
                </c:pt>
                <c:pt idx="2873">
                  <c:v>1362.0116539943147</c:v>
                </c:pt>
                <c:pt idx="2874">
                  <c:v>1349.7161375505777</c:v>
                </c:pt>
                <c:pt idx="2875">
                  <c:v>1337.4337440776812</c:v>
                </c:pt>
                <c:pt idx="2876">
                  <c:v>1325.1645128399061</c:v>
                </c:pt>
                <c:pt idx="2877">
                  <c:v>1312.9084830648724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451712"/>
        <c:axId val="163648256"/>
      </c:scatterChart>
      <c:valAx>
        <c:axId val="1504517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</a:t>
                </a:r>
                <a:r>
                  <a:rPr lang="en-US">
                    <a:latin typeface="Times New Roman"/>
                    <a:cs typeface="Times New Roman"/>
                  </a:rPr>
                  <a:t>º</a:t>
                </a:r>
                <a:r>
                  <a:rPr lang="en-US"/>
                  <a:t>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3648256"/>
        <c:crosses val="autoZero"/>
        <c:crossBetween val="midCat"/>
      </c:valAx>
      <c:valAx>
        <c:axId val="163648256"/>
        <c:scaling>
          <c:orientation val="minMax"/>
          <c:max val="75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Altitude  (ft.)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150451712"/>
        <c:crosses val="autoZero"/>
        <c:crossBetween val="midCat"/>
        <c:majorUnit val="5000"/>
      </c:valAx>
      <c:spPr>
        <a:ln>
          <a:solidFill>
            <a:srgbClr val="C8C6BD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Air</a:t>
            </a:r>
            <a:r>
              <a:rPr lang="en-US" sz="1600" baseline="0" dirty="0"/>
              <a:t> </a:t>
            </a:r>
            <a:r>
              <a:rPr lang="en-US" sz="1600" baseline="0" dirty="0" smtClean="0"/>
              <a:t>Particulates (</a:t>
            </a:r>
            <a:r>
              <a:rPr lang="en-US" sz="1600" baseline="0" dirty="0"/>
              <a:t>Ascent)</a:t>
            </a: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089869717501795"/>
          <c:y val="0.11402985753948386"/>
          <c:w val="0.8022740653933117"/>
          <c:h val="0.72481541442833664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Particle!$B$1:$B$4075</c:f>
              <c:numCache>
                <c:formatCode>General</c:formatCode>
                <c:ptCount val="4075"/>
                <c:pt idx="0">
                  <c:v>0.23760986328125003</c:v>
                </c:pt>
                <c:pt idx="1">
                  <c:v>4.1503906250000004E-4</c:v>
                </c:pt>
                <c:pt idx="2">
                  <c:v>1.8676757812500001E-3</c:v>
                </c:pt>
                <c:pt idx="3">
                  <c:v>6.2255859375000007E-4</c:v>
                </c:pt>
                <c:pt idx="4">
                  <c:v>4.1503906250000004E-4</c:v>
                </c:pt>
                <c:pt idx="5">
                  <c:v>1.8676757812500001E-3</c:v>
                </c:pt>
                <c:pt idx="6">
                  <c:v>6.2255859375000007E-4</c:v>
                </c:pt>
                <c:pt idx="7">
                  <c:v>4.1503906250000004E-4</c:v>
                </c:pt>
                <c:pt idx="8">
                  <c:v>7.4707031250000003E-3</c:v>
                </c:pt>
                <c:pt idx="9">
                  <c:v>8.3007812500000009E-4</c:v>
                </c:pt>
                <c:pt idx="10">
                  <c:v>1.03759765625E-3</c:v>
                </c:pt>
                <c:pt idx="11">
                  <c:v>6.2255859375000007E-4</c:v>
                </c:pt>
                <c:pt idx="12">
                  <c:v>8.7158203125000007E-3</c:v>
                </c:pt>
                <c:pt idx="13">
                  <c:v>4.5654296875000007E-3</c:v>
                </c:pt>
                <c:pt idx="14">
                  <c:v>6.2255859375000007E-4</c:v>
                </c:pt>
                <c:pt idx="15">
                  <c:v>1.2451171875000001E-3</c:v>
                </c:pt>
                <c:pt idx="16">
                  <c:v>8.3007812500000009E-4</c:v>
                </c:pt>
                <c:pt idx="17">
                  <c:v>6.2255859375000007E-4</c:v>
                </c:pt>
                <c:pt idx="18">
                  <c:v>4.1503906250000004E-4</c:v>
                </c:pt>
                <c:pt idx="19">
                  <c:v>6.2255859375000007E-4</c:v>
                </c:pt>
                <c:pt idx="20">
                  <c:v>1.2243652343750001E-2</c:v>
                </c:pt>
                <c:pt idx="21">
                  <c:v>4.1503906250000004E-4</c:v>
                </c:pt>
                <c:pt idx="22">
                  <c:v>4.1503906250000004E-4</c:v>
                </c:pt>
                <c:pt idx="23">
                  <c:v>6.2255859375000007E-4</c:v>
                </c:pt>
                <c:pt idx="24">
                  <c:v>6.2255859375000007E-4</c:v>
                </c:pt>
                <c:pt idx="25">
                  <c:v>1.0168457031250001E-2</c:v>
                </c:pt>
                <c:pt idx="26">
                  <c:v>1.9921875000000002E-2</c:v>
                </c:pt>
                <c:pt idx="27">
                  <c:v>1.03759765625E-3</c:v>
                </c:pt>
                <c:pt idx="28">
                  <c:v>6.2255859375000007E-4</c:v>
                </c:pt>
                <c:pt idx="29">
                  <c:v>0.11309814453125001</c:v>
                </c:pt>
                <c:pt idx="30">
                  <c:v>4.5446777343750001E-2</c:v>
                </c:pt>
                <c:pt idx="31">
                  <c:v>6.2255859375000007E-4</c:v>
                </c:pt>
                <c:pt idx="32">
                  <c:v>4.0881347656250004E-2</c:v>
                </c:pt>
                <c:pt idx="33">
                  <c:v>4.1503906250000004E-4</c:v>
                </c:pt>
                <c:pt idx="34">
                  <c:v>1.6601562500000002E-3</c:v>
                </c:pt>
                <c:pt idx="35">
                  <c:v>1.8676757812500001E-3</c:v>
                </c:pt>
                <c:pt idx="36">
                  <c:v>6.2255859375000007E-4</c:v>
                </c:pt>
                <c:pt idx="37">
                  <c:v>4.1503906250000004E-4</c:v>
                </c:pt>
                <c:pt idx="38">
                  <c:v>4.1503906250000004E-4</c:v>
                </c:pt>
                <c:pt idx="39">
                  <c:v>6.2255859375000007E-4</c:v>
                </c:pt>
                <c:pt idx="40">
                  <c:v>4.1503906250000004E-4</c:v>
                </c:pt>
                <c:pt idx="41">
                  <c:v>4.1503906250000004E-4</c:v>
                </c:pt>
                <c:pt idx="42">
                  <c:v>8.3007812500000009E-4</c:v>
                </c:pt>
                <c:pt idx="43">
                  <c:v>1.8676757812500001E-3</c:v>
                </c:pt>
                <c:pt idx="44">
                  <c:v>6.2255859375000007E-4</c:v>
                </c:pt>
                <c:pt idx="45">
                  <c:v>6.2255859375000007E-4</c:v>
                </c:pt>
                <c:pt idx="46">
                  <c:v>1.1206054687500001E-2</c:v>
                </c:pt>
                <c:pt idx="47">
                  <c:v>4.1503906250000004E-4</c:v>
                </c:pt>
                <c:pt idx="48">
                  <c:v>1.6601562500000002E-3</c:v>
                </c:pt>
                <c:pt idx="49">
                  <c:v>2.8845214843750001E-2</c:v>
                </c:pt>
                <c:pt idx="50">
                  <c:v>8.3007812500000009E-4</c:v>
                </c:pt>
                <c:pt idx="51">
                  <c:v>4.1503906250000004E-4</c:v>
                </c:pt>
                <c:pt idx="52">
                  <c:v>6.2255859375000007E-4</c:v>
                </c:pt>
                <c:pt idx="53">
                  <c:v>4.1503906250000004E-4</c:v>
                </c:pt>
                <c:pt idx="54">
                  <c:v>6.2255859375000007E-4</c:v>
                </c:pt>
                <c:pt idx="55">
                  <c:v>6.2255859375000007E-4</c:v>
                </c:pt>
                <c:pt idx="56">
                  <c:v>1.45263671875E-3</c:v>
                </c:pt>
                <c:pt idx="57">
                  <c:v>6.2255859375000007E-4</c:v>
                </c:pt>
                <c:pt idx="58">
                  <c:v>4.1503906250000004E-4</c:v>
                </c:pt>
                <c:pt idx="59">
                  <c:v>3.0712890625000003E-2</c:v>
                </c:pt>
                <c:pt idx="60">
                  <c:v>4.1503906250000004E-4</c:v>
                </c:pt>
                <c:pt idx="61">
                  <c:v>1.2451171875000001E-3</c:v>
                </c:pt>
                <c:pt idx="62">
                  <c:v>4.7729492187500002E-3</c:v>
                </c:pt>
                <c:pt idx="63">
                  <c:v>4.1503906250000004E-4</c:v>
                </c:pt>
                <c:pt idx="64">
                  <c:v>4.1503906250000004E-4</c:v>
                </c:pt>
                <c:pt idx="65">
                  <c:v>8.3007812500000009E-4</c:v>
                </c:pt>
                <c:pt idx="66">
                  <c:v>6.2255859375000007E-4</c:v>
                </c:pt>
                <c:pt idx="67">
                  <c:v>6.2255859375000007E-4</c:v>
                </c:pt>
                <c:pt idx="68">
                  <c:v>1.2451171875000001E-3</c:v>
                </c:pt>
                <c:pt idx="69">
                  <c:v>8.3007812500000009E-4</c:v>
                </c:pt>
                <c:pt idx="70">
                  <c:v>1.2451171875000001E-3</c:v>
                </c:pt>
                <c:pt idx="71">
                  <c:v>2.4072265625000002E-2</c:v>
                </c:pt>
                <c:pt idx="72">
                  <c:v>4.1503906250000004E-4</c:v>
                </c:pt>
                <c:pt idx="73">
                  <c:v>5.3955078125000003E-3</c:v>
                </c:pt>
                <c:pt idx="74">
                  <c:v>4.1503906250000004E-4</c:v>
                </c:pt>
                <c:pt idx="75">
                  <c:v>1.45263671875E-3</c:v>
                </c:pt>
                <c:pt idx="76">
                  <c:v>4.1503906250000004E-4</c:v>
                </c:pt>
                <c:pt idx="77">
                  <c:v>4.1503906250000004E-4</c:v>
                </c:pt>
                <c:pt idx="78">
                  <c:v>6.2255859375000007E-4</c:v>
                </c:pt>
                <c:pt idx="79">
                  <c:v>1.6601562500000002E-3</c:v>
                </c:pt>
                <c:pt idx="80">
                  <c:v>4.1503906250000004E-4</c:v>
                </c:pt>
                <c:pt idx="81">
                  <c:v>4.1503906250000004E-4</c:v>
                </c:pt>
                <c:pt idx="82">
                  <c:v>1.0791015625000001E-2</c:v>
                </c:pt>
                <c:pt idx="83">
                  <c:v>3.5278320312500003E-3</c:v>
                </c:pt>
                <c:pt idx="84">
                  <c:v>4.1503906250000004E-4</c:v>
                </c:pt>
                <c:pt idx="85">
                  <c:v>8.3007812500000009E-4</c:v>
                </c:pt>
                <c:pt idx="86">
                  <c:v>4.461669921875E-2</c:v>
                </c:pt>
                <c:pt idx="87">
                  <c:v>4.1503906250000004E-4</c:v>
                </c:pt>
                <c:pt idx="88">
                  <c:v>8.3007812500000009E-4</c:v>
                </c:pt>
                <c:pt idx="89">
                  <c:v>6.2255859375000007E-4</c:v>
                </c:pt>
                <c:pt idx="90">
                  <c:v>8.3007812500000009E-4</c:v>
                </c:pt>
                <c:pt idx="91">
                  <c:v>4.1503906250000004E-4</c:v>
                </c:pt>
                <c:pt idx="92">
                  <c:v>4.1503906250000004E-4</c:v>
                </c:pt>
                <c:pt idx="93">
                  <c:v>6.2255859375000007E-4</c:v>
                </c:pt>
                <c:pt idx="94">
                  <c:v>4.1503906250000004E-4</c:v>
                </c:pt>
                <c:pt idx="95">
                  <c:v>6.2255859375000007E-4</c:v>
                </c:pt>
                <c:pt idx="96">
                  <c:v>4.1503906250000004E-4</c:v>
                </c:pt>
                <c:pt idx="97">
                  <c:v>6.2255859375000007E-4</c:v>
                </c:pt>
                <c:pt idx="98">
                  <c:v>4.1503906250000004E-4</c:v>
                </c:pt>
                <c:pt idx="99">
                  <c:v>4.1503906250000004E-4</c:v>
                </c:pt>
                <c:pt idx="100">
                  <c:v>2.6977539062500002E-3</c:v>
                </c:pt>
                <c:pt idx="101">
                  <c:v>6.2255859375000007E-4</c:v>
                </c:pt>
                <c:pt idx="102">
                  <c:v>6.2255859375000007E-4</c:v>
                </c:pt>
                <c:pt idx="103">
                  <c:v>4.1503906250000004E-4</c:v>
                </c:pt>
                <c:pt idx="104">
                  <c:v>5.6030273437500007E-3</c:v>
                </c:pt>
                <c:pt idx="105">
                  <c:v>4.1503906250000004E-4</c:v>
                </c:pt>
                <c:pt idx="106">
                  <c:v>6.2255859375000007E-4</c:v>
                </c:pt>
                <c:pt idx="107">
                  <c:v>4.1503906250000004E-4</c:v>
                </c:pt>
                <c:pt idx="108">
                  <c:v>1.7846679687500002E-2</c:v>
                </c:pt>
                <c:pt idx="109">
                  <c:v>4.1503906250000004E-4</c:v>
                </c:pt>
                <c:pt idx="110">
                  <c:v>2.0751953125E-3</c:v>
                </c:pt>
                <c:pt idx="111">
                  <c:v>1.8676757812500001E-3</c:v>
                </c:pt>
                <c:pt idx="112">
                  <c:v>4.1503906250000004E-4</c:v>
                </c:pt>
                <c:pt idx="113">
                  <c:v>6.2255859375000007E-4</c:v>
                </c:pt>
                <c:pt idx="114">
                  <c:v>1.8676757812500001E-3</c:v>
                </c:pt>
                <c:pt idx="115">
                  <c:v>6.2255859375000007E-4</c:v>
                </c:pt>
                <c:pt idx="116">
                  <c:v>6.2255859375000007E-4</c:v>
                </c:pt>
                <c:pt idx="117">
                  <c:v>1.45263671875E-3</c:v>
                </c:pt>
                <c:pt idx="118">
                  <c:v>4.1503906250000004E-4</c:v>
                </c:pt>
                <c:pt idx="119">
                  <c:v>3.8183593750000001E-2</c:v>
                </c:pt>
                <c:pt idx="120">
                  <c:v>6.2255859375000007E-4</c:v>
                </c:pt>
                <c:pt idx="121">
                  <c:v>6.2255859375000007E-4</c:v>
                </c:pt>
                <c:pt idx="122">
                  <c:v>6.2255859375000007E-4</c:v>
                </c:pt>
                <c:pt idx="123">
                  <c:v>4.1503906250000004E-4</c:v>
                </c:pt>
                <c:pt idx="124">
                  <c:v>6.2255859375000007E-4</c:v>
                </c:pt>
                <c:pt idx="125">
                  <c:v>1.1206054687500001E-2</c:v>
                </c:pt>
                <c:pt idx="126">
                  <c:v>8.3007812500000009E-4</c:v>
                </c:pt>
                <c:pt idx="127">
                  <c:v>6.2255859375000007E-4</c:v>
                </c:pt>
                <c:pt idx="128">
                  <c:v>4.1503906250000004E-4</c:v>
                </c:pt>
                <c:pt idx="129">
                  <c:v>6.2255859375000007E-4</c:v>
                </c:pt>
                <c:pt idx="130">
                  <c:v>2.2827148437500003E-3</c:v>
                </c:pt>
                <c:pt idx="131">
                  <c:v>1.45263671875E-3</c:v>
                </c:pt>
                <c:pt idx="132">
                  <c:v>2.6977539062500002E-3</c:v>
                </c:pt>
                <c:pt idx="133">
                  <c:v>8.3007812500000009E-4</c:v>
                </c:pt>
                <c:pt idx="134">
                  <c:v>2.9675292968750003E-2</c:v>
                </c:pt>
                <c:pt idx="135">
                  <c:v>1.6601562500000002E-3</c:v>
                </c:pt>
                <c:pt idx="136">
                  <c:v>4.1503906250000004E-4</c:v>
                </c:pt>
                <c:pt idx="137">
                  <c:v>4.1503906250000004E-4</c:v>
                </c:pt>
                <c:pt idx="138">
                  <c:v>1.2451171875000001E-3</c:v>
                </c:pt>
                <c:pt idx="139">
                  <c:v>6.2255859375000007E-4</c:v>
                </c:pt>
                <c:pt idx="140">
                  <c:v>4.1503906250000004E-4</c:v>
                </c:pt>
                <c:pt idx="141">
                  <c:v>6.2255859375000007E-4</c:v>
                </c:pt>
                <c:pt idx="142">
                  <c:v>8.5083007812500003E-3</c:v>
                </c:pt>
                <c:pt idx="143">
                  <c:v>4.1503906250000004E-4</c:v>
                </c:pt>
                <c:pt idx="144">
                  <c:v>4.1503906250000004E-4</c:v>
                </c:pt>
                <c:pt idx="145">
                  <c:v>6.2255859375000007E-4</c:v>
                </c:pt>
                <c:pt idx="146">
                  <c:v>8.5498046875000011E-2</c:v>
                </c:pt>
                <c:pt idx="147">
                  <c:v>5.6030273437500007E-3</c:v>
                </c:pt>
                <c:pt idx="148">
                  <c:v>4.1503906250000004E-4</c:v>
                </c:pt>
                <c:pt idx="149">
                  <c:v>1.8676757812500001E-3</c:v>
                </c:pt>
                <c:pt idx="150">
                  <c:v>8.3007812500000009E-4</c:v>
                </c:pt>
                <c:pt idx="151">
                  <c:v>2.7807617187500001E-2</c:v>
                </c:pt>
                <c:pt idx="152">
                  <c:v>4.1503906250000004E-4</c:v>
                </c:pt>
                <c:pt idx="153">
                  <c:v>4.1503906250000004E-4</c:v>
                </c:pt>
                <c:pt idx="154">
                  <c:v>6.2255859375000007E-4</c:v>
                </c:pt>
                <c:pt idx="155">
                  <c:v>4.1503906250000004E-4</c:v>
                </c:pt>
                <c:pt idx="156">
                  <c:v>6.2255859375000007E-4</c:v>
                </c:pt>
                <c:pt idx="157">
                  <c:v>1.162109375E-2</c:v>
                </c:pt>
                <c:pt idx="158">
                  <c:v>6.2255859375000007E-4</c:v>
                </c:pt>
                <c:pt idx="159">
                  <c:v>6.2255859375000007E-4</c:v>
                </c:pt>
                <c:pt idx="160">
                  <c:v>4.1503906250000004E-4</c:v>
                </c:pt>
                <c:pt idx="161">
                  <c:v>6.2255859375000007E-4</c:v>
                </c:pt>
                <c:pt idx="162">
                  <c:v>6.2255859375000007E-4</c:v>
                </c:pt>
                <c:pt idx="163">
                  <c:v>4.1503906250000004E-4</c:v>
                </c:pt>
                <c:pt idx="164">
                  <c:v>4.1503906250000004E-4</c:v>
                </c:pt>
                <c:pt idx="165">
                  <c:v>4.1503906250000004E-4</c:v>
                </c:pt>
                <c:pt idx="166">
                  <c:v>1.45263671875E-3</c:v>
                </c:pt>
                <c:pt idx="167">
                  <c:v>4.1503906250000004E-4</c:v>
                </c:pt>
                <c:pt idx="168">
                  <c:v>6.2255859375000007E-4</c:v>
                </c:pt>
                <c:pt idx="169">
                  <c:v>4.1503906250000004E-4</c:v>
                </c:pt>
                <c:pt idx="170">
                  <c:v>5.8105468750000002E-3</c:v>
                </c:pt>
                <c:pt idx="171">
                  <c:v>6.2255859375000007E-4</c:v>
                </c:pt>
                <c:pt idx="172">
                  <c:v>4.1503906250000004E-4</c:v>
                </c:pt>
                <c:pt idx="173">
                  <c:v>1.3073730468750001E-2</c:v>
                </c:pt>
                <c:pt idx="174">
                  <c:v>8.0932617187500014E-3</c:v>
                </c:pt>
                <c:pt idx="175">
                  <c:v>4.1503906250000004E-4</c:v>
                </c:pt>
                <c:pt idx="176">
                  <c:v>8.3007812500000009E-4</c:v>
                </c:pt>
                <c:pt idx="177">
                  <c:v>6.2255859375000007E-4</c:v>
                </c:pt>
                <c:pt idx="178">
                  <c:v>4.6276855468750003E-2</c:v>
                </c:pt>
                <c:pt idx="179">
                  <c:v>1.2451171875000001E-3</c:v>
                </c:pt>
                <c:pt idx="180">
                  <c:v>6.2255859375000007E-4</c:v>
                </c:pt>
                <c:pt idx="181">
                  <c:v>8.3007812500000009E-4</c:v>
                </c:pt>
                <c:pt idx="182">
                  <c:v>4.1503906250000004E-4</c:v>
                </c:pt>
                <c:pt idx="183">
                  <c:v>8.3007812500000009E-4</c:v>
                </c:pt>
                <c:pt idx="184">
                  <c:v>6.2255859375000007E-4</c:v>
                </c:pt>
                <c:pt idx="185">
                  <c:v>4.1503906250000004E-4</c:v>
                </c:pt>
                <c:pt idx="186">
                  <c:v>2.2827148437500003E-3</c:v>
                </c:pt>
                <c:pt idx="187">
                  <c:v>1.8676757812500001E-3</c:v>
                </c:pt>
                <c:pt idx="188">
                  <c:v>3.0505371093750001E-2</c:v>
                </c:pt>
                <c:pt idx="189">
                  <c:v>6.2255859375000007E-4</c:v>
                </c:pt>
                <c:pt idx="190">
                  <c:v>6.2255859375000007E-4</c:v>
                </c:pt>
                <c:pt idx="191">
                  <c:v>1.03759765625E-3</c:v>
                </c:pt>
                <c:pt idx="192">
                  <c:v>6.2255859375000007E-4</c:v>
                </c:pt>
                <c:pt idx="193">
                  <c:v>4.1503906250000004E-4</c:v>
                </c:pt>
                <c:pt idx="194">
                  <c:v>8.3007812500000009E-4</c:v>
                </c:pt>
                <c:pt idx="195">
                  <c:v>2.0751953125000002E-4</c:v>
                </c:pt>
                <c:pt idx="196">
                  <c:v>8.3007812500000009E-4</c:v>
                </c:pt>
                <c:pt idx="197">
                  <c:v>4.3994140625000004E-2</c:v>
                </c:pt>
                <c:pt idx="198">
                  <c:v>4.1503906250000004E-4</c:v>
                </c:pt>
                <c:pt idx="199">
                  <c:v>6.0180664062500005E-3</c:v>
                </c:pt>
                <c:pt idx="200">
                  <c:v>4.1503906250000004E-4</c:v>
                </c:pt>
                <c:pt idx="201">
                  <c:v>4.1503906250000004E-4</c:v>
                </c:pt>
                <c:pt idx="202">
                  <c:v>6.2255859375000007E-4</c:v>
                </c:pt>
                <c:pt idx="203">
                  <c:v>4.1503906250000004E-4</c:v>
                </c:pt>
                <c:pt idx="204">
                  <c:v>7.0556640625000005E-3</c:v>
                </c:pt>
                <c:pt idx="205">
                  <c:v>4.1503906250000004E-4</c:v>
                </c:pt>
                <c:pt idx="206">
                  <c:v>4.1503906250000004E-4</c:v>
                </c:pt>
                <c:pt idx="207">
                  <c:v>6.2255859375000007E-4</c:v>
                </c:pt>
                <c:pt idx="208">
                  <c:v>1.8676757812500001E-3</c:v>
                </c:pt>
                <c:pt idx="209">
                  <c:v>4.1503906250000004E-4</c:v>
                </c:pt>
                <c:pt idx="210">
                  <c:v>6.2255859375000007E-4</c:v>
                </c:pt>
                <c:pt idx="211">
                  <c:v>4.1503906250000004E-4</c:v>
                </c:pt>
                <c:pt idx="212">
                  <c:v>0.58001708984375</c:v>
                </c:pt>
                <c:pt idx="213">
                  <c:v>4.1503906250000004E-4</c:v>
                </c:pt>
                <c:pt idx="214">
                  <c:v>6.2255859375000007E-4</c:v>
                </c:pt>
                <c:pt idx="215">
                  <c:v>6.2255859375000007E-4</c:v>
                </c:pt>
                <c:pt idx="216">
                  <c:v>3.1127929687500004E-3</c:v>
                </c:pt>
                <c:pt idx="217">
                  <c:v>4.1503906250000004E-4</c:v>
                </c:pt>
                <c:pt idx="218">
                  <c:v>4.1503906250000004E-4</c:v>
                </c:pt>
                <c:pt idx="219">
                  <c:v>4.1503906250000004E-4</c:v>
                </c:pt>
                <c:pt idx="220">
                  <c:v>8.3007812500000009E-4</c:v>
                </c:pt>
                <c:pt idx="221">
                  <c:v>5.3955078125000003E-3</c:v>
                </c:pt>
                <c:pt idx="222">
                  <c:v>6.0180664062500005E-3</c:v>
                </c:pt>
                <c:pt idx="223">
                  <c:v>4.1503906250000004E-4</c:v>
                </c:pt>
                <c:pt idx="224">
                  <c:v>6.8481445312500002E-3</c:v>
                </c:pt>
                <c:pt idx="225">
                  <c:v>4.1503906250000004E-4</c:v>
                </c:pt>
                <c:pt idx="226">
                  <c:v>4.1503906250000004E-4</c:v>
                </c:pt>
                <c:pt idx="227">
                  <c:v>8.0932617187500014E-3</c:v>
                </c:pt>
                <c:pt idx="228">
                  <c:v>6.2255859375000007E-4</c:v>
                </c:pt>
                <c:pt idx="229">
                  <c:v>6.2255859375000007E-4</c:v>
                </c:pt>
                <c:pt idx="230">
                  <c:v>4.1503906250000004E-4</c:v>
                </c:pt>
                <c:pt idx="231">
                  <c:v>6.2255859375000007E-4</c:v>
                </c:pt>
                <c:pt idx="232">
                  <c:v>4.1503906250000004E-4</c:v>
                </c:pt>
                <c:pt idx="233">
                  <c:v>8.3007812500000009E-4</c:v>
                </c:pt>
                <c:pt idx="234">
                  <c:v>2.2827148437500003E-3</c:v>
                </c:pt>
                <c:pt idx="235">
                  <c:v>1.45263671875E-3</c:v>
                </c:pt>
                <c:pt idx="236">
                  <c:v>6.2255859375000007E-4</c:v>
                </c:pt>
                <c:pt idx="237">
                  <c:v>4.1503906250000004E-4</c:v>
                </c:pt>
                <c:pt idx="238">
                  <c:v>8.3007812500000009E-4</c:v>
                </c:pt>
                <c:pt idx="239">
                  <c:v>4.1503906250000004E-4</c:v>
                </c:pt>
                <c:pt idx="240">
                  <c:v>6.2255859375000007E-4</c:v>
                </c:pt>
                <c:pt idx="241">
                  <c:v>6.2255859375000007E-4</c:v>
                </c:pt>
                <c:pt idx="242">
                  <c:v>6.2255859375000007E-4</c:v>
                </c:pt>
                <c:pt idx="243">
                  <c:v>6.2255859375000007E-4</c:v>
                </c:pt>
                <c:pt idx="244">
                  <c:v>6.2255859375000007E-4</c:v>
                </c:pt>
                <c:pt idx="245">
                  <c:v>4.1503906250000004E-4</c:v>
                </c:pt>
                <c:pt idx="246">
                  <c:v>4.1503906250000004E-4</c:v>
                </c:pt>
                <c:pt idx="247">
                  <c:v>6.2255859375000007E-4</c:v>
                </c:pt>
                <c:pt idx="248">
                  <c:v>4.1503906250000004E-4</c:v>
                </c:pt>
                <c:pt idx="249">
                  <c:v>2.2827148437500003E-3</c:v>
                </c:pt>
                <c:pt idx="250">
                  <c:v>7.2631835937500009E-3</c:v>
                </c:pt>
                <c:pt idx="251">
                  <c:v>8.3007812500000009E-4</c:v>
                </c:pt>
                <c:pt idx="252">
                  <c:v>7.0971679687500011E-2</c:v>
                </c:pt>
                <c:pt idx="253">
                  <c:v>6.2255859375000007E-4</c:v>
                </c:pt>
                <c:pt idx="254">
                  <c:v>4.1503906250000004E-4</c:v>
                </c:pt>
                <c:pt idx="255">
                  <c:v>6.2255859375000007E-4</c:v>
                </c:pt>
                <c:pt idx="256">
                  <c:v>1.03759765625E-3</c:v>
                </c:pt>
                <c:pt idx="257">
                  <c:v>5.18798828125E-3</c:v>
                </c:pt>
                <c:pt idx="258">
                  <c:v>4.1503906250000004E-4</c:v>
                </c:pt>
                <c:pt idx="259">
                  <c:v>4.1503906250000004E-4</c:v>
                </c:pt>
                <c:pt idx="260">
                  <c:v>6.2255859375000007E-4</c:v>
                </c:pt>
                <c:pt idx="261">
                  <c:v>8.3007812500000009E-4</c:v>
                </c:pt>
                <c:pt idx="262">
                  <c:v>6.2255859375000007E-4</c:v>
                </c:pt>
                <c:pt idx="263">
                  <c:v>6.2255859375000007E-4</c:v>
                </c:pt>
                <c:pt idx="264">
                  <c:v>4.1503906250000004E-4</c:v>
                </c:pt>
                <c:pt idx="265">
                  <c:v>6.2255859375000007E-4</c:v>
                </c:pt>
                <c:pt idx="266">
                  <c:v>4.1503906250000004E-4</c:v>
                </c:pt>
                <c:pt idx="267">
                  <c:v>4.1503906250000004E-4</c:v>
                </c:pt>
                <c:pt idx="268">
                  <c:v>1.2451171875000002E-2</c:v>
                </c:pt>
                <c:pt idx="269">
                  <c:v>4.1503906250000004E-4</c:v>
                </c:pt>
                <c:pt idx="270">
                  <c:v>6.2255859375000007E-4</c:v>
                </c:pt>
                <c:pt idx="271">
                  <c:v>4.1503906250000004E-4</c:v>
                </c:pt>
                <c:pt idx="272">
                  <c:v>1.8676757812500001E-3</c:v>
                </c:pt>
                <c:pt idx="273">
                  <c:v>4.1503906250000004E-4</c:v>
                </c:pt>
                <c:pt idx="274">
                  <c:v>1.45263671875E-3</c:v>
                </c:pt>
                <c:pt idx="275">
                  <c:v>6.2255859375000007E-4</c:v>
                </c:pt>
                <c:pt idx="276">
                  <c:v>6.2255859375000007E-4</c:v>
                </c:pt>
                <c:pt idx="277">
                  <c:v>1.45263671875E-3</c:v>
                </c:pt>
                <c:pt idx="278">
                  <c:v>8.30078125E-3</c:v>
                </c:pt>
                <c:pt idx="279">
                  <c:v>4.1503906250000004E-4</c:v>
                </c:pt>
                <c:pt idx="280">
                  <c:v>7.4707031250000003E-3</c:v>
                </c:pt>
                <c:pt idx="281">
                  <c:v>9.1308593750000014E-3</c:v>
                </c:pt>
                <c:pt idx="282">
                  <c:v>0.365234375</c:v>
                </c:pt>
                <c:pt idx="283">
                  <c:v>4.1503906250000004E-4</c:v>
                </c:pt>
                <c:pt idx="284">
                  <c:v>1.45263671875E-3</c:v>
                </c:pt>
                <c:pt idx="285">
                  <c:v>6.2255859375000007E-4</c:v>
                </c:pt>
                <c:pt idx="286">
                  <c:v>8.3007812500000009E-4</c:v>
                </c:pt>
                <c:pt idx="287">
                  <c:v>6.2255859375000007E-4</c:v>
                </c:pt>
                <c:pt idx="288">
                  <c:v>4.1503906250000004E-4</c:v>
                </c:pt>
                <c:pt idx="289">
                  <c:v>5.8105468750000007E-2</c:v>
                </c:pt>
                <c:pt idx="290">
                  <c:v>4.1503906250000004E-4</c:v>
                </c:pt>
                <c:pt idx="291">
                  <c:v>4.1503906250000004E-4</c:v>
                </c:pt>
                <c:pt idx="292">
                  <c:v>4.1503906250000004E-4</c:v>
                </c:pt>
                <c:pt idx="293">
                  <c:v>6.2255859375000007E-4</c:v>
                </c:pt>
                <c:pt idx="294">
                  <c:v>4.1503906250000004E-4</c:v>
                </c:pt>
                <c:pt idx="295">
                  <c:v>4.1503906250000004E-4</c:v>
                </c:pt>
                <c:pt idx="296">
                  <c:v>4.1503906250000004E-4</c:v>
                </c:pt>
                <c:pt idx="297">
                  <c:v>9.5458984375000003E-3</c:v>
                </c:pt>
                <c:pt idx="298">
                  <c:v>1.45263671875E-3</c:v>
                </c:pt>
                <c:pt idx="299">
                  <c:v>6.2255859375000007E-4</c:v>
                </c:pt>
                <c:pt idx="300">
                  <c:v>6.2255859375000007E-4</c:v>
                </c:pt>
                <c:pt idx="301">
                  <c:v>5.18798828125E-3</c:v>
                </c:pt>
                <c:pt idx="302">
                  <c:v>0.10770263671875001</c:v>
                </c:pt>
                <c:pt idx="303">
                  <c:v>4.1503906250000004E-4</c:v>
                </c:pt>
                <c:pt idx="304">
                  <c:v>6.2255859375000007E-4</c:v>
                </c:pt>
                <c:pt idx="305">
                  <c:v>4.1503906250000004E-4</c:v>
                </c:pt>
                <c:pt idx="306">
                  <c:v>6.2255859375000007E-4</c:v>
                </c:pt>
                <c:pt idx="307">
                  <c:v>6.2255859375000007E-4</c:v>
                </c:pt>
                <c:pt idx="308">
                  <c:v>4.1503906250000004E-4</c:v>
                </c:pt>
                <c:pt idx="309">
                  <c:v>4.1503906250000004E-4</c:v>
                </c:pt>
                <c:pt idx="310">
                  <c:v>6.2255859375000007E-4</c:v>
                </c:pt>
                <c:pt idx="311">
                  <c:v>1.6601562500000002E-3</c:v>
                </c:pt>
                <c:pt idx="312">
                  <c:v>2.9052734375000001E-3</c:v>
                </c:pt>
                <c:pt idx="313">
                  <c:v>6.2255859375000007E-4</c:v>
                </c:pt>
                <c:pt idx="314">
                  <c:v>4.1503906250000004E-4</c:v>
                </c:pt>
                <c:pt idx="315">
                  <c:v>1.03759765625E-3</c:v>
                </c:pt>
                <c:pt idx="316">
                  <c:v>1.03759765625E-3</c:v>
                </c:pt>
                <c:pt idx="317">
                  <c:v>6.2255859375000007E-4</c:v>
                </c:pt>
                <c:pt idx="318">
                  <c:v>8.3007812500000009E-4</c:v>
                </c:pt>
                <c:pt idx="319">
                  <c:v>6.2255859375000007E-4</c:v>
                </c:pt>
                <c:pt idx="320">
                  <c:v>6.2255859375000007E-4</c:v>
                </c:pt>
                <c:pt idx="321">
                  <c:v>1.8676757812500001E-3</c:v>
                </c:pt>
                <c:pt idx="322">
                  <c:v>6.2255859375000007E-4</c:v>
                </c:pt>
                <c:pt idx="323">
                  <c:v>6.2255859375000007E-4</c:v>
                </c:pt>
                <c:pt idx="324">
                  <c:v>1.8676757812500001E-3</c:v>
                </c:pt>
                <c:pt idx="325">
                  <c:v>1.473388671875E-2</c:v>
                </c:pt>
                <c:pt idx="326">
                  <c:v>4.1503906250000004E-4</c:v>
                </c:pt>
                <c:pt idx="327">
                  <c:v>6.2255859375000007E-4</c:v>
                </c:pt>
                <c:pt idx="328">
                  <c:v>6.2255859375000007E-4</c:v>
                </c:pt>
                <c:pt idx="329">
                  <c:v>9.1308593750000014E-3</c:v>
                </c:pt>
                <c:pt idx="330">
                  <c:v>9.130859375E-2</c:v>
                </c:pt>
                <c:pt idx="331">
                  <c:v>6.2255859375000007E-4</c:v>
                </c:pt>
                <c:pt idx="332">
                  <c:v>5.18798828125E-3</c:v>
                </c:pt>
                <c:pt idx="333">
                  <c:v>6.2255859375000007E-4</c:v>
                </c:pt>
                <c:pt idx="334">
                  <c:v>4.1503906250000004E-4</c:v>
                </c:pt>
                <c:pt idx="335">
                  <c:v>8.3007812500000009E-4</c:v>
                </c:pt>
                <c:pt idx="336">
                  <c:v>2.4902343750000003E-3</c:v>
                </c:pt>
                <c:pt idx="337">
                  <c:v>6.2255859375000007E-4</c:v>
                </c:pt>
                <c:pt idx="338">
                  <c:v>4.1503906250000004E-4</c:v>
                </c:pt>
                <c:pt idx="339">
                  <c:v>4.1503906250000004E-4</c:v>
                </c:pt>
                <c:pt idx="340">
                  <c:v>1.6601562500000002E-3</c:v>
                </c:pt>
                <c:pt idx="341">
                  <c:v>6.2255859375000007E-4</c:v>
                </c:pt>
                <c:pt idx="342">
                  <c:v>6.2255859375000007E-4</c:v>
                </c:pt>
                <c:pt idx="343">
                  <c:v>6.2255859375000007E-4</c:v>
                </c:pt>
                <c:pt idx="344">
                  <c:v>3.1127929687500004E-3</c:v>
                </c:pt>
                <c:pt idx="345">
                  <c:v>4.1503906250000004E-4</c:v>
                </c:pt>
                <c:pt idx="346">
                  <c:v>6.2255859375000007E-4</c:v>
                </c:pt>
                <c:pt idx="347">
                  <c:v>6.2255859375000007E-4</c:v>
                </c:pt>
                <c:pt idx="348">
                  <c:v>4.1503906250000004E-4</c:v>
                </c:pt>
                <c:pt idx="349">
                  <c:v>4.1503906250000004E-4</c:v>
                </c:pt>
                <c:pt idx="350">
                  <c:v>4.1503906250000004E-4</c:v>
                </c:pt>
                <c:pt idx="351">
                  <c:v>3.2373046875000006E-2</c:v>
                </c:pt>
                <c:pt idx="352">
                  <c:v>1.6601562500000002E-3</c:v>
                </c:pt>
                <c:pt idx="353">
                  <c:v>6.2255859375000007E-4</c:v>
                </c:pt>
                <c:pt idx="354">
                  <c:v>6.2255859375000007E-4</c:v>
                </c:pt>
                <c:pt idx="355">
                  <c:v>6.2255859375000007E-4</c:v>
                </c:pt>
                <c:pt idx="356">
                  <c:v>6.2255859375000007E-4</c:v>
                </c:pt>
                <c:pt idx="357">
                  <c:v>6.2255859375000007E-4</c:v>
                </c:pt>
                <c:pt idx="358">
                  <c:v>0.16082763671875</c:v>
                </c:pt>
                <c:pt idx="359">
                  <c:v>6.2255859375000007E-4</c:v>
                </c:pt>
                <c:pt idx="360">
                  <c:v>6.2255859375000007E-4</c:v>
                </c:pt>
                <c:pt idx="361">
                  <c:v>6.2255859375000007E-4</c:v>
                </c:pt>
                <c:pt idx="362">
                  <c:v>6.2255859375000007E-4</c:v>
                </c:pt>
                <c:pt idx="363">
                  <c:v>4.1503906250000004E-4</c:v>
                </c:pt>
                <c:pt idx="364">
                  <c:v>1.2451171875000001E-3</c:v>
                </c:pt>
                <c:pt idx="365">
                  <c:v>6.2255859375000007E-4</c:v>
                </c:pt>
                <c:pt idx="366">
                  <c:v>6.2255859375000007E-4</c:v>
                </c:pt>
                <c:pt idx="367">
                  <c:v>8.3007812500000009E-4</c:v>
                </c:pt>
                <c:pt idx="368">
                  <c:v>3.6108398437500001E-2</c:v>
                </c:pt>
                <c:pt idx="369">
                  <c:v>4.1503906250000004E-4</c:v>
                </c:pt>
                <c:pt idx="370">
                  <c:v>4.1503906250000004E-4</c:v>
                </c:pt>
                <c:pt idx="371">
                  <c:v>1.03759765625E-3</c:v>
                </c:pt>
                <c:pt idx="372">
                  <c:v>4.1503906250000004E-4</c:v>
                </c:pt>
                <c:pt idx="373">
                  <c:v>6.2255859375000007E-4</c:v>
                </c:pt>
                <c:pt idx="374">
                  <c:v>6.2255859375000007E-4</c:v>
                </c:pt>
                <c:pt idx="375">
                  <c:v>4.1503906250000004E-4</c:v>
                </c:pt>
                <c:pt idx="376">
                  <c:v>6.2255859375000007E-4</c:v>
                </c:pt>
                <c:pt idx="377">
                  <c:v>8.3007812500000009E-4</c:v>
                </c:pt>
                <c:pt idx="378">
                  <c:v>8.5083007812500003E-3</c:v>
                </c:pt>
                <c:pt idx="379">
                  <c:v>6.2255859375000007E-4</c:v>
                </c:pt>
                <c:pt idx="380">
                  <c:v>6.2255859375000007E-4</c:v>
                </c:pt>
                <c:pt idx="381">
                  <c:v>6.2255859375000007E-4</c:v>
                </c:pt>
                <c:pt idx="382">
                  <c:v>4.1503906250000004E-4</c:v>
                </c:pt>
                <c:pt idx="383">
                  <c:v>4.1503906250000004E-4</c:v>
                </c:pt>
                <c:pt idx="384">
                  <c:v>6.2255859375000007E-4</c:v>
                </c:pt>
                <c:pt idx="385">
                  <c:v>6.2255859375000007E-4</c:v>
                </c:pt>
                <c:pt idx="386">
                  <c:v>4.1503906250000004E-4</c:v>
                </c:pt>
                <c:pt idx="387">
                  <c:v>0.19050292968750002</c:v>
                </c:pt>
                <c:pt idx="388">
                  <c:v>6.2255859375000007E-4</c:v>
                </c:pt>
                <c:pt idx="389">
                  <c:v>6.2255859375000007E-4</c:v>
                </c:pt>
                <c:pt idx="390">
                  <c:v>4.1503906250000004E-4</c:v>
                </c:pt>
                <c:pt idx="391">
                  <c:v>6.2255859375000007E-4</c:v>
                </c:pt>
                <c:pt idx="392">
                  <c:v>6.2255859375000007E-4</c:v>
                </c:pt>
                <c:pt idx="393">
                  <c:v>6.2255859375000007E-4</c:v>
                </c:pt>
                <c:pt idx="394">
                  <c:v>1.8676757812500001E-3</c:v>
                </c:pt>
                <c:pt idx="395">
                  <c:v>6.2255859375000007E-4</c:v>
                </c:pt>
                <c:pt idx="396">
                  <c:v>2.0751953125E-3</c:v>
                </c:pt>
                <c:pt idx="397">
                  <c:v>6.2255859375000007E-4</c:v>
                </c:pt>
                <c:pt idx="398">
                  <c:v>4.1503906250000004E-4</c:v>
                </c:pt>
                <c:pt idx="399">
                  <c:v>6.2255859375000007E-4</c:v>
                </c:pt>
                <c:pt idx="400">
                  <c:v>6.2255859375000007E-4</c:v>
                </c:pt>
                <c:pt idx="401">
                  <c:v>4.3579101562500003E-3</c:v>
                </c:pt>
                <c:pt idx="402">
                  <c:v>1.45263671875E-3</c:v>
                </c:pt>
                <c:pt idx="403">
                  <c:v>6.2255859375000007E-4</c:v>
                </c:pt>
                <c:pt idx="404">
                  <c:v>6.2255859375000007E-4</c:v>
                </c:pt>
                <c:pt idx="405">
                  <c:v>1.4526367187500002E-2</c:v>
                </c:pt>
                <c:pt idx="406">
                  <c:v>4.1503906250000004E-4</c:v>
                </c:pt>
                <c:pt idx="407">
                  <c:v>6.2255859375000007E-4</c:v>
                </c:pt>
                <c:pt idx="408">
                  <c:v>1.7846679687500002E-2</c:v>
                </c:pt>
                <c:pt idx="409">
                  <c:v>6.2255859375000007E-4</c:v>
                </c:pt>
                <c:pt idx="410">
                  <c:v>6.2255859375000007E-4</c:v>
                </c:pt>
                <c:pt idx="411">
                  <c:v>0.18656005859375002</c:v>
                </c:pt>
                <c:pt idx="412">
                  <c:v>2.0751953125E-3</c:v>
                </c:pt>
                <c:pt idx="413">
                  <c:v>6.2255859375000007E-4</c:v>
                </c:pt>
                <c:pt idx="414">
                  <c:v>6.2255859375000007E-4</c:v>
                </c:pt>
                <c:pt idx="415">
                  <c:v>4.1503906250000004E-4</c:v>
                </c:pt>
                <c:pt idx="416">
                  <c:v>4.150390625E-2</c:v>
                </c:pt>
                <c:pt idx="417">
                  <c:v>6.2255859375000007E-4</c:v>
                </c:pt>
                <c:pt idx="418">
                  <c:v>1.6601562500000002E-3</c:v>
                </c:pt>
                <c:pt idx="419">
                  <c:v>6.2255859375000007E-4</c:v>
                </c:pt>
                <c:pt idx="420">
                  <c:v>2.2827148437500003E-3</c:v>
                </c:pt>
                <c:pt idx="421">
                  <c:v>6.2255859375000007E-4</c:v>
                </c:pt>
                <c:pt idx="422">
                  <c:v>4.1503906250000004E-4</c:v>
                </c:pt>
                <c:pt idx="423">
                  <c:v>6.2255859375000007E-4</c:v>
                </c:pt>
                <c:pt idx="424">
                  <c:v>2.0751953125000002E-4</c:v>
                </c:pt>
                <c:pt idx="425">
                  <c:v>8.3007812500000009E-4</c:v>
                </c:pt>
                <c:pt idx="426">
                  <c:v>4.1503906250000004E-4</c:v>
                </c:pt>
                <c:pt idx="427">
                  <c:v>6.2255859375000007E-4</c:v>
                </c:pt>
                <c:pt idx="428">
                  <c:v>9.1931152343750003E-2</c:v>
                </c:pt>
                <c:pt idx="429">
                  <c:v>6.2255859375000007E-4</c:v>
                </c:pt>
                <c:pt idx="430">
                  <c:v>6.2255859375000007E-4</c:v>
                </c:pt>
                <c:pt idx="431">
                  <c:v>4.1503906250000004E-4</c:v>
                </c:pt>
                <c:pt idx="432">
                  <c:v>8.3007812500000009E-4</c:v>
                </c:pt>
                <c:pt idx="433">
                  <c:v>5.2087402343750006E-2</c:v>
                </c:pt>
                <c:pt idx="434">
                  <c:v>4.1503906250000004E-4</c:v>
                </c:pt>
                <c:pt idx="435">
                  <c:v>3.6938476562500003E-2</c:v>
                </c:pt>
                <c:pt idx="436">
                  <c:v>4.1503906250000004E-4</c:v>
                </c:pt>
                <c:pt idx="437">
                  <c:v>8.3007812500000009E-4</c:v>
                </c:pt>
                <c:pt idx="438">
                  <c:v>4.1503906250000004E-4</c:v>
                </c:pt>
                <c:pt idx="439">
                  <c:v>6.2255859375000007E-4</c:v>
                </c:pt>
                <c:pt idx="440">
                  <c:v>1.45263671875E-3</c:v>
                </c:pt>
                <c:pt idx="441">
                  <c:v>6.2255859375000007E-4</c:v>
                </c:pt>
                <c:pt idx="442">
                  <c:v>4.1503906250000004E-4</c:v>
                </c:pt>
                <c:pt idx="443">
                  <c:v>6.2255859375000007E-4</c:v>
                </c:pt>
                <c:pt idx="444">
                  <c:v>6.2255859375000007E-4</c:v>
                </c:pt>
                <c:pt idx="445">
                  <c:v>4.1503906250000004E-4</c:v>
                </c:pt>
                <c:pt idx="446">
                  <c:v>6.2255859375000007E-4</c:v>
                </c:pt>
                <c:pt idx="447">
                  <c:v>6.2255859375000007E-4</c:v>
                </c:pt>
                <c:pt idx="448">
                  <c:v>6.2255859375000007E-4</c:v>
                </c:pt>
                <c:pt idx="449">
                  <c:v>4.1503906250000004E-4</c:v>
                </c:pt>
                <c:pt idx="450">
                  <c:v>1.6601562500000002E-3</c:v>
                </c:pt>
                <c:pt idx="451">
                  <c:v>4.1503906250000004E-4</c:v>
                </c:pt>
                <c:pt idx="452">
                  <c:v>6.2255859375000007E-4</c:v>
                </c:pt>
                <c:pt idx="453">
                  <c:v>6.2255859375000007E-4</c:v>
                </c:pt>
                <c:pt idx="454">
                  <c:v>6.2255859375000007E-4</c:v>
                </c:pt>
                <c:pt idx="455">
                  <c:v>1.8261718750000003E-2</c:v>
                </c:pt>
                <c:pt idx="456">
                  <c:v>4.1503906250000004E-4</c:v>
                </c:pt>
                <c:pt idx="457">
                  <c:v>4.1503906250000004E-4</c:v>
                </c:pt>
                <c:pt idx="458">
                  <c:v>4.1503906250000004E-4</c:v>
                </c:pt>
                <c:pt idx="459">
                  <c:v>6.2255859375000007E-4</c:v>
                </c:pt>
                <c:pt idx="460">
                  <c:v>4.1503906250000004E-4</c:v>
                </c:pt>
                <c:pt idx="461">
                  <c:v>6.2255859375000007E-4</c:v>
                </c:pt>
                <c:pt idx="462">
                  <c:v>4.1503906250000004E-4</c:v>
                </c:pt>
                <c:pt idx="463">
                  <c:v>6.2255859375000007E-4</c:v>
                </c:pt>
                <c:pt idx="464">
                  <c:v>6.2255859375000007E-4</c:v>
                </c:pt>
                <c:pt idx="465">
                  <c:v>4.1503906250000004E-4</c:v>
                </c:pt>
                <c:pt idx="466">
                  <c:v>6.2255859375000007E-4</c:v>
                </c:pt>
                <c:pt idx="467">
                  <c:v>4.1503906250000004E-4</c:v>
                </c:pt>
                <c:pt idx="468">
                  <c:v>4.1296386718750001E-2</c:v>
                </c:pt>
                <c:pt idx="469">
                  <c:v>2.1582031250000001E-2</c:v>
                </c:pt>
                <c:pt idx="470">
                  <c:v>2.4902343750000003E-3</c:v>
                </c:pt>
                <c:pt idx="471">
                  <c:v>4.1503906250000004E-4</c:v>
                </c:pt>
                <c:pt idx="472">
                  <c:v>3.5278320312500003E-3</c:v>
                </c:pt>
                <c:pt idx="473">
                  <c:v>4.1503906250000004E-4</c:v>
                </c:pt>
                <c:pt idx="474">
                  <c:v>6.2255859375000007E-4</c:v>
                </c:pt>
                <c:pt idx="475">
                  <c:v>4.1503906250000004E-4</c:v>
                </c:pt>
                <c:pt idx="476">
                  <c:v>4.1503906250000004E-4</c:v>
                </c:pt>
                <c:pt idx="477">
                  <c:v>4.1503906250000004E-4</c:v>
                </c:pt>
                <c:pt idx="478">
                  <c:v>1.2451171875000001E-3</c:v>
                </c:pt>
                <c:pt idx="479">
                  <c:v>8.3007812500000009E-4</c:v>
                </c:pt>
                <c:pt idx="480">
                  <c:v>3.216552734375E-2</c:v>
                </c:pt>
                <c:pt idx="481">
                  <c:v>4.1503906250000004E-4</c:v>
                </c:pt>
                <c:pt idx="482">
                  <c:v>6.2255859375000007E-4</c:v>
                </c:pt>
                <c:pt idx="483">
                  <c:v>1.8676757812500001E-3</c:v>
                </c:pt>
                <c:pt idx="484">
                  <c:v>6.2255859375000007E-4</c:v>
                </c:pt>
                <c:pt idx="485">
                  <c:v>4.1503906250000004E-4</c:v>
                </c:pt>
                <c:pt idx="486">
                  <c:v>8.3007812500000009E-4</c:v>
                </c:pt>
                <c:pt idx="487">
                  <c:v>1.8676757812500001E-3</c:v>
                </c:pt>
                <c:pt idx="488">
                  <c:v>4.5654296875000007E-3</c:v>
                </c:pt>
                <c:pt idx="489">
                  <c:v>6.2255859375000007E-4</c:v>
                </c:pt>
                <c:pt idx="490">
                  <c:v>6.2255859375000007E-4</c:v>
                </c:pt>
                <c:pt idx="491">
                  <c:v>6.2255859375000007E-4</c:v>
                </c:pt>
                <c:pt idx="492">
                  <c:v>8.3007812500000009E-4</c:v>
                </c:pt>
                <c:pt idx="493">
                  <c:v>4.1503906250000004E-4</c:v>
                </c:pt>
                <c:pt idx="494">
                  <c:v>4.1503906250000004E-4</c:v>
                </c:pt>
                <c:pt idx="495">
                  <c:v>8.3007812500000009E-4</c:v>
                </c:pt>
                <c:pt idx="496">
                  <c:v>5.18798828125E-3</c:v>
                </c:pt>
                <c:pt idx="497">
                  <c:v>4.1503906250000004E-4</c:v>
                </c:pt>
                <c:pt idx="498">
                  <c:v>1.4526367187500002E-2</c:v>
                </c:pt>
                <c:pt idx="499">
                  <c:v>5.18798828125E-3</c:v>
                </c:pt>
                <c:pt idx="500">
                  <c:v>4.1503906250000004E-4</c:v>
                </c:pt>
                <c:pt idx="501">
                  <c:v>1.8676757812500001E-3</c:v>
                </c:pt>
                <c:pt idx="502">
                  <c:v>1.03759765625E-3</c:v>
                </c:pt>
                <c:pt idx="503">
                  <c:v>8.3007812500000009E-4</c:v>
                </c:pt>
                <c:pt idx="504">
                  <c:v>6.2255859375000007E-4</c:v>
                </c:pt>
                <c:pt idx="505">
                  <c:v>4.1503906250000004E-4</c:v>
                </c:pt>
                <c:pt idx="506">
                  <c:v>4.1503906250000004E-4</c:v>
                </c:pt>
                <c:pt idx="507">
                  <c:v>4.1503906250000004E-4</c:v>
                </c:pt>
                <c:pt idx="508">
                  <c:v>4.1503906250000004E-4</c:v>
                </c:pt>
                <c:pt idx="509">
                  <c:v>4.1503906250000004E-4</c:v>
                </c:pt>
                <c:pt idx="510">
                  <c:v>4.1503906250000004E-4</c:v>
                </c:pt>
                <c:pt idx="511">
                  <c:v>4.1503906250000004E-4</c:v>
                </c:pt>
                <c:pt idx="512">
                  <c:v>4.1503906250000004E-4</c:v>
                </c:pt>
                <c:pt idx="513">
                  <c:v>6.2255859375000007E-4</c:v>
                </c:pt>
                <c:pt idx="514">
                  <c:v>4.1503906250000004E-4</c:v>
                </c:pt>
                <c:pt idx="515">
                  <c:v>6.2255859375000007E-4</c:v>
                </c:pt>
                <c:pt idx="516">
                  <c:v>6.2255859375000007E-4</c:v>
                </c:pt>
                <c:pt idx="517">
                  <c:v>4.1503906250000004E-4</c:v>
                </c:pt>
                <c:pt idx="518">
                  <c:v>4.1503906250000004E-4</c:v>
                </c:pt>
                <c:pt idx="519">
                  <c:v>6.2255859375000007E-4</c:v>
                </c:pt>
                <c:pt idx="520">
                  <c:v>4.9804687500000005E-3</c:v>
                </c:pt>
                <c:pt idx="521">
                  <c:v>4.1503906250000004E-4</c:v>
                </c:pt>
                <c:pt idx="522">
                  <c:v>1.6601562500000002E-3</c:v>
                </c:pt>
                <c:pt idx="523">
                  <c:v>4.1503906250000004E-4</c:v>
                </c:pt>
                <c:pt idx="524">
                  <c:v>1.2243652343750001E-2</c:v>
                </c:pt>
                <c:pt idx="525">
                  <c:v>4.1503906250000004E-4</c:v>
                </c:pt>
                <c:pt idx="526">
                  <c:v>3.2995605468750001E-2</c:v>
                </c:pt>
                <c:pt idx="527">
                  <c:v>2.2827148437500003E-3</c:v>
                </c:pt>
                <c:pt idx="528">
                  <c:v>1.8676757812500001E-3</c:v>
                </c:pt>
                <c:pt idx="529">
                  <c:v>6.2255859375000007E-4</c:v>
                </c:pt>
                <c:pt idx="530">
                  <c:v>6.2255859375000007E-4</c:v>
                </c:pt>
                <c:pt idx="531">
                  <c:v>6.2255859375000007E-4</c:v>
                </c:pt>
                <c:pt idx="532">
                  <c:v>8.3007812500000009E-4</c:v>
                </c:pt>
                <c:pt idx="533">
                  <c:v>1.8884277343750002E-2</c:v>
                </c:pt>
                <c:pt idx="534">
                  <c:v>1.6601562500000002E-3</c:v>
                </c:pt>
                <c:pt idx="535">
                  <c:v>4.1503906250000004E-4</c:v>
                </c:pt>
                <c:pt idx="536">
                  <c:v>8.3007812500000009E-4</c:v>
                </c:pt>
                <c:pt idx="537">
                  <c:v>1.03759765625E-3</c:v>
                </c:pt>
                <c:pt idx="538">
                  <c:v>6.2255859375000007E-4</c:v>
                </c:pt>
                <c:pt idx="539">
                  <c:v>6.2255859375000007E-4</c:v>
                </c:pt>
                <c:pt idx="540">
                  <c:v>4.1503906250000004E-4</c:v>
                </c:pt>
                <c:pt idx="541">
                  <c:v>6.2255859375000007E-4</c:v>
                </c:pt>
                <c:pt idx="542">
                  <c:v>6.2255859375000007E-4</c:v>
                </c:pt>
                <c:pt idx="543">
                  <c:v>4.1503906250000004E-4</c:v>
                </c:pt>
                <c:pt idx="544">
                  <c:v>4.1503906250000004E-4</c:v>
                </c:pt>
                <c:pt idx="545">
                  <c:v>3.1127929687500004E-3</c:v>
                </c:pt>
                <c:pt idx="546">
                  <c:v>6.2255859375000007E-4</c:v>
                </c:pt>
                <c:pt idx="547">
                  <c:v>6.2255859375000007E-4</c:v>
                </c:pt>
                <c:pt idx="548">
                  <c:v>2.386474609375E-2</c:v>
                </c:pt>
                <c:pt idx="549">
                  <c:v>4.1503906250000004E-4</c:v>
                </c:pt>
                <c:pt idx="550">
                  <c:v>6.2255859375000007E-4</c:v>
                </c:pt>
                <c:pt idx="551">
                  <c:v>6.2255859375000007E-4</c:v>
                </c:pt>
                <c:pt idx="552">
                  <c:v>6.2255859375000007E-4</c:v>
                </c:pt>
                <c:pt idx="553">
                  <c:v>4.1503906250000004E-4</c:v>
                </c:pt>
                <c:pt idx="554">
                  <c:v>6.2255859375000007E-4</c:v>
                </c:pt>
                <c:pt idx="555">
                  <c:v>6.2255859375000007E-4</c:v>
                </c:pt>
                <c:pt idx="556">
                  <c:v>6.2255859375000007E-4</c:v>
                </c:pt>
                <c:pt idx="557">
                  <c:v>4.1503906250000004E-4</c:v>
                </c:pt>
                <c:pt idx="558">
                  <c:v>4.1503906250000004E-4</c:v>
                </c:pt>
                <c:pt idx="559">
                  <c:v>4.1503906250000004E-4</c:v>
                </c:pt>
                <c:pt idx="560">
                  <c:v>6.2255859375000007E-4</c:v>
                </c:pt>
                <c:pt idx="561">
                  <c:v>6.2255859375000007E-4</c:v>
                </c:pt>
                <c:pt idx="562">
                  <c:v>4.1503906250000004E-4</c:v>
                </c:pt>
                <c:pt idx="563">
                  <c:v>4.1503906250000004E-4</c:v>
                </c:pt>
                <c:pt idx="564">
                  <c:v>1.03759765625E-3</c:v>
                </c:pt>
                <c:pt idx="565">
                  <c:v>6.2255859375000007E-4</c:v>
                </c:pt>
                <c:pt idx="566">
                  <c:v>6.2255859375000007E-4</c:v>
                </c:pt>
                <c:pt idx="567">
                  <c:v>6.2255859375000007E-4</c:v>
                </c:pt>
                <c:pt idx="568">
                  <c:v>6.2255859375000007E-4</c:v>
                </c:pt>
                <c:pt idx="569">
                  <c:v>4.9804687500000005E-3</c:v>
                </c:pt>
                <c:pt idx="570">
                  <c:v>6.2255859375000007E-4</c:v>
                </c:pt>
                <c:pt idx="571">
                  <c:v>4.1503906250000004E-4</c:v>
                </c:pt>
                <c:pt idx="572">
                  <c:v>4.1503906250000004E-4</c:v>
                </c:pt>
                <c:pt idx="573">
                  <c:v>6.2255859375000007E-4</c:v>
                </c:pt>
                <c:pt idx="574">
                  <c:v>6.2255859375000007E-4</c:v>
                </c:pt>
                <c:pt idx="575">
                  <c:v>6.2255859375000007E-4</c:v>
                </c:pt>
                <c:pt idx="576">
                  <c:v>6.2255859375000007E-4</c:v>
                </c:pt>
                <c:pt idx="577">
                  <c:v>1.03759765625E-3</c:v>
                </c:pt>
                <c:pt idx="578">
                  <c:v>6.2255859375000007E-4</c:v>
                </c:pt>
                <c:pt idx="579">
                  <c:v>2.0751953125E-3</c:v>
                </c:pt>
                <c:pt idx="580">
                  <c:v>4.1503906250000004E-4</c:v>
                </c:pt>
                <c:pt idx="581">
                  <c:v>4.1503906250000004E-4</c:v>
                </c:pt>
                <c:pt idx="582">
                  <c:v>6.2255859375000007E-4</c:v>
                </c:pt>
                <c:pt idx="583">
                  <c:v>6.2255859375000007E-4</c:v>
                </c:pt>
                <c:pt idx="584">
                  <c:v>2.6977539062500002E-3</c:v>
                </c:pt>
                <c:pt idx="585">
                  <c:v>4.1503906250000004E-4</c:v>
                </c:pt>
                <c:pt idx="586">
                  <c:v>2.0751953125E-3</c:v>
                </c:pt>
                <c:pt idx="587">
                  <c:v>1.45263671875E-3</c:v>
                </c:pt>
                <c:pt idx="588">
                  <c:v>6.2255859375000007E-4</c:v>
                </c:pt>
                <c:pt idx="589">
                  <c:v>4.1503906250000004E-4</c:v>
                </c:pt>
                <c:pt idx="590">
                  <c:v>1.6601562500000002E-3</c:v>
                </c:pt>
                <c:pt idx="591">
                  <c:v>8.3007812500000009E-4</c:v>
                </c:pt>
                <c:pt idx="592">
                  <c:v>2.4902343750000003E-3</c:v>
                </c:pt>
                <c:pt idx="593">
                  <c:v>4.1503906250000004E-4</c:v>
                </c:pt>
                <c:pt idx="594">
                  <c:v>6.2255859375000007E-4</c:v>
                </c:pt>
                <c:pt idx="595">
                  <c:v>4.1503906250000004E-4</c:v>
                </c:pt>
                <c:pt idx="596">
                  <c:v>3.0505371093750001E-2</c:v>
                </c:pt>
                <c:pt idx="597">
                  <c:v>7.0556640625000005E-3</c:v>
                </c:pt>
                <c:pt idx="598">
                  <c:v>6.2255859375000007E-4</c:v>
                </c:pt>
                <c:pt idx="599">
                  <c:v>5.3955078125000003E-3</c:v>
                </c:pt>
                <c:pt idx="600">
                  <c:v>9.960937500000001E-3</c:v>
                </c:pt>
                <c:pt idx="601">
                  <c:v>4.1503906250000004E-4</c:v>
                </c:pt>
                <c:pt idx="602">
                  <c:v>8.3007812500000009E-4</c:v>
                </c:pt>
                <c:pt idx="603">
                  <c:v>6.2255859375000007E-4</c:v>
                </c:pt>
                <c:pt idx="604">
                  <c:v>6.2255859375000007E-4</c:v>
                </c:pt>
                <c:pt idx="605">
                  <c:v>4.1503906250000004E-4</c:v>
                </c:pt>
                <c:pt idx="606">
                  <c:v>4.1503906250000004E-4</c:v>
                </c:pt>
                <c:pt idx="607">
                  <c:v>6.2255859375000007E-4</c:v>
                </c:pt>
                <c:pt idx="608">
                  <c:v>1.45263671875E-3</c:v>
                </c:pt>
                <c:pt idx="609">
                  <c:v>4.1503906250000004E-4</c:v>
                </c:pt>
                <c:pt idx="610">
                  <c:v>6.2255859375000007E-4</c:v>
                </c:pt>
                <c:pt idx="611">
                  <c:v>1.6601562500000002E-3</c:v>
                </c:pt>
                <c:pt idx="612">
                  <c:v>4.1503906250000004E-4</c:v>
                </c:pt>
                <c:pt idx="613">
                  <c:v>2.3242187500000001E-2</c:v>
                </c:pt>
                <c:pt idx="614">
                  <c:v>6.6406250000000007E-3</c:v>
                </c:pt>
                <c:pt idx="615">
                  <c:v>6.2255859375000007E-4</c:v>
                </c:pt>
                <c:pt idx="616">
                  <c:v>6.2255859375000007E-4</c:v>
                </c:pt>
                <c:pt idx="617">
                  <c:v>4.1503906250000004E-4</c:v>
                </c:pt>
                <c:pt idx="618">
                  <c:v>0.62940673828125004</c:v>
                </c:pt>
                <c:pt idx="619">
                  <c:v>8.3007812500000009E-4</c:v>
                </c:pt>
                <c:pt idx="620">
                  <c:v>1.03759765625E-3</c:v>
                </c:pt>
                <c:pt idx="621">
                  <c:v>6.2255859375000007E-4</c:v>
                </c:pt>
                <c:pt idx="622">
                  <c:v>6.2255859375000007E-4</c:v>
                </c:pt>
                <c:pt idx="623">
                  <c:v>6.2255859375000007E-4</c:v>
                </c:pt>
                <c:pt idx="624">
                  <c:v>8.3007812500000009E-4</c:v>
                </c:pt>
                <c:pt idx="625">
                  <c:v>3.3203125000000003E-3</c:v>
                </c:pt>
                <c:pt idx="626">
                  <c:v>2.1374511718750003E-2</c:v>
                </c:pt>
                <c:pt idx="627">
                  <c:v>6.2255859375000007E-4</c:v>
                </c:pt>
                <c:pt idx="628">
                  <c:v>6.2255859375000007E-4</c:v>
                </c:pt>
                <c:pt idx="629">
                  <c:v>1.2451171875000001E-3</c:v>
                </c:pt>
                <c:pt idx="630">
                  <c:v>4.1503906250000004E-4</c:v>
                </c:pt>
                <c:pt idx="631">
                  <c:v>6.2255859375000007E-4</c:v>
                </c:pt>
                <c:pt idx="632">
                  <c:v>4.1503906250000004E-4</c:v>
                </c:pt>
                <c:pt idx="633">
                  <c:v>2.0751953125E-3</c:v>
                </c:pt>
                <c:pt idx="634">
                  <c:v>6.2255859375000007E-4</c:v>
                </c:pt>
                <c:pt idx="635">
                  <c:v>4.1503906250000004E-4</c:v>
                </c:pt>
                <c:pt idx="636">
                  <c:v>6.2255859375000007E-4</c:v>
                </c:pt>
                <c:pt idx="637">
                  <c:v>6.2255859375000007E-4</c:v>
                </c:pt>
                <c:pt idx="638">
                  <c:v>4.1503906250000004E-4</c:v>
                </c:pt>
                <c:pt idx="639">
                  <c:v>1.6601562500000002E-3</c:v>
                </c:pt>
                <c:pt idx="640">
                  <c:v>4.9804687500000005E-3</c:v>
                </c:pt>
                <c:pt idx="641">
                  <c:v>4.1503906250000004E-4</c:v>
                </c:pt>
                <c:pt idx="642">
                  <c:v>2.6977539062500002E-3</c:v>
                </c:pt>
                <c:pt idx="643">
                  <c:v>4.1503906250000004E-4</c:v>
                </c:pt>
                <c:pt idx="644">
                  <c:v>0.13613281250000001</c:v>
                </c:pt>
                <c:pt idx="645">
                  <c:v>6.2255859375000007E-4</c:v>
                </c:pt>
                <c:pt idx="646">
                  <c:v>6.2255859375000007E-4</c:v>
                </c:pt>
                <c:pt idx="647">
                  <c:v>4.1503906250000004E-4</c:v>
                </c:pt>
                <c:pt idx="648">
                  <c:v>4.1503906250000004E-4</c:v>
                </c:pt>
                <c:pt idx="649">
                  <c:v>6.2255859375000007E-4</c:v>
                </c:pt>
                <c:pt idx="650">
                  <c:v>8.3007812500000009E-4</c:v>
                </c:pt>
                <c:pt idx="651">
                  <c:v>6.2255859375000007E-4</c:v>
                </c:pt>
                <c:pt idx="652">
                  <c:v>8.3007812500000009E-4</c:v>
                </c:pt>
                <c:pt idx="653">
                  <c:v>4.1503906250000004E-4</c:v>
                </c:pt>
                <c:pt idx="654">
                  <c:v>6.2255859375000007E-4</c:v>
                </c:pt>
                <c:pt idx="655">
                  <c:v>4.1503906250000004E-4</c:v>
                </c:pt>
                <c:pt idx="656">
                  <c:v>6.2255859375000007E-4</c:v>
                </c:pt>
                <c:pt idx="657">
                  <c:v>8.3007812500000009E-4</c:v>
                </c:pt>
                <c:pt idx="658">
                  <c:v>2.9052734375000001E-3</c:v>
                </c:pt>
                <c:pt idx="659">
                  <c:v>8.3007812500000009E-4</c:v>
                </c:pt>
                <c:pt idx="660">
                  <c:v>8.3007812500000009E-4</c:v>
                </c:pt>
                <c:pt idx="661">
                  <c:v>4.1503906250000004E-4</c:v>
                </c:pt>
                <c:pt idx="662">
                  <c:v>0.11226806640625001</c:v>
                </c:pt>
                <c:pt idx="663">
                  <c:v>6.2255859375000007E-4</c:v>
                </c:pt>
                <c:pt idx="664">
                  <c:v>4.1503906250000004E-4</c:v>
                </c:pt>
                <c:pt idx="665">
                  <c:v>6.2255859375000007E-4</c:v>
                </c:pt>
                <c:pt idx="666">
                  <c:v>3.9428710937500005E-3</c:v>
                </c:pt>
                <c:pt idx="667">
                  <c:v>6.2255859375000007E-4</c:v>
                </c:pt>
                <c:pt idx="668">
                  <c:v>6.2255859375000007E-4</c:v>
                </c:pt>
                <c:pt idx="669">
                  <c:v>6.2255859375000007E-4</c:v>
                </c:pt>
                <c:pt idx="670">
                  <c:v>2.6977539062500002E-3</c:v>
                </c:pt>
                <c:pt idx="671">
                  <c:v>6.2255859375000007E-4</c:v>
                </c:pt>
                <c:pt idx="672">
                  <c:v>6.2255859375000007E-4</c:v>
                </c:pt>
                <c:pt idx="673">
                  <c:v>2.4902343750000003E-3</c:v>
                </c:pt>
                <c:pt idx="674">
                  <c:v>4.1503906250000004E-4</c:v>
                </c:pt>
                <c:pt idx="675">
                  <c:v>4.1503906250000004E-4</c:v>
                </c:pt>
                <c:pt idx="676">
                  <c:v>6.2255859375000007E-4</c:v>
                </c:pt>
                <c:pt idx="677">
                  <c:v>3.3203125000000003E-3</c:v>
                </c:pt>
                <c:pt idx="678">
                  <c:v>6.2255859375000007E-4</c:v>
                </c:pt>
                <c:pt idx="679">
                  <c:v>1.03759765625E-3</c:v>
                </c:pt>
                <c:pt idx="680">
                  <c:v>6.2255859375000007E-4</c:v>
                </c:pt>
                <c:pt idx="681">
                  <c:v>4.1503906250000004E-4</c:v>
                </c:pt>
                <c:pt idx="682">
                  <c:v>6.2255859375000007E-4</c:v>
                </c:pt>
                <c:pt idx="683">
                  <c:v>4.1503906250000004E-4</c:v>
                </c:pt>
                <c:pt idx="684">
                  <c:v>1.2243652343750001E-2</c:v>
                </c:pt>
                <c:pt idx="685">
                  <c:v>1.03759765625E-3</c:v>
                </c:pt>
                <c:pt idx="686">
                  <c:v>6.2255859375000007E-4</c:v>
                </c:pt>
                <c:pt idx="687">
                  <c:v>1.03759765625E-3</c:v>
                </c:pt>
                <c:pt idx="688">
                  <c:v>6.2255859375000007E-4</c:v>
                </c:pt>
                <c:pt idx="689">
                  <c:v>4.1503906250000004E-4</c:v>
                </c:pt>
                <c:pt idx="690">
                  <c:v>6.2255859375000007E-4</c:v>
                </c:pt>
                <c:pt idx="691">
                  <c:v>6.2255859375000007E-4</c:v>
                </c:pt>
                <c:pt idx="692">
                  <c:v>4.1503906250000004E-4</c:v>
                </c:pt>
                <c:pt idx="693">
                  <c:v>4.1503906250000004E-4</c:v>
                </c:pt>
                <c:pt idx="694">
                  <c:v>4.1503906250000004E-4</c:v>
                </c:pt>
                <c:pt idx="695">
                  <c:v>4.1503906250000004E-4</c:v>
                </c:pt>
                <c:pt idx="696">
                  <c:v>4.1503906250000004E-4</c:v>
                </c:pt>
                <c:pt idx="697">
                  <c:v>1.058349609375E-2</c:v>
                </c:pt>
                <c:pt idx="698">
                  <c:v>6.2255859375000007E-4</c:v>
                </c:pt>
                <c:pt idx="699">
                  <c:v>8.3007812500000009E-4</c:v>
                </c:pt>
                <c:pt idx="700">
                  <c:v>1.6601562500000002E-3</c:v>
                </c:pt>
                <c:pt idx="701">
                  <c:v>6.2255859375000007E-4</c:v>
                </c:pt>
                <c:pt idx="702">
                  <c:v>6.2255859375000007E-4</c:v>
                </c:pt>
                <c:pt idx="703">
                  <c:v>6.2255859375000007E-4</c:v>
                </c:pt>
                <c:pt idx="704">
                  <c:v>6.2255859375000007E-4</c:v>
                </c:pt>
                <c:pt idx="705">
                  <c:v>4.1503906250000004E-4</c:v>
                </c:pt>
                <c:pt idx="706">
                  <c:v>6.2255859375000007E-4</c:v>
                </c:pt>
                <c:pt idx="707">
                  <c:v>4.1503906250000004E-4</c:v>
                </c:pt>
                <c:pt idx="708">
                  <c:v>6.2255859375000007E-4</c:v>
                </c:pt>
                <c:pt idx="709">
                  <c:v>1.03759765625E-3</c:v>
                </c:pt>
                <c:pt idx="710">
                  <c:v>1.0168457031250001E-2</c:v>
                </c:pt>
                <c:pt idx="711">
                  <c:v>4.1503906250000004E-4</c:v>
                </c:pt>
                <c:pt idx="712">
                  <c:v>4.1503906250000004E-4</c:v>
                </c:pt>
                <c:pt idx="713">
                  <c:v>8.3007812500000009E-4</c:v>
                </c:pt>
                <c:pt idx="714">
                  <c:v>6.2255859375000007E-4</c:v>
                </c:pt>
                <c:pt idx="715">
                  <c:v>2.6977539062500003E-2</c:v>
                </c:pt>
                <c:pt idx="716">
                  <c:v>4.1503906250000004E-4</c:v>
                </c:pt>
                <c:pt idx="717">
                  <c:v>4.1503906250000004E-4</c:v>
                </c:pt>
                <c:pt idx="718">
                  <c:v>4.1503906250000004E-4</c:v>
                </c:pt>
                <c:pt idx="719">
                  <c:v>6.2255859375000007E-4</c:v>
                </c:pt>
                <c:pt idx="720">
                  <c:v>6.2255859375000007E-4</c:v>
                </c:pt>
                <c:pt idx="721">
                  <c:v>0.50053710937500007</c:v>
                </c:pt>
                <c:pt idx="722">
                  <c:v>4.1503906250000004E-4</c:v>
                </c:pt>
                <c:pt idx="723">
                  <c:v>4.1503906250000004E-4</c:v>
                </c:pt>
                <c:pt idx="724">
                  <c:v>0.11102294921875001</c:v>
                </c:pt>
                <c:pt idx="725">
                  <c:v>4.1503906250000004E-4</c:v>
                </c:pt>
                <c:pt idx="726">
                  <c:v>6.2255859375000007E-4</c:v>
                </c:pt>
                <c:pt idx="727">
                  <c:v>1.45263671875E-3</c:v>
                </c:pt>
                <c:pt idx="728">
                  <c:v>6.2255859375000007E-4</c:v>
                </c:pt>
                <c:pt idx="729">
                  <c:v>6.2255859375000007E-4</c:v>
                </c:pt>
                <c:pt idx="730">
                  <c:v>4.1503906250000004E-4</c:v>
                </c:pt>
                <c:pt idx="731">
                  <c:v>1.03759765625E-3</c:v>
                </c:pt>
                <c:pt idx="732">
                  <c:v>6.2255859375000007E-4</c:v>
                </c:pt>
                <c:pt idx="733">
                  <c:v>4.1503906250000004E-4</c:v>
                </c:pt>
                <c:pt idx="734">
                  <c:v>6.2255859375000007E-4</c:v>
                </c:pt>
                <c:pt idx="735">
                  <c:v>6.2255859375000007E-4</c:v>
                </c:pt>
                <c:pt idx="736">
                  <c:v>1.6601562500000002E-3</c:v>
                </c:pt>
                <c:pt idx="737">
                  <c:v>4.1503906250000004E-4</c:v>
                </c:pt>
                <c:pt idx="738">
                  <c:v>6.2255859375000007E-4</c:v>
                </c:pt>
                <c:pt idx="739">
                  <c:v>6.2255859375000007E-4</c:v>
                </c:pt>
                <c:pt idx="740">
                  <c:v>6.2255859375000007E-4</c:v>
                </c:pt>
                <c:pt idx="741">
                  <c:v>6.2255859375000007E-4</c:v>
                </c:pt>
                <c:pt idx="742">
                  <c:v>3.9428710937500005E-3</c:v>
                </c:pt>
                <c:pt idx="743">
                  <c:v>6.2255859375000007E-4</c:v>
                </c:pt>
                <c:pt idx="744">
                  <c:v>6.2255859375000007E-4</c:v>
                </c:pt>
                <c:pt idx="745">
                  <c:v>1.45263671875E-3</c:v>
                </c:pt>
                <c:pt idx="746">
                  <c:v>6.2255859375000007E-4</c:v>
                </c:pt>
                <c:pt idx="747">
                  <c:v>6.2255859375000007E-4</c:v>
                </c:pt>
                <c:pt idx="748">
                  <c:v>6.2255859375000007E-4</c:v>
                </c:pt>
                <c:pt idx="749">
                  <c:v>3.3203125000000003E-3</c:v>
                </c:pt>
                <c:pt idx="750">
                  <c:v>4.1503906250000004E-4</c:v>
                </c:pt>
                <c:pt idx="751">
                  <c:v>4.1503906250000004E-4</c:v>
                </c:pt>
                <c:pt idx="752">
                  <c:v>4.1503906250000004E-4</c:v>
                </c:pt>
                <c:pt idx="753">
                  <c:v>6.2255859375000007E-4</c:v>
                </c:pt>
                <c:pt idx="754">
                  <c:v>4.1503906250000004E-4</c:v>
                </c:pt>
                <c:pt idx="755">
                  <c:v>4.1503906250000004E-4</c:v>
                </c:pt>
                <c:pt idx="756">
                  <c:v>4.1503906250000004E-4</c:v>
                </c:pt>
                <c:pt idx="757">
                  <c:v>4.1503906250000004E-4</c:v>
                </c:pt>
                <c:pt idx="758">
                  <c:v>4.1711425781250006E-2</c:v>
                </c:pt>
                <c:pt idx="759">
                  <c:v>2.2827148437500003E-3</c:v>
                </c:pt>
                <c:pt idx="760">
                  <c:v>4.1503906250000004E-4</c:v>
                </c:pt>
                <c:pt idx="761">
                  <c:v>6.2255859375000007E-4</c:v>
                </c:pt>
                <c:pt idx="762">
                  <c:v>1.03759765625E-3</c:v>
                </c:pt>
                <c:pt idx="763">
                  <c:v>4.1503906250000004E-4</c:v>
                </c:pt>
                <c:pt idx="764">
                  <c:v>3.7353515625000002E-3</c:v>
                </c:pt>
                <c:pt idx="765">
                  <c:v>6.2255859375000007E-4</c:v>
                </c:pt>
                <c:pt idx="766">
                  <c:v>4.1503906250000004E-4</c:v>
                </c:pt>
                <c:pt idx="767">
                  <c:v>4.1503906250000004E-4</c:v>
                </c:pt>
                <c:pt idx="768">
                  <c:v>6.2255859375000007E-4</c:v>
                </c:pt>
                <c:pt idx="769">
                  <c:v>8.3007812500000009E-4</c:v>
                </c:pt>
                <c:pt idx="770">
                  <c:v>4.150390625E-3</c:v>
                </c:pt>
                <c:pt idx="771">
                  <c:v>1.7431640625000001E-2</c:v>
                </c:pt>
                <c:pt idx="772">
                  <c:v>5.18798828125E-3</c:v>
                </c:pt>
                <c:pt idx="773">
                  <c:v>4.1503906250000004E-4</c:v>
                </c:pt>
                <c:pt idx="774">
                  <c:v>4.1503906250000004E-4</c:v>
                </c:pt>
                <c:pt idx="775">
                  <c:v>4.1503906250000004E-4</c:v>
                </c:pt>
                <c:pt idx="776">
                  <c:v>4.9804687500000005E-3</c:v>
                </c:pt>
                <c:pt idx="777">
                  <c:v>4.1503906250000004E-4</c:v>
                </c:pt>
                <c:pt idx="778">
                  <c:v>4.1503906250000004E-4</c:v>
                </c:pt>
                <c:pt idx="779">
                  <c:v>6.2255859375000007E-4</c:v>
                </c:pt>
                <c:pt idx="780">
                  <c:v>6.2255859375000007E-4</c:v>
                </c:pt>
                <c:pt idx="781">
                  <c:v>4.1503906250000004E-4</c:v>
                </c:pt>
                <c:pt idx="782">
                  <c:v>6.2255859375000007E-4</c:v>
                </c:pt>
                <c:pt idx="783">
                  <c:v>5.7482910156250004E-2</c:v>
                </c:pt>
                <c:pt idx="784">
                  <c:v>6.2255859375000007E-4</c:v>
                </c:pt>
                <c:pt idx="785">
                  <c:v>6.2255859375000007E-4</c:v>
                </c:pt>
                <c:pt idx="786">
                  <c:v>1.03759765625E-3</c:v>
                </c:pt>
                <c:pt idx="787">
                  <c:v>1.2451171875000001E-3</c:v>
                </c:pt>
                <c:pt idx="788">
                  <c:v>6.2255859375000007E-4</c:v>
                </c:pt>
                <c:pt idx="789">
                  <c:v>6.2255859375000007E-4</c:v>
                </c:pt>
                <c:pt idx="790">
                  <c:v>3.1127929687500004E-3</c:v>
                </c:pt>
                <c:pt idx="791">
                  <c:v>6.2255859375000007E-4</c:v>
                </c:pt>
                <c:pt idx="792">
                  <c:v>4.1503906250000004E-4</c:v>
                </c:pt>
                <c:pt idx="793">
                  <c:v>4.1503906250000004E-4</c:v>
                </c:pt>
                <c:pt idx="794">
                  <c:v>8.3007812500000009E-4</c:v>
                </c:pt>
                <c:pt idx="795">
                  <c:v>4.1503906250000004E-4</c:v>
                </c:pt>
                <c:pt idx="796">
                  <c:v>4.1503906250000004E-4</c:v>
                </c:pt>
                <c:pt idx="797">
                  <c:v>4.1503906250000004E-4</c:v>
                </c:pt>
                <c:pt idx="798">
                  <c:v>4.1503906250000004E-4</c:v>
                </c:pt>
                <c:pt idx="799">
                  <c:v>1.36962890625E-2</c:v>
                </c:pt>
                <c:pt idx="800">
                  <c:v>4.1503906250000004E-4</c:v>
                </c:pt>
                <c:pt idx="801">
                  <c:v>4.1503906250000004E-4</c:v>
                </c:pt>
                <c:pt idx="802">
                  <c:v>6.2255859375000007E-4</c:v>
                </c:pt>
                <c:pt idx="803">
                  <c:v>4.1503906250000004E-4</c:v>
                </c:pt>
                <c:pt idx="804">
                  <c:v>3.5278320312500003E-3</c:v>
                </c:pt>
                <c:pt idx="805">
                  <c:v>4.1503906250000004E-4</c:v>
                </c:pt>
                <c:pt idx="806">
                  <c:v>6.2255859375000007E-4</c:v>
                </c:pt>
                <c:pt idx="807">
                  <c:v>3.1127929687500004E-3</c:v>
                </c:pt>
                <c:pt idx="808">
                  <c:v>4.1503906250000004E-4</c:v>
                </c:pt>
                <c:pt idx="809">
                  <c:v>4.1503906250000004E-4</c:v>
                </c:pt>
                <c:pt idx="810">
                  <c:v>6.2255859375000007E-4</c:v>
                </c:pt>
                <c:pt idx="811">
                  <c:v>8.3007812500000009E-4</c:v>
                </c:pt>
                <c:pt idx="812">
                  <c:v>6.2255859375000007E-4</c:v>
                </c:pt>
                <c:pt idx="813">
                  <c:v>6.2255859375000007E-4</c:v>
                </c:pt>
                <c:pt idx="814">
                  <c:v>4.1503906250000004E-4</c:v>
                </c:pt>
                <c:pt idx="815">
                  <c:v>6.2255859375000007E-4</c:v>
                </c:pt>
                <c:pt idx="816">
                  <c:v>6.2255859375000007E-4</c:v>
                </c:pt>
                <c:pt idx="817">
                  <c:v>6.2255859375000007E-4</c:v>
                </c:pt>
                <c:pt idx="818">
                  <c:v>1.6601562500000002E-3</c:v>
                </c:pt>
                <c:pt idx="819">
                  <c:v>2.2827148437500003E-3</c:v>
                </c:pt>
                <c:pt idx="820">
                  <c:v>6.2255859375000007E-4</c:v>
                </c:pt>
                <c:pt idx="821">
                  <c:v>3.0712890625000003E-2</c:v>
                </c:pt>
                <c:pt idx="822">
                  <c:v>8.3007812500000009E-4</c:v>
                </c:pt>
                <c:pt idx="823">
                  <c:v>6.2255859375000007E-4</c:v>
                </c:pt>
                <c:pt idx="824">
                  <c:v>6.2255859375000007E-4</c:v>
                </c:pt>
                <c:pt idx="825">
                  <c:v>6.2255859375000007E-4</c:v>
                </c:pt>
                <c:pt idx="826">
                  <c:v>1.45263671875E-3</c:v>
                </c:pt>
                <c:pt idx="827">
                  <c:v>6.2255859375000007E-4</c:v>
                </c:pt>
                <c:pt idx="828">
                  <c:v>4.1503906250000004E-4</c:v>
                </c:pt>
                <c:pt idx="829">
                  <c:v>6.2255859375000007E-4</c:v>
                </c:pt>
                <c:pt idx="830">
                  <c:v>4.1503906250000004E-4</c:v>
                </c:pt>
                <c:pt idx="831">
                  <c:v>1.2451171875000001E-3</c:v>
                </c:pt>
                <c:pt idx="832">
                  <c:v>4.1503906250000004E-4</c:v>
                </c:pt>
                <c:pt idx="833">
                  <c:v>6.0180664062500005E-3</c:v>
                </c:pt>
                <c:pt idx="834">
                  <c:v>8.3007812500000009E-4</c:v>
                </c:pt>
                <c:pt idx="835">
                  <c:v>4.1503906250000004E-4</c:v>
                </c:pt>
                <c:pt idx="836">
                  <c:v>4.150390625E-3</c:v>
                </c:pt>
                <c:pt idx="837">
                  <c:v>6.2255859375000007E-4</c:v>
                </c:pt>
                <c:pt idx="838">
                  <c:v>4.1503906250000004E-4</c:v>
                </c:pt>
                <c:pt idx="839">
                  <c:v>6.2255859375000007E-4</c:v>
                </c:pt>
                <c:pt idx="840">
                  <c:v>8.923339843750001E-3</c:v>
                </c:pt>
                <c:pt idx="841">
                  <c:v>6.2255859375000007E-4</c:v>
                </c:pt>
                <c:pt idx="842">
                  <c:v>4.1503906250000004E-4</c:v>
                </c:pt>
                <c:pt idx="843">
                  <c:v>1.2451171875000001E-3</c:v>
                </c:pt>
                <c:pt idx="844">
                  <c:v>1.8676757812500001E-3</c:v>
                </c:pt>
                <c:pt idx="845">
                  <c:v>4.1503906250000004E-4</c:v>
                </c:pt>
                <c:pt idx="846">
                  <c:v>4.1503906250000004E-4</c:v>
                </c:pt>
                <c:pt idx="847">
                  <c:v>4.1503906250000004E-4</c:v>
                </c:pt>
                <c:pt idx="848">
                  <c:v>1.45263671875E-3</c:v>
                </c:pt>
                <c:pt idx="849">
                  <c:v>6.2255859375000007E-4</c:v>
                </c:pt>
                <c:pt idx="850">
                  <c:v>2.4902343750000003E-3</c:v>
                </c:pt>
                <c:pt idx="851">
                  <c:v>1.2451171875000001E-3</c:v>
                </c:pt>
                <c:pt idx="852">
                  <c:v>2.2827148437500003E-3</c:v>
                </c:pt>
                <c:pt idx="853">
                  <c:v>4.1503906250000004E-4</c:v>
                </c:pt>
                <c:pt idx="854">
                  <c:v>6.2255859375000007E-4</c:v>
                </c:pt>
                <c:pt idx="855">
                  <c:v>4.1503906250000004E-4</c:v>
                </c:pt>
                <c:pt idx="856">
                  <c:v>4.1503906250000004E-4</c:v>
                </c:pt>
                <c:pt idx="857">
                  <c:v>8.3007812500000009E-4</c:v>
                </c:pt>
                <c:pt idx="858">
                  <c:v>6.2255859375000007E-4</c:v>
                </c:pt>
                <c:pt idx="859">
                  <c:v>6.2255859375000007E-4</c:v>
                </c:pt>
                <c:pt idx="860">
                  <c:v>1.8676757812500001E-3</c:v>
                </c:pt>
                <c:pt idx="861">
                  <c:v>6.2255859375000007E-4</c:v>
                </c:pt>
                <c:pt idx="862">
                  <c:v>4.1503906250000004E-4</c:v>
                </c:pt>
                <c:pt idx="863">
                  <c:v>4.1503906250000004E-4</c:v>
                </c:pt>
                <c:pt idx="864">
                  <c:v>4.1503906250000004E-4</c:v>
                </c:pt>
                <c:pt idx="865">
                  <c:v>6.2255859375000007E-4</c:v>
                </c:pt>
                <c:pt idx="866">
                  <c:v>4.1503906250000004E-4</c:v>
                </c:pt>
                <c:pt idx="867">
                  <c:v>4.1503906250000004E-4</c:v>
                </c:pt>
                <c:pt idx="868">
                  <c:v>4.1503906250000004E-4</c:v>
                </c:pt>
                <c:pt idx="869">
                  <c:v>6.2255859375000007E-4</c:v>
                </c:pt>
                <c:pt idx="870">
                  <c:v>4.1503906250000004E-4</c:v>
                </c:pt>
                <c:pt idx="871">
                  <c:v>3.1127929687500004E-3</c:v>
                </c:pt>
                <c:pt idx="872">
                  <c:v>4.1503906250000004E-4</c:v>
                </c:pt>
                <c:pt idx="873">
                  <c:v>6.2255859375000007E-4</c:v>
                </c:pt>
                <c:pt idx="874">
                  <c:v>6.2255859375000007E-4</c:v>
                </c:pt>
                <c:pt idx="875">
                  <c:v>1.8676757812500001E-3</c:v>
                </c:pt>
                <c:pt idx="876">
                  <c:v>8.3007812500000009E-4</c:v>
                </c:pt>
                <c:pt idx="877">
                  <c:v>6.2255859375000007E-4</c:v>
                </c:pt>
                <c:pt idx="878">
                  <c:v>4.5654296875E-2</c:v>
                </c:pt>
                <c:pt idx="879">
                  <c:v>6.2255859375000007E-4</c:v>
                </c:pt>
                <c:pt idx="880">
                  <c:v>6.2255859375000007E-4</c:v>
                </c:pt>
                <c:pt idx="881">
                  <c:v>4.1503906250000004E-4</c:v>
                </c:pt>
                <c:pt idx="882">
                  <c:v>4.1503906250000004E-4</c:v>
                </c:pt>
                <c:pt idx="883">
                  <c:v>4.1503906250000004E-4</c:v>
                </c:pt>
                <c:pt idx="884">
                  <c:v>8.3007812500000009E-4</c:v>
                </c:pt>
                <c:pt idx="885">
                  <c:v>8.3007812500000009E-4</c:v>
                </c:pt>
                <c:pt idx="886">
                  <c:v>2.2827148437500003E-3</c:v>
                </c:pt>
                <c:pt idx="887">
                  <c:v>4.1503906250000004E-4</c:v>
                </c:pt>
                <c:pt idx="888">
                  <c:v>6.2255859375000007E-4</c:v>
                </c:pt>
                <c:pt idx="889">
                  <c:v>1.058349609375E-2</c:v>
                </c:pt>
                <c:pt idx="890">
                  <c:v>6.2255859375000007E-4</c:v>
                </c:pt>
                <c:pt idx="891">
                  <c:v>1.2451171875000001E-3</c:v>
                </c:pt>
                <c:pt idx="892">
                  <c:v>8.7158203125000007E-3</c:v>
                </c:pt>
                <c:pt idx="893">
                  <c:v>4.1503906250000004E-4</c:v>
                </c:pt>
                <c:pt idx="894">
                  <c:v>6.2255859375000007E-4</c:v>
                </c:pt>
                <c:pt idx="895">
                  <c:v>6.2255859375000007E-4</c:v>
                </c:pt>
                <c:pt idx="896">
                  <c:v>4.1503906250000004E-4</c:v>
                </c:pt>
                <c:pt idx="897">
                  <c:v>6.2255859375000007E-4</c:v>
                </c:pt>
                <c:pt idx="898">
                  <c:v>8.30078125E-3</c:v>
                </c:pt>
                <c:pt idx="899">
                  <c:v>6.2255859375000007E-4</c:v>
                </c:pt>
                <c:pt idx="900">
                  <c:v>6.2255859375000007E-4</c:v>
                </c:pt>
                <c:pt idx="901">
                  <c:v>4.1503906250000004E-4</c:v>
                </c:pt>
                <c:pt idx="902">
                  <c:v>4.1503906250000004E-4</c:v>
                </c:pt>
                <c:pt idx="903">
                  <c:v>6.2255859375000007E-4</c:v>
                </c:pt>
                <c:pt idx="904">
                  <c:v>6.2255859375000007E-4</c:v>
                </c:pt>
                <c:pt idx="905">
                  <c:v>8.3007812500000009E-4</c:v>
                </c:pt>
                <c:pt idx="906">
                  <c:v>4.1503906250000004E-4</c:v>
                </c:pt>
                <c:pt idx="907">
                  <c:v>4.1503906250000004E-4</c:v>
                </c:pt>
                <c:pt idx="908">
                  <c:v>7.4707031250000003E-3</c:v>
                </c:pt>
                <c:pt idx="909">
                  <c:v>6.2255859375000007E-4</c:v>
                </c:pt>
                <c:pt idx="910">
                  <c:v>6.2255859375000007E-4</c:v>
                </c:pt>
                <c:pt idx="911">
                  <c:v>6.2255859375000007E-4</c:v>
                </c:pt>
                <c:pt idx="912">
                  <c:v>4.1503906250000004E-4</c:v>
                </c:pt>
                <c:pt idx="913">
                  <c:v>4.1503906250000004E-4</c:v>
                </c:pt>
                <c:pt idx="914">
                  <c:v>8.30078125E-3</c:v>
                </c:pt>
                <c:pt idx="915">
                  <c:v>4.1503906250000004E-4</c:v>
                </c:pt>
                <c:pt idx="916">
                  <c:v>1.03759765625E-3</c:v>
                </c:pt>
                <c:pt idx="917">
                  <c:v>4.1503906250000004E-4</c:v>
                </c:pt>
                <c:pt idx="918">
                  <c:v>4.1503906250000004E-4</c:v>
                </c:pt>
                <c:pt idx="919">
                  <c:v>8.3007812500000009E-4</c:v>
                </c:pt>
                <c:pt idx="920">
                  <c:v>6.2255859375000007E-4</c:v>
                </c:pt>
                <c:pt idx="921">
                  <c:v>8.3007812500000009E-4</c:v>
                </c:pt>
                <c:pt idx="922">
                  <c:v>6.2255859375000007E-4</c:v>
                </c:pt>
                <c:pt idx="923">
                  <c:v>4.1503906250000004E-4</c:v>
                </c:pt>
                <c:pt idx="924">
                  <c:v>6.2255859375000007E-4</c:v>
                </c:pt>
                <c:pt idx="925">
                  <c:v>6.2255859375000007E-4</c:v>
                </c:pt>
                <c:pt idx="926">
                  <c:v>6.2255859375000007E-4</c:v>
                </c:pt>
                <c:pt idx="927">
                  <c:v>6.2255859375000007E-4</c:v>
                </c:pt>
                <c:pt idx="928">
                  <c:v>4.1503906250000004E-4</c:v>
                </c:pt>
                <c:pt idx="929">
                  <c:v>4.1503906250000004E-4</c:v>
                </c:pt>
                <c:pt idx="930">
                  <c:v>2.4902343750000003E-3</c:v>
                </c:pt>
                <c:pt idx="931">
                  <c:v>4.1503906250000004E-4</c:v>
                </c:pt>
                <c:pt idx="932">
                  <c:v>4.1503906250000004E-4</c:v>
                </c:pt>
                <c:pt idx="933">
                  <c:v>1.8054199218750001E-2</c:v>
                </c:pt>
                <c:pt idx="934">
                  <c:v>4.1503906250000004E-4</c:v>
                </c:pt>
                <c:pt idx="935">
                  <c:v>1.45263671875E-3</c:v>
                </c:pt>
                <c:pt idx="936">
                  <c:v>2.2827148437500003E-3</c:v>
                </c:pt>
                <c:pt idx="937">
                  <c:v>6.2255859375000007E-4</c:v>
                </c:pt>
                <c:pt idx="938">
                  <c:v>1.45263671875E-3</c:v>
                </c:pt>
                <c:pt idx="939">
                  <c:v>6.2255859375000007E-4</c:v>
                </c:pt>
                <c:pt idx="940">
                  <c:v>4.1503906250000004E-4</c:v>
                </c:pt>
                <c:pt idx="941">
                  <c:v>4.1503906250000004E-4</c:v>
                </c:pt>
                <c:pt idx="942">
                  <c:v>4.1503906250000004E-4</c:v>
                </c:pt>
                <c:pt idx="943">
                  <c:v>6.2255859375000007E-4</c:v>
                </c:pt>
                <c:pt idx="944">
                  <c:v>6.2255859375000007E-4</c:v>
                </c:pt>
                <c:pt idx="945">
                  <c:v>4.1503906250000004E-4</c:v>
                </c:pt>
                <c:pt idx="946">
                  <c:v>4.1503906250000004E-4</c:v>
                </c:pt>
                <c:pt idx="947">
                  <c:v>1.8676757812500001E-3</c:v>
                </c:pt>
                <c:pt idx="948">
                  <c:v>4.1503906250000004E-4</c:v>
                </c:pt>
                <c:pt idx="949">
                  <c:v>6.2255859375000007E-4</c:v>
                </c:pt>
                <c:pt idx="950">
                  <c:v>4.1503906250000004E-4</c:v>
                </c:pt>
                <c:pt idx="951">
                  <c:v>6.2255859375000007E-4</c:v>
                </c:pt>
                <c:pt idx="952">
                  <c:v>2.0751953125E-3</c:v>
                </c:pt>
                <c:pt idx="953">
                  <c:v>6.2255859375000007E-4</c:v>
                </c:pt>
                <c:pt idx="954">
                  <c:v>0.3818359375</c:v>
                </c:pt>
                <c:pt idx="955">
                  <c:v>4.1503906250000004E-4</c:v>
                </c:pt>
                <c:pt idx="956">
                  <c:v>4.1503906250000004E-4</c:v>
                </c:pt>
                <c:pt idx="957">
                  <c:v>6.2255859375000007E-4</c:v>
                </c:pt>
                <c:pt idx="958">
                  <c:v>4.1503906250000004E-4</c:v>
                </c:pt>
                <c:pt idx="959">
                  <c:v>4.1503906250000004E-4</c:v>
                </c:pt>
                <c:pt idx="960">
                  <c:v>6.2255859375000007E-4</c:v>
                </c:pt>
                <c:pt idx="961">
                  <c:v>4.1503906250000004E-4</c:v>
                </c:pt>
                <c:pt idx="962">
                  <c:v>6.2255859375000007E-4</c:v>
                </c:pt>
                <c:pt idx="963">
                  <c:v>6.2255859375000007E-4</c:v>
                </c:pt>
                <c:pt idx="964">
                  <c:v>4.1503906250000004E-4</c:v>
                </c:pt>
                <c:pt idx="965">
                  <c:v>4.1503906250000004E-4</c:v>
                </c:pt>
                <c:pt idx="966">
                  <c:v>6.2255859375000007E-4</c:v>
                </c:pt>
                <c:pt idx="967">
                  <c:v>4.1503906250000004E-4</c:v>
                </c:pt>
                <c:pt idx="968">
                  <c:v>4.1503906250000004E-4</c:v>
                </c:pt>
                <c:pt idx="969">
                  <c:v>4.1503906250000004E-4</c:v>
                </c:pt>
                <c:pt idx="970">
                  <c:v>4.1503906250000004E-4</c:v>
                </c:pt>
                <c:pt idx="971">
                  <c:v>4.1503906250000004E-4</c:v>
                </c:pt>
                <c:pt idx="972">
                  <c:v>4.1503906250000004E-4</c:v>
                </c:pt>
                <c:pt idx="973">
                  <c:v>6.2255859375000007E-4</c:v>
                </c:pt>
                <c:pt idx="974">
                  <c:v>4.1503906250000004E-4</c:v>
                </c:pt>
                <c:pt idx="975">
                  <c:v>6.2255859375000007E-4</c:v>
                </c:pt>
                <c:pt idx="976">
                  <c:v>2.1582031250000001E-2</c:v>
                </c:pt>
                <c:pt idx="977">
                  <c:v>1.2451171875000001E-3</c:v>
                </c:pt>
                <c:pt idx="978">
                  <c:v>8.3007812500000009E-4</c:v>
                </c:pt>
                <c:pt idx="979">
                  <c:v>2.2827148437500003E-3</c:v>
                </c:pt>
                <c:pt idx="980">
                  <c:v>4.1503906250000004E-4</c:v>
                </c:pt>
                <c:pt idx="981">
                  <c:v>6.2255859375000007E-4</c:v>
                </c:pt>
                <c:pt idx="982">
                  <c:v>4.1503906250000004E-4</c:v>
                </c:pt>
                <c:pt idx="983">
                  <c:v>6.2255859375000007E-4</c:v>
                </c:pt>
                <c:pt idx="984">
                  <c:v>4.1503906250000004E-4</c:v>
                </c:pt>
                <c:pt idx="985">
                  <c:v>1.8676757812500001E-3</c:v>
                </c:pt>
                <c:pt idx="986">
                  <c:v>6.2255859375000007E-4</c:v>
                </c:pt>
                <c:pt idx="987">
                  <c:v>1.8676757812500001E-3</c:v>
                </c:pt>
                <c:pt idx="988">
                  <c:v>4.1503906250000004E-4</c:v>
                </c:pt>
                <c:pt idx="989">
                  <c:v>6.2255859375000007E-4</c:v>
                </c:pt>
                <c:pt idx="990">
                  <c:v>4.1503906250000004E-4</c:v>
                </c:pt>
                <c:pt idx="991">
                  <c:v>6.2255859375000007E-4</c:v>
                </c:pt>
                <c:pt idx="992">
                  <c:v>6.2255859375000007E-4</c:v>
                </c:pt>
                <c:pt idx="993">
                  <c:v>2.4902343750000003E-3</c:v>
                </c:pt>
                <c:pt idx="994">
                  <c:v>6.2255859375000007E-4</c:v>
                </c:pt>
                <c:pt idx="995">
                  <c:v>6.2255859375000007E-4</c:v>
                </c:pt>
                <c:pt idx="996">
                  <c:v>4.1503906250000004E-4</c:v>
                </c:pt>
                <c:pt idx="997">
                  <c:v>8.3007812500000009E-4</c:v>
                </c:pt>
                <c:pt idx="998">
                  <c:v>6.2255859375000007E-4</c:v>
                </c:pt>
                <c:pt idx="999">
                  <c:v>6.2255859375000007E-4</c:v>
                </c:pt>
                <c:pt idx="1000">
                  <c:v>4.1503906250000004E-4</c:v>
                </c:pt>
                <c:pt idx="1001">
                  <c:v>4.1503906250000004E-4</c:v>
                </c:pt>
                <c:pt idx="1002">
                  <c:v>6.2255859375000007E-4</c:v>
                </c:pt>
                <c:pt idx="1003">
                  <c:v>6.2255859375000007E-4</c:v>
                </c:pt>
                <c:pt idx="1004">
                  <c:v>4.1503906250000004E-4</c:v>
                </c:pt>
                <c:pt idx="1005">
                  <c:v>6.2255859375000007E-4</c:v>
                </c:pt>
                <c:pt idx="1006">
                  <c:v>6.2255859375000007E-4</c:v>
                </c:pt>
                <c:pt idx="1007">
                  <c:v>4.1503906250000004E-4</c:v>
                </c:pt>
                <c:pt idx="1008">
                  <c:v>6.2255859375000007E-4</c:v>
                </c:pt>
                <c:pt idx="1009">
                  <c:v>6.2255859375000007E-4</c:v>
                </c:pt>
                <c:pt idx="1010">
                  <c:v>4.1503906250000004E-4</c:v>
                </c:pt>
                <c:pt idx="1011">
                  <c:v>6.2255859375000007E-4</c:v>
                </c:pt>
                <c:pt idx="1012">
                  <c:v>6.2255859375000007E-4</c:v>
                </c:pt>
                <c:pt idx="1013">
                  <c:v>6.2255859375000007E-4</c:v>
                </c:pt>
                <c:pt idx="1014">
                  <c:v>6.2255859375000007E-4</c:v>
                </c:pt>
                <c:pt idx="1015">
                  <c:v>4.1503906250000004E-4</c:v>
                </c:pt>
                <c:pt idx="1016">
                  <c:v>6.2255859375000007E-4</c:v>
                </c:pt>
                <c:pt idx="1017">
                  <c:v>6.2255859375000007E-4</c:v>
                </c:pt>
                <c:pt idx="1018">
                  <c:v>1.03759765625E-3</c:v>
                </c:pt>
                <c:pt idx="1019">
                  <c:v>6.2255859375000007E-4</c:v>
                </c:pt>
                <c:pt idx="1020">
                  <c:v>1.03759765625E-3</c:v>
                </c:pt>
                <c:pt idx="1021">
                  <c:v>6.2255859375000007E-4</c:v>
                </c:pt>
                <c:pt idx="1022">
                  <c:v>4.1503906250000004E-4</c:v>
                </c:pt>
                <c:pt idx="1023">
                  <c:v>4.1503906250000004E-4</c:v>
                </c:pt>
                <c:pt idx="1024">
                  <c:v>2.6977539062500002E-3</c:v>
                </c:pt>
                <c:pt idx="1025">
                  <c:v>2.9052734375000001E-3</c:v>
                </c:pt>
                <c:pt idx="1026">
                  <c:v>6.2255859375000007E-4</c:v>
                </c:pt>
                <c:pt idx="1027">
                  <c:v>4.1503906250000004E-4</c:v>
                </c:pt>
                <c:pt idx="1028">
                  <c:v>6.2255859375000007E-4</c:v>
                </c:pt>
                <c:pt idx="1029">
                  <c:v>4.1503906250000004E-4</c:v>
                </c:pt>
                <c:pt idx="1030">
                  <c:v>4.1503906250000004E-4</c:v>
                </c:pt>
                <c:pt idx="1031">
                  <c:v>2.3449707031250003E-2</c:v>
                </c:pt>
                <c:pt idx="1032">
                  <c:v>8.3007812500000009E-4</c:v>
                </c:pt>
                <c:pt idx="1033">
                  <c:v>1.8676757812500001E-3</c:v>
                </c:pt>
                <c:pt idx="1034">
                  <c:v>4.1503906250000004E-4</c:v>
                </c:pt>
                <c:pt idx="1035">
                  <c:v>4.1503906250000004E-4</c:v>
                </c:pt>
                <c:pt idx="1036">
                  <c:v>1.6601562500000002E-3</c:v>
                </c:pt>
                <c:pt idx="1037">
                  <c:v>6.2255859375000007E-4</c:v>
                </c:pt>
                <c:pt idx="1038">
                  <c:v>6.2255859375000007E-4</c:v>
                </c:pt>
                <c:pt idx="1039">
                  <c:v>4.1503906250000004E-4</c:v>
                </c:pt>
                <c:pt idx="1040">
                  <c:v>4.1503906250000004E-4</c:v>
                </c:pt>
                <c:pt idx="1041">
                  <c:v>4.1503906250000004E-4</c:v>
                </c:pt>
                <c:pt idx="1042">
                  <c:v>6.8481445312500002E-3</c:v>
                </c:pt>
                <c:pt idx="1043">
                  <c:v>4.1503906250000004E-4</c:v>
                </c:pt>
                <c:pt idx="1044">
                  <c:v>0.62152099609375</c:v>
                </c:pt>
                <c:pt idx="1045">
                  <c:v>8.3007812500000009E-4</c:v>
                </c:pt>
                <c:pt idx="1046">
                  <c:v>4.1503906250000004E-4</c:v>
                </c:pt>
                <c:pt idx="1047">
                  <c:v>7.885742187500001E-3</c:v>
                </c:pt>
                <c:pt idx="1048">
                  <c:v>6.2255859375000007E-4</c:v>
                </c:pt>
                <c:pt idx="1049">
                  <c:v>6.2255859375000007E-4</c:v>
                </c:pt>
                <c:pt idx="1050">
                  <c:v>4.1503906250000004E-4</c:v>
                </c:pt>
                <c:pt idx="1051">
                  <c:v>4.1503906250000004E-4</c:v>
                </c:pt>
                <c:pt idx="1052">
                  <c:v>6.2255859375000007E-4</c:v>
                </c:pt>
                <c:pt idx="1053">
                  <c:v>1.6601562500000002E-3</c:v>
                </c:pt>
                <c:pt idx="1054">
                  <c:v>4.1503906250000004E-4</c:v>
                </c:pt>
                <c:pt idx="1055">
                  <c:v>1.03759765625E-3</c:v>
                </c:pt>
                <c:pt idx="1056">
                  <c:v>6.2255859375000007E-4</c:v>
                </c:pt>
                <c:pt idx="1057">
                  <c:v>4.1503906250000004E-4</c:v>
                </c:pt>
                <c:pt idx="1058">
                  <c:v>2.0751953125E-3</c:v>
                </c:pt>
                <c:pt idx="1059">
                  <c:v>8.3007812500000009E-4</c:v>
                </c:pt>
                <c:pt idx="1060">
                  <c:v>4.1503906250000004E-4</c:v>
                </c:pt>
                <c:pt idx="1061">
                  <c:v>2.9882812500000001E-2</c:v>
                </c:pt>
                <c:pt idx="1062">
                  <c:v>6.2255859375000007E-4</c:v>
                </c:pt>
                <c:pt idx="1063">
                  <c:v>4.1503906250000004E-4</c:v>
                </c:pt>
                <c:pt idx="1064">
                  <c:v>1.45263671875E-3</c:v>
                </c:pt>
                <c:pt idx="1065">
                  <c:v>4.1503906250000004E-4</c:v>
                </c:pt>
                <c:pt idx="1066">
                  <c:v>4.1503906250000004E-4</c:v>
                </c:pt>
                <c:pt idx="1067">
                  <c:v>8.5083007812500003E-3</c:v>
                </c:pt>
                <c:pt idx="1068">
                  <c:v>1.6601562500000002E-3</c:v>
                </c:pt>
                <c:pt idx="1069">
                  <c:v>8.3007812500000009E-4</c:v>
                </c:pt>
                <c:pt idx="1070">
                  <c:v>6.2255859375000007E-4</c:v>
                </c:pt>
                <c:pt idx="1071">
                  <c:v>1.45263671875E-3</c:v>
                </c:pt>
                <c:pt idx="1072">
                  <c:v>4.1503906250000004E-4</c:v>
                </c:pt>
                <c:pt idx="1073">
                  <c:v>4.1503906250000004E-4</c:v>
                </c:pt>
                <c:pt idx="1074">
                  <c:v>6.2255859375000007E-4</c:v>
                </c:pt>
                <c:pt idx="1075">
                  <c:v>6.8481445312500002E-3</c:v>
                </c:pt>
                <c:pt idx="1076">
                  <c:v>6.2255859375000007E-4</c:v>
                </c:pt>
                <c:pt idx="1077">
                  <c:v>6.2255859375000007E-4</c:v>
                </c:pt>
                <c:pt idx="1078">
                  <c:v>6.2255859375000007E-4</c:v>
                </c:pt>
                <c:pt idx="1079">
                  <c:v>1.45263671875E-3</c:v>
                </c:pt>
                <c:pt idx="1080">
                  <c:v>4.1503906250000004E-4</c:v>
                </c:pt>
                <c:pt idx="1081">
                  <c:v>4.1503906250000004E-4</c:v>
                </c:pt>
                <c:pt idx="1082">
                  <c:v>3.7353515625000002E-3</c:v>
                </c:pt>
                <c:pt idx="1083">
                  <c:v>6.2255859375000007E-4</c:v>
                </c:pt>
                <c:pt idx="1084">
                  <c:v>6.2255859375000007E-4</c:v>
                </c:pt>
                <c:pt idx="1085">
                  <c:v>2.0751953125000002E-4</c:v>
                </c:pt>
                <c:pt idx="1086">
                  <c:v>6.2255859375000007E-4</c:v>
                </c:pt>
                <c:pt idx="1087">
                  <c:v>4.1503906250000004E-4</c:v>
                </c:pt>
                <c:pt idx="1088">
                  <c:v>2.9052734375000001E-3</c:v>
                </c:pt>
                <c:pt idx="1089">
                  <c:v>2.2827148437500003E-3</c:v>
                </c:pt>
                <c:pt idx="1090">
                  <c:v>6.2255859375000007E-4</c:v>
                </c:pt>
                <c:pt idx="1091">
                  <c:v>6.4331054687500003E-3</c:v>
                </c:pt>
                <c:pt idx="1092">
                  <c:v>4.1503906250000004E-4</c:v>
                </c:pt>
                <c:pt idx="1093">
                  <c:v>6.2255859375000007E-4</c:v>
                </c:pt>
                <c:pt idx="1094">
                  <c:v>4.1503906250000004E-4</c:v>
                </c:pt>
                <c:pt idx="1095">
                  <c:v>6.2255859375000007E-4</c:v>
                </c:pt>
                <c:pt idx="1096">
                  <c:v>8.3007812500000009E-4</c:v>
                </c:pt>
                <c:pt idx="1097">
                  <c:v>4.1503906250000004E-4</c:v>
                </c:pt>
                <c:pt idx="1098">
                  <c:v>0.13052978515625002</c:v>
                </c:pt>
                <c:pt idx="1099">
                  <c:v>6.2255859375000007E-4</c:v>
                </c:pt>
                <c:pt idx="1100">
                  <c:v>6.2255859375000007E-4</c:v>
                </c:pt>
                <c:pt idx="1101">
                  <c:v>4.1503906250000004E-4</c:v>
                </c:pt>
                <c:pt idx="1102">
                  <c:v>1.45263671875E-3</c:v>
                </c:pt>
                <c:pt idx="1103">
                  <c:v>1.6601562500000002E-3</c:v>
                </c:pt>
                <c:pt idx="1104">
                  <c:v>2.6977539062500002E-3</c:v>
                </c:pt>
                <c:pt idx="1105">
                  <c:v>6.2255859375000007E-4</c:v>
                </c:pt>
                <c:pt idx="1106">
                  <c:v>9.1308593750000014E-3</c:v>
                </c:pt>
                <c:pt idx="1107">
                  <c:v>4.1503906250000004E-4</c:v>
                </c:pt>
                <c:pt idx="1108">
                  <c:v>2.0751953125E-3</c:v>
                </c:pt>
                <c:pt idx="1109">
                  <c:v>4.1503906250000004E-4</c:v>
                </c:pt>
                <c:pt idx="1110">
                  <c:v>4.1503906250000004E-4</c:v>
                </c:pt>
                <c:pt idx="1111">
                  <c:v>4.1503906250000004E-4</c:v>
                </c:pt>
                <c:pt idx="1112">
                  <c:v>4.1503906250000004E-4</c:v>
                </c:pt>
                <c:pt idx="1113">
                  <c:v>2.0751953125E-3</c:v>
                </c:pt>
                <c:pt idx="1114">
                  <c:v>6.2255859375000007E-4</c:v>
                </c:pt>
                <c:pt idx="1115">
                  <c:v>4.1503906250000004E-4</c:v>
                </c:pt>
                <c:pt idx="1116">
                  <c:v>4.1503906250000004E-4</c:v>
                </c:pt>
                <c:pt idx="1117">
                  <c:v>2.0751953125E-3</c:v>
                </c:pt>
                <c:pt idx="1118">
                  <c:v>4.1503906250000004E-4</c:v>
                </c:pt>
                <c:pt idx="1119">
                  <c:v>4.1503906250000004E-4</c:v>
                </c:pt>
                <c:pt idx="1120">
                  <c:v>1.6601562500000002E-3</c:v>
                </c:pt>
                <c:pt idx="1121">
                  <c:v>6.2255859375000007E-4</c:v>
                </c:pt>
                <c:pt idx="1122">
                  <c:v>6.2255859375000007E-4</c:v>
                </c:pt>
                <c:pt idx="1123">
                  <c:v>1.6601562500000002E-3</c:v>
                </c:pt>
                <c:pt idx="1124">
                  <c:v>2.4072265625000002E-2</c:v>
                </c:pt>
                <c:pt idx="1125">
                  <c:v>6.2255859375000007E-4</c:v>
                </c:pt>
                <c:pt idx="1126">
                  <c:v>8.3007812500000009E-4</c:v>
                </c:pt>
                <c:pt idx="1127">
                  <c:v>6.2255859375000007E-4</c:v>
                </c:pt>
                <c:pt idx="1128">
                  <c:v>6.2255859375000007E-4</c:v>
                </c:pt>
                <c:pt idx="1129">
                  <c:v>1.3488769531250002E-2</c:v>
                </c:pt>
                <c:pt idx="1130">
                  <c:v>7.9687500000000008E-2</c:v>
                </c:pt>
                <c:pt idx="1131">
                  <c:v>6.2255859375000007E-4</c:v>
                </c:pt>
                <c:pt idx="1132">
                  <c:v>4.1503906250000004E-4</c:v>
                </c:pt>
                <c:pt idx="1133">
                  <c:v>6.2255859375000007E-4</c:v>
                </c:pt>
                <c:pt idx="1134">
                  <c:v>3.3203125000000003E-3</c:v>
                </c:pt>
                <c:pt idx="1135">
                  <c:v>6.2255859375000007E-4</c:v>
                </c:pt>
                <c:pt idx="1136">
                  <c:v>4.1503906250000004E-4</c:v>
                </c:pt>
                <c:pt idx="1137">
                  <c:v>4.1503906250000004E-4</c:v>
                </c:pt>
                <c:pt idx="1138">
                  <c:v>2.0751953125000002E-4</c:v>
                </c:pt>
                <c:pt idx="1139">
                  <c:v>4.1503906250000004E-4</c:v>
                </c:pt>
                <c:pt idx="1140">
                  <c:v>4.1503906250000004E-4</c:v>
                </c:pt>
                <c:pt idx="1141">
                  <c:v>4.1503906250000004E-4</c:v>
                </c:pt>
                <c:pt idx="1142">
                  <c:v>4.1503906250000004E-4</c:v>
                </c:pt>
                <c:pt idx="1143">
                  <c:v>2.4902343750000003E-3</c:v>
                </c:pt>
                <c:pt idx="1144">
                  <c:v>1.45263671875E-3</c:v>
                </c:pt>
                <c:pt idx="1145">
                  <c:v>4.1503906250000004E-4</c:v>
                </c:pt>
                <c:pt idx="1146">
                  <c:v>6.2255859375000007E-4</c:v>
                </c:pt>
                <c:pt idx="1147">
                  <c:v>6.2255859375000007E-4</c:v>
                </c:pt>
                <c:pt idx="1148">
                  <c:v>4.1503906250000004E-4</c:v>
                </c:pt>
                <c:pt idx="1149">
                  <c:v>4.1503906250000004E-4</c:v>
                </c:pt>
                <c:pt idx="1150">
                  <c:v>6.2255859375000007E-4</c:v>
                </c:pt>
                <c:pt idx="1151">
                  <c:v>6.2255859375000007E-4</c:v>
                </c:pt>
                <c:pt idx="1152">
                  <c:v>2.6354980468750001E-2</c:v>
                </c:pt>
                <c:pt idx="1153">
                  <c:v>6.2255859375000007E-4</c:v>
                </c:pt>
                <c:pt idx="1154">
                  <c:v>8.3007812500000009E-4</c:v>
                </c:pt>
                <c:pt idx="1155">
                  <c:v>2.0751953125E-3</c:v>
                </c:pt>
                <c:pt idx="1156">
                  <c:v>4.1503906250000004E-4</c:v>
                </c:pt>
                <c:pt idx="1157">
                  <c:v>4.1503906250000004E-4</c:v>
                </c:pt>
                <c:pt idx="1158">
                  <c:v>4.1503906250000004E-4</c:v>
                </c:pt>
                <c:pt idx="1159">
                  <c:v>1.03759765625E-3</c:v>
                </c:pt>
                <c:pt idx="1160">
                  <c:v>4.1503906250000004E-4</c:v>
                </c:pt>
                <c:pt idx="1161">
                  <c:v>4.1503906250000004E-4</c:v>
                </c:pt>
                <c:pt idx="1162">
                  <c:v>6.2255859375000007E-4</c:v>
                </c:pt>
                <c:pt idx="1163">
                  <c:v>2.6977539062500002E-3</c:v>
                </c:pt>
                <c:pt idx="1164">
                  <c:v>4.1503906250000004E-4</c:v>
                </c:pt>
                <c:pt idx="1165">
                  <c:v>6.2255859375000007E-4</c:v>
                </c:pt>
                <c:pt idx="1166">
                  <c:v>1.45263671875E-3</c:v>
                </c:pt>
                <c:pt idx="1167">
                  <c:v>6.2255859375000007E-4</c:v>
                </c:pt>
                <c:pt idx="1168">
                  <c:v>8.3007812500000009E-4</c:v>
                </c:pt>
                <c:pt idx="1169">
                  <c:v>8.5498046875000011E-2</c:v>
                </c:pt>
                <c:pt idx="1170">
                  <c:v>4.1503906250000004E-4</c:v>
                </c:pt>
                <c:pt idx="1171">
                  <c:v>4.461669921875E-2</c:v>
                </c:pt>
                <c:pt idx="1172">
                  <c:v>1.03759765625E-3</c:v>
                </c:pt>
                <c:pt idx="1173">
                  <c:v>6.2255859375000007E-4</c:v>
                </c:pt>
                <c:pt idx="1174">
                  <c:v>6.2255859375000007E-4</c:v>
                </c:pt>
                <c:pt idx="1175">
                  <c:v>1.5356445312500001E-2</c:v>
                </c:pt>
                <c:pt idx="1176">
                  <c:v>6.2255859375000007E-4</c:v>
                </c:pt>
                <c:pt idx="1177">
                  <c:v>8.3007812500000009E-4</c:v>
                </c:pt>
                <c:pt idx="1178">
                  <c:v>6.2255859375000007E-4</c:v>
                </c:pt>
                <c:pt idx="1179">
                  <c:v>4.1503906250000004E-4</c:v>
                </c:pt>
                <c:pt idx="1180">
                  <c:v>1.5148925781250001E-2</c:v>
                </c:pt>
                <c:pt idx="1181">
                  <c:v>2.2827148437500003E-3</c:v>
                </c:pt>
                <c:pt idx="1182">
                  <c:v>4.1503906250000004E-4</c:v>
                </c:pt>
                <c:pt idx="1183">
                  <c:v>2.0751953125000002E-4</c:v>
                </c:pt>
                <c:pt idx="1184">
                  <c:v>6.2255859375000007E-4</c:v>
                </c:pt>
                <c:pt idx="1185">
                  <c:v>4.1503906250000004E-4</c:v>
                </c:pt>
                <c:pt idx="1186">
                  <c:v>1.6601562500000002E-3</c:v>
                </c:pt>
                <c:pt idx="1187">
                  <c:v>2.0751953125E-3</c:v>
                </c:pt>
                <c:pt idx="1188">
                  <c:v>8.3007812500000009E-4</c:v>
                </c:pt>
                <c:pt idx="1189">
                  <c:v>1.03759765625E-3</c:v>
                </c:pt>
                <c:pt idx="1190">
                  <c:v>2.0751953125000002E-4</c:v>
                </c:pt>
                <c:pt idx="1191">
                  <c:v>4.1503906250000004E-4</c:v>
                </c:pt>
                <c:pt idx="1192">
                  <c:v>2.0751953125E-3</c:v>
                </c:pt>
                <c:pt idx="1193">
                  <c:v>4.1503906250000004E-4</c:v>
                </c:pt>
                <c:pt idx="1194">
                  <c:v>3.7353515625000002E-3</c:v>
                </c:pt>
                <c:pt idx="1195">
                  <c:v>4.1503906250000004E-4</c:v>
                </c:pt>
                <c:pt idx="1196">
                  <c:v>6.2255859375000007E-4</c:v>
                </c:pt>
                <c:pt idx="1197">
                  <c:v>4.1503906250000004E-4</c:v>
                </c:pt>
                <c:pt idx="1198">
                  <c:v>2.9052734375000001E-3</c:v>
                </c:pt>
                <c:pt idx="1199">
                  <c:v>1.8676757812500001E-3</c:v>
                </c:pt>
                <c:pt idx="1200">
                  <c:v>6.2255859375000007E-4</c:v>
                </c:pt>
                <c:pt idx="1201">
                  <c:v>6.2255859375000007E-4</c:v>
                </c:pt>
                <c:pt idx="1202">
                  <c:v>6.2255859375000007E-4</c:v>
                </c:pt>
                <c:pt idx="1203">
                  <c:v>4.1503906250000004E-4</c:v>
                </c:pt>
                <c:pt idx="1204">
                  <c:v>6.2255859375000007E-4</c:v>
                </c:pt>
                <c:pt idx="1205">
                  <c:v>6.2255859375000007E-4</c:v>
                </c:pt>
                <c:pt idx="1206">
                  <c:v>6.2255859375000007E-4</c:v>
                </c:pt>
                <c:pt idx="1207">
                  <c:v>4.1503906250000004E-4</c:v>
                </c:pt>
                <c:pt idx="1208">
                  <c:v>1.6601562500000002E-3</c:v>
                </c:pt>
                <c:pt idx="1209">
                  <c:v>4.1503906250000004E-4</c:v>
                </c:pt>
                <c:pt idx="1210">
                  <c:v>4.1503906250000004E-4</c:v>
                </c:pt>
                <c:pt idx="1211">
                  <c:v>4.1503906250000004E-4</c:v>
                </c:pt>
                <c:pt idx="1212">
                  <c:v>4.1503906250000004E-4</c:v>
                </c:pt>
                <c:pt idx="1213">
                  <c:v>4.1503906250000004E-4</c:v>
                </c:pt>
                <c:pt idx="1214">
                  <c:v>4.1503906250000004E-4</c:v>
                </c:pt>
                <c:pt idx="1215">
                  <c:v>8.3007812500000009E-4</c:v>
                </c:pt>
                <c:pt idx="1216">
                  <c:v>1.6601562500000002E-3</c:v>
                </c:pt>
                <c:pt idx="1217">
                  <c:v>4.1503906250000004E-4</c:v>
                </c:pt>
                <c:pt idx="1218">
                  <c:v>4.1503906250000004E-4</c:v>
                </c:pt>
                <c:pt idx="1219">
                  <c:v>2.2827148437500003E-3</c:v>
                </c:pt>
                <c:pt idx="1220">
                  <c:v>2.0751953125000002E-4</c:v>
                </c:pt>
                <c:pt idx="1221">
                  <c:v>4.1503906250000004E-4</c:v>
                </c:pt>
                <c:pt idx="1222">
                  <c:v>2.5732421875000001E-2</c:v>
                </c:pt>
                <c:pt idx="1223">
                  <c:v>6.2255859375000007E-4</c:v>
                </c:pt>
                <c:pt idx="1224">
                  <c:v>4.1503906250000004E-4</c:v>
                </c:pt>
                <c:pt idx="1225">
                  <c:v>4.1503906250000004E-4</c:v>
                </c:pt>
                <c:pt idx="1226">
                  <c:v>6.2255859375000007E-4</c:v>
                </c:pt>
                <c:pt idx="1227">
                  <c:v>6.2255859375000007E-4</c:v>
                </c:pt>
                <c:pt idx="1228">
                  <c:v>5.18798828125E-3</c:v>
                </c:pt>
                <c:pt idx="1229">
                  <c:v>6.2255859375000007E-4</c:v>
                </c:pt>
                <c:pt idx="1230">
                  <c:v>6.2255859375000007E-4</c:v>
                </c:pt>
                <c:pt idx="1231">
                  <c:v>8.3007812500000009E-4</c:v>
                </c:pt>
                <c:pt idx="1232">
                  <c:v>4.1503906250000004E-4</c:v>
                </c:pt>
                <c:pt idx="1233">
                  <c:v>6.2255859375000007E-4</c:v>
                </c:pt>
                <c:pt idx="1234">
                  <c:v>4.1503906250000004E-4</c:v>
                </c:pt>
                <c:pt idx="1235">
                  <c:v>6.2255859375000007E-4</c:v>
                </c:pt>
                <c:pt idx="1236">
                  <c:v>4.1503906250000004E-4</c:v>
                </c:pt>
                <c:pt idx="1237">
                  <c:v>3.4863281250000003E-2</c:v>
                </c:pt>
                <c:pt idx="1238">
                  <c:v>4.1503906250000004E-4</c:v>
                </c:pt>
                <c:pt idx="1239">
                  <c:v>6.2255859375000007E-4</c:v>
                </c:pt>
                <c:pt idx="1240">
                  <c:v>6.2255859375000007E-4</c:v>
                </c:pt>
                <c:pt idx="1241">
                  <c:v>6.8481445312500002E-3</c:v>
                </c:pt>
                <c:pt idx="1242">
                  <c:v>6.2255859375000007E-4</c:v>
                </c:pt>
                <c:pt idx="1243">
                  <c:v>4.1503906250000004E-4</c:v>
                </c:pt>
                <c:pt idx="1244">
                  <c:v>4.1503906250000004E-4</c:v>
                </c:pt>
                <c:pt idx="1245">
                  <c:v>3.8183593750000001E-2</c:v>
                </c:pt>
                <c:pt idx="1246">
                  <c:v>6.2255859375000007E-4</c:v>
                </c:pt>
                <c:pt idx="1247">
                  <c:v>0.18282470703125001</c:v>
                </c:pt>
                <c:pt idx="1248">
                  <c:v>6.2255859375000007E-4</c:v>
                </c:pt>
                <c:pt idx="1249">
                  <c:v>4.1503906250000004E-4</c:v>
                </c:pt>
                <c:pt idx="1250">
                  <c:v>6.2255859375000007E-4</c:v>
                </c:pt>
                <c:pt idx="1251">
                  <c:v>2.5939941406250003E-2</c:v>
                </c:pt>
                <c:pt idx="1252">
                  <c:v>4.1503906250000004E-4</c:v>
                </c:pt>
                <c:pt idx="1253">
                  <c:v>4.1503906250000004E-4</c:v>
                </c:pt>
                <c:pt idx="1254">
                  <c:v>4.1503906250000004E-4</c:v>
                </c:pt>
                <c:pt idx="1255">
                  <c:v>4.1503906250000004E-4</c:v>
                </c:pt>
                <c:pt idx="1256">
                  <c:v>4.1503906250000004E-4</c:v>
                </c:pt>
                <c:pt idx="1257">
                  <c:v>1.6601562500000002E-3</c:v>
                </c:pt>
                <c:pt idx="1258">
                  <c:v>2.6977539062500002E-3</c:v>
                </c:pt>
                <c:pt idx="1259">
                  <c:v>4.1503906250000004E-4</c:v>
                </c:pt>
                <c:pt idx="1260">
                  <c:v>6.2255859375000007E-4</c:v>
                </c:pt>
                <c:pt idx="1261">
                  <c:v>4.1503906250000004E-4</c:v>
                </c:pt>
                <c:pt idx="1262">
                  <c:v>1.45263671875E-3</c:v>
                </c:pt>
                <c:pt idx="1263">
                  <c:v>4.1503906250000004E-4</c:v>
                </c:pt>
                <c:pt idx="1264">
                  <c:v>6.2255859375000007E-4</c:v>
                </c:pt>
                <c:pt idx="1265">
                  <c:v>9.960937500000001E-3</c:v>
                </c:pt>
                <c:pt idx="1266">
                  <c:v>6.2255859375000007E-4</c:v>
                </c:pt>
                <c:pt idx="1267">
                  <c:v>6.2255859375000007E-4</c:v>
                </c:pt>
                <c:pt idx="1268">
                  <c:v>6.2255859375000007E-4</c:v>
                </c:pt>
                <c:pt idx="1269">
                  <c:v>2.4902343750000003E-3</c:v>
                </c:pt>
                <c:pt idx="1270">
                  <c:v>0.22495117187500002</c:v>
                </c:pt>
                <c:pt idx="1271">
                  <c:v>5.6030273437500007E-3</c:v>
                </c:pt>
                <c:pt idx="1272">
                  <c:v>3.5900878906250003E-2</c:v>
                </c:pt>
                <c:pt idx="1273">
                  <c:v>4.1503906250000004E-4</c:v>
                </c:pt>
                <c:pt idx="1274">
                  <c:v>4.1503906250000004E-4</c:v>
                </c:pt>
                <c:pt idx="1275">
                  <c:v>6.2255859375000007E-4</c:v>
                </c:pt>
                <c:pt idx="1276">
                  <c:v>4.1503906250000004E-4</c:v>
                </c:pt>
                <c:pt idx="1277">
                  <c:v>1.03759765625E-3</c:v>
                </c:pt>
                <c:pt idx="1278">
                  <c:v>4.1503906250000004E-4</c:v>
                </c:pt>
                <c:pt idx="1279">
                  <c:v>4.7729492187500002E-3</c:v>
                </c:pt>
                <c:pt idx="1280">
                  <c:v>4.1503906250000004E-4</c:v>
                </c:pt>
                <c:pt idx="1281">
                  <c:v>2.4902343750000003E-3</c:v>
                </c:pt>
                <c:pt idx="1282">
                  <c:v>6.2255859375000007E-4</c:v>
                </c:pt>
                <c:pt idx="1283">
                  <c:v>2.4902343750000003E-3</c:v>
                </c:pt>
                <c:pt idx="1284">
                  <c:v>1.8676757812500001E-3</c:v>
                </c:pt>
                <c:pt idx="1285">
                  <c:v>2.0751953125000002E-4</c:v>
                </c:pt>
                <c:pt idx="1286">
                  <c:v>6.2255859375000007E-4</c:v>
                </c:pt>
                <c:pt idx="1287">
                  <c:v>4.1503906250000004E-4</c:v>
                </c:pt>
                <c:pt idx="1288">
                  <c:v>4.1503906250000004E-4</c:v>
                </c:pt>
                <c:pt idx="1289">
                  <c:v>4.1503906250000004E-4</c:v>
                </c:pt>
                <c:pt idx="1290">
                  <c:v>4.1503906250000004E-4</c:v>
                </c:pt>
                <c:pt idx="1291">
                  <c:v>4.1503906250000004E-4</c:v>
                </c:pt>
                <c:pt idx="1292">
                  <c:v>4.1503906250000004E-4</c:v>
                </c:pt>
                <c:pt idx="1293">
                  <c:v>4.1503906250000004E-4</c:v>
                </c:pt>
                <c:pt idx="1294">
                  <c:v>4.1503906250000004E-4</c:v>
                </c:pt>
                <c:pt idx="1295">
                  <c:v>6.2255859375000007E-4</c:v>
                </c:pt>
                <c:pt idx="1296">
                  <c:v>4.1503906250000004E-4</c:v>
                </c:pt>
                <c:pt idx="1297">
                  <c:v>6.2255859375000007E-4</c:v>
                </c:pt>
                <c:pt idx="1298">
                  <c:v>1.2866210937500001E-2</c:v>
                </c:pt>
                <c:pt idx="1299">
                  <c:v>6.2255859375000007E-4</c:v>
                </c:pt>
                <c:pt idx="1300">
                  <c:v>1.6601562500000002E-3</c:v>
                </c:pt>
                <c:pt idx="1301">
                  <c:v>4.1503906250000004E-4</c:v>
                </c:pt>
                <c:pt idx="1302">
                  <c:v>6.2255859375000007E-4</c:v>
                </c:pt>
                <c:pt idx="1303">
                  <c:v>4.1503906250000004E-4</c:v>
                </c:pt>
                <c:pt idx="1304">
                  <c:v>6.2255859375000007E-4</c:v>
                </c:pt>
                <c:pt idx="1305">
                  <c:v>4.1503906250000004E-4</c:v>
                </c:pt>
                <c:pt idx="1306">
                  <c:v>8.3007812500000009E-4</c:v>
                </c:pt>
                <c:pt idx="1307">
                  <c:v>2.4902343750000003E-3</c:v>
                </c:pt>
                <c:pt idx="1308">
                  <c:v>4.1503906250000004E-4</c:v>
                </c:pt>
                <c:pt idx="1309">
                  <c:v>6.2255859375000007E-4</c:v>
                </c:pt>
                <c:pt idx="1310">
                  <c:v>4.1503906250000004E-4</c:v>
                </c:pt>
                <c:pt idx="1311">
                  <c:v>8.3007812500000009E-4</c:v>
                </c:pt>
                <c:pt idx="1312">
                  <c:v>1.2451171875000001E-3</c:v>
                </c:pt>
                <c:pt idx="1313">
                  <c:v>4.1503906250000004E-4</c:v>
                </c:pt>
                <c:pt idx="1314">
                  <c:v>2.0751953125000002E-4</c:v>
                </c:pt>
                <c:pt idx="1315">
                  <c:v>2.2827148437500003E-3</c:v>
                </c:pt>
                <c:pt idx="1316">
                  <c:v>2.4902343750000003E-3</c:v>
                </c:pt>
                <c:pt idx="1317">
                  <c:v>6.2255859375000007E-4</c:v>
                </c:pt>
                <c:pt idx="1318">
                  <c:v>6.2255859375000007E-4</c:v>
                </c:pt>
                <c:pt idx="1319">
                  <c:v>4.1503906250000004E-4</c:v>
                </c:pt>
                <c:pt idx="1320">
                  <c:v>1.2451171875000001E-3</c:v>
                </c:pt>
                <c:pt idx="1321">
                  <c:v>2.0751953125000002E-4</c:v>
                </c:pt>
                <c:pt idx="1322">
                  <c:v>4.1503906250000004E-4</c:v>
                </c:pt>
                <c:pt idx="1323">
                  <c:v>4.1503906250000004E-4</c:v>
                </c:pt>
                <c:pt idx="1324">
                  <c:v>1.45263671875E-3</c:v>
                </c:pt>
                <c:pt idx="1325">
                  <c:v>4.1503906250000004E-4</c:v>
                </c:pt>
                <c:pt idx="1326">
                  <c:v>2.2827148437500003E-3</c:v>
                </c:pt>
                <c:pt idx="1327">
                  <c:v>1.2451171875000001E-3</c:v>
                </c:pt>
                <c:pt idx="1328">
                  <c:v>4.1503906250000004E-4</c:v>
                </c:pt>
                <c:pt idx="1329">
                  <c:v>8.3007812500000009E-4</c:v>
                </c:pt>
                <c:pt idx="1330">
                  <c:v>3.3203125000000003E-3</c:v>
                </c:pt>
                <c:pt idx="1331">
                  <c:v>6.2255859375000007E-4</c:v>
                </c:pt>
                <c:pt idx="1332">
                  <c:v>4.1503906250000004E-4</c:v>
                </c:pt>
                <c:pt idx="1333">
                  <c:v>0</c:v>
                </c:pt>
                <c:pt idx="1334">
                  <c:v>4.1503906250000004E-4</c:v>
                </c:pt>
                <c:pt idx="1335">
                  <c:v>4.1503906250000004E-4</c:v>
                </c:pt>
                <c:pt idx="1336">
                  <c:v>4.1503906250000004E-4</c:v>
                </c:pt>
                <c:pt idx="1337">
                  <c:v>1.265869140625E-2</c:v>
                </c:pt>
                <c:pt idx="1338">
                  <c:v>8.3007812500000009E-4</c:v>
                </c:pt>
                <c:pt idx="1339">
                  <c:v>6.2255859375000007E-4</c:v>
                </c:pt>
                <c:pt idx="1340">
                  <c:v>1.6601562500000002E-3</c:v>
                </c:pt>
                <c:pt idx="1341">
                  <c:v>6.2255859375000007E-4</c:v>
                </c:pt>
                <c:pt idx="1342">
                  <c:v>3.3203125000000003E-3</c:v>
                </c:pt>
                <c:pt idx="1343">
                  <c:v>1.2451171875000001E-3</c:v>
                </c:pt>
                <c:pt idx="1344">
                  <c:v>0.21146240234375002</c:v>
                </c:pt>
                <c:pt idx="1345">
                  <c:v>4.1503906250000004E-4</c:v>
                </c:pt>
                <c:pt idx="1346">
                  <c:v>1.03759765625E-3</c:v>
                </c:pt>
                <c:pt idx="1347">
                  <c:v>4.1503906250000004E-4</c:v>
                </c:pt>
                <c:pt idx="1348">
                  <c:v>7.885742187500001E-3</c:v>
                </c:pt>
                <c:pt idx="1349">
                  <c:v>6.2255859375000007E-4</c:v>
                </c:pt>
                <c:pt idx="1350">
                  <c:v>6.2255859375000007E-4</c:v>
                </c:pt>
                <c:pt idx="1351">
                  <c:v>6.2255859375000007E-4</c:v>
                </c:pt>
                <c:pt idx="1352">
                  <c:v>6.2255859375000007E-4</c:v>
                </c:pt>
                <c:pt idx="1353">
                  <c:v>6.2255859375000007E-4</c:v>
                </c:pt>
                <c:pt idx="1354">
                  <c:v>4.1503906250000004E-4</c:v>
                </c:pt>
                <c:pt idx="1355">
                  <c:v>4.9804687500000005E-3</c:v>
                </c:pt>
                <c:pt idx="1356">
                  <c:v>5.6445312500000004E-2</c:v>
                </c:pt>
                <c:pt idx="1357">
                  <c:v>2.4902343750000003E-3</c:v>
                </c:pt>
                <c:pt idx="1358">
                  <c:v>4.1503906250000004E-4</c:v>
                </c:pt>
                <c:pt idx="1359">
                  <c:v>1.45263671875E-3</c:v>
                </c:pt>
                <c:pt idx="1360">
                  <c:v>1.2451171875000001E-3</c:v>
                </c:pt>
                <c:pt idx="1361">
                  <c:v>6.2255859375000007E-4</c:v>
                </c:pt>
                <c:pt idx="1362">
                  <c:v>4.1503906250000004E-4</c:v>
                </c:pt>
                <c:pt idx="1363">
                  <c:v>6.2255859375000007E-4</c:v>
                </c:pt>
                <c:pt idx="1364">
                  <c:v>4.1503906250000004E-4</c:v>
                </c:pt>
                <c:pt idx="1365">
                  <c:v>8.3007812500000009E-4</c:v>
                </c:pt>
                <c:pt idx="1366">
                  <c:v>1.6601562500000002E-3</c:v>
                </c:pt>
                <c:pt idx="1367">
                  <c:v>4.1503906250000004E-4</c:v>
                </c:pt>
                <c:pt idx="1368">
                  <c:v>4.1503906250000004E-4</c:v>
                </c:pt>
                <c:pt idx="1369">
                  <c:v>3.7353515625000002E-3</c:v>
                </c:pt>
                <c:pt idx="1370">
                  <c:v>4.1503906250000004E-4</c:v>
                </c:pt>
                <c:pt idx="1371">
                  <c:v>4.1503906250000004E-4</c:v>
                </c:pt>
                <c:pt idx="1372">
                  <c:v>6.2255859375000007E-4</c:v>
                </c:pt>
                <c:pt idx="1373">
                  <c:v>1.8676757812500001E-3</c:v>
                </c:pt>
                <c:pt idx="1374">
                  <c:v>6.2255859375000007E-4</c:v>
                </c:pt>
                <c:pt idx="1375">
                  <c:v>6.2255859375000007E-4</c:v>
                </c:pt>
                <c:pt idx="1376">
                  <c:v>2.6977539062500002E-3</c:v>
                </c:pt>
                <c:pt idx="1377">
                  <c:v>4.1503906250000004E-4</c:v>
                </c:pt>
                <c:pt idx="1378">
                  <c:v>6.2255859375000007E-4</c:v>
                </c:pt>
                <c:pt idx="1379">
                  <c:v>1.45263671875E-3</c:v>
                </c:pt>
                <c:pt idx="1380">
                  <c:v>6.2255859375000007E-4</c:v>
                </c:pt>
                <c:pt idx="1381">
                  <c:v>6.2255859375000007E-4</c:v>
                </c:pt>
                <c:pt idx="1382">
                  <c:v>4.1503906250000004E-4</c:v>
                </c:pt>
                <c:pt idx="1383">
                  <c:v>4.1503906250000004E-4</c:v>
                </c:pt>
                <c:pt idx="1384">
                  <c:v>1.6601562500000002E-3</c:v>
                </c:pt>
                <c:pt idx="1385">
                  <c:v>4.1503906250000004E-4</c:v>
                </c:pt>
                <c:pt idx="1386">
                  <c:v>4.1503906250000004E-4</c:v>
                </c:pt>
                <c:pt idx="1387">
                  <c:v>3.3203125000000003E-3</c:v>
                </c:pt>
                <c:pt idx="1388">
                  <c:v>4.1503906250000004E-4</c:v>
                </c:pt>
                <c:pt idx="1389">
                  <c:v>5.8105468750000002E-3</c:v>
                </c:pt>
                <c:pt idx="1390">
                  <c:v>2.3034667968750002E-2</c:v>
                </c:pt>
                <c:pt idx="1391">
                  <c:v>4.1503906250000004E-4</c:v>
                </c:pt>
                <c:pt idx="1392">
                  <c:v>2.0751953125E-3</c:v>
                </c:pt>
                <c:pt idx="1393">
                  <c:v>1.6394042968750001E-2</c:v>
                </c:pt>
                <c:pt idx="1394">
                  <c:v>0.31667480468750003</c:v>
                </c:pt>
                <c:pt idx="1395">
                  <c:v>8.3007812500000009E-4</c:v>
                </c:pt>
                <c:pt idx="1396">
                  <c:v>4.1503906250000004E-4</c:v>
                </c:pt>
                <c:pt idx="1397">
                  <c:v>2.9052734375000001E-3</c:v>
                </c:pt>
                <c:pt idx="1398">
                  <c:v>6.2255859375000007E-4</c:v>
                </c:pt>
                <c:pt idx="1399">
                  <c:v>6.2255859375000007E-4</c:v>
                </c:pt>
                <c:pt idx="1400">
                  <c:v>1.6601562500000002E-3</c:v>
                </c:pt>
                <c:pt idx="1401">
                  <c:v>4.1503906250000004E-4</c:v>
                </c:pt>
                <c:pt idx="1402">
                  <c:v>4.1503906250000004E-4</c:v>
                </c:pt>
                <c:pt idx="1403">
                  <c:v>4.1503906250000004E-4</c:v>
                </c:pt>
                <c:pt idx="1404">
                  <c:v>4.1503906250000004E-4</c:v>
                </c:pt>
                <c:pt idx="1405">
                  <c:v>3.1127929687500004E-3</c:v>
                </c:pt>
                <c:pt idx="1406">
                  <c:v>6.2255859375000007E-4</c:v>
                </c:pt>
                <c:pt idx="1407">
                  <c:v>6.2255859375000007E-4</c:v>
                </c:pt>
                <c:pt idx="1408">
                  <c:v>0.21125488281250002</c:v>
                </c:pt>
                <c:pt idx="1409">
                  <c:v>4.1503906250000004E-4</c:v>
                </c:pt>
                <c:pt idx="1410">
                  <c:v>1.2451171875000001E-3</c:v>
                </c:pt>
                <c:pt idx="1411">
                  <c:v>4.1503906250000004E-4</c:v>
                </c:pt>
                <c:pt idx="1412">
                  <c:v>2.2827148437500003E-3</c:v>
                </c:pt>
                <c:pt idx="1413">
                  <c:v>6.2255859375000007E-4</c:v>
                </c:pt>
                <c:pt idx="1414">
                  <c:v>4.1503906250000004E-4</c:v>
                </c:pt>
                <c:pt idx="1415">
                  <c:v>8.3007812500000009E-4</c:v>
                </c:pt>
                <c:pt idx="1416">
                  <c:v>1.45263671875E-3</c:v>
                </c:pt>
                <c:pt idx="1417">
                  <c:v>4.1503906250000004E-4</c:v>
                </c:pt>
                <c:pt idx="1418">
                  <c:v>4.1503906250000004E-4</c:v>
                </c:pt>
                <c:pt idx="1419">
                  <c:v>4.1503906250000004E-4</c:v>
                </c:pt>
                <c:pt idx="1420">
                  <c:v>6.2255859375000007E-4</c:v>
                </c:pt>
                <c:pt idx="1421">
                  <c:v>4.1503906250000004E-4</c:v>
                </c:pt>
                <c:pt idx="1422">
                  <c:v>4.1503906250000004E-4</c:v>
                </c:pt>
                <c:pt idx="1423">
                  <c:v>8.3007812500000009E-4</c:v>
                </c:pt>
                <c:pt idx="1424">
                  <c:v>6.2255859375000007E-4</c:v>
                </c:pt>
                <c:pt idx="1425">
                  <c:v>6.2255859375000007E-4</c:v>
                </c:pt>
                <c:pt idx="1426">
                  <c:v>6.2255859375000007E-4</c:v>
                </c:pt>
                <c:pt idx="1427">
                  <c:v>5.6030273437500007E-3</c:v>
                </c:pt>
                <c:pt idx="1428">
                  <c:v>6.2255859375000007E-4</c:v>
                </c:pt>
                <c:pt idx="1429">
                  <c:v>4.1503906250000004E-4</c:v>
                </c:pt>
                <c:pt idx="1430">
                  <c:v>4.1503906250000004E-4</c:v>
                </c:pt>
                <c:pt idx="1431">
                  <c:v>2.0751953125000002E-4</c:v>
                </c:pt>
                <c:pt idx="1432">
                  <c:v>6.2255859375000007E-4</c:v>
                </c:pt>
                <c:pt idx="1433">
                  <c:v>5.7690429687500003E-2</c:v>
                </c:pt>
                <c:pt idx="1434">
                  <c:v>4.1503906250000004E-4</c:v>
                </c:pt>
                <c:pt idx="1435">
                  <c:v>6.2255859375000007E-4</c:v>
                </c:pt>
                <c:pt idx="1436">
                  <c:v>4.1503906250000004E-4</c:v>
                </c:pt>
                <c:pt idx="1437">
                  <c:v>4.1503906250000004E-4</c:v>
                </c:pt>
                <c:pt idx="1438">
                  <c:v>4.1503906250000004E-4</c:v>
                </c:pt>
                <c:pt idx="1439">
                  <c:v>6.2255859375000007E-4</c:v>
                </c:pt>
                <c:pt idx="1440">
                  <c:v>3.5278320312500003E-3</c:v>
                </c:pt>
                <c:pt idx="1441">
                  <c:v>4.1503906250000004E-4</c:v>
                </c:pt>
                <c:pt idx="1442">
                  <c:v>4.1503906250000004E-4</c:v>
                </c:pt>
                <c:pt idx="1443">
                  <c:v>6.2255859375000007E-4</c:v>
                </c:pt>
                <c:pt idx="1444">
                  <c:v>4.1503906250000004E-4</c:v>
                </c:pt>
                <c:pt idx="1445">
                  <c:v>1.03759765625E-3</c:v>
                </c:pt>
                <c:pt idx="1446">
                  <c:v>4.1503906250000004E-4</c:v>
                </c:pt>
                <c:pt idx="1447">
                  <c:v>6.2255859375000007E-4</c:v>
                </c:pt>
                <c:pt idx="1448">
                  <c:v>6.2255859375000007E-4</c:v>
                </c:pt>
                <c:pt idx="1449">
                  <c:v>8.3007812500000009E-4</c:v>
                </c:pt>
                <c:pt idx="1450">
                  <c:v>6.2255859375000007E-4</c:v>
                </c:pt>
                <c:pt idx="1451">
                  <c:v>6.2255859375000007E-4</c:v>
                </c:pt>
                <c:pt idx="1452">
                  <c:v>6.2255859375000007E-4</c:v>
                </c:pt>
                <c:pt idx="1453">
                  <c:v>4.1503906250000004E-4</c:v>
                </c:pt>
                <c:pt idx="1454">
                  <c:v>4.1503906250000004E-4</c:v>
                </c:pt>
                <c:pt idx="1455">
                  <c:v>4.1503906250000004E-4</c:v>
                </c:pt>
                <c:pt idx="1456">
                  <c:v>4.1503906250000004E-4</c:v>
                </c:pt>
                <c:pt idx="1457">
                  <c:v>4.1503906250000004E-4</c:v>
                </c:pt>
                <c:pt idx="1458">
                  <c:v>4.1503906250000004E-4</c:v>
                </c:pt>
                <c:pt idx="1459">
                  <c:v>6.2255859375000007E-4</c:v>
                </c:pt>
                <c:pt idx="1460">
                  <c:v>6.2255859375000007E-4</c:v>
                </c:pt>
                <c:pt idx="1461">
                  <c:v>2.0751953125E-3</c:v>
                </c:pt>
                <c:pt idx="1462">
                  <c:v>6.2255859375000007E-4</c:v>
                </c:pt>
                <c:pt idx="1463">
                  <c:v>4.1503906250000004E-4</c:v>
                </c:pt>
                <c:pt idx="1464">
                  <c:v>3.4448242187500006E-2</c:v>
                </c:pt>
                <c:pt idx="1465">
                  <c:v>1.2451171875000001E-3</c:v>
                </c:pt>
                <c:pt idx="1466">
                  <c:v>6.2255859375000007E-4</c:v>
                </c:pt>
                <c:pt idx="1467">
                  <c:v>6.2255859375000007E-4</c:v>
                </c:pt>
                <c:pt idx="1468">
                  <c:v>4.3579101562500003E-3</c:v>
                </c:pt>
                <c:pt idx="1469">
                  <c:v>6.2255859375000007E-4</c:v>
                </c:pt>
                <c:pt idx="1470">
                  <c:v>6.2255859375000007E-4</c:v>
                </c:pt>
                <c:pt idx="1471">
                  <c:v>6.2255859375000007E-4</c:v>
                </c:pt>
                <c:pt idx="1472">
                  <c:v>6.2255859375000007E-4</c:v>
                </c:pt>
                <c:pt idx="1473">
                  <c:v>4.1503906250000004E-4</c:v>
                </c:pt>
                <c:pt idx="1474">
                  <c:v>4.1503906250000004E-4</c:v>
                </c:pt>
                <c:pt idx="1475">
                  <c:v>4.1503906250000004E-4</c:v>
                </c:pt>
                <c:pt idx="1476">
                  <c:v>4.1503906250000004E-4</c:v>
                </c:pt>
                <c:pt idx="1477">
                  <c:v>4.1503906250000004E-4</c:v>
                </c:pt>
                <c:pt idx="1478">
                  <c:v>4.1503906250000004E-4</c:v>
                </c:pt>
                <c:pt idx="1479">
                  <c:v>4.1503906250000004E-4</c:v>
                </c:pt>
                <c:pt idx="1480">
                  <c:v>4.1503906250000004E-4</c:v>
                </c:pt>
                <c:pt idx="1481">
                  <c:v>4.1503906250000004E-4</c:v>
                </c:pt>
                <c:pt idx="1482">
                  <c:v>6.2255859375000007E-4</c:v>
                </c:pt>
                <c:pt idx="1483">
                  <c:v>7.4707031250000003E-3</c:v>
                </c:pt>
                <c:pt idx="1484">
                  <c:v>2.0751953125000002E-4</c:v>
                </c:pt>
                <c:pt idx="1485">
                  <c:v>4.1503906250000004E-4</c:v>
                </c:pt>
                <c:pt idx="1486">
                  <c:v>6.2255859375000007E-4</c:v>
                </c:pt>
                <c:pt idx="1487">
                  <c:v>2.6977539062500002E-3</c:v>
                </c:pt>
                <c:pt idx="1488">
                  <c:v>6.2255859375000007E-4</c:v>
                </c:pt>
                <c:pt idx="1489">
                  <c:v>6.2255859375000007E-4</c:v>
                </c:pt>
                <c:pt idx="1490">
                  <c:v>2.4902343750000003E-3</c:v>
                </c:pt>
                <c:pt idx="1491">
                  <c:v>2.9052734375000001E-3</c:v>
                </c:pt>
                <c:pt idx="1492">
                  <c:v>6.2255859375000007E-4</c:v>
                </c:pt>
                <c:pt idx="1493">
                  <c:v>1.2451171875000001E-3</c:v>
                </c:pt>
                <c:pt idx="1494">
                  <c:v>7.885742187500001E-3</c:v>
                </c:pt>
                <c:pt idx="1495">
                  <c:v>4.1503906250000004E-4</c:v>
                </c:pt>
                <c:pt idx="1496">
                  <c:v>4.1503906250000004E-4</c:v>
                </c:pt>
                <c:pt idx="1497">
                  <c:v>6.2255859375000007E-4</c:v>
                </c:pt>
                <c:pt idx="1498">
                  <c:v>4.1503906250000004E-4</c:v>
                </c:pt>
                <c:pt idx="1499">
                  <c:v>4.1503906250000004E-4</c:v>
                </c:pt>
                <c:pt idx="1500">
                  <c:v>4.1503906250000004E-4</c:v>
                </c:pt>
                <c:pt idx="1501">
                  <c:v>3.5278320312500003E-3</c:v>
                </c:pt>
                <c:pt idx="1502">
                  <c:v>4.1503906250000004E-4</c:v>
                </c:pt>
                <c:pt idx="1503">
                  <c:v>6.2255859375000007E-4</c:v>
                </c:pt>
                <c:pt idx="1504">
                  <c:v>4.1503906250000004E-4</c:v>
                </c:pt>
                <c:pt idx="1505">
                  <c:v>4.1503906250000004E-4</c:v>
                </c:pt>
                <c:pt idx="1506">
                  <c:v>4.1503906250000004E-4</c:v>
                </c:pt>
                <c:pt idx="1507">
                  <c:v>2.9052734375000001E-3</c:v>
                </c:pt>
                <c:pt idx="1508">
                  <c:v>6.2255859375000007E-4</c:v>
                </c:pt>
                <c:pt idx="1509">
                  <c:v>4.1503906250000004E-4</c:v>
                </c:pt>
                <c:pt idx="1510">
                  <c:v>4.1503906250000004E-4</c:v>
                </c:pt>
                <c:pt idx="1511">
                  <c:v>4.1503906250000004E-4</c:v>
                </c:pt>
                <c:pt idx="1512">
                  <c:v>1.03759765625E-3</c:v>
                </c:pt>
                <c:pt idx="1513">
                  <c:v>6.2255859375000007E-4</c:v>
                </c:pt>
                <c:pt idx="1514">
                  <c:v>6.2255859375000007E-4</c:v>
                </c:pt>
                <c:pt idx="1515">
                  <c:v>4.1503906250000004E-4</c:v>
                </c:pt>
                <c:pt idx="1516">
                  <c:v>4.1503906250000004E-4</c:v>
                </c:pt>
                <c:pt idx="1517">
                  <c:v>4.1503906250000004E-4</c:v>
                </c:pt>
                <c:pt idx="1518">
                  <c:v>4.1503906250000004E-4</c:v>
                </c:pt>
                <c:pt idx="1519">
                  <c:v>4.1503906250000004E-4</c:v>
                </c:pt>
                <c:pt idx="1520">
                  <c:v>4.1503906250000004E-4</c:v>
                </c:pt>
                <c:pt idx="1521">
                  <c:v>2.5109863281250002E-2</c:v>
                </c:pt>
                <c:pt idx="1522">
                  <c:v>4.1503906250000004E-4</c:v>
                </c:pt>
                <c:pt idx="1523">
                  <c:v>4.1503906250000004E-4</c:v>
                </c:pt>
                <c:pt idx="1524">
                  <c:v>6.2255859375000007E-4</c:v>
                </c:pt>
                <c:pt idx="1525">
                  <c:v>2.0751953125000002E-4</c:v>
                </c:pt>
                <c:pt idx="1526">
                  <c:v>1.45263671875E-3</c:v>
                </c:pt>
                <c:pt idx="1527">
                  <c:v>6.2255859375000007E-4</c:v>
                </c:pt>
                <c:pt idx="1528">
                  <c:v>6.2255859375000007E-4</c:v>
                </c:pt>
                <c:pt idx="1529">
                  <c:v>6.2255859375000007E-4</c:v>
                </c:pt>
                <c:pt idx="1530">
                  <c:v>4.150390625E-3</c:v>
                </c:pt>
                <c:pt idx="1531">
                  <c:v>4.1503906250000004E-4</c:v>
                </c:pt>
                <c:pt idx="1532">
                  <c:v>4.1503906250000004E-4</c:v>
                </c:pt>
                <c:pt idx="1533">
                  <c:v>6.2255859375000007E-4</c:v>
                </c:pt>
                <c:pt idx="1534">
                  <c:v>2.386474609375E-2</c:v>
                </c:pt>
                <c:pt idx="1535">
                  <c:v>6.2255859375000007E-4</c:v>
                </c:pt>
                <c:pt idx="1536">
                  <c:v>4.1503906250000004E-4</c:v>
                </c:pt>
                <c:pt idx="1537">
                  <c:v>4.1503906250000004E-4</c:v>
                </c:pt>
                <c:pt idx="1538">
                  <c:v>3.9636230468750006E-2</c:v>
                </c:pt>
                <c:pt idx="1539">
                  <c:v>8.3007812500000009E-4</c:v>
                </c:pt>
                <c:pt idx="1540">
                  <c:v>4.1503906250000004E-4</c:v>
                </c:pt>
                <c:pt idx="1541">
                  <c:v>6.2255859375000007E-4</c:v>
                </c:pt>
                <c:pt idx="1542">
                  <c:v>6.2255859375000007E-4</c:v>
                </c:pt>
                <c:pt idx="1543">
                  <c:v>4.1503906250000004E-4</c:v>
                </c:pt>
                <c:pt idx="1544">
                  <c:v>1.45263671875E-3</c:v>
                </c:pt>
                <c:pt idx="1545">
                  <c:v>0.44824218750000006</c:v>
                </c:pt>
                <c:pt idx="1546">
                  <c:v>4.1503906250000004E-4</c:v>
                </c:pt>
                <c:pt idx="1547">
                  <c:v>4.1503906250000004E-4</c:v>
                </c:pt>
                <c:pt idx="1548">
                  <c:v>4.1503906250000004E-4</c:v>
                </c:pt>
                <c:pt idx="1549">
                  <c:v>4.1503906250000004E-4</c:v>
                </c:pt>
                <c:pt idx="1550">
                  <c:v>4.1503906250000004E-4</c:v>
                </c:pt>
                <c:pt idx="1551">
                  <c:v>4.1503906250000004E-4</c:v>
                </c:pt>
                <c:pt idx="1552">
                  <c:v>1.058349609375E-2</c:v>
                </c:pt>
                <c:pt idx="1553">
                  <c:v>4.1503906250000004E-4</c:v>
                </c:pt>
                <c:pt idx="1554">
                  <c:v>4.1503906250000004E-4</c:v>
                </c:pt>
                <c:pt idx="1555">
                  <c:v>6.2255859375000007E-4</c:v>
                </c:pt>
                <c:pt idx="1556">
                  <c:v>9.1308593750000014E-3</c:v>
                </c:pt>
                <c:pt idx="1557">
                  <c:v>4.1503906250000004E-4</c:v>
                </c:pt>
                <c:pt idx="1558">
                  <c:v>6.2255859375000007E-4</c:v>
                </c:pt>
                <c:pt idx="1559">
                  <c:v>0.16248779296875002</c:v>
                </c:pt>
                <c:pt idx="1560">
                  <c:v>6.2255859375000007E-4</c:v>
                </c:pt>
                <c:pt idx="1561">
                  <c:v>4.1503906250000004E-4</c:v>
                </c:pt>
                <c:pt idx="1562">
                  <c:v>4.1503906250000004E-4</c:v>
                </c:pt>
                <c:pt idx="1563">
                  <c:v>4.1503906250000004E-4</c:v>
                </c:pt>
                <c:pt idx="1564">
                  <c:v>2.0751953125000002E-4</c:v>
                </c:pt>
                <c:pt idx="1565">
                  <c:v>4.1503906250000004E-4</c:v>
                </c:pt>
                <c:pt idx="1566">
                  <c:v>9.3591308593750006E-2</c:v>
                </c:pt>
                <c:pt idx="1567">
                  <c:v>2.2827148437500003E-3</c:v>
                </c:pt>
                <c:pt idx="1568">
                  <c:v>6.2255859375000007E-4</c:v>
                </c:pt>
                <c:pt idx="1569">
                  <c:v>8.3007812500000009E-4</c:v>
                </c:pt>
                <c:pt idx="1570">
                  <c:v>8.3007812500000009E-4</c:v>
                </c:pt>
                <c:pt idx="1571">
                  <c:v>4.1503906250000004E-4</c:v>
                </c:pt>
                <c:pt idx="1572">
                  <c:v>4.1503906250000004E-4</c:v>
                </c:pt>
                <c:pt idx="1573">
                  <c:v>1.45263671875E-3</c:v>
                </c:pt>
                <c:pt idx="1574">
                  <c:v>4.1503906250000004E-4</c:v>
                </c:pt>
                <c:pt idx="1575">
                  <c:v>6.2255859375000007E-4</c:v>
                </c:pt>
                <c:pt idx="1576">
                  <c:v>4.1503906250000004E-4</c:v>
                </c:pt>
                <c:pt idx="1577">
                  <c:v>4.1503906250000004E-4</c:v>
                </c:pt>
                <c:pt idx="1578">
                  <c:v>4.1503906250000004E-4</c:v>
                </c:pt>
                <c:pt idx="1579">
                  <c:v>4.1503906250000004E-4</c:v>
                </c:pt>
                <c:pt idx="1580">
                  <c:v>4.1503906250000004E-4</c:v>
                </c:pt>
                <c:pt idx="1581">
                  <c:v>4.1503906250000004E-4</c:v>
                </c:pt>
                <c:pt idx="1582">
                  <c:v>6.2255859375000007E-4</c:v>
                </c:pt>
                <c:pt idx="1583">
                  <c:v>2.1582031250000001E-2</c:v>
                </c:pt>
                <c:pt idx="1584">
                  <c:v>4.1503906250000004E-4</c:v>
                </c:pt>
                <c:pt idx="1585">
                  <c:v>1.03759765625E-3</c:v>
                </c:pt>
                <c:pt idx="1586">
                  <c:v>4.1503906250000004E-4</c:v>
                </c:pt>
                <c:pt idx="1587">
                  <c:v>4.1503906250000004E-4</c:v>
                </c:pt>
                <c:pt idx="1588">
                  <c:v>2.0751953125000002E-4</c:v>
                </c:pt>
                <c:pt idx="1589">
                  <c:v>2.6977539062500002E-3</c:v>
                </c:pt>
                <c:pt idx="1590">
                  <c:v>4.1503906250000004E-4</c:v>
                </c:pt>
                <c:pt idx="1591">
                  <c:v>4.1503906250000004E-4</c:v>
                </c:pt>
                <c:pt idx="1592">
                  <c:v>6.2255859375000007E-4</c:v>
                </c:pt>
                <c:pt idx="1593">
                  <c:v>4.1503906250000004E-4</c:v>
                </c:pt>
                <c:pt idx="1594">
                  <c:v>2.2827148437500003E-3</c:v>
                </c:pt>
                <c:pt idx="1595">
                  <c:v>4.1503906250000004E-4</c:v>
                </c:pt>
                <c:pt idx="1596">
                  <c:v>4.1503906250000004E-4</c:v>
                </c:pt>
                <c:pt idx="1597">
                  <c:v>4.1503906250000004E-4</c:v>
                </c:pt>
                <c:pt idx="1598">
                  <c:v>4.1503906250000004E-4</c:v>
                </c:pt>
                <c:pt idx="1599">
                  <c:v>4.1503906250000004E-4</c:v>
                </c:pt>
                <c:pt idx="1600">
                  <c:v>6.2255859375000007E-4</c:v>
                </c:pt>
                <c:pt idx="1601">
                  <c:v>4.1503906250000004E-4</c:v>
                </c:pt>
                <c:pt idx="1602">
                  <c:v>4.1503906250000004E-4</c:v>
                </c:pt>
                <c:pt idx="1603">
                  <c:v>8.3007812500000009E-4</c:v>
                </c:pt>
                <c:pt idx="1604">
                  <c:v>4.1503906250000004E-4</c:v>
                </c:pt>
                <c:pt idx="1605">
                  <c:v>1.6601562500000002E-3</c:v>
                </c:pt>
                <c:pt idx="1606">
                  <c:v>4.1503906250000004E-4</c:v>
                </c:pt>
                <c:pt idx="1607">
                  <c:v>4.1503906250000004E-4</c:v>
                </c:pt>
                <c:pt idx="1608">
                  <c:v>6.2255859375000007E-4</c:v>
                </c:pt>
                <c:pt idx="1609">
                  <c:v>4.1503906250000004E-4</c:v>
                </c:pt>
                <c:pt idx="1610">
                  <c:v>8.3007812500000009E-4</c:v>
                </c:pt>
                <c:pt idx="1611">
                  <c:v>6.2255859375000007E-4</c:v>
                </c:pt>
                <c:pt idx="1612">
                  <c:v>4.1503906250000004E-4</c:v>
                </c:pt>
                <c:pt idx="1613">
                  <c:v>2.2827148437500003E-3</c:v>
                </c:pt>
                <c:pt idx="1614">
                  <c:v>6.2255859375000007E-4</c:v>
                </c:pt>
                <c:pt idx="1615">
                  <c:v>2.0751953125000002E-4</c:v>
                </c:pt>
                <c:pt idx="1616">
                  <c:v>6.2255859375000007E-4</c:v>
                </c:pt>
                <c:pt idx="1617">
                  <c:v>6.2255859375000007E-4</c:v>
                </c:pt>
                <c:pt idx="1618">
                  <c:v>4.1503906250000004E-4</c:v>
                </c:pt>
                <c:pt idx="1619">
                  <c:v>6.2255859375000007E-4</c:v>
                </c:pt>
                <c:pt idx="1620">
                  <c:v>4.1503906250000004E-4</c:v>
                </c:pt>
                <c:pt idx="1621">
                  <c:v>6.2255859375000007E-4</c:v>
                </c:pt>
                <c:pt idx="1622">
                  <c:v>6.2255859375000007E-4</c:v>
                </c:pt>
                <c:pt idx="1623">
                  <c:v>1.45263671875E-3</c:v>
                </c:pt>
                <c:pt idx="1624">
                  <c:v>4.1503906250000004E-4</c:v>
                </c:pt>
                <c:pt idx="1625">
                  <c:v>2.6977539062500002E-3</c:v>
                </c:pt>
                <c:pt idx="1626">
                  <c:v>6.2255859375000007E-4</c:v>
                </c:pt>
                <c:pt idx="1627">
                  <c:v>4.1503906250000004E-4</c:v>
                </c:pt>
                <c:pt idx="1628">
                  <c:v>4.1503906250000004E-4</c:v>
                </c:pt>
                <c:pt idx="1629">
                  <c:v>6.2255859375000007E-4</c:v>
                </c:pt>
                <c:pt idx="1630">
                  <c:v>1.03759765625E-3</c:v>
                </c:pt>
                <c:pt idx="1631">
                  <c:v>4.1503906250000004E-4</c:v>
                </c:pt>
                <c:pt idx="1632">
                  <c:v>4.1503906250000004E-4</c:v>
                </c:pt>
                <c:pt idx="1633">
                  <c:v>4.1503906250000004E-4</c:v>
                </c:pt>
                <c:pt idx="1634">
                  <c:v>4.1503906250000004E-4</c:v>
                </c:pt>
                <c:pt idx="1635">
                  <c:v>4.1503906250000004E-4</c:v>
                </c:pt>
                <c:pt idx="1636">
                  <c:v>4.1503906250000004E-4</c:v>
                </c:pt>
                <c:pt idx="1637">
                  <c:v>4.1503906250000004E-4</c:v>
                </c:pt>
                <c:pt idx="1638">
                  <c:v>4.1503906250000004E-4</c:v>
                </c:pt>
                <c:pt idx="1639">
                  <c:v>4.1503906250000004E-4</c:v>
                </c:pt>
                <c:pt idx="1640">
                  <c:v>4.1503906250000004E-4</c:v>
                </c:pt>
                <c:pt idx="1641">
                  <c:v>4.1503906250000004E-4</c:v>
                </c:pt>
                <c:pt idx="1642">
                  <c:v>4.1503906250000004E-4</c:v>
                </c:pt>
                <c:pt idx="1643">
                  <c:v>4.1503906250000004E-4</c:v>
                </c:pt>
                <c:pt idx="1644">
                  <c:v>4.1503906250000004E-4</c:v>
                </c:pt>
                <c:pt idx="1645">
                  <c:v>4.1503906250000004E-4</c:v>
                </c:pt>
                <c:pt idx="1646">
                  <c:v>4.1503906250000004E-4</c:v>
                </c:pt>
                <c:pt idx="1647">
                  <c:v>4.1503906250000004E-4</c:v>
                </c:pt>
                <c:pt idx="1648">
                  <c:v>1.8676757812500001E-3</c:v>
                </c:pt>
                <c:pt idx="1649">
                  <c:v>4.1503906250000004E-4</c:v>
                </c:pt>
                <c:pt idx="1650">
                  <c:v>2.9052734375000001E-3</c:v>
                </c:pt>
                <c:pt idx="1651">
                  <c:v>1.2451171875000001E-3</c:v>
                </c:pt>
                <c:pt idx="1652">
                  <c:v>2.0751953125000002E-4</c:v>
                </c:pt>
                <c:pt idx="1653">
                  <c:v>6.2255859375000007E-4</c:v>
                </c:pt>
                <c:pt idx="1654">
                  <c:v>4.1503906250000004E-4</c:v>
                </c:pt>
                <c:pt idx="1655">
                  <c:v>4.1503906250000004E-4</c:v>
                </c:pt>
                <c:pt idx="1656">
                  <c:v>6.2255859375000007E-4</c:v>
                </c:pt>
                <c:pt idx="1657">
                  <c:v>6.2255859375000007E-4</c:v>
                </c:pt>
                <c:pt idx="1658">
                  <c:v>4.1503906250000004E-4</c:v>
                </c:pt>
                <c:pt idx="1659">
                  <c:v>4.1503906250000004E-4</c:v>
                </c:pt>
                <c:pt idx="1660">
                  <c:v>4.1503906250000004E-4</c:v>
                </c:pt>
                <c:pt idx="1661">
                  <c:v>6.2255859375000007E-4</c:v>
                </c:pt>
                <c:pt idx="1662">
                  <c:v>6.2255859375000007E-4</c:v>
                </c:pt>
                <c:pt idx="1663">
                  <c:v>4.1503906250000004E-4</c:v>
                </c:pt>
                <c:pt idx="1664">
                  <c:v>6.2255859375000007E-4</c:v>
                </c:pt>
                <c:pt idx="1665">
                  <c:v>4.1503906250000004E-4</c:v>
                </c:pt>
                <c:pt idx="1666">
                  <c:v>4.1503906250000004E-4</c:v>
                </c:pt>
                <c:pt idx="1667">
                  <c:v>6.2255859375000007E-4</c:v>
                </c:pt>
                <c:pt idx="1668">
                  <c:v>2.2827148437500003E-3</c:v>
                </c:pt>
                <c:pt idx="1669">
                  <c:v>6.2255859375000007E-4</c:v>
                </c:pt>
                <c:pt idx="1670">
                  <c:v>4.1503906250000004E-4</c:v>
                </c:pt>
                <c:pt idx="1671">
                  <c:v>1.8676757812500001E-3</c:v>
                </c:pt>
                <c:pt idx="1672">
                  <c:v>4.1503906250000004E-4</c:v>
                </c:pt>
                <c:pt idx="1673">
                  <c:v>6.2255859375000007E-4</c:v>
                </c:pt>
                <c:pt idx="1674">
                  <c:v>1.8676757812500001E-3</c:v>
                </c:pt>
                <c:pt idx="1675">
                  <c:v>4.1503906250000004E-4</c:v>
                </c:pt>
                <c:pt idx="1676">
                  <c:v>4.1503906250000004E-4</c:v>
                </c:pt>
                <c:pt idx="1677">
                  <c:v>4.1503906250000004E-4</c:v>
                </c:pt>
                <c:pt idx="1678">
                  <c:v>4.1503906250000004E-4</c:v>
                </c:pt>
                <c:pt idx="1679">
                  <c:v>4.1503906250000004E-4</c:v>
                </c:pt>
                <c:pt idx="1680">
                  <c:v>0.14982910156250001</c:v>
                </c:pt>
                <c:pt idx="1681">
                  <c:v>4.1503906250000004E-4</c:v>
                </c:pt>
                <c:pt idx="1682">
                  <c:v>4.1503906250000004E-4</c:v>
                </c:pt>
                <c:pt idx="1683">
                  <c:v>6.2255859375000007E-4</c:v>
                </c:pt>
                <c:pt idx="1684">
                  <c:v>4.1503906250000004E-4</c:v>
                </c:pt>
                <c:pt idx="1685">
                  <c:v>4.1503906250000004E-4</c:v>
                </c:pt>
                <c:pt idx="1686">
                  <c:v>4.1503906250000004E-4</c:v>
                </c:pt>
                <c:pt idx="1687">
                  <c:v>4.1503906250000004E-4</c:v>
                </c:pt>
                <c:pt idx="1688">
                  <c:v>1.03759765625E-3</c:v>
                </c:pt>
                <c:pt idx="1689">
                  <c:v>4.1503906250000004E-4</c:v>
                </c:pt>
                <c:pt idx="1690">
                  <c:v>4.1503906250000004E-4</c:v>
                </c:pt>
                <c:pt idx="1691">
                  <c:v>4.1503906250000004E-4</c:v>
                </c:pt>
                <c:pt idx="1692">
                  <c:v>4.1503906250000004E-4</c:v>
                </c:pt>
                <c:pt idx="1693">
                  <c:v>2.0751953125E-3</c:v>
                </c:pt>
                <c:pt idx="1694">
                  <c:v>1.2866210937500001E-2</c:v>
                </c:pt>
                <c:pt idx="1695">
                  <c:v>4.1503906250000004E-4</c:v>
                </c:pt>
                <c:pt idx="1696">
                  <c:v>6.2255859375000007E-4</c:v>
                </c:pt>
                <c:pt idx="1697">
                  <c:v>1.6601562500000002E-3</c:v>
                </c:pt>
                <c:pt idx="1698">
                  <c:v>1.8676757812500001E-3</c:v>
                </c:pt>
                <c:pt idx="1699">
                  <c:v>6.2255859375000007E-4</c:v>
                </c:pt>
                <c:pt idx="1700">
                  <c:v>4.1503906250000004E-4</c:v>
                </c:pt>
                <c:pt idx="1701">
                  <c:v>1.2451171875000001E-3</c:v>
                </c:pt>
                <c:pt idx="1702">
                  <c:v>2.9052734375000001E-3</c:v>
                </c:pt>
                <c:pt idx="1703">
                  <c:v>4.1503906250000004E-4</c:v>
                </c:pt>
                <c:pt idx="1704">
                  <c:v>4.1503906250000004E-4</c:v>
                </c:pt>
                <c:pt idx="1705">
                  <c:v>1.8676757812500001E-3</c:v>
                </c:pt>
                <c:pt idx="1706">
                  <c:v>8.3007812500000009E-4</c:v>
                </c:pt>
                <c:pt idx="1707">
                  <c:v>4.1503906250000004E-4</c:v>
                </c:pt>
                <c:pt idx="1708">
                  <c:v>4.1503906250000004E-4</c:v>
                </c:pt>
                <c:pt idx="1709">
                  <c:v>4.1503906250000004E-4</c:v>
                </c:pt>
                <c:pt idx="1710">
                  <c:v>8.3007812500000009E-4</c:v>
                </c:pt>
                <c:pt idx="1711">
                  <c:v>4.1503906250000004E-4</c:v>
                </c:pt>
                <c:pt idx="1712">
                  <c:v>6.2255859375000007E-4</c:v>
                </c:pt>
                <c:pt idx="1713">
                  <c:v>4.1503906250000004E-4</c:v>
                </c:pt>
                <c:pt idx="1714">
                  <c:v>0.60989990234375002</c:v>
                </c:pt>
                <c:pt idx="1715">
                  <c:v>1.6601562500000002E-3</c:v>
                </c:pt>
                <c:pt idx="1716">
                  <c:v>4.1503906250000004E-4</c:v>
                </c:pt>
                <c:pt idx="1717">
                  <c:v>4.1503906250000004E-4</c:v>
                </c:pt>
                <c:pt idx="1718">
                  <c:v>4.1503906250000004E-4</c:v>
                </c:pt>
                <c:pt idx="1719">
                  <c:v>4.1503906250000004E-4</c:v>
                </c:pt>
                <c:pt idx="1720">
                  <c:v>6.2255859375000007E-4</c:v>
                </c:pt>
                <c:pt idx="1721">
                  <c:v>4.1503906250000004E-4</c:v>
                </c:pt>
                <c:pt idx="1722">
                  <c:v>2.0751953125E-3</c:v>
                </c:pt>
                <c:pt idx="1723">
                  <c:v>4.1503906250000004E-4</c:v>
                </c:pt>
                <c:pt idx="1724">
                  <c:v>3.9428710937500005E-3</c:v>
                </c:pt>
                <c:pt idx="1725">
                  <c:v>4.1503906250000004E-4</c:v>
                </c:pt>
                <c:pt idx="1726">
                  <c:v>4.1503906250000004E-4</c:v>
                </c:pt>
                <c:pt idx="1727">
                  <c:v>4.1503906250000004E-4</c:v>
                </c:pt>
                <c:pt idx="1728">
                  <c:v>4.1503906250000004E-4</c:v>
                </c:pt>
                <c:pt idx="1729">
                  <c:v>2.0751953125000002E-4</c:v>
                </c:pt>
                <c:pt idx="1730">
                  <c:v>4.1503906250000004E-4</c:v>
                </c:pt>
                <c:pt idx="1731">
                  <c:v>4.1503906250000004E-4</c:v>
                </c:pt>
                <c:pt idx="1732">
                  <c:v>4.1503906250000004E-4</c:v>
                </c:pt>
                <c:pt idx="1733">
                  <c:v>2.0751953125000002E-4</c:v>
                </c:pt>
                <c:pt idx="1734">
                  <c:v>4.1503906250000004E-4</c:v>
                </c:pt>
                <c:pt idx="1735">
                  <c:v>2.0751953125000002E-4</c:v>
                </c:pt>
                <c:pt idx="1736">
                  <c:v>4.1503906250000004E-4</c:v>
                </c:pt>
                <c:pt idx="1737">
                  <c:v>4.1503906250000004E-4</c:v>
                </c:pt>
                <c:pt idx="1738">
                  <c:v>4.1503906250000004E-4</c:v>
                </c:pt>
                <c:pt idx="1739">
                  <c:v>4.1503906250000004E-4</c:v>
                </c:pt>
                <c:pt idx="1740">
                  <c:v>1.2243652343750001E-2</c:v>
                </c:pt>
                <c:pt idx="1741">
                  <c:v>6.2255859375000007E-4</c:v>
                </c:pt>
                <c:pt idx="1742">
                  <c:v>2.0751953125000002E-4</c:v>
                </c:pt>
                <c:pt idx="1743">
                  <c:v>4.1503906250000004E-4</c:v>
                </c:pt>
                <c:pt idx="1744">
                  <c:v>4.1503906250000004E-4</c:v>
                </c:pt>
                <c:pt idx="1745">
                  <c:v>4.1503906250000004E-4</c:v>
                </c:pt>
                <c:pt idx="1746">
                  <c:v>4.1503906250000004E-4</c:v>
                </c:pt>
                <c:pt idx="1747">
                  <c:v>4.150390625E-3</c:v>
                </c:pt>
                <c:pt idx="1748">
                  <c:v>6.2255859375000007E-4</c:v>
                </c:pt>
                <c:pt idx="1749">
                  <c:v>4.7729492187500002E-3</c:v>
                </c:pt>
                <c:pt idx="1750">
                  <c:v>8.3007812500000009E-4</c:v>
                </c:pt>
                <c:pt idx="1751">
                  <c:v>8.3007812500000009E-4</c:v>
                </c:pt>
                <c:pt idx="1752">
                  <c:v>3.7353515625000002E-3</c:v>
                </c:pt>
                <c:pt idx="1753">
                  <c:v>4.1503906250000004E-4</c:v>
                </c:pt>
                <c:pt idx="1754">
                  <c:v>4.1503906250000004E-4</c:v>
                </c:pt>
                <c:pt idx="1755">
                  <c:v>4.1503906250000004E-4</c:v>
                </c:pt>
                <c:pt idx="1756">
                  <c:v>4.1503906250000004E-4</c:v>
                </c:pt>
                <c:pt idx="1757">
                  <c:v>4.1503906250000004E-4</c:v>
                </c:pt>
                <c:pt idx="1758">
                  <c:v>4.1503906250000004E-4</c:v>
                </c:pt>
                <c:pt idx="1759">
                  <c:v>4.1503906250000004E-4</c:v>
                </c:pt>
                <c:pt idx="1760">
                  <c:v>2.9052734375000001E-3</c:v>
                </c:pt>
                <c:pt idx="1761">
                  <c:v>4.1503906250000004E-4</c:v>
                </c:pt>
                <c:pt idx="1762">
                  <c:v>6.2255859375000007E-4</c:v>
                </c:pt>
                <c:pt idx="1763">
                  <c:v>4.1503906250000004E-4</c:v>
                </c:pt>
                <c:pt idx="1764">
                  <c:v>4.1503906250000004E-4</c:v>
                </c:pt>
                <c:pt idx="1765">
                  <c:v>4.1503906250000004E-4</c:v>
                </c:pt>
                <c:pt idx="1766">
                  <c:v>4.1503906250000004E-4</c:v>
                </c:pt>
                <c:pt idx="1767">
                  <c:v>4.1503906250000004E-4</c:v>
                </c:pt>
                <c:pt idx="1768">
                  <c:v>4.1503906250000004E-4</c:v>
                </c:pt>
                <c:pt idx="1769">
                  <c:v>1.8676757812500001E-3</c:v>
                </c:pt>
                <c:pt idx="1770">
                  <c:v>4.1503906250000004E-4</c:v>
                </c:pt>
                <c:pt idx="1771">
                  <c:v>1.2451171875000001E-3</c:v>
                </c:pt>
                <c:pt idx="1772">
                  <c:v>6.2255859375000007E-4</c:v>
                </c:pt>
                <c:pt idx="1773">
                  <c:v>1.2451171875000001E-3</c:v>
                </c:pt>
                <c:pt idx="1774">
                  <c:v>4.1503906250000004E-4</c:v>
                </c:pt>
                <c:pt idx="1775">
                  <c:v>1.03759765625E-3</c:v>
                </c:pt>
                <c:pt idx="1776">
                  <c:v>1.2451171875000001E-3</c:v>
                </c:pt>
                <c:pt idx="1777">
                  <c:v>3.1127929687500004E-3</c:v>
                </c:pt>
                <c:pt idx="1778">
                  <c:v>4.1503906250000004E-4</c:v>
                </c:pt>
                <c:pt idx="1779">
                  <c:v>1.45263671875E-3</c:v>
                </c:pt>
                <c:pt idx="1780">
                  <c:v>4.1503906250000004E-4</c:v>
                </c:pt>
                <c:pt idx="1781">
                  <c:v>4.1503906250000004E-4</c:v>
                </c:pt>
                <c:pt idx="1782">
                  <c:v>4.1503906250000004E-4</c:v>
                </c:pt>
                <c:pt idx="1783">
                  <c:v>4.1503906250000004E-4</c:v>
                </c:pt>
                <c:pt idx="1784">
                  <c:v>4.1503906250000004E-4</c:v>
                </c:pt>
                <c:pt idx="1785">
                  <c:v>1.8676757812500001E-3</c:v>
                </c:pt>
                <c:pt idx="1786">
                  <c:v>6.2255859375000007E-4</c:v>
                </c:pt>
                <c:pt idx="1787">
                  <c:v>2.0751953125E-3</c:v>
                </c:pt>
                <c:pt idx="1788">
                  <c:v>2.2827148437500003E-3</c:v>
                </c:pt>
                <c:pt idx="1789">
                  <c:v>1.5563964843750002E-2</c:v>
                </c:pt>
                <c:pt idx="1790">
                  <c:v>4.1503906250000004E-4</c:v>
                </c:pt>
                <c:pt idx="1791">
                  <c:v>9.960937500000001E-3</c:v>
                </c:pt>
                <c:pt idx="1792">
                  <c:v>2.4902343750000003E-3</c:v>
                </c:pt>
                <c:pt idx="1793">
                  <c:v>4.1503906250000004E-4</c:v>
                </c:pt>
                <c:pt idx="1794">
                  <c:v>1.0791015625000001E-2</c:v>
                </c:pt>
                <c:pt idx="1795">
                  <c:v>4.1503906250000004E-4</c:v>
                </c:pt>
                <c:pt idx="1796">
                  <c:v>4.1503906250000004E-4</c:v>
                </c:pt>
                <c:pt idx="1797">
                  <c:v>4.1503906250000004E-4</c:v>
                </c:pt>
                <c:pt idx="1798">
                  <c:v>4.1503906250000004E-4</c:v>
                </c:pt>
                <c:pt idx="1799">
                  <c:v>6.2255859375000007E-4</c:v>
                </c:pt>
                <c:pt idx="1800">
                  <c:v>1.2451171875000001E-3</c:v>
                </c:pt>
                <c:pt idx="1801">
                  <c:v>4.1503906250000004E-4</c:v>
                </c:pt>
                <c:pt idx="1802">
                  <c:v>4.1503906250000004E-4</c:v>
                </c:pt>
                <c:pt idx="1803">
                  <c:v>8.3007812500000009E-4</c:v>
                </c:pt>
                <c:pt idx="1804">
                  <c:v>2.3657226562500001E-2</c:v>
                </c:pt>
                <c:pt idx="1805">
                  <c:v>2.0751953125E-3</c:v>
                </c:pt>
                <c:pt idx="1806">
                  <c:v>4.1503906250000004E-4</c:v>
                </c:pt>
                <c:pt idx="1807">
                  <c:v>2.9052734375000001E-3</c:v>
                </c:pt>
                <c:pt idx="1808">
                  <c:v>4.1503906250000004E-4</c:v>
                </c:pt>
                <c:pt idx="1809">
                  <c:v>6.2255859375000007E-4</c:v>
                </c:pt>
                <c:pt idx="1810">
                  <c:v>6.2255859375000007E-4</c:v>
                </c:pt>
                <c:pt idx="1811">
                  <c:v>6.2255859375000007E-4</c:v>
                </c:pt>
                <c:pt idx="1812">
                  <c:v>4.1503906250000004E-4</c:v>
                </c:pt>
                <c:pt idx="1813">
                  <c:v>2.0751953125E-3</c:v>
                </c:pt>
                <c:pt idx="1814">
                  <c:v>2.6770019531250001E-2</c:v>
                </c:pt>
                <c:pt idx="1815">
                  <c:v>5.3955078125000003E-3</c:v>
                </c:pt>
                <c:pt idx="1816">
                  <c:v>4.1503906250000004E-4</c:v>
                </c:pt>
                <c:pt idx="1817">
                  <c:v>4.1503906250000004E-4</c:v>
                </c:pt>
                <c:pt idx="1818">
                  <c:v>0.13343505859375002</c:v>
                </c:pt>
                <c:pt idx="1819">
                  <c:v>2.9052734375000001E-3</c:v>
                </c:pt>
                <c:pt idx="1820">
                  <c:v>7.2631835937500009E-3</c:v>
                </c:pt>
                <c:pt idx="1821">
                  <c:v>4.1503906250000004E-4</c:v>
                </c:pt>
                <c:pt idx="1822">
                  <c:v>2.0751953125E-3</c:v>
                </c:pt>
                <c:pt idx="1823">
                  <c:v>4.1503906250000004E-4</c:v>
                </c:pt>
                <c:pt idx="1824">
                  <c:v>1.2451171875000001E-3</c:v>
                </c:pt>
                <c:pt idx="1825">
                  <c:v>6.2255859375000007E-4</c:v>
                </c:pt>
                <c:pt idx="1826">
                  <c:v>2.0751953125000002E-4</c:v>
                </c:pt>
                <c:pt idx="1827">
                  <c:v>4.1503906250000004E-4</c:v>
                </c:pt>
                <c:pt idx="1828">
                  <c:v>6.2255859375000007E-4</c:v>
                </c:pt>
                <c:pt idx="1829">
                  <c:v>4.1503906250000004E-4</c:v>
                </c:pt>
                <c:pt idx="1830">
                  <c:v>4.1503906250000004E-4</c:v>
                </c:pt>
                <c:pt idx="1831">
                  <c:v>4.1503906250000004E-4</c:v>
                </c:pt>
                <c:pt idx="1832">
                  <c:v>4.1503906250000004E-4</c:v>
                </c:pt>
                <c:pt idx="1833">
                  <c:v>4.1503906250000004E-4</c:v>
                </c:pt>
                <c:pt idx="1834">
                  <c:v>4.1503906250000004E-4</c:v>
                </c:pt>
                <c:pt idx="1835">
                  <c:v>6.2255859375000007E-4</c:v>
                </c:pt>
                <c:pt idx="1836">
                  <c:v>4.1503906250000004E-4</c:v>
                </c:pt>
                <c:pt idx="1837">
                  <c:v>6.2255859375000007E-4</c:v>
                </c:pt>
                <c:pt idx="1838">
                  <c:v>4.1503906250000004E-4</c:v>
                </c:pt>
                <c:pt idx="1839">
                  <c:v>4.1503906250000004E-4</c:v>
                </c:pt>
                <c:pt idx="1840">
                  <c:v>1.45263671875E-3</c:v>
                </c:pt>
                <c:pt idx="1841">
                  <c:v>2.0751953125000002E-4</c:v>
                </c:pt>
                <c:pt idx="1842">
                  <c:v>2.9052734375000001E-3</c:v>
                </c:pt>
                <c:pt idx="1843">
                  <c:v>4.1503906250000004E-4</c:v>
                </c:pt>
                <c:pt idx="1844">
                  <c:v>4.1503906250000004E-4</c:v>
                </c:pt>
                <c:pt idx="1845">
                  <c:v>2.6562500000000003E-2</c:v>
                </c:pt>
                <c:pt idx="1846">
                  <c:v>4.1503906250000004E-4</c:v>
                </c:pt>
                <c:pt idx="1847">
                  <c:v>4.1503906250000004E-4</c:v>
                </c:pt>
                <c:pt idx="1848">
                  <c:v>6.2255859375000007E-4</c:v>
                </c:pt>
                <c:pt idx="1849">
                  <c:v>9.5458984375000003E-3</c:v>
                </c:pt>
                <c:pt idx="1850">
                  <c:v>4.1503906250000004E-4</c:v>
                </c:pt>
                <c:pt idx="1851">
                  <c:v>3.424072265625E-2</c:v>
                </c:pt>
                <c:pt idx="1852">
                  <c:v>4.1503906250000004E-4</c:v>
                </c:pt>
                <c:pt idx="1853">
                  <c:v>5.3955078125000003E-3</c:v>
                </c:pt>
                <c:pt idx="1854">
                  <c:v>8.3007812500000009E-4</c:v>
                </c:pt>
                <c:pt idx="1855">
                  <c:v>1.8676757812500001E-3</c:v>
                </c:pt>
                <c:pt idx="1856">
                  <c:v>2.4902343750000003E-3</c:v>
                </c:pt>
                <c:pt idx="1857">
                  <c:v>4.1503906250000004E-4</c:v>
                </c:pt>
                <c:pt idx="1858">
                  <c:v>4.1503906250000004E-4</c:v>
                </c:pt>
                <c:pt idx="1859">
                  <c:v>4.1503906250000004E-4</c:v>
                </c:pt>
                <c:pt idx="1860">
                  <c:v>2.0751953125000002E-4</c:v>
                </c:pt>
                <c:pt idx="1861">
                  <c:v>4.1503906250000004E-4</c:v>
                </c:pt>
                <c:pt idx="1862">
                  <c:v>4.150390625E-3</c:v>
                </c:pt>
                <c:pt idx="1863">
                  <c:v>1.03759765625E-3</c:v>
                </c:pt>
                <c:pt idx="1864">
                  <c:v>4.1503906250000004E-4</c:v>
                </c:pt>
                <c:pt idx="1865">
                  <c:v>2.2827148437500003E-3</c:v>
                </c:pt>
                <c:pt idx="1866">
                  <c:v>8.3007812500000009E-4</c:v>
                </c:pt>
                <c:pt idx="1867">
                  <c:v>5.6030273437500007E-3</c:v>
                </c:pt>
                <c:pt idx="1868">
                  <c:v>9.8571777343750014E-2</c:v>
                </c:pt>
                <c:pt idx="1869">
                  <c:v>4.1503906250000004E-4</c:v>
                </c:pt>
                <c:pt idx="1870">
                  <c:v>6.2255859375000007E-4</c:v>
                </c:pt>
                <c:pt idx="1871">
                  <c:v>4.1503906250000004E-4</c:v>
                </c:pt>
                <c:pt idx="1872">
                  <c:v>6.2255859375000007E-4</c:v>
                </c:pt>
                <c:pt idx="1873">
                  <c:v>4.1503906250000004E-4</c:v>
                </c:pt>
                <c:pt idx="1874">
                  <c:v>1.2451171875000001E-3</c:v>
                </c:pt>
                <c:pt idx="1875">
                  <c:v>4.1503906250000004E-4</c:v>
                </c:pt>
                <c:pt idx="1876">
                  <c:v>2.0751953125E-3</c:v>
                </c:pt>
                <c:pt idx="1877">
                  <c:v>4.1503906250000004E-4</c:v>
                </c:pt>
                <c:pt idx="1878">
                  <c:v>4.1503906250000004E-4</c:v>
                </c:pt>
                <c:pt idx="1879">
                  <c:v>8.3007812500000009E-4</c:v>
                </c:pt>
                <c:pt idx="1880">
                  <c:v>4.1503906250000004E-4</c:v>
                </c:pt>
                <c:pt idx="1881">
                  <c:v>6.2255859375000007E-4</c:v>
                </c:pt>
                <c:pt idx="1882">
                  <c:v>2.0751953125000002E-4</c:v>
                </c:pt>
                <c:pt idx="1883">
                  <c:v>4.1503906250000004E-4</c:v>
                </c:pt>
                <c:pt idx="1884">
                  <c:v>4.1503906250000004E-4</c:v>
                </c:pt>
                <c:pt idx="1885">
                  <c:v>4.1503906250000004E-4</c:v>
                </c:pt>
                <c:pt idx="1886">
                  <c:v>4.1503906250000004E-4</c:v>
                </c:pt>
                <c:pt idx="1887">
                  <c:v>4.1503906250000004E-4</c:v>
                </c:pt>
                <c:pt idx="1888">
                  <c:v>4.1503906250000004E-4</c:v>
                </c:pt>
                <c:pt idx="1889">
                  <c:v>4.1503906250000004E-4</c:v>
                </c:pt>
                <c:pt idx="1890">
                  <c:v>4.1503906250000004E-4</c:v>
                </c:pt>
                <c:pt idx="1891">
                  <c:v>4.1503906250000004E-4</c:v>
                </c:pt>
                <c:pt idx="1892">
                  <c:v>1.2451171875000001E-3</c:v>
                </c:pt>
                <c:pt idx="1893">
                  <c:v>1.6601562500000002E-3</c:v>
                </c:pt>
                <c:pt idx="1894">
                  <c:v>4.1503906250000004E-4</c:v>
                </c:pt>
                <c:pt idx="1895">
                  <c:v>4.1503906250000004E-4</c:v>
                </c:pt>
                <c:pt idx="1896">
                  <c:v>4.1503906250000004E-4</c:v>
                </c:pt>
                <c:pt idx="1897">
                  <c:v>4.1503906250000004E-4</c:v>
                </c:pt>
                <c:pt idx="1898">
                  <c:v>4.1503906250000004E-4</c:v>
                </c:pt>
                <c:pt idx="1899">
                  <c:v>7.6782226562500007E-3</c:v>
                </c:pt>
                <c:pt idx="1900">
                  <c:v>6.2255859375000007E-4</c:v>
                </c:pt>
                <c:pt idx="1901">
                  <c:v>1.8676757812500001E-3</c:v>
                </c:pt>
                <c:pt idx="1902">
                  <c:v>9.960937500000001E-3</c:v>
                </c:pt>
                <c:pt idx="1903">
                  <c:v>8.3007812500000009E-4</c:v>
                </c:pt>
                <c:pt idx="1904">
                  <c:v>4.1503906250000004E-4</c:v>
                </c:pt>
                <c:pt idx="1905">
                  <c:v>6.2255859375000007E-4</c:v>
                </c:pt>
                <c:pt idx="1906">
                  <c:v>6.2255859375000007E-4</c:v>
                </c:pt>
                <c:pt idx="1907">
                  <c:v>4.1503906250000004E-4</c:v>
                </c:pt>
                <c:pt idx="1908">
                  <c:v>4.1503906250000004E-4</c:v>
                </c:pt>
                <c:pt idx="1909">
                  <c:v>4.1503906250000004E-4</c:v>
                </c:pt>
                <c:pt idx="1910">
                  <c:v>4.1503906250000004E-4</c:v>
                </c:pt>
                <c:pt idx="1911">
                  <c:v>3.1127929687500004E-3</c:v>
                </c:pt>
                <c:pt idx="1912">
                  <c:v>4.1503906250000004E-4</c:v>
                </c:pt>
                <c:pt idx="1913">
                  <c:v>4.1503906250000004E-4</c:v>
                </c:pt>
                <c:pt idx="1914">
                  <c:v>4.1503906250000004E-4</c:v>
                </c:pt>
                <c:pt idx="1915">
                  <c:v>4.1503906250000004E-4</c:v>
                </c:pt>
                <c:pt idx="1916">
                  <c:v>1.8676757812500001E-3</c:v>
                </c:pt>
                <c:pt idx="1917">
                  <c:v>5.6030273437500007E-3</c:v>
                </c:pt>
                <c:pt idx="1918">
                  <c:v>2.0751953125000002E-4</c:v>
                </c:pt>
                <c:pt idx="1919">
                  <c:v>0.28450927734375003</c:v>
                </c:pt>
                <c:pt idx="1920">
                  <c:v>6.2255859375000007E-4</c:v>
                </c:pt>
                <c:pt idx="1921">
                  <c:v>6.2255859375000007E-4</c:v>
                </c:pt>
                <c:pt idx="1922">
                  <c:v>2.9052734375000001E-3</c:v>
                </c:pt>
                <c:pt idx="1923">
                  <c:v>4.1503906250000004E-4</c:v>
                </c:pt>
                <c:pt idx="1924">
                  <c:v>1.03759765625E-3</c:v>
                </c:pt>
                <c:pt idx="1925">
                  <c:v>3.7353515625000002E-3</c:v>
                </c:pt>
                <c:pt idx="1926">
                  <c:v>6.2255859375000007E-4</c:v>
                </c:pt>
                <c:pt idx="1927">
                  <c:v>4.1503906250000004E-4</c:v>
                </c:pt>
                <c:pt idx="1928">
                  <c:v>6.2255859375000007E-4</c:v>
                </c:pt>
                <c:pt idx="1929">
                  <c:v>4.1503906250000004E-4</c:v>
                </c:pt>
                <c:pt idx="1930">
                  <c:v>6.2255859375000007E-4</c:v>
                </c:pt>
                <c:pt idx="1931">
                  <c:v>4.1503906250000004E-4</c:v>
                </c:pt>
                <c:pt idx="1932">
                  <c:v>4.1503906250000004E-4</c:v>
                </c:pt>
                <c:pt idx="1933">
                  <c:v>2.9052734375000001E-3</c:v>
                </c:pt>
                <c:pt idx="1934">
                  <c:v>1.8676757812500001E-3</c:v>
                </c:pt>
                <c:pt idx="1935">
                  <c:v>4.1503906250000004E-4</c:v>
                </c:pt>
                <c:pt idx="1936">
                  <c:v>1.3488769531250002E-2</c:v>
                </c:pt>
                <c:pt idx="1937">
                  <c:v>1.8676757812500001E-3</c:v>
                </c:pt>
                <c:pt idx="1938">
                  <c:v>4.1503906250000004E-4</c:v>
                </c:pt>
                <c:pt idx="1939">
                  <c:v>4.1503906250000004E-4</c:v>
                </c:pt>
                <c:pt idx="1940">
                  <c:v>4.1503906250000004E-4</c:v>
                </c:pt>
                <c:pt idx="1941">
                  <c:v>3.5278320312500003E-3</c:v>
                </c:pt>
                <c:pt idx="1942">
                  <c:v>9.960937500000001E-3</c:v>
                </c:pt>
                <c:pt idx="1943">
                  <c:v>4.1503906250000004E-4</c:v>
                </c:pt>
                <c:pt idx="1944">
                  <c:v>4.1503906250000004E-4</c:v>
                </c:pt>
                <c:pt idx="1945">
                  <c:v>1.45263671875E-3</c:v>
                </c:pt>
                <c:pt idx="1946">
                  <c:v>2.0751953125000002E-4</c:v>
                </c:pt>
                <c:pt idx="1947">
                  <c:v>1.8676757812500001E-3</c:v>
                </c:pt>
                <c:pt idx="1948">
                  <c:v>4.1503906250000004E-4</c:v>
                </c:pt>
                <c:pt idx="1949">
                  <c:v>4.1503906250000004E-4</c:v>
                </c:pt>
                <c:pt idx="1950">
                  <c:v>4.1503906250000004E-4</c:v>
                </c:pt>
                <c:pt idx="1951">
                  <c:v>4.1503906250000004E-4</c:v>
                </c:pt>
                <c:pt idx="1952">
                  <c:v>1.3073730468750001E-2</c:v>
                </c:pt>
                <c:pt idx="1953">
                  <c:v>2.0751953125000002E-4</c:v>
                </c:pt>
                <c:pt idx="1954">
                  <c:v>1.2451171875000002E-2</c:v>
                </c:pt>
                <c:pt idx="1955">
                  <c:v>1.971435546875E-2</c:v>
                </c:pt>
                <c:pt idx="1956">
                  <c:v>4.1503906250000004E-4</c:v>
                </c:pt>
                <c:pt idx="1957">
                  <c:v>4.1503906250000004E-4</c:v>
                </c:pt>
                <c:pt idx="1958">
                  <c:v>4.1503906250000004E-4</c:v>
                </c:pt>
                <c:pt idx="1959">
                  <c:v>1.2451171875000001E-3</c:v>
                </c:pt>
                <c:pt idx="1960">
                  <c:v>4.1503906250000004E-4</c:v>
                </c:pt>
                <c:pt idx="1961">
                  <c:v>4.1503906250000004E-4</c:v>
                </c:pt>
                <c:pt idx="1962">
                  <c:v>2.0751953125000002E-4</c:v>
                </c:pt>
                <c:pt idx="1963">
                  <c:v>4.1503906250000004E-4</c:v>
                </c:pt>
                <c:pt idx="1964">
                  <c:v>4.1503906250000004E-4</c:v>
                </c:pt>
                <c:pt idx="1965">
                  <c:v>4.1503906250000004E-4</c:v>
                </c:pt>
                <c:pt idx="1966">
                  <c:v>4.1503906250000004E-4</c:v>
                </c:pt>
                <c:pt idx="1967">
                  <c:v>2.0751953125000002E-4</c:v>
                </c:pt>
                <c:pt idx="1968">
                  <c:v>3.5278320312500003E-3</c:v>
                </c:pt>
                <c:pt idx="1969">
                  <c:v>1.2451171875000001E-3</c:v>
                </c:pt>
                <c:pt idx="1970">
                  <c:v>1.03759765625E-3</c:v>
                </c:pt>
                <c:pt idx="1971">
                  <c:v>4.1503906250000004E-4</c:v>
                </c:pt>
                <c:pt idx="1972">
                  <c:v>4.1503906250000004E-4</c:v>
                </c:pt>
                <c:pt idx="1973">
                  <c:v>2.0751953125000002E-4</c:v>
                </c:pt>
                <c:pt idx="1974">
                  <c:v>6.2255859375000007E-4</c:v>
                </c:pt>
                <c:pt idx="1975">
                  <c:v>4.1503906250000004E-4</c:v>
                </c:pt>
                <c:pt idx="1976">
                  <c:v>4.1503906250000004E-4</c:v>
                </c:pt>
                <c:pt idx="1977">
                  <c:v>4.1503906250000004E-4</c:v>
                </c:pt>
                <c:pt idx="1978">
                  <c:v>4.1503906250000004E-4</c:v>
                </c:pt>
                <c:pt idx="1979">
                  <c:v>4.1503906250000004E-4</c:v>
                </c:pt>
                <c:pt idx="1980">
                  <c:v>7.0556640625000005E-3</c:v>
                </c:pt>
                <c:pt idx="1981">
                  <c:v>4.1503906250000004E-4</c:v>
                </c:pt>
                <c:pt idx="1982">
                  <c:v>4.1503906250000004E-4</c:v>
                </c:pt>
                <c:pt idx="1983">
                  <c:v>1.2451171875000001E-3</c:v>
                </c:pt>
                <c:pt idx="1984">
                  <c:v>4.1503906250000004E-4</c:v>
                </c:pt>
                <c:pt idx="1985">
                  <c:v>4.1503906250000004E-4</c:v>
                </c:pt>
                <c:pt idx="1986">
                  <c:v>4.1503906250000004E-4</c:v>
                </c:pt>
                <c:pt idx="1987">
                  <c:v>4.1503906250000004E-4</c:v>
                </c:pt>
                <c:pt idx="1988">
                  <c:v>6.2255859375000007E-4</c:v>
                </c:pt>
                <c:pt idx="1989">
                  <c:v>6.2255859375000007E-4</c:v>
                </c:pt>
                <c:pt idx="1990">
                  <c:v>8.923339843750001E-3</c:v>
                </c:pt>
                <c:pt idx="1991">
                  <c:v>2.0751953125E-3</c:v>
                </c:pt>
                <c:pt idx="1992">
                  <c:v>1.2451171875000001E-3</c:v>
                </c:pt>
                <c:pt idx="1993">
                  <c:v>6.2255859375000007E-4</c:v>
                </c:pt>
                <c:pt idx="1994">
                  <c:v>7.6782226562500007E-3</c:v>
                </c:pt>
                <c:pt idx="1995">
                  <c:v>2.0751953125000002E-4</c:v>
                </c:pt>
                <c:pt idx="1996">
                  <c:v>4.1503906250000004E-4</c:v>
                </c:pt>
                <c:pt idx="1997">
                  <c:v>4.5654296875000007E-3</c:v>
                </c:pt>
                <c:pt idx="1998">
                  <c:v>4.1503906250000004E-4</c:v>
                </c:pt>
                <c:pt idx="1999">
                  <c:v>4.1503906250000004E-4</c:v>
                </c:pt>
                <c:pt idx="2000">
                  <c:v>6.2255859375000007E-4</c:v>
                </c:pt>
                <c:pt idx="2001">
                  <c:v>2.9052734375000001E-3</c:v>
                </c:pt>
                <c:pt idx="2002">
                  <c:v>4.1503906250000004E-4</c:v>
                </c:pt>
                <c:pt idx="2003">
                  <c:v>4.1503906250000004E-4</c:v>
                </c:pt>
                <c:pt idx="2004">
                  <c:v>4.1503906250000004E-4</c:v>
                </c:pt>
                <c:pt idx="2005">
                  <c:v>2.9052734375000001E-3</c:v>
                </c:pt>
                <c:pt idx="2006">
                  <c:v>4.1503906250000004E-4</c:v>
                </c:pt>
                <c:pt idx="2007">
                  <c:v>4.1503906250000004E-4</c:v>
                </c:pt>
                <c:pt idx="2008">
                  <c:v>4.1503906250000004E-4</c:v>
                </c:pt>
                <c:pt idx="2009">
                  <c:v>6.2255859375000007E-4</c:v>
                </c:pt>
                <c:pt idx="2010">
                  <c:v>2.0751953125000002E-4</c:v>
                </c:pt>
                <c:pt idx="2011">
                  <c:v>3.3203125000000003E-3</c:v>
                </c:pt>
                <c:pt idx="2012">
                  <c:v>4.1503906250000004E-4</c:v>
                </c:pt>
                <c:pt idx="2013">
                  <c:v>4.1503906250000004E-4</c:v>
                </c:pt>
                <c:pt idx="2014">
                  <c:v>4.1503906250000004E-4</c:v>
                </c:pt>
                <c:pt idx="2015">
                  <c:v>8.3007812500000009E-4</c:v>
                </c:pt>
                <c:pt idx="2016">
                  <c:v>1.03759765625E-3</c:v>
                </c:pt>
                <c:pt idx="2017">
                  <c:v>4.1503906250000004E-4</c:v>
                </c:pt>
                <c:pt idx="2018">
                  <c:v>4.1503906250000004E-4</c:v>
                </c:pt>
                <c:pt idx="2019">
                  <c:v>4.1503906250000004E-4</c:v>
                </c:pt>
                <c:pt idx="2020">
                  <c:v>1.03759765625E-3</c:v>
                </c:pt>
                <c:pt idx="2021">
                  <c:v>6.2255859375000007E-4</c:v>
                </c:pt>
                <c:pt idx="2022">
                  <c:v>1.2451171875000001E-3</c:v>
                </c:pt>
                <c:pt idx="2023">
                  <c:v>2.4902343750000003E-3</c:v>
                </c:pt>
                <c:pt idx="2024">
                  <c:v>8.3007812500000009E-4</c:v>
                </c:pt>
                <c:pt idx="2025">
                  <c:v>2.0751953125000002E-4</c:v>
                </c:pt>
                <c:pt idx="2026">
                  <c:v>4.1503906250000004E-4</c:v>
                </c:pt>
                <c:pt idx="2027">
                  <c:v>4.1503906250000004E-4</c:v>
                </c:pt>
                <c:pt idx="2028">
                  <c:v>2.4902343750000003E-3</c:v>
                </c:pt>
                <c:pt idx="2029">
                  <c:v>3.5070800781250001E-2</c:v>
                </c:pt>
                <c:pt idx="2030">
                  <c:v>4.1503906250000004E-4</c:v>
                </c:pt>
                <c:pt idx="2031">
                  <c:v>2.0751953125000002E-4</c:v>
                </c:pt>
                <c:pt idx="2032">
                  <c:v>4.1503906250000004E-4</c:v>
                </c:pt>
                <c:pt idx="2033">
                  <c:v>2.0751953125000002E-4</c:v>
                </c:pt>
                <c:pt idx="2034">
                  <c:v>4.1503906250000004E-4</c:v>
                </c:pt>
                <c:pt idx="2035">
                  <c:v>6.2255859375000007E-4</c:v>
                </c:pt>
                <c:pt idx="2036">
                  <c:v>4.1503906250000004E-4</c:v>
                </c:pt>
                <c:pt idx="2037">
                  <c:v>4.1503906250000004E-4</c:v>
                </c:pt>
                <c:pt idx="2038">
                  <c:v>4.1503906250000004E-4</c:v>
                </c:pt>
                <c:pt idx="2039">
                  <c:v>1.6601562500000002E-3</c:v>
                </c:pt>
                <c:pt idx="2040">
                  <c:v>1.2451171875000001E-3</c:v>
                </c:pt>
                <c:pt idx="2041">
                  <c:v>1.5356445312500001E-2</c:v>
                </c:pt>
                <c:pt idx="2042">
                  <c:v>3.1127929687500004E-3</c:v>
                </c:pt>
                <c:pt idx="2043">
                  <c:v>4.1503906250000004E-4</c:v>
                </c:pt>
                <c:pt idx="2044">
                  <c:v>4.1503906250000004E-4</c:v>
                </c:pt>
                <c:pt idx="2045">
                  <c:v>2.0751953125E-3</c:v>
                </c:pt>
                <c:pt idx="2046">
                  <c:v>4.1503906250000004E-4</c:v>
                </c:pt>
                <c:pt idx="2047">
                  <c:v>4.1503906250000004E-4</c:v>
                </c:pt>
                <c:pt idx="2048">
                  <c:v>6.2255859375000007E-4</c:v>
                </c:pt>
                <c:pt idx="2049">
                  <c:v>4.1503906250000004E-4</c:v>
                </c:pt>
                <c:pt idx="2050">
                  <c:v>4.1503906250000004E-4</c:v>
                </c:pt>
                <c:pt idx="2051">
                  <c:v>6.2255859375000007E-4</c:v>
                </c:pt>
                <c:pt idx="2052">
                  <c:v>2.0751953125000002E-4</c:v>
                </c:pt>
                <c:pt idx="2053">
                  <c:v>4.1503906250000004E-4</c:v>
                </c:pt>
                <c:pt idx="2054">
                  <c:v>4.1503906250000004E-4</c:v>
                </c:pt>
                <c:pt idx="2055">
                  <c:v>4.1503906250000004E-4</c:v>
                </c:pt>
                <c:pt idx="2056">
                  <c:v>4.1503906250000004E-4</c:v>
                </c:pt>
                <c:pt idx="2057">
                  <c:v>4.1503906250000004E-4</c:v>
                </c:pt>
                <c:pt idx="2058">
                  <c:v>2.6977539062500002E-3</c:v>
                </c:pt>
                <c:pt idx="2059">
                  <c:v>1.3903808593750001E-2</c:v>
                </c:pt>
                <c:pt idx="2060">
                  <c:v>4.1503906250000004E-4</c:v>
                </c:pt>
                <c:pt idx="2061">
                  <c:v>4.1503906250000004E-4</c:v>
                </c:pt>
                <c:pt idx="2062">
                  <c:v>4.1503906250000004E-4</c:v>
                </c:pt>
                <c:pt idx="2063">
                  <c:v>6.2255859375000007E-4</c:v>
                </c:pt>
                <c:pt idx="2064">
                  <c:v>2.4902343750000003E-3</c:v>
                </c:pt>
                <c:pt idx="2065">
                  <c:v>4.1503906250000004E-4</c:v>
                </c:pt>
                <c:pt idx="2066">
                  <c:v>6.2255859375000007E-4</c:v>
                </c:pt>
                <c:pt idx="2067">
                  <c:v>4.1503906250000004E-4</c:v>
                </c:pt>
                <c:pt idx="2068">
                  <c:v>2.4902343750000003E-3</c:v>
                </c:pt>
                <c:pt idx="2069">
                  <c:v>4.1503906250000004E-4</c:v>
                </c:pt>
                <c:pt idx="2070">
                  <c:v>4.1503906250000004E-4</c:v>
                </c:pt>
                <c:pt idx="2071">
                  <c:v>6.2255859375000007E-4</c:v>
                </c:pt>
                <c:pt idx="2072">
                  <c:v>4.150390625E-3</c:v>
                </c:pt>
                <c:pt idx="2073">
                  <c:v>4.1503906250000004E-4</c:v>
                </c:pt>
                <c:pt idx="2074">
                  <c:v>1.45263671875E-3</c:v>
                </c:pt>
                <c:pt idx="2075">
                  <c:v>6.2255859375000007E-4</c:v>
                </c:pt>
                <c:pt idx="2076">
                  <c:v>4.1503906250000004E-4</c:v>
                </c:pt>
                <c:pt idx="2077">
                  <c:v>2.0751953125000002E-4</c:v>
                </c:pt>
                <c:pt idx="2078">
                  <c:v>4.1503906250000004E-4</c:v>
                </c:pt>
                <c:pt idx="2079">
                  <c:v>4.1503906250000004E-4</c:v>
                </c:pt>
                <c:pt idx="2080">
                  <c:v>4.1503906250000004E-4</c:v>
                </c:pt>
                <c:pt idx="2081">
                  <c:v>6.2255859375000007E-4</c:v>
                </c:pt>
                <c:pt idx="2082">
                  <c:v>4.1503906250000004E-4</c:v>
                </c:pt>
                <c:pt idx="2083">
                  <c:v>2.0751953125000002E-4</c:v>
                </c:pt>
                <c:pt idx="2084">
                  <c:v>3.1127929687500004E-3</c:v>
                </c:pt>
                <c:pt idx="2085">
                  <c:v>4.1503906250000004E-4</c:v>
                </c:pt>
                <c:pt idx="2086">
                  <c:v>2.0751953125000002E-4</c:v>
                </c:pt>
                <c:pt idx="2087">
                  <c:v>4.1503906250000004E-4</c:v>
                </c:pt>
                <c:pt idx="2088">
                  <c:v>2.0751953125000002E-4</c:v>
                </c:pt>
                <c:pt idx="2089">
                  <c:v>4.1503906250000004E-4</c:v>
                </c:pt>
                <c:pt idx="2090">
                  <c:v>4.1503906250000004E-4</c:v>
                </c:pt>
                <c:pt idx="2091">
                  <c:v>1.2451171875000001E-3</c:v>
                </c:pt>
                <c:pt idx="2092">
                  <c:v>4.1503906250000004E-4</c:v>
                </c:pt>
                <c:pt idx="2093">
                  <c:v>4.1503906250000004E-4</c:v>
                </c:pt>
                <c:pt idx="2094">
                  <c:v>6.2255859375000007E-4</c:v>
                </c:pt>
                <c:pt idx="2095">
                  <c:v>4.1503906250000004E-4</c:v>
                </c:pt>
                <c:pt idx="2096">
                  <c:v>4.1503906250000004E-4</c:v>
                </c:pt>
                <c:pt idx="2097">
                  <c:v>4.1503906250000004E-4</c:v>
                </c:pt>
                <c:pt idx="2098">
                  <c:v>4.1503906250000004E-4</c:v>
                </c:pt>
                <c:pt idx="2099">
                  <c:v>2.2827148437500003E-3</c:v>
                </c:pt>
                <c:pt idx="2100">
                  <c:v>4.1503906250000004E-4</c:v>
                </c:pt>
                <c:pt idx="2101">
                  <c:v>4.1503906250000004E-4</c:v>
                </c:pt>
                <c:pt idx="2102">
                  <c:v>1.2451171875000001E-3</c:v>
                </c:pt>
                <c:pt idx="2103">
                  <c:v>1.45263671875E-3</c:v>
                </c:pt>
                <c:pt idx="2104">
                  <c:v>2.0751953125000002E-4</c:v>
                </c:pt>
                <c:pt idx="2105">
                  <c:v>4.1503906250000004E-4</c:v>
                </c:pt>
                <c:pt idx="2106">
                  <c:v>1.8676757812500001E-3</c:v>
                </c:pt>
                <c:pt idx="2107">
                  <c:v>1.45263671875E-3</c:v>
                </c:pt>
                <c:pt idx="2108">
                  <c:v>2.0751953125000002E-4</c:v>
                </c:pt>
                <c:pt idx="2109">
                  <c:v>3.1127929687500004E-3</c:v>
                </c:pt>
                <c:pt idx="2110">
                  <c:v>4.1503906250000004E-4</c:v>
                </c:pt>
                <c:pt idx="2111">
                  <c:v>4.1503906250000004E-4</c:v>
                </c:pt>
                <c:pt idx="2112">
                  <c:v>4.1503906250000004E-4</c:v>
                </c:pt>
                <c:pt idx="2113">
                  <c:v>3.3203125000000003E-3</c:v>
                </c:pt>
                <c:pt idx="2114">
                  <c:v>4.1503906250000004E-4</c:v>
                </c:pt>
                <c:pt idx="2115">
                  <c:v>2.2827148437500003E-3</c:v>
                </c:pt>
                <c:pt idx="2116">
                  <c:v>8.3007812500000009E-4</c:v>
                </c:pt>
                <c:pt idx="2117">
                  <c:v>1.03759765625E-3</c:v>
                </c:pt>
                <c:pt idx="2118">
                  <c:v>2.0751953125000002E-4</c:v>
                </c:pt>
                <c:pt idx="2119">
                  <c:v>4.1503906250000004E-4</c:v>
                </c:pt>
                <c:pt idx="2120">
                  <c:v>4.1503906250000004E-4</c:v>
                </c:pt>
                <c:pt idx="2121">
                  <c:v>4.1503906250000004E-4</c:v>
                </c:pt>
                <c:pt idx="2122">
                  <c:v>2.2827148437500003E-3</c:v>
                </c:pt>
                <c:pt idx="2123">
                  <c:v>4.1503906250000004E-4</c:v>
                </c:pt>
                <c:pt idx="2124">
                  <c:v>4.1503906250000004E-4</c:v>
                </c:pt>
                <c:pt idx="2125">
                  <c:v>2.0751953125000002E-4</c:v>
                </c:pt>
                <c:pt idx="2126">
                  <c:v>4.1503906250000004E-4</c:v>
                </c:pt>
                <c:pt idx="2127">
                  <c:v>4.1503906250000004E-4</c:v>
                </c:pt>
                <c:pt idx="2128">
                  <c:v>6.2255859375000007E-4</c:v>
                </c:pt>
                <c:pt idx="2129">
                  <c:v>6.2255859375000007E-4</c:v>
                </c:pt>
                <c:pt idx="2130">
                  <c:v>6.2255859375000007E-4</c:v>
                </c:pt>
                <c:pt idx="2131">
                  <c:v>3.7353515625000002E-3</c:v>
                </c:pt>
                <c:pt idx="2132">
                  <c:v>3.1127929687500004E-3</c:v>
                </c:pt>
                <c:pt idx="2133">
                  <c:v>4.1503906250000004E-4</c:v>
                </c:pt>
                <c:pt idx="2134">
                  <c:v>2.0751953125000002E-4</c:v>
                </c:pt>
                <c:pt idx="2135">
                  <c:v>4.1503906250000004E-4</c:v>
                </c:pt>
                <c:pt idx="2136">
                  <c:v>1.6601562500000002E-3</c:v>
                </c:pt>
                <c:pt idx="2137">
                  <c:v>4.1503906250000004E-4</c:v>
                </c:pt>
                <c:pt idx="2138">
                  <c:v>1.1206054687500001E-2</c:v>
                </c:pt>
                <c:pt idx="2139">
                  <c:v>6.2255859375000007E-4</c:v>
                </c:pt>
                <c:pt idx="2140">
                  <c:v>4.1503906250000004E-4</c:v>
                </c:pt>
                <c:pt idx="2141">
                  <c:v>4.1503906250000004E-4</c:v>
                </c:pt>
                <c:pt idx="2142">
                  <c:v>2.0751953125000002E-4</c:v>
                </c:pt>
                <c:pt idx="2143">
                  <c:v>4.1503906250000004E-4</c:v>
                </c:pt>
                <c:pt idx="2144">
                  <c:v>1.8676757812500001E-3</c:v>
                </c:pt>
                <c:pt idx="2145">
                  <c:v>4.1503906250000004E-4</c:v>
                </c:pt>
                <c:pt idx="2146">
                  <c:v>4.1503906250000004E-4</c:v>
                </c:pt>
                <c:pt idx="2147">
                  <c:v>3.7353515625000002E-3</c:v>
                </c:pt>
                <c:pt idx="2148">
                  <c:v>6.2255859375000007E-4</c:v>
                </c:pt>
                <c:pt idx="2149">
                  <c:v>1.9506835937500001E-2</c:v>
                </c:pt>
                <c:pt idx="2150">
                  <c:v>4.1503906250000004E-4</c:v>
                </c:pt>
                <c:pt idx="2151">
                  <c:v>2.0751953125000002E-4</c:v>
                </c:pt>
                <c:pt idx="2152">
                  <c:v>4.1503906250000004E-4</c:v>
                </c:pt>
                <c:pt idx="2153">
                  <c:v>2.4902343750000003E-3</c:v>
                </c:pt>
                <c:pt idx="2154">
                  <c:v>6.2255859375000007E-4</c:v>
                </c:pt>
                <c:pt idx="2155">
                  <c:v>4.1503906250000004E-4</c:v>
                </c:pt>
                <c:pt idx="2156">
                  <c:v>4.1503906250000004E-4</c:v>
                </c:pt>
                <c:pt idx="2157">
                  <c:v>6.3085937500000008E-2</c:v>
                </c:pt>
                <c:pt idx="2158">
                  <c:v>4.1503906250000004E-4</c:v>
                </c:pt>
                <c:pt idx="2159">
                  <c:v>1.45263671875E-3</c:v>
                </c:pt>
                <c:pt idx="2160">
                  <c:v>4.1503906250000004E-4</c:v>
                </c:pt>
                <c:pt idx="2161">
                  <c:v>1.2451171875000001E-3</c:v>
                </c:pt>
                <c:pt idx="2162">
                  <c:v>6.2255859375000007E-4</c:v>
                </c:pt>
                <c:pt idx="2163">
                  <c:v>2.0751953125000002E-4</c:v>
                </c:pt>
                <c:pt idx="2164">
                  <c:v>4.1503906250000004E-4</c:v>
                </c:pt>
                <c:pt idx="2165">
                  <c:v>1.2451171875000001E-3</c:v>
                </c:pt>
                <c:pt idx="2166">
                  <c:v>4.1503906250000004E-4</c:v>
                </c:pt>
                <c:pt idx="2167">
                  <c:v>4.1503906250000004E-4</c:v>
                </c:pt>
                <c:pt idx="2168">
                  <c:v>4.1503906250000004E-4</c:v>
                </c:pt>
                <c:pt idx="2169">
                  <c:v>3.3203125000000003E-3</c:v>
                </c:pt>
                <c:pt idx="2170">
                  <c:v>4.1503906250000004E-4</c:v>
                </c:pt>
                <c:pt idx="2171">
                  <c:v>2.9052734375000001E-3</c:v>
                </c:pt>
                <c:pt idx="2172">
                  <c:v>2.0751953125000002E-4</c:v>
                </c:pt>
                <c:pt idx="2173">
                  <c:v>4.1503906250000004E-4</c:v>
                </c:pt>
                <c:pt idx="2174">
                  <c:v>6.8481445312500002E-3</c:v>
                </c:pt>
                <c:pt idx="2175">
                  <c:v>1.5771484375000002E-2</c:v>
                </c:pt>
                <c:pt idx="2176">
                  <c:v>2.6977539062500002E-3</c:v>
                </c:pt>
                <c:pt idx="2177">
                  <c:v>4.1503906250000004E-4</c:v>
                </c:pt>
                <c:pt idx="2178">
                  <c:v>2.0751953125000002E-4</c:v>
                </c:pt>
                <c:pt idx="2179">
                  <c:v>4.1503906250000004E-4</c:v>
                </c:pt>
                <c:pt idx="2180">
                  <c:v>2.9052734375000001E-3</c:v>
                </c:pt>
                <c:pt idx="2181">
                  <c:v>4.1503906250000004E-4</c:v>
                </c:pt>
                <c:pt idx="2182">
                  <c:v>4.1503906250000004E-4</c:v>
                </c:pt>
                <c:pt idx="2183">
                  <c:v>1.2451171875000001E-3</c:v>
                </c:pt>
                <c:pt idx="2184">
                  <c:v>4.1503906250000004E-4</c:v>
                </c:pt>
                <c:pt idx="2185">
                  <c:v>2.0751953125000002E-4</c:v>
                </c:pt>
                <c:pt idx="2186">
                  <c:v>2.0751953125000002E-4</c:v>
                </c:pt>
                <c:pt idx="2187">
                  <c:v>4.1503906250000004E-4</c:v>
                </c:pt>
                <c:pt idx="2188">
                  <c:v>4.1503906250000004E-4</c:v>
                </c:pt>
                <c:pt idx="2189">
                  <c:v>2.0751953125E-3</c:v>
                </c:pt>
                <c:pt idx="2190">
                  <c:v>7.4707031250000003E-3</c:v>
                </c:pt>
                <c:pt idx="2191">
                  <c:v>2.0751953125000002E-4</c:v>
                </c:pt>
                <c:pt idx="2192">
                  <c:v>4.1503906250000004E-4</c:v>
                </c:pt>
                <c:pt idx="2193">
                  <c:v>1.8676757812500001E-3</c:v>
                </c:pt>
                <c:pt idx="2194">
                  <c:v>4.1503906250000004E-4</c:v>
                </c:pt>
                <c:pt idx="2195">
                  <c:v>2.0751953125000002E-4</c:v>
                </c:pt>
                <c:pt idx="2196">
                  <c:v>4.1503906250000004E-4</c:v>
                </c:pt>
                <c:pt idx="2197">
                  <c:v>1.6601562500000002E-3</c:v>
                </c:pt>
                <c:pt idx="2198">
                  <c:v>2.4902343750000003E-3</c:v>
                </c:pt>
                <c:pt idx="2199">
                  <c:v>4.1503906250000004E-4</c:v>
                </c:pt>
                <c:pt idx="2200">
                  <c:v>4.1503906250000004E-4</c:v>
                </c:pt>
                <c:pt idx="2201">
                  <c:v>2.4902343750000003E-3</c:v>
                </c:pt>
                <c:pt idx="2202">
                  <c:v>3.3203125000000003E-3</c:v>
                </c:pt>
                <c:pt idx="2203">
                  <c:v>1.6601562500000002E-3</c:v>
                </c:pt>
                <c:pt idx="2204">
                  <c:v>2.0751953125000002E-4</c:v>
                </c:pt>
                <c:pt idx="2205">
                  <c:v>2.0751953125000002E-4</c:v>
                </c:pt>
                <c:pt idx="2206">
                  <c:v>4.1503906250000004E-4</c:v>
                </c:pt>
                <c:pt idx="2207">
                  <c:v>4.150390625E-3</c:v>
                </c:pt>
                <c:pt idx="2208">
                  <c:v>4.1503906250000004E-4</c:v>
                </c:pt>
                <c:pt idx="2209">
                  <c:v>4.1503906250000004E-4</c:v>
                </c:pt>
                <c:pt idx="2210">
                  <c:v>4.1503906250000004E-4</c:v>
                </c:pt>
                <c:pt idx="2211">
                  <c:v>2.0751953125E-3</c:v>
                </c:pt>
                <c:pt idx="2212">
                  <c:v>4.1503906250000004E-4</c:v>
                </c:pt>
                <c:pt idx="2213">
                  <c:v>8.3007812500000009E-4</c:v>
                </c:pt>
                <c:pt idx="2214">
                  <c:v>2.6977539062500002E-3</c:v>
                </c:pt>
                <c:pt idx="2215">
                  <c:v>4.1503906250000004E-4</c:v>
                </c:pt>
                <c:pt idx="2216">
                  <c:v>2.0751953125000002E-4</c:v>
                </c:pt>
                <c:pt idx="2217">
                  <c:v>4.1503906250000004E-4</c:v>
                </c:pt>
                <c:pt idx="2218">
                  <c:v>4.1503906250000004E-4</c:v>
                </c:pt>
                <c:pt idx="2219">
                  <c:v>1.3073730468750001E-2</c:v>
                </c:pt>
                <c:pt idx="2220">
                  <c:v>4.1503906250000004E-4</c:v>
                </c:pt>
                <c:pt idx="2221">
                  <c:v>4.1503906250000004E-4</c:v>
                </c:pt>
                <c:pt idx="2222">
                  <c:v>1.45263671875E-3</c:v>
                </c:pt>
                <c:pt idx="2223">
                  <c:v>4.1503906250000004E-4</c:v>
                </c:pt>
                <c:pt idx="2224">
                  <c:v>6.8481445312500002E-3</c:v>
                </c:pt>
                <c:pt idx="2225">
                  <c:v>8.3007812500000009E-4</c:v>
                </c:pt>
                <c:pt idx="2226">
                  <c:v>6.2255859375000007E-4</c:v>
                </c:pt>
                <c:pt idx="2227">
                  <c:v>4.1503906250000004E-4</c:v>
                </c:pt>
                <c:pt idx="2228">
                  <c:v>1.2451171875000001E-3</c:v>
                </c:pt>
                <c:pt idx="2229">
                  <c:v>4.1503906250000004E-4</c:v>
                </c:pt>
                <c:pt idx="2230">
                  <c:v>2.0751953125000002E-4</c:v>
                </c:pt>
                <c:pt idx="2231">
                  <c:v>4.1503906250000004E-4</c:v>
                </c:pt>
                <c:pt idx="2232">
                  <c:v>2.4902343750000003E-3</c:v>
                </c:pt>
                <c:pt idx="2233">
                  <c:v>4.1503906250000004E-4</c:v>
                </c:pt>
                <c:pt idx="2234">
                  <c:v>2.6977539062500002E-3</c:v>
                </c:pt>
                <c:pt idx="2235">
                  <c:v>2.0751953125E-3</c:v>
                </c:pt>
                <c:pt idx="2236">
                  <c:v>2.0751953125000002E-4</c:v>
                </c:pt>
                <c:pt idx="2237">
                  <c:v>4.1503906250000004E-4</c:v>
                </c:pt>
                <c:pt idx="2238">
                  <c:v>4.1503906250000004E-4</c:v>
                </c:pt>
                <c:pt idx="2239">
                  <c:v>4.1503906250000004E-4</c:v>
                </c:pt>
                <c:pt idx="2240">
                  <c:v>1.2451171875000001E-3</c:v>
                </c:pt>
                <c:pt idx="2241">
                  <c:v>2.0751953125000002E-4</c:v>
                </c:pt>
                <c:pt idx="2242">
                  <c:v>2.0751953125E-3</c:v>
                </c:pt>
                <c:pt idx="2243">
                  <c:v>4.1503906250000004E-4</c:v>
                </c:pt>
                <c:pt idx="2244">
                  <c:v>4.1503906250000004E-4</c:v>
                </c:pt>
                <c:pt idx="2245">
                  <c:v>3.9428710937500005E-3</c:v>
                </c:pt>
                <c:pt idx="2246">
                  <c:v>9.33837890625E-3</c:v>
                </c:pt>
                <c:pt idx="2247">
                  <c:v>2.0751953125000002E-4</c:v>
                </c:pt>
                <c:pt idx="2248">
                  <c:v>4.1503906250000004E-4</c:v>
                </c:pt>
                <c:pt idx="2249">
                  <c:v>4.1503906250000004E-4</c:v>
                </c:pt>
                <c:pt idx="2250">
                  <c:v>2.0751953125000002E-4</c:v>
                </c:pt>
                <c:pt idx="2251">
                  <c:v>4.1503906250000004E-4</c:v>
                </c:pt>
                <c:pt idx="2252">
                  <c:v>1.8676757812500001E-3</c:v>
                </c:pt>
                <c:pt idx="2253">
                  <c:v>4.1503906250000004E-4</c:v>
                </c:pt>
                <c:pt idx="2254">
                  <c:v>1.03759765625E-3</c:v>
                </c:pt>
                <c:pt idx="2255">
                  <c:v>8.3007812500000009E-4</c:v>
                </c:pt>
                <c:pt idx="2256">
                  <c:v>4.1503906250000004E-4</c:v>
                </c:pt>
                <c:pt idx="2257">
                  <c:v>4.150390625E-3</c:v>
                </c:pt>
                <c:pt idx="2258">
                  <c:v>4.1503906250000004E-4</c:v>
                </c:pt>
                <c:pt idx="2259">
                  <c:v>4.1503906250000004E-4</c:v>
                </c:pt>
                <c:pt idx="2260">
                  <c:v>8.3007812500000009E-4</c:v>
                </c:pt>
                <c:pt idx="2261">
                  <c:v>8.30078125E-3</c:v>
                </c:pt>
                <c:pt idx="2262">
                  <c:v>2.0751953125000002E-4</c:v>
                </c:pt>
                <c:pt idx="2263">
                  <c:v>4.1503906250000004E-4</c:v>
                </c:pt>
                <c:pt idx="2264">
                  <c:v>4.1503906250000004E-4</c:v>
                </c:pt>
                <c:pt idx="2265">
                  <c:v>4.1503906250000004E-4</c:v>
                </c:pt>
                <c:pt idx="2266">
                  <c:v>6.2255859375000007E-4</c:v>
                </c:pt>
                <c:pt idx="2267">
                  <c:v>2.0751953125E-3</c:v>
                </c:pt>
                <c:pt idx="2268">
                  <c:v>4.3579101562500003E-3</c:v>
                </c:pt>
                <c:pt idx="2269">
                  <c:v>2.9052734375000001E-3</c:v>
                </c:pt>
                <c:pt idx="2270">
                  <c:v>4.1503906250000004E-4</c:v>
                </c:pt>
                <c:pt idx="2271">
                  <c:v>8.3007812500000009E-4</c:v>
                </c:pt>
                <c:pt idx="2272">
                  <c:v>3.5278320312500003E-3</c:v>
                </c:pt>
                <c:pt idx="2273">
                  <c:v>4.1503906250000004E-4</c:v>
                </c:pt>
                <c:pt idx="2274">
                  <c:v>2.0751953125000002E-4</c:v>
                </c:pt>
                <c:pt idx="2275">
                  <c:v>4.1503906250000004E-4</c:v>
                </c:pt>
                <c:pt idx="2276">
                  <c:v>2.6977539062500002E-3</c:v>
                </c:pt>
                <c:pt idx="2277">
                  <c:v>1.45263671875E-3</c:v>
                </c:pt>
                <c:pt idx="2278">
                  <c:v>4.1503906250000004E-4</c:v>
                </c:pt>
                <c:pt idx="2279">
                  <c:v>4.1503906250000004E-4</c:v>
                </c:pt>
                <c:pt idx="2280">
                  <c:v>4.1503906250000004E-4</c:v>
                </c:pt>
                <c:pt idx="2281">
                  <c:v>4.1503906250000004E-4</c:v>
                </c:pt>
                <c:pt idx="2282">
                  <c:v>4.1503906250000004E-4</c:v>
                </c:pt>
                <c:pt idx="2283">
                  <c:v>4.1503906250000004E-4</c:v>
                </c:pt>
                <c:pt idx="2284">
                  <c:v>4.1503906250000004E-4</c:v>
                </c:pt>
                <c:pt idx="2285">
                  <c:v>7.5537109375000008E-2</c:v>
                </c:pt>
                <c:pt idx="2286">
                  <c:v>4.1503906250000004E-4</c:v>
                </c:pt>
                <c:pt idx="2287">
                  <c:v>2.6977539062500002E-3</c:v>
                </c:pt>
                <c:pt idx="2288">
                  <c:v>4.1503906250000004E-4</c:v>
                </c:pt>
                <c:pt idx="2289">
                  <c:v>2.0751953125000002E-4</c:v>
                </c:pt>
                <c:pt idx="2290">
                  <c:v>4.1503906250000004E-4</c:v>
                </c:pt>
                <c:pt idx="2291">
                  <c:v>4.1503906250000004E-4</c:v>
                </c:pt>
                <c:pt idx="2292">
                  <c:v>4.1503906250000004E-4</c:v>
                </c:pt>
                <c:pt idx="2293">
                  <c:v>4.1503906250000004E-4</c:v>
                </c:pt>
                <c:pt idx="2294">
                  <c:v>1.6601562500000002E-3</c:v>
                </c:pt>
                <c:pt idx="2295">
                  <c:v>3.4033203125000001E-2</c:v>
                </c:pt>
                <c:pt idx="2296">
                  <c:v>8.30078125E-3</c:v>
                </c:pt>
                <c:pt idx="2297">
                  <c:v>1.2451171875000001E-3</c:v>
                </c:pt>
                <c:pt idx="2298">
                  <c:v>3.3203125000000003E-3</c:v>
                </c:pt>
                <c:pt idx="2299">
                  <c:v>4.1503906250000004E-4</c:v>
                </c:pt>
                <c:pt idx="2300">
                  <c:v>1.03759765625E-3</c:v>
                </c:pt>
                <c:pt idx="2301">
                  <c:v>9.5458984375000003E-3</c:v>
                </c:pt>
                <c:pt idx="2302">
                  <c:v>2.0751953125000002E-4</c:v>
                </c:pt>
                <c:pt idx="2303">
                  <c:v>2.0751953125000002E-4</c:v>
                </c:pt>
                <c:pt idx="2304">
                  <c:v>4.7729492187500002E-3</c:v>
                </c:pt>
                <c:pt idx="2305">
                  <c:v>9.960937500000001E-3</c:v>
                </c:pt>
                <c:pt idx="2306">
                  <c:v>2.0751953125000002E-4</c:v>
                </c:pt>
                <c:pt idx="2307">
                  <c:v>4.1503906250000004E-4</c:v>
                </c:pt>
                <c:pt idx="2308">
                  <c:v>4.1503906250000004E-4</c:v>
                </c:pt>
                <c:pt idx="2309">
                  <c:v>4.1503906250000004E-4</c:v>
                </c:pt>
                <c:pt idx="2310">
                  <c:v>4.1503906250000004E-4</c:v>
                </c:pt>
                <c:pt idx="2311">
                  <c:v>6.2255859375000007E-4</c:v>
                </c:pt>
                <c:pt idx="2312">
                  <c:v>1.6601562500000002E-3</c:v>
                </c:pt>
                <c:pt idx="2313">
                  <c:v>3.9428710937500005E-3</c:v>
                </c:pt>
                <c:pt idx="2314">
                  <c:v>4.1503906250000004E-4</c:v>
                </c:pt>
                <c:pt idx="2315">
                  <c:v>4.1503906250000004E-4</c:v>
                </c:pt>
                <c:pt idx="2316">
                  <c:v>3.3203125000000003E-3</c:v>
                </c:pt>
                <c:pt idx="2317">
                  <c:v>2.9052734375000001E-3</c:v>
                </c:pt>
                <c:pt idx="2318">
                  <c:v>8.30078125E-3</c:v>
                </c:pt>
                <c:pt idx="2319">
                  <c:v>8.3007812500000009E-4</c:v>
                </c:pt>
                <c:pt idx="2320">
                  <c:v>4.1503906250000004E-4</c:v>
                </c:pt>
                <c:pt idx="2321">
                  <c:v>2.0751953125000002E-4</c:v>
                </c:pt>
                <c:pt idx="2322">
                  <c:v>4.150390625E-3</c:v>
                </c:pt>
                <c:pt idx="2323">
                  <c:v>4.1503906250000004E-4</c:v>
                </c:pt>
                <c:pt idx="2324">
                  <c:v>2.0751953125000002E-4</c:v>
                </c:pt>
                <c:pt idx="2325">
                  <c:v>4.1503906250000004E-4</c:v>
                </c:pt>
                <c:pt idx="2326">
                  <c:v>4.1503906250000004E-4</c:v>
                </c:pt>
                <c:pt idx="2327">
                  <c:v>2.0751953125000002E-4</c:v>
                </c:pt>
                <c:pt idx="2328">
                  <c:v>4.1503906250000004E-4</c:v>
                </c:pt>
                <c:pt idx="2329">
                  <c:v>4.1503906250000004E-4</c:v>
                </c:pt>
                <c:pt idx="2330">
                  <c:v>4.1503906250000004E-4</c:v>
                </c:pt>
                <c:pt idx="2331">
                  <c:v>4.1503906250000004E-4</c:v>
                </c:pt>
                <c:pt idx="2332">
                  <c:v>1.6601562500000002E-3</c:v>
                </c:pt>
                <c:pt idx="2333">
                  <c:v>2.0751953125000002E-4</c:v>
                </c:pt>
                <c:pt idx="2334">
                  <c:v>8.3007812500000009E-4</c:v>
                </c:pt>
                <c:pt idx="2335">
                  <c:v>1.03759765625E-3</c:v>
                </c:pt>
                <c:pt idx="2336">
                  <c:v>4.1503906250000004E-4</c:v>
                </c:pt>
                <c:pt idx="2337">
                  <c:v>2.0751953125000002E-4</c:v>
                </c:pt>
                <c:pt idx="2338">
                  <c:v>2.0751953125000002E-4</c:v>
                </c:pt>
                <c:pt idx="2339">
                  <c:v>2.2827148437500003E-3</c:v>
                </c:pt>
                <c:pt idx="2340">
                  <c:v>4.1503906250000004E-4</c:v>
                </c:pt>
                <c:pt idx="2341">
                  <c:v>4.1503906250000004E-4</c:v>
                </c:pt>
                <c:pt idx="2342">
                  <c:v>2.6977539062500002E-3</c:v>
                </c:pt>
                <c:pt idx="2343">
                  <c:v>4.1503906250000004E-4</c:v>
                </c:pt>
                <c:pt idx="2344">
                  <c:v>4.1503906250000004E-4</c:v>
                </c:pt>
                <c:pt idx="2345">
                  <c:v>2.0751953125000002E-4</c:v>
                </c:pt>
                <c:pt idx="2346">
                  <c:v>3.9428710937500005E-3</c:v>
                </c:pt>
                <c:pt idx="2347">
                  <c:v>4.1503906250000004E-4</c:v>
                </c:pt>
                <c:pt idx="2348">
                  <c:v>4.1503906250000004E-4</c:v>
                </c:pt>
                <c:pt idx="2349">
                  <c:v>4.1503906250000004E-4</c:v>
                </c:pt>
                <c:pt idx="2350">
                  <c:v>2.9052734375000001E-3</c:v>
                </c:pt>
                <c:pt idx="2351">
                  <c:v>8.923339843750001E-3</c:v>
                </c:pt>
                <c:pt idx="2352">
                  <c:v>1.7431640625000001E-2</c:v>
                </c:pt>
                <c:pt idx="2353">
                  <c:v>4.1503906250000004E-4</c:v>
                </c:pt>
                <c:pt idx="2354">
                  <c:v>2.2827148437500003E-3</c:v>
                </c:pt>
                <c:pt idx="2355">
                  <c:v>2.0751953125000002E-4</c:v>
                </c:pt>
                <c:pt idx="2356">
                  <c:v>4.1503906250000004E-4</c:v>
                </c:pt>
                <c:pt idx="2357">
                  <c:v>6.4331054687500003E-3</c:v>
                </c:pt>
                <c:pt idx="2358">
                  <c:v>4.1503906250000004E-4</c:v>
                </c:pt>
                <c:pt idx="2359">
                  <c:v>3.3203125000000003E-3</c:v>
                </c:pt>
                <c:pt idx="2360">
                  <c:v>2.0751953125000002E-4</c:v>
                </c:pt>
                <c:pt idx="2361">
                  <c:v>4.1503906250000004E-4</c:v>
                </c:pt>
                <c:pt idx="2362">
                  <c:v>2.6977539062500002E-3</c:v>
                </c:pt>
                <c:pt idx="2363">
                  <c:v>4.1503906250000004E-4</c:v>
                </c:pt>
                <c:pt idx="2364">
                  <c:v>2.0751953125E-3</c:v>
                </c:pt>
                <c:pt idx="2365">
                  <c:v>4.150390625E-3</c:v>
                </c:pt>
                <c:pt idx="2366">
                  <c:v>4.1503906250000004E-4</c:v>
                </c:pt>
                <c:pt idx="2367">
                  <c:v>7.0556640625000005E-3</c:v>
                </c:pt>
                <c:pt idx="2368">
                  <c:v>4.1503906250000004E-4</c:v>
                </c:pt>
                <c:pt idx="2369">
                  <c:v>4.1503906250000004E-4</c:v>
                </c:pt>
                <c:pt idx="2370">
                  <c:v>4.1503906250000004E-4</c:v>
                </c:pt>
                <c:pt idx="2371">
                  <c:v>2.0751953125000002E-4</c:v>
                </c:pt>
                <c:pt idx="2372">
                  <c:v>1.45263671875E-3</c:v>
                </c:pt>
                <c:pt idx="2373">
                  <c:v>4.1503906250000004E-4</c:v>
                </c:pt>
                <c:pt idx="2374">
                  <c:v>1.8676757812500001E-3</c:v>
                </c:pt>
                <c:pt idx="2375">
                  <c:v>1.45263671875E-3</c:v>
                </c:pt>
                <c:pt idx="2376">
                  <c:v>3.3203125000000003E-3</c:v>
                </c:pt>
                <c:pt idx="2377">
                  <c:v>4.1503906250000004E-4</c:v>
                </c:pt>
                <c:pt idx="2378">
                  <c:v>1.45263671875E-3</c:v>
                </c:pt>
                <c:pt idx="2379">
                  <c:v>4.1503906250000004E-4</c:v>
                </c:pt>
                <c:pt idx="2380">
                  <c:v>4.1503906250000004E-4</c:v>
                </c:pt>
                <c:pt idx="2381">
                  <c:v>1.03759765625E-3</c:v>
                </c:pt>
                <c:pt idx="2382">
                  <c:v>4.1503906250000004E-4</c:v>
                </c:pt>
                <c:pt idx="2383">
                  <c:v>4.1503906250000004E-4</c:v>
                </c:pt>
                <c:pt idx="2384">
                  <c:v>2.6977539062500002E-3</c:v>
                </c:pt>
                <c:pt idx="2385">
                  <c:v>2.0751953125E-3</c:v>
                </c:pt>
                <c:pt idx="2386">
                  <c:v>1.2451171875000001E-3</c:v>
                </c:pt>
                <c:pt idx="2387">
                  <c:v>2.0751953125000002E-4</c:v>
                </c:pt>
                <c:pt idx="2388">
                  <c:v>4.1503906250000004E-4</c:v>
                </c:pt>
                <c:pt idx="2389">
                  <c:v>4.1503906250000004E-4</c:v>
                </c:pt>
                <c:pt idx="2390">
                  <c:v>2.4902343750000003E-3</c:v>
                </c:pt>
                <c:pt idx="2391">
                  <c:v>3.5278320312500003E-3</c:v>
                </c:pt>
                <c:pt idx="2392">
                  <c:v>4.1503906250000004E-4</c:v>
                </c:pt>
                <c:pt idx="2393">
                  <c:v>6.0180664062500005E-3</c:v>
                </c:pt>
                <c:pt idx="2394">
                  <c:v>2.3657226562500001E-2</c:v>
                </c:pt>
                <c:pt idx="2395">
                  <c:v>1.6601562500000002E-3</c:v>
                </c:pt>
                <c:pt idx="2396">
                  <c:v>2.0751953125000002E-4</c:v>
                </c:pt>
                <c:pt idx="2397">
                  <c:v>6.2255859375000007E-4</c:v>
                </c:pt>
                <c:pt idx="2398">
                  <c:v>3.3203125000000003E-3</c:v>
                </c:pt>
                <c:pt idx="2399">
                  <c:v>2.0751953125000002E-4</c:v>
                </c:pt>
                <c:pt idx="2400">
                  <c:v>4.1503906250000004E-4</c:v>
                </c:pt>
                <c:pt idx="2401">
                  <c:v>4.9804687500000005E-3</c:v>
                </c:pt>
                <c:pt idx="2402">
                  <c:v>4.1503906250000004E-4</c:v>
                </c:pt>
                <c:pt idx="2403">
                  <c:v>6.2255859375000009E-3</c:v>
                </c:pt>
                <c:pt idx="2404">
                  <c:v>6.2255859375000007E-4</c:v>
                </c:pt>
                <c:pt idx="2405">
                  <c:v>6.2255859375000007E-4</c:v>
                </c:pt>
                <c:pt idx="2406">
                  <c:v>2.0751953125000002E-4</c:v>
                </c:pt>
                <c:pt idx="2407">
                  <c:v>4.1503906250000004E-4</c:v>
                </c:pt>
                <c:pt idx="2408">
                  <c:v>4.1503906250000004E-4</c:v>
                </c:pt>
                <c:pt idx="2409">
                  <c:v>3.3203125000000003E-3</c:v>
                </c:pt>
                <c:pt idx="2410">
                  <c:v>4.1503906250000004E-4</c:v>
                </c:pt>
                <c:pt idx="2411">
                  <c:v>4.1503906250000004E-4</c:v>
                </c:pt>
                <c:pt idx="2412">
                  <c:v>4.1503906250000004E-4</c:v>
                </c:pt>
                <c:pt idx="2413">
                  <c:v>1.45263671875E-3</c:v>
                </c:pt>
                <c:pt idx="2414">
                  <c:v>2.2827148437500003E-3</c:v>
                </c:pt>
                <c:pt idx="2415">
                  <c:v>4.1503906250000004E-4</c:v>
                </c:pt>
                <c:pt idx="2416">
                  <c:v>3.9428710937500005E-3</c:v>
                </c:pt>
                <c:pt idx="2417">
                  <c:v>1.2866210937500001E-2</c:v>
                </c:pt>
                <c:pt idx="2418">
                  <c:v>4.1503906250000004E-4</c:v>
                </c:pt>
                <c:pt idx="2419">
                  <c:v>6.2255859375000007E-4</c:v>
                </c:pt>
                <c:pt idx="2420">
                  <c:v>2.0751953125000002E-4</c:v>
                </c:pt>
                <c:pt idx="2421">
                  <c:v>4.1503906250000004E-4</c:v>
                </c:pt>
                <c:pt idx="2422">
                  <c:v>4.1503906250000004E-4</c:v>
                </c:pt>
                <c:pt idx="2423">
                  <c:v>1.6601562500000002E-3</c:v>
                </c:pt>
                <c:pt idx="2424">
                  <c:v>1.8676757812500001E-3</c:v>
                </c:pt>
                <c:pt idx="2425">
                  <c:v>3.5278320312500003E-3</c:v>
                </c:pt>
                <c:pt idx="2426">
                  <c:v>2.9467773437500001E-2</c:v>
                </c:pt>
                <c:pt idx="2427">
                  <c:v>6.2255859375000007E-4</c:v>
                </c:pt>
                <c:pt idx="2428">
                  <c:v>2.0751953125000002E-4</c:v>
                </c:pt>
                <c:pt idx="2429">
                  <c:v>4.1503906250000004E-4</c:v>
                </c:pt>
                <c:pt idx="2430">
                  <c:v>4.1503906250000004E-4</c:v>
                </c:pt>
                <c:pt idx="2431">
                  <c:v>2.0751953125000002E-4</c:v>
                </c:pt>
                <c:pt idx="2432">
                  <c:v>4.1503906250000004E-4</c:v>
                </c:pt>
                <c:pt idx="2433">
                  <c:v>4.1503906250000004E-4</c:v>
                </c:pt>
                <c:pt idx="2434">
                  <c:v>5.0842285156250007E-2</c:v>
                </c:pt>
                <c:pt idx="2435">
                  <c:v>2.6977539062500002E-3</c:v>
                </c:pt>
                <c:pt idx="2436">
                  <c:v>4.1503906250000004E-4</c:v>
                </c:pt>
                <c:pt idx="2437">
                  <c:v>2.4902343750000003E-3</c:v>
                </c:pt>
                <c:pt idx="2438">
                  <c:v>2.0751953125000002E-4</c:v>
                </c:pt>
                <c:pt idx="2439">
                  <c:v>4.1503906250000004E-4</c:v>
                </c:pt>
                <c:pt idx="2440">
                  <c:v>2.0751953125000002E-4</c:v>
                </c:pt>
                <c:pt idx="2441">
                  <c:v>1.8676757812500001E-3</c:v>
                </c:pt>
                <c:pt idx="2442">
                  <c:v>2.0751953125000002E-4</c:v>
                </c:pt>
                <c:pt idx="2443">
                  <c:v>4.1503906250000004E-4</c:v>
                </c:pt>
                <c:pt idx="2444">
                  <c:v>4.1503906250000004E-4</c:v>
                </c:pt>
                <c:pt idx="2445">
                  <c:v>1.8676757812500001E-3</c:v>
                </c:pt>
                <c:pt idx="2446">
                  <c:v>1.8676757812500001E-3</c:v>
                </c:pt>
                <c:pt idx="2447">
                  <c:v>1.8676757812500001E-3</c:v>
                </c:pt>
                <c:pt idx="2448">
                  <c:v>4.1503906250000004E-4</c:v>
                </c:pt>
                <c:pt idx="2449">
                  <c:v>2.4902343750000003E-3</c:v>
                </c:pt>
                <c:pt idx="2450">
                  <c:v>2.0751953125000002E-4</c:v>
                </c:pt>
                <c:pt idx="2451">
                  <c:v>1.03759765625E-3</c:v>
                </c:pt>
                <c:pt idx="2452">
                  <c:v>3.3203125000000003E-3</c:v>
                </c:pt>
                <c:pt idx="2453">
                  <c:v>2.9052734375000001E-3</c:v>
                </c:pt>
                <c:pt idx="2454">
                  <c:v>2.6977539062500002E-3</c:v>
                </c:pt>
                <c:pt idx="2455">
                  <c:v>1.8676757812500001E-3</c:v>
                </c:pt>
                <c:pt idx="2456">
                  <c:v>4.1503906250000004E-4</c:v>
                </c:pt>
                <c:pt idx="2457">
                  <c:v>2.2827148437500003E-3</c:v>
                </c:pt>
                <c:pt idx="2458">
                  <c:v>2.0751953125000002E-4</c:v>
                </c:pt>
                <c:pt idx="2459">
                  <c:v>9.5458984375000003E-3</c:v>
                </c:pt>
                <c:pt idx="2460">
                  <c:v>6.2255859375000007E-4</c:v>
                </c:pt>
                <c:pt idx="2461">
                  <c:v>4.1503906250000004E-4</c:v>
                </c:pt>
                <c:pt idx="2462">
                  <c:v>1.45263671875E-3</c:v>
                </c:pt>
                <c:pt idx="2463">
                  <c:v>2.0751953125E-3</c:v>
                </c:pt>
                <c:pt idx="2464">
                  <c:v>2.0751953125E-3</c:v>
                </c:pt>
                <c:pt idx="2465">
                  <c:v>2.6977539062500002E-3</c:v>
                </c:pt>
                <c:pt idx="2466">
                  <c:v>1.8676757812500001E-3</c:v>
                </c:pt>
                <c:pt idx="2467">
                  <c:v>1.45263671875E-3</c:v>
                </c:pt>
                <c:pt idx="2468">
                  <c:v>4.1503906250000004E-4</c:v>
                </c:pt>
                <c:pt idx="2469">
                  <c:v>2.9052734375000001E-3</c:v>
                </c:pt>
                <c:pt idx="2470">
                  <c:v>2.0751953125000002E-4</c:v>
                </c:pt>
                <c:pt idx="2471">
                  <c:v>2.0751953125000002E-4</c:v>
                </c:pt>
                <c:pt idx="2472">
                  <c:v>3.1127929687500004E-3</c:v>
                </c:pt>
                <c:pt idx="2473">
                  <c:v>9.7534179687500007E-3</c:v>
                </c:pt>
                <c:pt idx="2474">
                  <c:v>4.1503906250000004E-4</c:v>
                </c:pt>
                <c:pt idx="2475">
                  <c:v>4.1503906250000004E-4</c:v>
                </c:pt>
                <c:pt idx="2476">
                  <c:v>4.1503906250000004E-4</c:v>
                </c:pt>
                <c:pt idx="2477">
                  <c:v>4.1503906250000004E-4</c:v>
                </c:pt>
                <c:pt idx="2478">
                  <c:v>2.0751953125000002E-4</c:v>
                </c:pt>
                <c:pt idx="2479">
                  <c:v>6.2255859375000007E-4</c:v>
                </c:pt>
                <c:pt idx="2480">
                  <c:v>1.2451171875000002E-2</c:v>
                </c:pt>
                <c:pt idx="2481">
                  <c:v>8.3007812500000009E-4</c:v>
                </c:pt>
                <c:pt idx="2482">
                  <c:v>2.0751953125000002E-4</c:v>
                </c:pt>
                <c:pt idx="2483">
                  <c:v>4.1503906250000004E-4</c:v>
                </c:pt>
                <c:pt idx="2484">
                  <c:v>6.2255859375000007E-4</c:v>
                </c:pt>
                <c:pt idx="2485">
                  <c:v>2.0751953125000002E-4</c:v>
                </c:pt>
                <c:pt idx="2486">
                  <c:v>3.5278320312500003E-3</c:v>
                </c:pt>
                <c:pt idx="2487">
                  <c:v>1.2451171875000001E-3</c:v>
                </c:pt>
                <c:pt idx="2488">
                  <c:v>2.0751953125000002E-4</c:v>
                </c:pt>
                <c:pt idx="2489">
                  <c:v>4.1503906250000004E-4</c:v>
                </c:pt>
                <c:pt idx="2490">
                  <c:v>2.9052734375000001E-3</c:v>
                </c:pt>
                <c:pt idx="2491">
                  <c:v>2.0751953125000002E-4</c:v>
                </c:pt>
                <c:pt idx="2492">
                  <c:v>4.1503906250000004E-4</c:v>
                </c:pt>
                <c:pt idx="2493">
                  <c:v>6.2255859375000007E-4</c:v>
                </c:pt>
                <c:pt idx="2494">
                  <c:v>6.2255859375000007E-4</c:v>
                </c:pt>
                <c:pt idx="2495">
                  <c:v>4.1503906250000004E-4</c:v>
                </c:pt>
                <c:pt idx="2496">
                  <c:v>4.1503906250000004E-4</c:v>
                </c:pt>
                <c:pt idx="2497">
                  <c:v>1.03759765625E-3</c:v>
                </c:pt>
                <c:pt idx="2498">
                  <c:v>1.4111328125000001E-2</c:v>
                </c:pt>
                <c:pt idx="2499">
                  <c:v>9.960937500000001E-3</c:v>
                </c:pt>
                <c:pt idx="2500">
                  <c:v>2.6977539062500002E-3</c:v>
                </c:pt>
                <c:pt idx="2501">
                  <c:v>3.9428710937500005E-3</c:v>
                </c:pt>
                <c:pt idx="2502">
                  <c:v>2.0751953125000002E-4</c:v>
                </c:pt>
                <c:pt idx="2503">
                  <c:v>4.1503906250000004E-4</c:v>
                </c:pt>
                <c:pt idx="2504">
                  <c:v>4.7729492187500002E-3</c:v>
                </c:pt>
                <c:pt idx="2505">
                  <c:v>4.1503906250000004E-4</c:v>
                </c:pt>
                <c:pt idx="2506">
                  <c:v>8.3007812500000009E-4</c:v>
                </c:pt>
                <c:pt idx="2507">
                  <c:v>9.1308593750000014E-3</c:v>
                </c:pt>
                <c:pt idx="2508">
                  <c:v>2.0751953125000002E-4</c:v>
                </c:pt>
                <c:pt idx="2509">
                  <c:v>6.2255859375000007E-4</c:v>
                </c:pt>
                <c:pt idx="2510">
                  <c:v>2.0751953125000002E-4</c:v>
                </c:pt>
                <c:pt idx="2511">
                  <c:v>2.0751953125000002E-4</c:v>
                </c:pt>
                <c:pt idx="2512">
                  <c:v>2.0751953125000002E-4</c:v>
                </c:pt>
                <c:pt idx="2513">
                  <c:v>4.1503906250000004E-4</c:v>
                </c:pt>
                <c:pt idx="2514">
                  <c:v>2.0751953125000002E-4</c:v>
                </c:pt>
                <c:pt idx="2515">
                  <c:v>4.1503906250000004E-4</c:v>
                </c:pt>
                <c:pt idx="2516">
                  <c:v>2.2827148437500003E-3</c:v>
                </c:pt>
                <c:pt idx="2517">
                  <c:v>2.0751953125000002E-4</c:v>
                </c:pt>
                <c:pt idx="2518">
                  <c:v>7.885742187500001E-3</c:v>
                </c:pt>
                <c:pt idx="2519">
                  <c:v>4.9804687500000005E-3</c:v>
                </c:pt>
                <c:pt idx="2520">
                  <c:v>1.9299316406250003E-2</c:v>
                </c:pt>
                <c:pt idx="2521">
                  <c:v>4.1503906250000004E-4</c:v>
                </c:pt>
                <c:pt idx="2522">
                  <c:v>4.1503906250000004E-4</c:v>
                </c:pt>
                <c:pt idx="2523">
                  <c:v>1.2451171875000001E-3</c:v>
                </c:pt>
                <c:pt idx="2524">
                  <c:v>4.1503906250000004E-4</c:v>
                </c:pt>
                <c:pt idx="2525">
                  <c:v>2.0751953125000002E-4</c:v>
                </c:pt>
                <c:pt idx="2526">
                  <c:v>1.6601562500000002E-3</c:v>
                </c:pt>
                <c:pt idx="2527">
                  <c:v>4.1503906250000004E-4</c:v>
                </c:pt>
                <c:pt idx="2528">
                  <c:v>4.1503906250000004E-4</c:v>
                </c:pt>
                <c:pt idx="2529">
                  <c:v>2.0751953125000002E-4</c:v>
                </c:pt>
                <c:pt idx="2530">
                  <c:v>4.1503906250000004E-4</c:v>
                </c:pt>
                <c:pt idx="2531">
                  <c:v>4.1503906250000004E-4</c:v>
                </c:pt>
                <c:pt idx="2532">
                  <c:v>2.0751953125000002E-4</c:v>
                </c:pt>
                <c:pt idx="2533">
                  <c:v>4.1503906250000004E-4</c:v>
                </c:pt>
                <c:pt idx="2534">
                  <c:v>2.0751953125000002E-4</c:v>
                </c:pt>
                <c:pt idx="2535">
                  <c:v>2.0751953125000002E-4</c:v>
                </c:pt>
                <c:pt idx="2536">
                  <c:v>4.1503906250000004E-4</c:v>
                </c:pt>
                <c:pt idx="2537">
                  <c:v>2.2827148437500003E-3</c:v>
                </c:pt>
                <c:pt idx="2538">
                  <c:v>2.0751953125000002E-4</c:v>
                </c:pt>
                <c:pt idx="2539">
                  <c:v>3.3203125000000003E-3</c:v>
                </c:pt>
                <c:pt idx="2540">
                  <c:v>4.1503906250000004E-4</c:v>
                </c:pt>
                <c:pt idx="2541">
                  <c:v>4.1503906250000004E-4</c:v>
                </c:pt>
                <c:pt idx="2542">
                  <c:v>1.45263671875E-3</c:v>
                </c:pt>
                <c:pt idx="2543">
                  <c:v>1.5979003906250001E-2</c:v>
                </c:pt>
                <c:pt idx="2544">
                  <c:v>2.0751953125000002E-4</c:v>
                </c:pt>
                <c:pt idx="2545">
                  <c:v>3.7353515625000002E-3</c:v>
                </c:pt>
                <c:pt idx="2546">
                  <c:v>4.1503906250000004E-4</c:v>
                </c:pt>
                <c:pt idx="2547">
                  <c:v>2.2827148437500003E-3</c:v>
                </c:pt>
                <c:pt idx="2548">
                  <c:v>4.1503906250000004E-4</c:v>
                </c:pt>
                <c:pt idx="2549">
                  <c:v>2.0751953125000002E-4</c:v>
                </c:pt>
                <c:pt idx="2550">
                  <c:v>4.1503906250000004E-4</c:v>
                </c:pt>
                <c:pt idx="2551">
                  <c:v>8.3007812500000009E-4</c:v>
                </c:pt>
                <c:pt idx="2552">
                  <c:v>2.0751953125000002E-4</c:v>
                </c:pt>
                <c:pt idx="2553">
                  <c:v>2.0751953125E-3</c:v>
                </c:pt>
                <c:pt idx="2554">
                  <c:v>4.1503906250000004E-4</c:v>
                </c:pt>
                <c:pt idx="2555">
                  <c:v>8.3007812500000009E-4</c:v>
                </c:pt>
                <c:pt idx="2556">
                  <c:v>4.1503906250000004E-4</c:v>
                </c:pt>
                <c:pt idx="2557">
                  <c:v>2.0751953125000002E-4</c:v>
                </c:pt>
                <c:pt idx="2558">
                  <c:v>2.0751953125000002E-4</c:v>
                </c:pt>
                <c:pt idx="2559">
                  <c:v>1.6601562500000002E-3</c:v>
                </c:pt>
                <c:pt idx="2560">
                  <c:v>6.2255859375000007E-4</c:v>
                </c:pt>
                <c:pt idx="2561">
                  <c:v>4.1503906250000004E-4</c:v>
                </c:pt>
                <c:pt idx="2562">
                  <c:v>3.9428710937500005E-3</c:v>
                </c:pt>
                <c:pt idx="2563">
                  <c:v>4.1503906250000004E-4</c:v>
                </c:pt>
                <c:pt idx="2564">
                  <c:v>8.923339843750001E-3</c:v>
                </c:pt>
                <c:pt idx="2565">
                  <c:v>2.4902343750000003E-3</c:v>
                </c:pt>
                <c:pt idx="2566">
                  <c:v>2.0751953125000002E-4</c:v>
                </c:pt>
                <c:pt idx="2567">
                  <c:v>2.0751953125000002E-4</c:v>
                </c:pt>
                <c:pt idx="2568">
                  <c:v>9.33837890625E-3</c:v>
                </c:pt>
                <c:pt idx="2569">
                  <c:v>1.45263671875E-3</c:v>
                </c:pt>
                <c:pt idx="2570">
                  <c:v>1.45263671875E-3</c:v>
                </c:pt>
                <c:pt idx="2571">
                  <c:v>2.4902343750000003E-3</c:v>
                </c:pt>
                <c:pt idx="2572">
                  <c:v>2.0751953125000002E-4</c:v>
                </c:pt>
                <c:pt idx="2573">
                  <c:v>2.0751953125000002E-4</c:v>
                </c:pt>
                <c:pt idx="2574">
                  <c:v>4.1503906250000004E-4</c:v>
                </c:pt>
                <c:pt idx="2575">
                  <c:v>4.1503906250000004E-4</c:v>
                </c:pt>
                <c:pt idx="2576">
                  <c:v>6.2255859375000007E-4</c:v>
                </c:pt>
                <c:pt idx="2577">
                  <c:v>4.1503906250000004E-4</c:v>
                </c:pt>
                <c:pt idx="2578">
                  <c:v>8.3007812500000009E-4</c:v>
                </c:pt>
                <c:pt idx="2579">
                  <c:v>2.0751953125000002E-4</c:v>
                </c:pt>
                <c:pt idx="2580">
                  <c:v>2.0751953125000002E-4</c:v>
                </c:pt>
                <c:pt idx="2581">
                  <c:v>4.1503906250000004E-4</c:v>
                </c:pt>
                <c:pt idx="2582">
                  <c:v>4.1503906250000004E-4</c:v>
                </c:pt>
                <c:pt idx="2583">
                  <c:v>4.1503906250000004E-4</c:v>
                </c:pt>
                <c:pt idx="2584">
                  <c:v>1.2451171875000001E-3</c:v>
                </c:pt>
                <c:pt idx="2585">
                  <c:v>4.1503906250000004E-4</c:v>
                </c:pt>
                <c:pt idx="2586">
                  <c:v>2.4902343750000003E-3</c:v>
                </c:pt>
                <c:pt idx="2587">
                  <c:v>4.1503906250000004E-4</c:v>
                </c:pt>
                <c:pt idx="2588">
                  <c:v>2.0751953125E-3</c:v>
                </c:pt>
                <c:pt idx="2589">
                  <c:v>2.0751953125000002E-4</c:v>
                </c:pt>
                <c:pt idx="2590">
                  <c:v>2.0751953125000002E-4</c:v>
                </c:pt>
                <c:pt idx="2591">
                  <c:v>2.0751953125000002E-4</c:v>
                </c:pt>
                <c:pt idx="2592">
                  <c:v>4.7729492187500002E-3</c:v>
                </c:pt>
                <c:pt idx="2593">
                  <c:v>3.9428710937500005E-3</c:v>
                </c:pt>
                <c:pt idx="2594">
                  <c:v>1.3488769531250002E-2</c:v>
                </c:pt>
                <c:pt idx="2595">
                  <c:v>4.1503906250000004E-4</c:v>
                </c:pt>
                <c:pt idx="2596">
                  <c:v>1.2451171875000001E-3</c:v>
                </c:pt>
                <c:pt idx="2597">
                  <c:v>4.1503906250000004E-4</c:v>
                </c:pt>
                <c:pt idx="2598">
                  <c:v>8.3007812500000009E-4</c:v>
                </c:pt>
                <c:pt idx="2599">
                  <c:v>2.0751953125000002E-4</c:v>
                </c:pt>
                <c:pt idx="2600">
                  <c:v>3.1127929687500004E-3</c:v>
                </c:pt>
                <c:pt idx="2601">
                  <c:v>4.9804687500000005E-3</c:v>
                </c:pt>
                <c:pt idx="2602">
                  <c:v>2.0751953125000002E-4</c:v>
                </c:pt>
                <c:pt idx="2603">
                  <c:v>6.2255859375000007E-4</c:v>
                </c:pt>
                <c:pt idx="2604">
                  <c:v>0.11102294921875001</c:v>
                </c:pt>
                <c:pt idx="2605">
                  <c:v>1.2451171875000001E-3</c:v>
                </c:pt>
                <c:pt idx="2606">
                  <c:v>2.0751953125000002E-4</c:v>
                </c:pt>
                <c:pt idx="2607">
                  <c:v>4.1503906250000004E-4</c:v>
                </c:pt>
                <c:pt idx="2608">
                  <c:v>2.0751953125E-3</c:v>
                </c:pt>
                <c:pt idx="2609">
                  <c:v>1.45263671875E-3</c:v>
                </c:pt>
                <c:pt idx="2610">
                  <c:v>2.4902343750000003E-3</c:v>
                </c:pt>
                <c:pt idx="2611">
                  <c:v>3.7353515625000002E-3</c:v>
                </c:pt>
                <c:pt idx="2612">
                  <c:v>4.1503906250000004E-4</c:v>
                </c:pt>
                <c:pt idx="2613">
                  <c:v>4.1503906250000004E-4</c:v>
                </c:pt>
                <c:pt idx="2614">
                  <c:v>7.2631835937500009E-3</c:v>
                </c:pt>
                <c:pt idx="2615">
                  <c:v>4.1503906250000004E-4</c:v>
                </c:pt>
                <c:pt idx="2616">
                  <c:v>4.1503906250000004E-4</c:v>
                </c:pt>
                <c:pt idx="2617">
                  <c:v>4.150390625E-3</c:v>
                </c:pt>
                <c:pt idx="2618">
                  <c:v>4.5654296875E-2</c:v>
                </c:pt>
                <c:pt idx="2619">
                  <c:v>1.8676757812500001E-3</c:v>
                </c:pt>
                <c:pt idx="2620">
                  <c:v>5.6030273437500007E-3</c:v>
                </c:pt>
                <c:pt idx="2621">
                  <c:v>2.0751953125000002E-4</c:v>
                </c:pt>
                <c:pt idx="2622">
                  <c:v>2.0751953125000002E-4</c:v>
                </c:pt>
                <c:pt idx="2623">
                  <c:v>5.18798828125E-3</c:v>
                </c:pt>
                <c:pt idx="2624">
                  <c:v>1.2451171875000001E-3</c:v>
                </c:pt>
                <c:pt idx="2625">
                  <c:v>4.1503906250000004E-4</c:v>
                </c:pt>
                <c:pt idx="2626">
                  <c:v>2.0751953125000002E-4</c:v>
                </c:pt>
                <c:pt idx="2627">
                  <c:v>1.8676757812500001E-3</c:v>
                </c:pt>
                <c:pt idx="2628">
                  <c:v>1.6601562500000002E-3</c:v>
                </c:pt>
                <c:pt idx="2629">
                  <c:v>2.0751953125000002E-4</c:v>
                </c:pt>
                <c:pt idx="2630">
                  <c:v>4.1503906250000004E-4</c:v>
                </c:pt>
                <c:pt idx="2631">
                  <c:v>4.1503906250000004E-4</c:v>
                </c:pt>
                <c:pt idx="2632">
                  <c:v>5.3955078125000003E-3</c:v>
                </c:pt>
                <c:pt idx="2633">
                  <c:v>4.1503906250000004E-4</c:v>
                </c:pt>
                <c:pt idx="2634">
                  <c:v>1.2451171875000001E-3</c:v>
                </c:pt>
                <c:pt idx="2635">
                  <c:v>6.2255859375000007E-4</c:v>
                </c:pt>
                <c:pt idx="2636">
                  <c:v>4.1503906250000004E-4</c:v>
                </c:pt>
                <c:pt idx="2637">
                  <c:v>8.3007812500000009E-4</c:v>
                </c:pt>
                <c:pt idx="2638">
                  <c:v>4.1503906250000004E-4</c:v>
                </c:pt>
                <c:pt idx="2639">
                  <c:v>2.0751953125000002E-4</c:v>
                </c:pt>
                <c:pt idx="2640">
                  <c:v>1.03759765625E-3</c:v>
                </c:pt>
                <c:pt idx="2641">
                  <c:v>3.9428710937500005E-3</c:v>
                </c:pt>
                <c:pt idx="2642">
                  <c:v>2.0751953125000002E-4</c:v>
                </c:pt>
                <c:pt idx="2643">
                  <c:v>6.2255859375000007E-4</c:v>
                </c:pt>
                <c:pt idx="2644">
                  <c:v>2.0751953125E-3</c:v>
                </c:pt>
                <c:pt idx="2645">
                  <c:v>1.45263671875E-3</c:v>
                </c:pt>
                <c:pt idx="2646">
                  <c:v>4.1503906250000004E-4</c:v>
                </c:pt>
                <c:pt idx="2647">
                  <c:v>2.0751953125000002E-4</c:v>
                </c:pt>
                <c:pt idx="2648">
                  <c:v>2.0751953125000002E-4</c:v>
                </c:pt>
                <c:pt idx="2649">
                  <c:v>8.3007812500000009E-4</c:v>
                </c:pt>
                <c:pt idx="2650">
                  <c:v>2.0751953125000002E-4</c:v>
                </c:pt>
                <c:pt idx="2651">
                  <c:v>1.6601562500000002E-3</c:v>
                </c:pt>
                <c:pt idx="2652">
                  <c:v>2.0751953125000002E-4</c:v>
                </c:pt>
                <c:pt idx="2653">
                  <c:v>4.1503906250000004E-4</c:v>
                </c:pt>
                <c:pt idx="2654">
                  <c:v>8.3007812500000009E-4</c:v>
                </c:pt>
                <c:pt idx="2655">
                  <c:v>6.6406250000000007E-3</c:v>
                </c:pt>
                <c:pt idx="2656">
                  <c:v>2.9052734375000001E-3</c:v>
                </c:pt>
                <c:pt idx="2657">
                  <c:v>4.1503906250000004E-4</c:v>
                </c:pt>
                <c:pt idx="2658">
                  <c:v>2.0751953125000002E-4</c:v>
                </c:pt>
                <c:pt idx="2659">
                  <c:v>2.2827148437500003E-3</c:v>
                </c:pt>
                <c:pt idx="2660">
                  <c:v>4.1503906250000004E-4</c:v>
                </c:pt>
                <c:pt idx="2661">
                  <c:v>2.0751953125000002E-4</c:v>
                </c:pt>
                <c:pt idx="2662">
                  <c:v>2.0751953125000002E-4</c:v>
                </c:pt>
                <c:pt idx="2663">
                  <c:v>2.6977539062500002E-3</c:v>
                </c:pt>
                <c:pt idx="2664">
                  <c:v>2.0751953125000002E-4</c:v>
                </c:pt>
                <c:pt idx="2665">
                  <c:v>2.0751953125000002E-4</c:v>
                </c:pt>
                <c:pt idx="2666">
                  <c:v>1.2451171875000001E-3</c:v>
                </c:pt>
                <c:pt idx="2667">
                  <c:v>4.1503906250000004E-4</c:v>
                </c:pt>
                <c:pt idx="2668">
                  <c:v>4.1503906250000004E-4</c:v>
                </c:pt>
                <c:pt idx="2669">
                  <c:v>4.1503906250000004E-4</c:v>
                </c:pt>
                <c:pt idx="2670">
                  <c:v>1.6601562500000002E-3</c:v>
                </c:pt>
                <c:pt idx="2671">
                  <c:v>4.1503906250000004E-4</c:v>
                </c:pt>
                <c:pt idx="2672">
                  <c:v>0</c:v>
                </c:pt>
                <c:pt idx="2673">
                  <c:v>2.0751953125000002E-4</c:v>
                </c:pt>
                <c:pt idx="2674">
                  <c:v>2.0751953125000002E-4</c:v>
                </c:pt>
                <c:pt idx="2675">
                  <c:v>3.9428710937500005E-3</c:v>
                </c:pt>
                <c:pt idx="2676">
                  <c:v>2.6977539062500002E-3</c:v>
                </c:pt>
                <c:pt idx="2677">
                  <c:v>1.8676757812500001E-3</c:v>
                </c:pt>
                <c:pt idx="2678">
                  <c:v>4.1503906250000004E-4</c:v>
                </c:pt>
                <c:pt idx="2679">
                  <c:v>6.0180664062500005E-3</c:v>
                </c:pt>
                <c:pt idx="2680">
                  <c:v>1.8676757812500001E-3</c:v>
                </c:pt>
                <c:pt idx="2681">
                  <c:v>0</c:v>
                </c:pt>
                <c:pt idx="2682">
                  <c:v>4.1503906250000004E-4</c:v>
                </c:pt>
                <c:pt idx="2683">
                  <c:v>1.1828613281250001E-2</c:v>
                </c:pt>
                <c:pt idx="2684">
                  <c:v>4.1503906250000004E-4</c:v>
                </c:pt>
                <c:pt idx="2685">
                  <c:v>2.0751953125000002E-4</c:v>
                </c:pt>
                <c:pt idx="2686">
                  <c:v>2.0751953125000002E-4</c:v>
                </c:pt>
                <c:pt idx="2687">
                  <c:v>1.2451171875000001E-3</c:v>
                </c:pt>
                <c:pt idx="2688">
                  <c:v>2.0751953125000002E-4</c:v>
                </c:pt>
                <c:pt idx="2689">
                  <c:v>2.4902343750000003E-3</c:v>
                </c:pt>
                <c:pt idx="2690">
                  <c:v>4.1503906250000004E-4</c:v>
                </c:pt>
                <c:pt idx="2691">
                  <c:v>4.1503906250000004E-4</c:v>
                </c:pt>
                <c:pt idx="2692">
                  <c:v>1.8676757812500001E-3</c:v>
                </c:pt>
                <c:pt idx="2693">
                  <c:v>4.1503906250000004E-4</c:v>
                </c:pt>
                <c:pt idx="2694">
                  <c:v>4.1503906250000004E-4</c:v>
                </c:pt>
                <c:pt idx="2695">
                  <c:v>2.0751953125000002E-4</c:v>
                </c:pt>
                <c:pt idx="2696">
                  <c:v>4.150390625E-3</c:v>
                </c:pt>
                <c:pt idx="2697">
                  <c:v>2.0751953125000002E-4</c:v>
                </c:pt>
                <c:pt idx="2698">
                  <c:v>4.1503906250000004E-4</c:v>
                </c:pt>
                <c:pt idx="2699">
                  <c:v>2.0751953125000002E-4</c:v>
                </c:pt>
                <c:pt idx="2700">
                  <c:v>1.03759765625E-2</c:v>
                </c:pt>
                <c:pt idx="2701">
                  <c:v>2.0751953125E-3</c:v>
                </c:pt>
                <c:pt idx="2702">
                  <c:v>4.1503906250000004E-4</c:v>
                </c:pt>
                <c:pt idx="2703">
                  <c:v>2.0751953125000002E-4</c:v>
                </c:pt>
                <c:pt idx="2704">
                  <c:v>3.5278320312500003E-3</c:v>
                </c:pt>
                <c:pt idx="2705">
                  <c:v>2.0751953125000002E-4</c:v>
                </c:pt>
                <c:pt idx="2706">
                  <c:v>6.2255859375000007E-4</c:v>
                </c:pt>
                <c:pt idx="2707">
                  <c:v>4.1503906250000004E-4</c:v>
                </c:pt>
                <c:pt idx="2708">
                  <c:v>4.9804687500000005E-3</c:v>
                </c:pt>
                <c:pt idx="2709">
                  <c:v>2.0751953125000002E-4</c:v>
                </c:pt>
                <c:pt idx="2710">
                  <c:v>2.6977539062500002E-3</c:v>
                </c:pt>
                <c:pt idx="2711">
                  <c:v>2.0751953125000002E-4</c:v>
                </c:pt>
                <c:pt idx="2712">
                  <c:v>1.45263671875E-3</c:v>
                </c:pt>
                <c:pt idx="2713">
                  <c:v>4.1503906250000004E-4</c:v>
                </c:pt>
                <c:pt idx="2714">
                  <c:v>8.3007812500000009E-4</c:v>
                </c:pt>
                <c:pt idx="2715">
                  <c:v>2.0751953125E-3</c:v>
                </c:pt>
                <c:pt idx="2716">
                  <c:v>4.150390625E-3</c:v>
                </c:pt>
                <c:pt idx="2717">
                  <c:v>2.0751953125000002E-4</c:v>
                </c:pt>
                <c:pt idx="2718">
                  <c:v>2.0751953125E-3</c:v>
                </c:pt>
                <c:pt idx="2719">
                  <c:v>6.2255859375000007E-4</c:v>
                </c:pt>
                <c:pt idx="2720">
                  <c:v>4.1503906250000004E-4</c:v>
                </c:pt>
                <c:pt idx="2721">
                  <c:v>2.0751953125000002E-4</c:v>
                </c:pt>
                <c:pt idx="2722">
                  <c:v>2.0751953125000002E-4</c:v>
                </c:pt>
                <c:pt idx="2723">
                  <c:v>4.1503906250000004E-4</c:v>
                </c:pt>
                <c:pt idx="2724">
                  <c:v>9.1308593750000014E-3</c:v>
                </c:pt>
                <c:pt idx="2725">
                  <c:v>2.0751953125000002E-4</c:v>
                </c:pt>
                <c:pt idx="2726">
                  <c:v>4.1503906250000004E-4</c:v>
                </c:pt>
                <c:pt idx="2727">
                  <c:v>2.0751953125000002E-4</c:v>
                </c:pt>
                <c:pt idx="2728">
                  <c:v>4.1503906250000004E-4</c:v>
                </c:pt>
                <c:pt idx="2729">
                  <c:v>2.0751953125000002E-4</c:v>
                </c:pt>
                <c:pt idx="2730">
                  <c:v>2.0751953125E-3</c:v>
                </c:pt>
                <c:pt idx="2731">
                  <c:v>2.0751953125000002E-4</c:v>
                </c:pt>
                <c:pt idx="2732">
                  <c:v>0</c:v>
                </c:pt>
                <c:pt idx="2733">
                  <c:v>2.0751953125000002E-4</c:v>
                </c:pt>
                <c:pt idx="2734">
                  <c:v>7.9272460937500011E-2</c:v>
                </c:pt>
                <c:pt idx="2735">
                  <c:v>1.058349609375E-2</c:v>
                </c:pt>
                <c:pt idx="2736">
                  <c:v>2.0751953125000002E-4</c:v>
                </c:pt>
                <c:pt idx="2737">
                  <c:v>2.4902343750000003E-3</c:v>
                </c:pt>
                <c:pt idx="2738">
                  <c:v>4.9804687500000005E-3</c:v>
                </c:pt>
                <c:pt idx="2739">
                  <c:v>4.1503906250000004E-4</c:v>
                </c:pt>
                <c:pt idx="2740">
                  <c:v>2.3657226562500001E-2</c:v>
                </c:pt>
                <c:pt idx="2741">
                  <c:v>4.1503906250000004E-4</c:v>
                </c:pt>
                <c:pt idx="2742">
                  <c:v>4.1503906250000004E-4</c:v>
                </c:pt>
                <c:pt idx="2743">
                  <c:v>2.4902343750000003E-3</c:v>
                </c:pt>
                <c:pt idx="2744">
                  <c:v>1.6601562500000002E-3</c:v>
                </c:pt>
                <c:pt idx="2745">
                  <c:v>1.2451171875000001E-3</c:v>
                </c:pt>
                <c:pt idx="2746">
                  <c:v>4.1503906250000004E-4</c:v>
                </c:pt>
                <c:pt idx="2747">
                  <c:v>2.0751953125000002E-4</c:v>
                </c:pt>
                <c:pt idx="2748">
                  <c:v>6.2255859375000007E-4</c:v>
                </c:pt>
                <c:pt idx="2749">
                  <c:v>2.0751953125E-3</c:v>
                </c:pt>
                <c:pt idx="2750">
                  <c:v>2.0751953125000002E-4</c:v>
                </c:pt>
                <c:pt idx="2751">
                  <c:v>2.0751953125000002E-4</c:v>
                </c:pt>
                <c:pt idx="2752">
                  <c:v>4.1503906250000004E-4</c:v>
                </c:pt>
                <c:pt idx="2753">
                  <c:v>2.0751953125000002E-4</c:v>
                </c:pt>
                <c:pt idx="2754">
                  <c:v>1.03759765625E-3</c:v>
                </c:pt>
                <c:pt idx="2755">
                  <c:v>4.1503906250000004E-4</c:v>
                </c:pt>
                <c:pt idx="2756">
                  <c:v>1.03759765625E-3</c:v>
                </c:pt>
                <c:pt idx="2757">
                  <c:v>2.6977539062500002E-3</c:v>
                </c:pt>
                <c:pt idx="2758">
                  <c:v>1.2451171875000001E-3</c:v>
                </c:pt>
                <c:pt idx="2759">
                  <c:v>1.03759765625E-3</c:v>
                </c:pt>
                <c:pt idx="2760">
                  <c:v>4.1503906250000004E-4</c:v>
                </c:pt>
                <c:pt idx="2761">
                  <c:v>2.0751953125000002E-4</c:v>
                </c:pt>
                <c:pt idx="2762">
                  <c:v>4.1503906250000004E-4</c:v>
                </c:pt>
                <c:pt idx="2763">
                  <c:v>1.6601562500000002E-3</c:v>
                </c:pt>
                <c:pt idx="2764">
                  <c:v>4.1503906250000004E-4</c:v>
                </c:pt>
                <c:pt idx="2765">
                  <c:v>2.0751953125000002E-4</c:v>
                </c:pt>
                <c:pt idx="2766">
                  <c:v>4.1503906250000004E-4</c:v>
                </c:pt>
                <c:pt idx="2767">
                  <c:v>2.0751953125000002E-4</c:v>
                </c:pt>
                <c:pt idx="2768">
                  <c:v>4.1503906250000004E-4</c:v>
                </c:pt>
                <c:pt idx="2769">
                  <c:v>1.8676757812500001E-3</c:v>
                </c:pt>
                <c:pt idx="2770">
                  <c:v>1.6601562500000002E-3</c:v>
                </c:pt>
                <c:pt idx="2771">
                  <c:v>2.0751953125000002E-4</c:v>
                </c:pt>
                <c:pt idx="2772">
                  <c:v>4.1503906250000004E-4</c:v>
                </c:pt>
                <c:pt idx="2773">
                  <c:v>4.1503906250000004E-4</c:v>
                </c:pt>
                <c:pt idx="2774">
                  <c:v>2.0751953125E-3</c:v>
                </c:pt>
                <c:pt idx="2775">
                  <c:v>4.1503906250000004E-4</c:v>
                </c:pt>
                <c:pt idx="2776">
                  <c:v>4.5654296875000007E-3</c:v>
                </c:pt>
                <c:pt idx="2777">
                  <c:v>9.33837890625E-3</c:v>
                </c:pt>
                <c:pt idx="2778">
                  <c:v>2.0751953125000002E-4</c:v>
                </c:pt>
                <c:pt idx="2779">
                  <c:v>9.1308593750000014E-3</c:v>
                </c:pt>
                <c:pt idx="2780">
                  <c:v>2.0751953125000002E-4</c:v>
                </c:pt>
                <c:pt idx="2781">
                  <c:v>2.2827148437500003E-3</c:v>
                </c:pt>
                <c:pt idx="2782">
                  <c:v>1.2451171875000001E-3</c:v>
                </c:pt>
                <c:pt idx="2783">
                  <c:v>2.0751953125000002E-4</c:v>
                </c:pt>
                <c:pt idx="2784">
                  <c:v>2.2827148437500003E-3</c:v>
                </c:pt>
                <c:pt idx="2785">
                  <c:v>8.3007812500000009E-4</c:v>
                </c:pt>
                <c:pt idx="2786">
                  <c:v>2.0751953125000002E-4</c:v>
                </c:pt>
                <c:pt idx="2787">
                  <c:v>4.1503906250000004E-4</c:v>
                </c:pt>
                <c:pt idx="2788">
                  <c:v>4.1503906250000004E-4</c:v>
                </c:pt>
                <c:pt idx="2789">
                  <c:v>4.1503906250000004E-4</c:v>
                </c:pt>
                <c:pt idx="2790">
                  <c:v>2.0751953125E-3</c:v>
                </c:pt>
                <c:pt idx="2791">
                  <c:v>4.1503906250000004E-4</c:v>
                </c:pt>
                <c:pt idx="2792">
                  <c:v>2.0751953125000002E-4</c:v>
                </c:pt>
                <c:pt idx="2793">
                  <c:v>4.1503906250000004E-4</c:v>
                </c:pt>
                <c:pt idx="2794">
                  <c:v>2.0751953125000002E-4</c:v>
                </c:pt>
                <c:pt idx="2795">
                  <c:v>2.0751953125000002E-4</c:v>
                </c:pt>
                <c:pt idx="2796">
                  <c:v>3.3203125000000003E-3</c:v>
                </c:pt>
                <c:pt idx="2797">
                  <c:v>4.1503906250000004E-4</c:v>
                </c:pt>
                <c:pt idx="2798">
                  <c:v>2.0751953125000002E-4</c:v>
                </c:pt>
                <c:pt idx="2799">
                  <c:v>1.8676757812500001E-3</c:v>
                </c:pt>
                <c:pt idx="2800">
                  <c:v>2.0751953125000002E-4</c:v>
                </c:pt>
                <c:pt idx="2801">
                  <c:v>6.2255859375000007E-4</c:v>
                </c:pt>
                <c:pt idx="2802">
                  <c:v>4.1503906250000004E-4</c:v>
                </c:pt>
                <c:pt idx="2803">
                  <c:v>4.1503906250000004E-4</c:v>
                </c:pt>
                <c:pt idx="2804">
                  <c:v>2.2827148437500003E-3</c:v>
                </c:pt>
                <c:pt idx="2805">
                  <c:v>4.1503906250000004E-4</c:v>
                </c:pt>
                <c:pt idx="2806">
                  <c:v>2.0751953125000002E-4</c:v>
                </c:pt>
                <c:pt idx="2807">
                  <c:v>2.0751953125000002E-4</c:v>
                </c:pt>
                <c:pt idx="2808">
                  <c:v>4.1503906250000004E-4</c:v>
                </c:pt>
                <c:pt idx="2809">
                  <c:v>2.0751953125000002E-4</c:v>
                </c:pt>
                <c:pt idx="2810">
                  <c:v>2.0751953125000002E-4</c:v>
                </c:pt>
                <c:pt idx="2811">
                  <c:v>2.0751953125000002E-4</c:v>
                </c:pt>
                <c:pt idx="2812">
                  <c:v>2.9052734375000001E-3</c:v>
                </c:pt>
                <c:pt idx="2813">
                  <c:v>6.0180664062500005E-3</c:v>
                </c:pt>
                <c:pt idx="2814">
                  <c:v>2.0751953125000002E-4</c:v>
                </c:pt>
                <c:pt idx="2815">
                  <c:v>2.0751953125000002E-4</c:v>
                </c:pt>
                <c:pt idx="2816">
                  <c:v>2.0751953125000002E-4</c:v>
                </c:pt>
                <c:pt idx="2817">
                  <c:v>8.3007812500000009E-4</c:v>
                </c:pt>
                <c:pt idx="2818">
                  <c:v>2.0751953125000002E-4</c:v>
                </c:pt>
                <c:pt idx="2819">
                  <c:v>6.2255859375000007E-4</c:v>
                </c:pt>
                <c:pt idx="2820">
                  <c:v>4.1503906250000004E-4</c:v>
                </c:pt>
                <c:pt idx="2821">
                  <c:v>1.45263671875E-3</c:v>
                </c:pt>
                <c:pt idx="2822">
                  <c:v>4.1503906250000004E-4</c:v>
                </c:pt>
                <c:pt idx="2823">
                  <c:v>2.2827148437500003E-3</c:v>
                </c:pt>
                <c:pt idx="2824">
                  <c:v>6.2255859375000007E-4</c:v>
                </c:pt>
                <c:pt idx="2825">
                  <c:v>4.1503906250000004E-4</c:v>
                </c:pt>
                <c:pt idx="2826">
                  <c:v>2.0751953125000002E-4</c:v>
                </c:pt>
                <c:pt idx="2827">
                  <c:v>4.1503906250000004E-4</c:v>
                </c:pt>
                <c:pt idx="2828">
                  <c:v>3.9428710937500005E-3</c:v>
                </c:pt>
                <c:pt idx="2829">
                  <c:v>4.1503906250000004E-4</c:v>
                </c:pt>
                <c:pt idx="2830">
                  <c:v>1.058349609375E-2</c:v>
                </c:pt>
                <c:pt idx="2831">
                  <c:v>2.0751953125000002E-4</c:v>
                </c:pt>
                <c:pt idx="2832">
                  <c:v>2.0751953125000002E-4</c:v>
                </c:pt>
                <c:pt idx="2833">
                  <c:v>2.0751953125000002E-4</c:v>
                </c:pt>
                <c:pt idx="2834">
                  <c:v>2.0751953125000002E-4</c:v>
                </c:pt>
                <c:pt idx="2835">
                  <c:v>1.45263671875E-3</c:v>
                </c:pt>
                <c:pt idx="2836">
                  <c:v>2.4902343750000003E-3</c:v>
                </c:pt>
                <c:pt idx="2837">
                  <c:v>2.0751953125000002E-4</c:v>
                </c:pt>
                <c:pt idx="2838">
                  <c:v>2.0751953125000002E-4</c:v>
                </c:pt>
                <c:pt idx="2839">
                  <c:v>2.6977539062500002E-3</c:v>
                </c:pt>
                <c:pt idx="2840">
                  <c:v>4.1503906250000004E-4</c:v>
                </c:pt>
                <c:pt idx="2841">
                  <c:v>2.0751953125000002E-4</c:v>
                </c:pt>
                <c:pt idx="2842">
                  <c:v>8.5083007812500003E-3</c:v>
                </c:pt>
                <c:pt idx="2843">
                  <c:v>2.0129394531250001E-2</c:v>
                </c:pt>
                <c:pt idx="2844">
                  <c:v>1.03759765625E-3</c:v>
                </c:pt>
                <c:pt idx="2845">
                  <c:v>1.3281250000000001E-2</c:v>
                </c:pt>
                <c:pt idx="2846">
                  <c:v>2.0751953125000002E-4</c:v>
                </c:pt>
                <c:pt idx="2847">
                  <c:v>2.6977539062500002E-3</c:v>
                </c:pt>
                <c:pt idx="2848">
                  <c:v>3.7353515625000002E-3</c:v>
                </c:pt>
                <c:pt idx="2849">
                  <c:v>4.1503906250000004E-4</c:v>
                </c:pt>
                <c:pt idx="2850">
                  <c:v>2.0751953125E-3</c:v>
                </c:pt>
                <c:pt idx="2851">
                  <c:v>2.4902343750000003E-3</c:v>
                </c:pt>
                <c:pt idx="2852">
                  <c:v>2.0751953125000002E-4</c:v>
                </c:pt>
                <c:pt idx="2853">
                  <c:v>2.0751953125000002E-4</c:v>
                </c:pt>
                <c:pt idx="2854">
                  <c:v>4.1503906250000004E-4</c:v>
                </c:pt>
                <c:pt idx="2855">
                  <c:v>1.2451171875000001E-3</c:v>
                </c:pt>
                <c:pt idx="2856">
                  <c:v>8.3007812500000009E-4</c:v>
                </c:pt>
                <c:pt idx="2857">
                  <c:v>2.0751953125E-3</c:v>
                </c:pt>
                <c:pt idx="2858">
                  <c:v>2.0751953125000002E-4</c:v>
                </c:pt>
                <c:pt idx="2859">
                  <c:v>1.45263671875E-3</c:v>
                </c:pt>
                <c:pt idx="2860">
                  <c:v>4.1503906250000004E-4</c:v>
                </c:pt>
                <c:pt idx="2861">
                  <c:v>1.45263671875E-3</c:v>
                </c:pt>
                <c:pt idx="2862">
                  <c:v>2.0751953125000002E-4</c:v>
                </c:pt>
                <c:pt idx="2863">
                  <c:v>4.1503906250000004E-4</c:v>
                </c:pt>
                <c:pt idx="2864">
                  <c:v>2.0751953125000002E-4</c:v>
                </c:pt>
                <c:pt idx="2865">
                  <c:v>4.1503906250000004E-4</c:v>
                </c:pt>
                <c:pt idx="2866">
                  <c:v>3.1127929687500004E-3</c:v>
                </c:pt>
                <c:pt idx="2867">
                  <c:v>2.0751953125000002E-4</c:v>
                </c:pt>
                <c:pt idx="2868">
                  <c:v>2.8222656250000002E-2</c:v>
                </c:pt>
                <c:pt idx="2869">
                  <c:v>2.0751953125000002E-4</c:v>
                </c:pt>
                <c:pt idx="2870">
                  <c:v>6.2255859375000007E-4</c:v>
                </c:pt>
                <c:pt idx="2871">
                  <c:v>4.1503906250000004E-4</c:v>
                </c:pt>
                <c:pt idx="2872">
                  <c:v>1.8676757812500001E-3</c:v>
                </c:pt>
                <c:pt idx="2873">
                  <c:v>4.1503906250000004E-4</c:v>
                </c:pt>
                <c:pt idx="2874">
                  <c:v>1.8676757812500001E-3</c:v>
                </c:pt>
                <c:pt idx="2875">
                  <c:v>3.3203125000000003E-3</c:v>
                </c:pt>
                <c:pt idx="2876">
                  <c:v>4.1503906250000004E-4</c:v>
                </c:pt>
                <c:pt idx="2877">
                  <c:v>2.0751953125000002E-4</c:v>
                </c:pt>
                <c:pt idx="2878">
                  <c:v>8.0932617187500014E-3</c:v>
                </c:pt>
                <c:pt idx="2879">
                  <c:v>2.0751953125E-3</c:v>
                </c:pt>
                <c:pt idx="2880">
                  <c:v>1.8676757812500001E-3</c:v>
                </c:pt>
                <c:pt idx="2881">
                  <c:v>2.0751953125000002E-4</c:v>
                </c:pt>
                <c:pt idx="2882">
                  <c:v>4.1503906250000004E-4</c:v>
                </c:pt>
                <c:pt idx="2883">
                  <c:v>2.0751953125000002E-4</c:v>
                </c:pt>
                <c:pt idx="2884">
                  <c:v>3.7353515625000002E-3</c:v>
                </c:pt>
                <c:pt idx="2885">
                  <c:v>4.1503906250000004E-4</c:v>
                </c:pt>
                <c:pt idx="2886">
                  <c:v>3.7353515625000002E-3</c:v>
                </c:pt>
                <c:pt idx="2887">
                  <c:v>4.1503906250000004E-4</c:v>
                </c:pt>
                <c:pt idx="2888">
                  <c:v>4.1503906250000004E-4</c:v>
                </c:pt>
                <c:pt idx="2889">
                  <c:v>1.6601562500000002E-3</c:v>
                </c:pt>
                <c:pt idx="2890">
                  <c:v>4.1503906250000004E-4</c:v>
                </c:pt>
                <c:pt idx="2891">
                  <c:v>6.2255859375000007E-4</c:v>
                </c:pt>
                <c:pt idx="2892">
                  <c:v>2.0751953125000002E-4</c:v>
                </c:pt>
                <c:pt idx="2893">
                  <c:v>2.0751953125000002E-4</c:v>
                </c:pt>
                <c:pt idx="2894">
                  <c:v>4.1503906250000004E-4</c:v>
                </c:pt>
                <c:pt idx="2895">
                  <c:v>2.9052734375000001E-3</c:v>
                </c:pt>
                <c:pt idx="2896">
                  <c:v>2.0751953125000002E-4</c:v>
                </c:pt>
                <c:pt idx="2897">
                  <c:v>1.8676757812500001E-3</c:v>
                </c:pt>
                <c:pt idx="2898">
                  <c:v>2.2827148437500003E-3</c:v>
                </c:pt>
                <c:pt idx="2899">
                  <c:v>2.0751953125000002E-4</c:v>
                </c:pt>
                <c:pt idx="2900">
                  <c:v>2.0751953125E-3</c:v>
                </c:pt>
                <c:pt idx="2901">
                  <c:v>2.0751953125000002E-4</c:v>
                </c:pt>
                <c:pt idx="2902">
                  <c:v>6.2255859375000007E-4</c:v>
                </c:pt>
                <c:pt idx="2903">
                  <c:v>2.0751953125000002E-4</c:v>
                </c:pt>
                <c:pt idx="2904">
                  <c:v>9.5458984375000003E-3</c:v>
                </c:pt>
                <c:pt idx="2905">
                  <c:v>2.0751953125000002E-4</c:v>
                </c:pt>
                <c:pt idx="2906">
                  <c:v>2.2827148437500003E-3</c:v>
                </c:pt>
                <c:pt idx="2907">
                  <c:v>2.0751953125E-3</c:v>
                </c:pt>
                <c:pt idx="2908">
                  <c:v>2.0751953125000002E-4</c:v>
                </c:pt>
                <c:pt idx="2909">
                  <c:v>2.0751953125000002E-4</c:v>
                </c:pt>
                <c:pt idx="2910">
                  <c:v>2.0751953125000002E-4</c:v>
                </c:pt>
                <c:pt idx="2911">
                  <c:v>2.6977539062500002E-3</c:v>
                </c:pt>
                <c:pt idx="2912">
                  <c:v>2.0751953125000002E-4</c:v>
                </c:pt>
                <c:pt idx="2913">
                  <c:v>8.3007812500000009E-4</c:v>
                </c:pt>
                <c:pt idx="2914">
                  <c:v>2.0751953125000002E-4</c:v>
                </c:pt>
                <c:pt idx="2915">
                  <c:v>2.0751953125000002E-4</c:v>
                </c:pt>
                <c:pt idx="2916">
                  <c:v>1.45263671875E-3</c:v>
                </c:pt>
                <c:pt idx="2917">
                  <c:v>3.1127929687500004E-3</c:v>
                </c:pt>
                <c:pt idx="2918">
                  <c:v>4.1503906250000004E-4</c:v>
                </c:pt>
                <c:pt idx="2919">
                  <c:v>2.2827148437500003E-3</c:v>
                </c:pt>
                <c:pt idx="2920">
                  <c:v>2.0751953125000002E-4</c:v>
                </c:pt>
                <c:pt idx="2921">
                  <c:v>2.0751953125000002E-4</c:v>
                </c:pt>
                <c:pt idx="2922">
                  <c:v>2.0751953125000002E-4</c:v>
                </c:pt>
                <c:pt idx="2923">
                  <c:v>1.03759765625E-3</c:v>
                </c:pt>
                <c:pt idx="2924">
                  <c:v>2.0751953125E-3</c:v>
                </c:pt>
                <c:pt idx="2925">
                  <c:v>3.9428710937500005E-3</c:v>
                </c:pt>
                <c:pt idx="2926">
                  <c:v>4.1503906250000004E-4</c:v>
                </c:pt>
                <c:pt idx="2927">
                  <c:v>1.03759765625E-3</c:v>
                </c:pt>
                <c:pt idx="2928">
                  <c:v>1.4111328125000001E-2</c:v>
                </c:pt>
                <c:pt idx="2929">
                  <c:v>4.5654296875000007E-3</c:v>
                </c:pt>
                <c:pt idx="2930">
                  <c:v>4.5654296875000007E-3</c:v>
                </c:pt>
                <c:pt idx="2931">
                  <c:v>2.0751953125000002E-4</c:v>
                </c:pt>
                <c:pt idx="2932">
                  <c:v>2.0751953125000002E-4</c:v>
                </c:pt>
                <c:pt idx="2933">
                  <c:v>3.7353515625000002E-3</c:v>
                </c:pt>
                <c:pt idx="2934">
                  <c:v>1.03759765625E-3</c:v>
                </c:pt>
                <c:pt idx="2935">
                  <c:v>4.1503906250000004E-4</c:v>
                </c:pt>
                <c:pt idx="2936">
                  <c:v>3.7353515625000002E-3</c:v>
                </c:pt>
                <c:pt idx="2937">
                  <c:v>2.6977539062500002E-3</c:v>
                </c:pt>
                <c:pt idx="2938">
                  <c:v>2.0751953125000002E-4</c:v>
                </c:pt>
                <c:pt idx="2939">
                  <c:v>3.7353515625000002E-3</c:v>
                </c:pt>
                <c:pt idx="2940">
                  <c:v>4.1503906250000004E-4</c:v>
                </c:pt>
                <c:pt idx="2941">
                  <c:v>1.5771484375000002E-2</c:v>
                </c:pt>
                <c:pt idx="2942">
                  <c:v>3.7353515625000002E-3</c:v>
                </c:pt>
                <c:pt idx="2943">
                  <c:v>4.150390625E-3</c:v>
                </c:pt>
                <c:pt idx="2944">
                  <c:v>2.0751953125000002E-4</c:v>
                </c:pt>
                <c:pt idx="2945">
                  <c:v>2.9052734375000003E-2</c:v>
                </c:pt>
                <c:pt idx="2946">
                  <c:v>8.3007812500000009E-4</c:v>
                </c:pt>
                <c:pt idx="2947">
                  <c:v>2.0751953125000002E-4</c:v>
                </c:pt>
                <c:pt idx="2948">
                  <c:v>1.6601562500000002E-3</c:v>
                </c:pt>
                <c:pt idx="2949">
                  <c:v>8.3007812500000009E-4</c:v>
                </c:pt>
                <c:pt idx="2950">
                  <c:v>2.0751953125000002E-4</c:v>
                </c:pt>
                <c:pt idx="2951">
                  <c:v>2.0751953125000002E-4</c:v>
                </c:pt>
                <c:pt idx="2952">
                  <c:v>4.1503906250000004E-4</c:v>
                </c:pt>
                <c:pt idx="2953">
                  <c:v>4.1503906250000004E-4</c:v>
                </c:pt>
                <c:pt idx="2954">
                  <c:v>2.0751953125000002E-4</c:v>
                </c:pt>
                <c:pt idx="2955">
                  <c:v>2.0751953125000002E-4</c:v>
                </c:pt>
                <c:pt idx="2956">
                  <c:v>4.3579101562500003E-3</c:v>
                </c:pt>
                <c:pt idx="2957">
                  <c:v>4.1503906250000004E-4</c:v>
                </c:pt>
                <c:pt idx="2958">
                  <c:v>2.0751953125000002E-4</c:v>
                </c:pt>
                <c:pt idx="2959">
                  <c:v>2.0751953125000002E-4</c:v>
                </c:pt>
                <c:pt idx="2960">
                  <c:v>4.1503906250000004E-4</c:v>
                </c:pt>
                <c:pt idx="2961">
                  <c:v>2.0751953125000002E-4</c:v>
                </c:pt>
                <c:pt idx="2962">
                  <c:v>2.2827148437500003E-3</c:v>
                </c:pt>
                <c:pt idx="2963">
                  <c:v>2.0751953125000002E-4</c:v>
                </c:pt>
                <c:pt idx="2964">
                  <c:v>5.3540039062500003E-2</c:v>
                </c:pt>
                <c:pt idx="2965">
                  <c:v>2.0751953125000002E-4</c:v>
                </c:pt>
                <c:pt idx="2966">
                  <c:v>2.0751953125000002E-4</c:v>
                </c:pt>
                <c:pt idx="2967">
                  <c:v>2.0751953125000002E-4</c:v>
                </c:pt>
                <c:pt idx="2968">
                  <c:v>6.2255859375000007E-4</c:v>
                </c:pt>
                <c:pt idx="2969">
                  <c:v>9.5458984375000003E-3</c:v>
                </c:pt>
                <c:pt idx="2970">
                  <c:v>2.0751953125000002E-4</c:v>
                </c:pt>
                <c:pt idx="2971">
                  <c:v>1.03759765625E-3</c:v>
                </c:pt>
                <c:pt idx="2972">
                  <c:v>1.2451171875000001E-3</c:v>
                </c:pt>
                <c:pt idx="2973">
                  <c:v>2.0751953125000002E-4</c:v>
                </c:pt>
                <c:pt idx="2974">
                  <c:v>2.0751953125000002E-4</c:v>
                </c:pt>
                <c:pt idx="2975">
                  <c:v>2.0751953125000002E-4</c:v>
                </c:pt>
                <c:pt idx="2976">
                  <c:v>1.45263671875E-3</c:v>
                </c:pt>
                <c:pt idx="2977">
                  <c:v>4.1503906250000004E-4</c:v>
                </c:pt>
                <c:pt idx="2978">
                  <c:v>4.1503906250000004E-4</c:v>
                </c:pt>
                <c:pt idx="2979">
                  <c:v>2.0751953125000002E-4</c:v>
                </c:pt>
                <c:pt idx="2980">
                  <c:v>2.0751953125000002E-4</c:v>
                </c:pt>
                <c:pt idx="2981">
                  <c:v>6.4331054687500003E-3</c:v>
                </c:pt>
                <c:pt idx="2982">
                  <c:v>2.0751953125000002E-4</c:v>
                </c:pt>
                <c:pt idx="2983">
                  <c:v>2.4902343750000003E-3</c:v>
                </c:pt>
                <c:pt idx="2984">
                  <c:v>2.0751953125000002E-4</c:v>
                </c:pt>
                <c:pt idx="2985">
                  <c:v>2.0751953125000002E-4</c:v>
                </c:pt>
                <c:pt idx="2986">
                  <c:v>2.0751953125000002E-4</c:v>
                </c:pt>
                <c:pt idx="2987">
                  <c:v>2.0751953125000002E-4</c:v>
                </c:pt>
                <c:pt idx="2988">
                  <c:v>4.1503906250000004E-4</c:v>
                </c:pt>
                <c:pt idx="2989">
                  <c:v>2.0751953125000002E-4</c:v>
                </c:pt>
                <c:pt idx="2990">
                  <c:v>2.0751953125000002E-4</c:v>
                </c:pt>
                <c:pt idx="2991">
                  <c:v>2.0751953125000002E-4</c:v>
                </c:pt>
                <c:pt idx="2992">
                  <c:v>7.0556640625000005E-3</c:v>
                </c:pt>
                <c:pt idx="2993">
                  <c:v>2.0751953125000002E-4</c:v>
                </c:pt>
                <c:pt idx="2994">
                  <c:v>2.0751953125000002E-4</c:v>
                </c:pt>
                <c:pt idx="2995">
                  <c:v>2.0751953125000002E-4</c:v>
                </c:pt>
                <c:pt idx="2996">
                  <c:v>2.0751953125000002E-4</c:v>
                </c:pt>
                <c:pt idx="2997">
                  <c:v>8.3007812500000009E-4</c:v>
                </c:pt>
                <c:pt idx="2998">
                  <c:v>8.3007812500000009E-4</c:v>
                </c:pt>
                <c:pt idx="2999">
                  <c:v>2.0751953125000002E-4</c:v>
                </c:pt>
                <c:pt idx="3000">
                  <c:v>2.4902343750000003E-3</c:v>
                </c:pt>
                <c:pt idx="3001">
                  <c:v>3.3203125000000003E-3</c:v>
                </c:pt>
                <c:pt idx="3002">
                  <c:v>3.9428710937500005E-3</c:v>
                </c:pt>
                <c:pt idx="3003">
                  <c:v>2.0751953125000002E-4</c:v>
                </c:pt>
                <c:pt idx="3004">
                  <c:v>2.0751953125000002E-4</c:v>
                </c:pt>
                <c:pt idx="3005">
                  <c:v>4.1503906250000004E-4</c:v>
                </c:pt>
                <c:pt idx="3006">
                  <c:v>1.8676757812500001E-3</c:v>
                </c:pt>
                <c:pt idx="3007">
                  <c:v>2.0751953125000002E-4</c:v>
                </c:pt>
                <c:pt idx="3008">
                  <c:v>2.0751953125000002E-4</c:v>
                </c:pt>
                <c:pt idx="3009">
                  <c:v>2.0751953125000002E-4</c:v>
                </c:pt>
                <c:pt idx="3010">
                  <c:v>2.0751953125000002E-4</c:v>
                </c:pt>
                <c:pt idx="3011">
                  <c:v>2.0751953125000002E-4</c:v>
                </c:pt>
                <c:pt idx="3012">
                  <c:v>2.6354980468750001E-2</c:v>
                </c:pt>
                <c:pt idx="3013">
                  <c:v>4.1503906250000004E-4</c:v>
                </c:pt>
                <c:pt idx="3014">
                  <c:v>4.1503906250000004E-4</c:v>
                </c:pt>
                <c:pt idx="3015">
                  <c:v>4.1503906250000004E-4</c:v>
                </c:pt>
                <c:pt idx="3016">
                  <c:v>2.0751953125000002E-4</c:v>
                </c:pt>
                <c:pt idx="3017">
                  <c:v>2.0751953125000002E-4</c:v>
                </c:pt>
                <c:pt idx="3018">
                  <c:v>2.0751953125000002E-4</c:v>
                </c:pt>
                <c:pt idx="3019">
                  <c:v>2.0751953125000002E-4</c:v>
                </c:pt>
                <c:pt idx="3020">
                  <c:v>2.0751953125000002E-4</c:v>
                </c:pt>
                <c:pt idx="3021">
                  <c:v>2.0751953125000002E-4</c:v>
                </c:pt>
                <c:pt idx="3022">
                  <c:v>1.2451171875000001E-3</c:v>
                </c:pt>
                <c:pt idx="3023">
                  <c:v>6.2255859375000007E-4</c:v>
                </c:pt>
                <c:pt idx="3024">
                  <c:v>2.0751953125000002E-4</c:v>
                </c:pt>
                <c:pt idx="3025">
                  <c:v>2.0751953125000002E-4</c:v>
                </c:pt>
                <c:pt idx="3026">
                  <c:v>2.0751953125000002E-4</c:v>
                </c:pt>
                <c:pt idx="3027">
                  <c:v>4.1503906250000004E-4</c:v>
                </c:pt>
                <c:pt idx="3028">
                  <c:v>2.0751953125000002E-4</c:v>
                </c:pt>
                <c:pt idx="3029">
                  <c:v>2.0751953125000002E-4</c:v>
                </c:pt>
                <c:pt idx="3030">
                  <c:v>2.0751953125000002E-4</c:v>
                </c:pt>
                <c:pt idx="3031">
                  <c:v>0.18344726562500002</c:v>
                </c:pt>
                <c:pt idx="3032">
                  <c:v>4.1503906250000004E-4</c:v>
                </c:pt>
                <c:pt idx="3033">
                  <c:v>2.0751953125000002E-4</c:v>
                </c:pt>
                <c:pt idx="3034">
                  <c:v>1.2451171875000001E-3</c:v>
                </c:pt>
                <c:pt idx="3035">
                  <c:v>2.2827148437500003E-3</c:v>
                </c:pt>
                <c:pt idx="3036">
                  <c:v>2.0751953125000002E-4</c:v>
                </c:pt>
                <c:pt idx="3037">
                  <c:v>1.5148925781250001E-2</c:v>
                </c:pt>
                <c:pt idx="3038">
                  <c:v>1.03759765625E-3</c:v>
                </c:pt>
                <c:pt idx="3039">
                  <c:v>2.0751953125000002E-4</c:v>
                </c:pt>
                <c:pt idx="3040">
                  <c:v>2.0751953125000002E-4</c:v>
                </c:pt>
                <c:pt idx="3041">
                  <c:v>1.45263671875E-3</c:v>
                </c:pt>
                <c:pt idx="3042">
                  <c:v>2.4902343750000003E-3</c:v>
                </c:pt>
                <c:pt idx="3043">
                  <c:v>1.3903808593750001E-2</c:v>
                </c:pt>
                <c:pt idx="3044">
                  <c:v>2.0751953125000002E-4</c:v>
                </c:pt>
                <c:pt idx="3045">
                  <c:v>7.885742187500001E-3</c:v>
                </c:pt>
                <c:pt idx="3046">
                  <c:v>3.3203125000000003E-3</c:v>
                </c:pt>
                <c:pt idx="3047">
                  <c:v>4.1503906250000004E-4</c:v>
                </c:pt>
                <c:pt idx="3048">
                  <c:v>2.0751953125000002E-4</c:v>
                </c:pt>
                <c:pt idx="3049">
                  <c:v>2.0751953125000002E-4</c:v>
                </c:pt>
                <c:pt idx="3050">
                  <c:v>4.1503906250000004E-4</c:v>
                </c:pt>
                <c:pt idx="3051">
                  <c:v>2.6977539062500002E-3</c:v>
                </c:pt>
                <c:pt idx="3052">
                  <c:v>1.03759765625E-3</c:v>
                </c:pt>
                <c:pt idx="3053">
                  <c:v>2.0751953125000002E-4</c:v>
                </c:pt>
                <c:pt idx="3054">
                  <c:v>2.0751953125000002E-4</c:v>
                </c:pt>
                <c:pt idx="3055">
                  <c:v>2.0751953125000002E-4</c:v>
                </c:pt>
                <c:pt idx="3056">
                  <c:v>2.0751953125000002E-4</c:v>
                </c:pt>
                <c:pt idx="3057">
                  <c:v>2.0751953125000002E-4</c:v>
                </c:pt>
                <c:pt idx="3058">
                  <c:v>2.0751953125000002E-4</c:v>
                </c:pt>
                <c:pt idx="3059">
                  <c:v>2.6977539062500002E-3</c:v>
                </c:pt>
                <c:pt idx="3060">
                  <c:v>1.6601562500000002E-3</c:v>
                </c:pt>
                <c:pt idx="3061">
                  <c:v>1.8676757812500001E-3</c:v>
                </c:pt>
                <c:pt idx="3062">
                  <c:v>1.8676757812500001E-3</c:v>
                </c:pt>
                <c:pt idx="3063">
                  <c:v>3.5278320312500003E-3</c:v>
                </c:pt>
                <c:pt idx="3064">
                  <c:v>4.1503906250000004E-4</c:v>
                </c:pt>
                <c:pt idx="3065">
                  <c:v>2.9052734375000001E-3</c:v>
                </c:pt>
                <c:pt idx="3066">
                  <c:v>2.0751953125000002E-4</c:v>
                </c:pt>
                <c:pt idx="3067">
                  <c:v>2.2827148437500003E-3</c:v>
                </c:pt>
                <c:pt idx="3068">
                  <c:v>6.2255859375000007E-4</c:v>
                </c:pt>
                <c:pt idx="3069">
                  <c:v>3.3203125000000003E-3</c:v>
                </c:pt>
                <c:pt idx="3070">
                  <c:v>4.1503906250000004E-4</c:v>
                </c:pt>
                <c:pt idx="3071">
                  <c:v>2.0751953125000002E-4</c:v>
                </c:pt>
                <c:pt idx="3072">
                  <c:v>2.0751953125000002E-4</c:v>
                </c:pt>
                <c:pt idx="3073">
                  <c:v>6.2255859375000007E-4</c:v>
                </c:pt>
                <c:pt idx="3074">
                  <c:v>4.1503906250000004E-4</c:v>
                </c:pt>
                <c:pt idx="3075">
                  <c:v>2.0751953125000002E-4</c:v>
                </c:pt>
                <c:pt idx="3076">
                  <c:v>2.0751953125000002E-4</c:v>
                </c:pt>
                <c:pt idx="3077">
                  <c:v>7.6782226562500007E-3</c:v>
                </c:pt>
                <c:pt idx="3078">
                  <c:v>8.3007812500000009E-4</c:v>
                </c:pt>
                <c:pt idx="3079">
                  <c:v>1.45263671875E-3</c:v>
                </c:pt>
                <c:pt idx="3080">
                  <c:v>4.3579101562500003E-3</c:v>
                </c:pt>
                <c:pt idx="3081">
                  <c:v>1.8676757812500001E-3</c:v>
                </c:pt>
                <c:pt idx="3082">
                  <c:v>9.5458984375000003E-3</c:v>
                </c:pt>
                <c:pt idx="3083">
                  <c:v>2.0751953125000002E-4</c:v>
                </c:pt>
                <c:pt idx="3084">
                  <c:v>2.0751953125000002E-4</c:v>
                </c:pt>
                <c:pt idx="3085">
                  <c:v>1.6601562500000002E-3</c:v>
                </c:pt>
                <c:pt idx="3086">
                  <c:v>0.11434326171875001</c:v>
                </c:pt>
                <c:pt idx="3087">
                  <c:v>1.6601562500000002E-3</c:v>
                </c:pt>
                <c:pt idx="3088">
                  <c:v>1.8676757812500001E-3</c:v>
                </c:pt>
                <c:pt idx="3089">
                  <c:v>2.0751953125000002E-4</c:v>
                </c:pt>
                <c:pt idx="3090">
                  <c:v>1.45263671875E-3</c:v>
                </c:pt>
                <c:pt idx="3091">
                  <c:v>2.0751953125000002E-4</c:v>
                </c:pt>
                <c:pt idx="3092">
                  <c:v>2.0751953125000002E-4</c:v>
                </c:pt>
                <c:pt idx="3093">
                  <c:v>9.7534179687500007E-3</c:v>
                </c:pt>
                <c:pt idx="3094">
                  <c:v>2.0751953125E-3</c:v>
                </c:pt>
                <c:pt idx="3095">
                  <c:v>4.1503906250000004E-4</c:v>
                </c:pt>
                <c:pt idx="3096">
                  <c:v>2.0751953125000002E-4</c:v>
                </c:pt>
                <c:pt idx="3097">
                  <c:v>4.1503906250000004E-4</c:v>
                </c:pt>
                <c:pt idx="3098">
                  <c:v>4.1503906250000004E-4</c:v>
                </c:pt>
                <c:pt idx="3099">
                  <c:v>2.0751953125000002E-4</c:v>
                </c:pt>
                <c:pt idx="3100">
                  <c:v>2.0751953125000002E-4</c:v>
                </c:pt>
                <c:pt idx="3101">
                  <c:v>1.03759765625E-3</c:v>
                </c:pt>
                <c:pt idx="3102">
                  <c:v>2.0751953125000002E-4</c:v>
                </c:pt>
                <c:pt idx="3103">
                  <c:v>2.0544433593750001E-2</c:v>
                </c:pt>
                <c:pt idx="3104">
                  <c:v>2.0751953125000002E-4</c:v>
                </c:pt>
                <c:pt idx="3105">
                  <c:v>2.0751953125000002E-4</c:v>
                </c:pt>
                <c:pt idx="3106">
                  <c:v>4.1503906250000004E-4</c:v>
                </c:pt>
                <c:pt idx="3107">
                  <c:v>4.3579101562500003E-3</c:v>
                </c:pt>
                <c:pt idx="3108">
                  <c:v>2.4902343750000003E-3</c:v>
                </c:pt>
                <c:pt idx="3109">
                  <c:v>2.0751953125000002E-4</c:v>
                </c:pt>
                <c:pt idx="3110">
                  <c:v>5.6030273437500007E-3</c:v>
                </c:pt>
                <c:pt idx="3111">
                  <c:v>2.0751953125000002E-4</c:v>
                </c:pt>
                <c:pt idx="3112">
                  <c:v>2.0751953125000002E-4</c:v>
                </c:pt>
                <c:pt idx="3113">
                  <c:v>2.0751953125000002E-4</c:v>
                </c:pt>
                <c:pt idx="3114">
                  <c:v>2.0751953125000002E-4</c:v>
                </c:pt>
                <c:pt idx="3115">
                  <c:v>7.4707031250000003E-3</c:v>
                </c:pt>
                <c:pt idx="3116">
                  <c:v>5.18798828125E-3</c:v>
                </c:pt>
                <c:pt idx="3117">
                  <c:v>2.0751953125000002E-4</c:v>
                </c:pt>
                <c:pt idx="3118">
                  <c:v>2.0751953125000002E-4</c:v>
                </c:pt>
                <c:pt idx="3119">
                  <c:v>2.9052734375000001E-3</c:v>
                </c:pt>
                <c:pt idx="3120">
                  <c:v>2.0751953125000002E-4</c:v>
                </c:pt>
                <c:pt idx="3121">
                  <c:v>6.2255859375000007E-4</c:v>
                </c:pt>
                <c:pt idx="3122">
                  <c:v>0.59516601562500004</c:v>
                </c:pt>
                <c:pt idx="3123">
                  <c:v>2.0751953125000002E-4</c:v>
                </c:pt>
                <c:pt idx="3124">
                  <c:v>2.0751953125000002E-4</c:v>
                </c:pt>
                <c:pt idx="3125">
                  <c:v>5.18798828125E-3</c:v>
                </c:pt>
                <c:pt idx="3126">
                  <c:v>4.1503906250000004E-4</c:v>
                </c:pt>
                <c:pt idx="3127">
                  <c:v>2.0751953125000002E-4</c:v>
                </c:pt>
                <c:pt idx="3128">
                  <c:v>2.0751953125000002E-4</c:v>
                </c:pt>
                <c:pt idx="3129">
                  <c:v>6.2255859375000007E-4</c:v>
                </c:pt>
                <c:pt idx="3130">
                  <c:v>2.0751953125000002E-4</c:v>
                </c:pt>
                <c:pt idx="3131">
                  <c:v>2.2827148437500003E-3</c:v>
                </c:pt>
                <c:pt idx="3132">
                  <c:v>2.0751953125000002E-4</c:v>
                </c:pt>
                <c:pt idx="3133">
                  <c:v>4.1503906250000004E-4</c:v>
                </c:pt>
                <c:pt idx="3134">
                  <c:v>2.0751953125000002E-4</c:v>
                </c:pt>
                <c:pt idx="3135">
                  <c:v>2.0751953125000002E-4</c:v>
                </c:pt>
                <c:pt idx="3136">
                  <c:v>2.0751953125000002E-4</c:v>
                </c:pt>
                <c:pt idx="3137">
                  <c:v>1.3281250000000001E-2</c:v>
                </c:pt>
                <c:pt idx="3138">
                  <c:v>0</c:v>
                </c:pt>
                <c:pt idx="3139">
                  <c:v>3.3203125000000003E-3</c:v>
                </c:pt>
                <c:pt idx="3140">
                  <c:v>4.1503906250000004E-4</c:v>
                </c:pt>
                <c:pt idx="3141">
                  <c:v>4.1503906250000004E-4</c:v>
                </c:pt>
                <c:pt idx="3142">
                  <c:v>2.0751953125000002E-4</c:v>
                </c:pt>
                <c:pt idx="3143">
                  <c:v>2.0751953125000002E-4</c:v>
                </c:pt>
                <c:pt idx="3144">
                  <c:v>2.0751953125000002E-4</c:v>
                </c:pt>
                <c:pt idx="3145">
                  <c:v>3.1127929687500004E-3</c:v>
                </c:pt>
                <c:pt idx="3146">
                  <c:v>2.0751953125000002E-4</c:v>
                </c:pt>
                <c:pt idx="3147">
                  <c:v>2.0751953125000002E-4</c:v>
                </c:pt>
                <c:pt idx="3148">
                  <c:v>2.0751953125000002E-4</c:v>
                </c:pt>
                <c:pt idx="3149">
                  <c:v>3.7353515625000002E-3</c:v>
                </c:pt>
                <c:pt idx="3150">
                  <c:v>4.1503906250000004E-4</c:v>
                </c:pt>
                <c:pt idx="3151">
                  <c:v>2.0751953125000002E-4</c:v>
                </c:pt>
                <c:pt idx="3152">
                  <c:v>2.0751953125000002E-4</c:v>
                </c:pt>
                <c:pt idx="3153">
                  <c:v>8.3007812500000009E-4</c:v>
                </c:pt>
                <c:pt idx="3154">
                  <c:v>2.4902343750000003E-3</c:v>
                </c:pt>
                <c:pt idx="3155">
                  <c:v>4.1503906250000004E-4</c:v>
                </c:pt>
                <c:pt idx="3156">
                  <c:v>2.0751953125000002E-4</c:v>
                </c:pt>
                <c:pt idx="3157">
                  <c:v>2.0751953125000002E-4</c:v>
                </c:pt>
                <c:pt idx="3158">
                  <c:v>2.0751953125E-3</c:v>
                </c:pt>
                <c:pt idx="3159">
                  <c:v>2.0751953125000002E-4</c:v>
                </c:pt>
                <c:pt idx="3160">
                  <c:v>2.0751953125000002E-4</c:v>
                </c:pt>
                <c:pt idx="3161">
                  <c:v>0</c:v>
                </c:pt>
                <c:pt idx="3162">
                  <c:v>1.45263671875E-3</c:v>
                </c:pt>
                <c:pt idx="3163">
                  <c:v>3.7353515625000002E-3</c:v>
                </c:pt>
                <c:pt idx="3164">
                  <c:v>3.1127929687500004E-3</c:v>
                </c:pt>
                <c:pt idx="3165">
                  <c:v>6.2255859375000007E-4</c:v>
                </c:pt>
                <c:pt idx="3166">
                  <c:v>1.6601562500000002E-3</c:v>
                </c:pt>
                <c:pt idx="3167">
                  <c:v>2.0751953125000002E-4</c:v>
                </c:pt>
                <c:pt idx="3168">
                  <c:v>6.2255859375000007E-4</c:v>
                </c:pt>
                <c:pt idx="3169">
                  <c:v>3.3203125000000003E-3</c:v>
                </c:pt>
                <c:pt idx="3170">
                  <c:v>2.0751953125000002E-4</c:v>
                </c:pt>
                <c:pt idx="3171">
                  <c:v>1.8676757812500001E-3</c:v>
                </c:pt>
                <c:pt idx="3172">
                  <c:v>0</c:v>
                </c:pt>
                <c:pt idx="3173">
                  <c:v>2.0751953125000002E-4</c:v>
                </c:pt>
                <c:pt idx="3174">
                  <c:v>2.6977539062500002E-3</c:v>
                </c:pt>
                <c:pt idx="3175">
                  <c:v>2.0751953125000002E-4</c:v>
                </c:pt>
                <c:pt idx="3176">
                  <c:v>2.4902343750000003E-3</c:v>
                </c:pt>
                <c:pt idx="3177">
                  <c:v>3.5278320312500003E-3</c:v>
                </c:pt>
                <c:pt idx="3178">
                  <c:v>2.0751953125000002E-4</c:v>
                </c:pt>
                <c:pt idx="3179">
                  <c:v>2.0751953125000002E-4</c:v>
                </c:pt>
                <c:pt idx="3180">
                  <c:v>4.1503906250000004E-4</c:v>
                </c:pt>
                <c:pt idx="3181">
                  <c:v>2.0751953125000002E-4</c:v>
                </c:pt>
                <c:pt idx="3182">
                  <c:v>2.0751953125000002E-4</c:v>
                </c:pt>
                <c:pt idx="3183">
                  <c:v>2.0751953125000002E-4</c:v>
                </c:pt>
                <c:pt idx="3184">
                  <c:v>1.8676757812500001E-3</c:v>
                </c:pt>
                <c:pt idx="3185">
                  <c:v>6.2255859375000009E-3</c:v>
                </c:pt>
                <c:pt idx="3186">
                  <c:v>2.0751953125000002E-4</c:v>
                </c:pt>
                <c:pt idx="3187">
                  <c:v>1.8676757812500001E-3</c:v>
                </c:pt>
                <c:pt idx="3188">
                  <c:v>2.0751953125000002E-4</c:v>
                </c:pt>
                <c:pt idx="3189">
                  <c:v>4.7729492187500002E-3</c:v>
                </c:pt>
                <c:pt idx="3190">
                  <c:v>0</c:v>
                </c:pt>
                <c:pt idx="3191">
                  <c:v>1.8676757812500001E-3</c:v>
                </c:pt>
                <c:pt idx="3192">
                  <c:v>2.5317382812500001E-2</c:v>
                </c:pt>
                <c:pt idx="3193">
                  <c:v>4.1503906250000004E-4</c:v>
                </c:pt>
                <c:pt idx="3194">
                  <c:v>4.1503906250000004E-4</c:v>
                </c:pt>
                <c:pt idx="3195">
                  <c:v>1.45263671875E-3</c:v>
                </c:pt>
                <c:pt idx="3196">
                  <c:v>2.0751953125000002E-4</c:v>
                </c:pt>
                <c:pt idx="3197">
                  <c:v>2.0751953125000002E-4</c:v>
                </c:pt>
                <c:pt idx="3198">
                  <c:v>2.0751953125000002E-4</c:v>
                </c:pt>
                <c:pt idx="3199">
                  <c:v>2.0751953125000002E-4</c:v>
                </c:pt>
                <c:pt idx="3200">
                  <c:v>4.1503906250000004E-4</c:v>
                </c:pt>
                <c:pt idx="3201">
                  <c:v>1.03759765625E-3</c:v>
                </c:pt>
                <c:pt idx="3202">
                  <c:v>2.0751953125000002E-4</c:v>
                </c:pt>
                <c:pt idx="3203">
                  <c:v>2.0751953125000002E-4</c:v>
                </c:pt>
                <c:pt idx="3204">
                  <c:v>6.2255859375000007E-4</c:v>
                </c:pt>
                <c:pt idx="3205">
                  <c:v>2.0751953125000002E-4</c:v>
                </c:pt>
                <c:pt idx="3206">
                  <c:v>2.2827148437500003E-3</c:v>
                </c:pt>
                <c:pt idx="3207">
                  <c:v>3.9428710937500005E-3</c:v>
                </c:pt>
                <c:pt idx="3208">
                  <c:v>2.2204589843750001E-2</c:v>
                </c:pt>
                <c:pt idx="3209">
                  <c:v>1.03759765625E-3</c:v>
                </c:pt>
                <c:pt idx="3210">
                  <c:v>4.1503906250000004E-4</c:v>
                </c:pt>
                <c:pt idx="3211">
                  <c:v>1.1828613281250001E-2</c:v>
                </c:pt>
                <c:pt idx="3212">
                  <c:v>2.0751953125000002E-4</c:v>
                </c:pt>
                <c:pt idx="3213">
                  <c:v>1.2451171875000001E-3</c:v>
                </c:pt>
                <c:pt idx="3214">
                  <c:v>2.0751953125000002E-4</c:v>
                </c:pt>
                <c:pt idx="3215">
                  <c:v>2.0751953125000002E-4</c:v>
                </c:pt>
                <c:pt idx="3216">
                  <c:v>8.3007812500000009E-4</c:v>
                </c:pt>
                <c:pt idx="3217">
                  <c:v>8.3007812500000009E-4</c:v>
                </c:pt>
                <c:pt idx="3218">
                  <c:v>3.1127929687500004E-3</c:v>
                </c:pt>
                <c:pt idx="3219">
                  <c:v>2.0751953125000002E-4</c:v>
                </c:pt>
                <c:pt idx="3220">
                  <c:v>4.1503906250000004E-4</c:v>
                </c:pt>
                <c:pt idx="3221">
                  <c:v>2.4902343750000003E-3</c:v>
                </c:pt>
                <c:pt idx="3222">
                  <c:v>2.0751953125000002E-4</c:v>
                </c:pt>
                <c:pt idx="3223">
                  <c:v>1.2451171875000001E-3</c:v>
                </c:pt>
                <c:pt idx="3224">
                  <c:v>4.3579101562500003E-3</c:v>
                </c:pt>
                <c:pt idx="3225">
                  <c:v>6.2255859375000007E-4</c:v>
                </c:pt>
                <c:pt idx="3226">
                  <c:v>3.7353515625000002E-3</c:v>
                </c:pt>
                <c:pt idx="3227">
                  <c:v>1.0791015625000001E-2</c:v>
                </c:pt>
                <c:pt idx="3228">
                  <c:v>1.03759765625E-3</c:v>
                </c:pt>
                <c:pt idx="3229">
                  <c:v>4.1503906250000004E-4</c:v>
                </c:pt>
                <c:pt idx="3230">
                  <c:v>2.0751953125000002E-4</c:v>
                </c:pt>
                <c:pt idx="3231">
                  <c:v>2.0751953125000002E-4</c:v>
                </c:pt>
                <c:pt idx="3232">
                  <c:v>2.0751953125000002E-4</c:v>
                </c:pt>
                <c:pt idx="3233">
                  <c:v>2.0751953125000002E-4</c:v>
                </c:pt>
                <c:pt idx="3234">
                  <c:v>1.8676757812500001E-3</c:v>
                </c:pt>
                <c:pt idx="3235">
                  <c:v>2.0751953125000002E-4</c:v>
                </c:pt>
                <c:pt idx="3236">
                  <c:v>2.0751953125000002E-4</c:v>
                </c:pt>
                <c:pt idx="3237">
                  <c:v>0</c:v>
                </c:pt>
                <c:pt idx="3238">
                  <c:v>1.03759765625E-3</c:v>
                </c:pt>
                <c:pt idx="3239">
                  <c:v>2.0751953125000002E-4</c:v>
                </c:pt>
                <c:pt idx="3240">
                  <c:v>4.1503906250000004E-4</c:v>
                </c:pt>
                <c:pt idx="3241">
                  <c:v>2.0751953125000002E-4</c:v>
                </c:pt>
                <c:pt idx="3242">
                  <c:v>4.1503906250000004E-4</c:v>
                </c:pt>
                <c:pt idx="3243">
                  <c:v>8.3007812500000009E-4</c:v>
                </c:pt>
                <c:pt idx="3244">
                  <c:v>2.2827148437500003E-3</c:v>
                </c:pt>
                <c:pt idx="3245">
                  <c:v>2.0751953125000002E-4</c:v>
                </c:pt>
                <c:pt idx="3246">
                  <c:v>1.6601562500000002E-3</c:v>
                </c:pt>
                <c:pt idx="3247">
                  <c:v>2.0751953125000002E-4</c:v>
                </c:pt>
                <c:pt idx="3248">
                  <c:v>2.0751953125000002E-4</c:v>
                </c:pt>
                <c:pt idx="3249">
                  <c:v>1.2451171875000001E-3</c:v>
                </c:pt>
                <c:pt idx="3250">
                  <c:v>2.9052734375000001E-3</c:v>
                </c:pt>
                <c:pt idx="3251">
                  <c:v>2.4902343750000003E-3</c:v>
                </c:pt>
                <c:pt idx="3252">
                  <c:v>1.6601562500000002E-3</c:v>
                </c:pt>
                <c:pt idx="3253">
                  <c:v>8.3007812500000009E-4</c:v>
                </c:pt>
                <c:pt idx="3254">
                  <c:v>4.1503906250000004E-4</c:v>
                </c:pt>
                <c:pt idx="3255">
                  <c:v>2.0751953125E-3</c:v>
                </c:pt>
                <c:pt idx="3256">
                  <c:v>2.0751953125000002E-4</c:v>
                </c:pt>
                <c:pt idx="3257">
                  <c:v>2.0751953125000002E-4</c:v>
                </c:pt>
                <c:pt idx="3258">
                  <c:v>4.1503906250000004E-4</c:v>
                </c:pt>
                <c:pt idx="3259">
                  <c:v>1.4111328125000001E-2</c:v>
                </c:pt>
                <c:pt idx="3260">
                  <c:v>1.4111328125000001E-2</c:v>
                </c:pt>
                <c:pt idx="3261">
                  <c:v>2.0751953125000002E-4</c:v>
                </c:pt>
                <c:pt idx="3262">
                  <c:v>3.52783203125E-2</c:v>
                </c:pt>
                <c:pt idx="3263">
                  <c:v>2.4902343750000003E-3</c:v>
                </c:pt>
                <c:pt idx="3264">
                  <c:v>8.3007812500000009E-4</c:v>
                </c:pt>
                <c:pt idx="3265">
                  <c:v>2.0751953125000002E-4</c:v>
                </c:pt>
                <c:pt idx="3266">
                  <c:v>2.0751953125000002E-4</c:v>
                </c:pt>
                <c:pt idx="3267">
                  <c:v>2.4279785156250001E-2</c:v>
                </c:pt>
                <c:pt idx="3268">
                  <c:v>2.0751953125000002E-4</c:v>
                </c:pt>
                <c:pt idx="3269">
                  <c:v>3.9428710937500005E-3</c:v>
                </c:pt>
                <c:pt idx="3270">
                  <c:v>2.0751953125000002E-4</c:v>
                </c:pt>
                <c:pt idx="3271">
                  <c:v>4.5654296875000007E-3</c:v>
                </c:pt>
                <c:pt idx="3272">
                  <c:v>2.0751953125000002E-4</c:v>
                </c:pt>
                <c:pt idx="3273">
                  <c:v>1.2451171875000001E-3</c:v>
                </c:pt>
                <c:pt idx="3274">
                  <c:v>2.28271484375E-2</c:v>
                </c:pt>
                <c:pt idx="3275">
                  <c:v>2.0751953125000002E-4</c:v>
                </c:pt>
                <c:pt idx="3276">
                  <c:v>2.0751953125000002E-4</c:v>
                </c:pt>
                <c:pt idx="3277">
                  <c:v>2.0751953125000002E-4</c:v>
                </c:pt>
                <c:pt idx="3278">
                  <c:v>1.8676757812500001E-3</c:v>
                </c:pt>
                <c:pt idx="3279">
                  <c:v>2.0751953125000002E-4</c:v>
                </c:pt>
                <c:pt idx="3280">
                  <c:v>8.3007812500000009E-4</c:v>
                </c:pt>
                <c:pt idx="3281">
                  <c:v>2.0751953125000002E-4</c:v>
                </c:pt>
                <c:pt idx="3282">
                  <c:v>2.0751953125000002E-4</c:v>
                </c:pt>
                <c:pt idx="3283">
                  <c:v>2.0751953125000002E-4</c:v>
                </c:pt>
                <c:pt idx="3284">
                  <c:v>1.2451171875000001E-3</c:v>
                </c:pt>
                <c:pt idx="3285">
                  <c:v>2.0751953125000002E-4</c:v>
                </c:pt>
                <c:pt idx="3286">
                  <c:v>2.0751953125000002E-4</c:v>
                </c:pt>
                <c:pt idx="3287">
                  <c:v>2.0751953125000002E-4</c:v>
                </c:pt>
                <c:pt idx="3288">
                  <c:v>2.0751953125000002E-4</c:v>
                </c:pt>
                <c:pt idx="3289">
                  <c:v>2.0751953125000002E-4</c:v>
                </c:pt>
                <c:pt idx="3290">
                  <c:v>2.0751953125000002E-4</c:v>
                </c:pt>
                <c:pt idx="3291">
                  <c:v>2.9052734375000001E-3</c:v>
                </c:pt>
                <c:pt idx="3292">
                  <c:v>2.0751953125000002E-4</c:v>
                </c:pt>
                <c:pt idx="3293">
                  <c:v>2.0751953125000002E-4</c:v>
                </c:pt>
                <c:pt idx="3294">
                  <c:v>0</c:v>
                </c:pt>
                <c:pt idx="3295">
                  <c:v>7.4707031250000003E-3</c:v>
                </c:pt>
                <c:pt idx="3296">
                  <c:v>2.0751953125000002E-4</c:v>
                </c:pt>
                <c:pt idx="3297">
                  <c:v>2.0751953125000002E-4</c:v>
                </c:pt>
                <c:pt idx="3298">
                  <c:v>4.150390625E-3</c:v>
                </c:pt>
                <c:pt idx="3299">
                  <c:v>3.7353515625000002E-3</c:v>
                </c:pt>
                <c:pt idx="3300">
                  <c:v>2.6977539062500002E-3</c:v>
                </c:pt>
                <c:pt idx="3301">
                  <c:v>1.2451171875000001E-3</c:v>
                </c:pt>
                <c:pt idx="3302">
                  <c:v>2.0751953125000002E-4</c:v>
                </c:pt>
                <c:pt idx="3303">
                  <c:v>6.2255859375000007E-4</c:v>
                </c:pt>
                <c:pt idx="3304">
                  <c:v>0.46629638671875001</c:v>
                </c:pt>
                <c:pt idx="3305">
                  <c:v>2.0751953125000002E-4</c:v>
                </c:pt>
                <c:pt idx="3306">
                  <c:v>3.7353515625000002E-3</c:v>
                </c:pt>
                <c:pt idx="3307">
                  <c:v>4.1503906250000004E-4</c:v>
                </c:pt>
                <c:pt idx="3308">
                  <c:v>1.03759765625E-3</c:v>
                </c:pt>
                <c:pt idx="3309">
                  <c:v>2.0751953125E-3</c:v>
                </c:pt>
                <c:pt idx="3310">
                  <c:v>2.0751953125000002E-4</c:v>
                </c:pt>
                <c:pt idx="3311">
                  <c:v>1.6601562500000002E-3</c:v>
                </c:pt>
                <c:pt idx="3312">
                  <c:v>2.0751953125000002E-4</c:v>
                </c:pt>
                <c:pt idx="3313">
                  <c:v>4.9804687500000005E-3</c:v>
                </c:pt>
                <c:pt idx="3314">
                  <c:v>4.1503906250000004E-4</c:v>
                </c:pt>
                <c:pt idx="3315">
                  <c:v>2.0751953125000002E-4</c:v>
                </c:pt>
                <c:pt idx="3316">
                  <c:v>9.33837890625E-3</c:v>
                </c:pt>
                <c:pt idx="3317">
                  <c:v>2.0751953125000002E-4</c:v>
                </c:pt>
                <c:pt idx="3318">
                  <c:v>2.2827148437500003E-3</c:v>
                </c:pt>
                <c:pt idx="3319">
                  <c:v>2.0751953125000002E-4</c:v>
                </c:pt>
                <c:pt idx="3320">
                  <c:v>4.1503906250000004E-4</c:v>
                </c:pt>
                <c:pt idx="3321">
                  <c:v>4.1503906250000004E-4</c:v>
                </c:pt>
                <c:pt idx="3322">
                  <c:v>4.7729492187500002E-3</c:v>
                </c:pt>
                <c:pt idx="3323">
                  <c:v>2.0751953125000002E-4</c:v>
                </c:pt>
                <c:pt idx="3324">
                  <c:v>2.0751953125000002E-4</c:v>
                </c:pt>
                <c:pt idx="3325">
                  <c:v>2.0751953125000002E-4</c:v>
                </c:pt>
                <c:pt idx="3326">
                  <c:v>2.0751953125000002E-4</c:v>
                </c:pt>
                <c:pt idx="3327">
                  <c:v>2.0751953125000002E-4</c:v>
                </c:pt>
                <c:pt idx="3328">
                  <c:v>2.0751953125000002E-4</c:v>
                </c:pt>
                <c:pt idx="3329">
                  <c:v>0</c:v>
                </c:pt>
                <c:pt idx="3330">
                  <c:v>4.1503906250000004E-4</c:v>
                </c:pt>
                <c:pt idx="3331">
                  <c:v>2.4902343750000003E-3</c:v>
                </c:pt>
                <c:pt idx="3332">
                  <c:v>2.0751953125000002E-4</c:v>
                </c:pt>
                <c:pt idx="3333">
                  <c:v>4.1503906250000004E-4</c:v>
                </c:pt>
                <c:pt idx="3334">
                  <c:v>4.1503906250000004E-4</c:v>
                </c:pt>
                <c:pt idx="3335">
                  <c:v>1.03759765625E-3</c:v>
                </c:pt>
                <c:pt idx="3336">
                  <c:v>2.0751953125000002E-4</c:v>
                </c:pt>
                <c:pt idx="3337">
                  <c:v>1.6601562500000002E-3</c:v>
                </c:pt>
                <c:pt idx="3338">
                  <c:v>1.2451171875000001E-3</c:v>
                </c:pt>
                <c:pt idx="3339">
                  <c:v>2.0751953125000002E-4</c:v>
                </c:pt>
                <c:pt idx="3340">
                  <c:v>2.0751953125000002E-4</c:v>
                </c:pt>
                <c:pt idx="3341">
                  <c:v>2.0751953125000002E-4</c:v>
                </c:pt>
                <c:pt idx="3342">
                  <c:v>1.03759765625E-3</c:v>
                </c:pt>
                <c:pt idx="3343">
                  <c:v>2.0751953125000002E-4</c:v>
                </c:pt>
                <c:pt idx="3344">
                  <c:v>6.4331054687500003E-3</c:v>
                </c:pt>
                <c:pt idx="3345">
                  <c:v>2.0751953125000002E-4</c:v>
                </c:pt>
                <c:pt idx="3346">
                  <c:v>2.2827148437500003E-3</c:v>
                </c:pt>
                <c:pt idx="3347">
                  <c:v>2.0751953125000002E-4</c:v>
                </c:pt>
                <c:pt idx="3348">
                  <c:v>3.7353515625000002E-3</c:v>
                </c:pt>
                <c:pt idx="3349">
                  <c:v>1.2451171875000001E-3</c:v>
                </c:pt>
                <c:pt idx="3350">
                  <c:v>8.3007812500000009E-4</c:v>
                </c:pt>
                <c:pt idx="3351">
                  <c:v>2.0751953125000002E-4</c:v>
                </c:pt>
                <c:pt idx="3352">
                  <c:v>4.1503906250000004E-4</c:v>
                </c:pt>
                <c:pt idx="3353">
                  <c:v>2.0751953125000002E-4</c:v>
                </c:pt>
                <c:pt idx="3354">
                  <c:v>2.0751953125000002E-4</c:v>
                </c:pt>
                <c:pt idx="3355">
                  <c:v>2.6977539062500002E-3</c:v>
                </c:pt>
                <c:pt idx="3356">
                  <c:v>1.2451171875000001E-3</c:v>
                </c:pt>
                <c:pt idx="3357">
                  <c:v>2.0751953125000002E-4</c:v>
                </c:pt>
                <c:pt idx="3358">
                  <c:v>2.0751953125000002E-4</c:v>
                </c:pt>
                <c:pt idx="3359">
                  <c:v>2.0751953125000002E-4</c:v>
                </c:pt>
                <c:pt idx="3360">
                  <c:v>2.0751953125000002E-4</c:v>
                </c:pt>
                <c:pt idx="3361">
                  <c:v>8.30078125E-3</c:v>
                </c:pt>
                <c:pt idx="3362">
                  <c:v>8.3007812500000009E-4</c:v>
                </c:pt>
                <c:pt idx="3363">
                  <c:v>2.0751953125000002E-4</c:v>
                </c:pt>
                <c:pt idx="3364">
                  <c:v>2.0751953125000002E-4</c:v>
                </c:pt>
                <c:pt idx="3365">
                  <c:v>2.0751953125000002E-4</c:v>
                </c:pt>
                <c:pt idx="3366">
                  <c:v>2.9052734375000001E-3</c:v>
                </c:pt>
                <c:pt idx="3367">
                  <c:v>2.0751953125000002E-4</c:v>
                </c:pt>
                <c:pt idx="3368">
                  <c:v>1.45263671875E-3</c:v>
                </c:pt>
                <c:pt idx="3369">
                  <c:v>0</c:v>
                </c:pt>
                <c:pt idx="3370">
                  <c:v>1.763916015625E-2</c:v>
                </c:pt>
                <c:pt idx="3371">
                  <c:v>2.0751953125000002E-4</c:v>
                </c:pt>
                <c:pt idx="3372">
                  <c:v>4.1503906250000004E-4</c:v>
                </c:pt>
                <c:pt idx="3373">
                  <c:v>2.0751953125000002E-4</c:v>
                </c:pt>
                <c:pt idx="3374">
                  <c:v>2.0751953125000002E-4</c:v>
                </c:pt>
                <c:pt idx="3375">
                  <c:v>6.2255859375000009E-3</c:v>
                </c:pt>
                <c:pt idx="3376">
                  <c:v>0</c:v>
                </c:pt>
                <c:pt idx="3377">
                  <c:v>2.0751953125000002E-4</c:v>
                </c:pt>
                <c:pt idx="3378">
                  <c:v>2.0751953125000002E-4</c:v>
                </c:pt>
                <c:pt idx="3379">
                  <c:v>8.3007812500000009E-4</c:v>
                </c:pt>
                <c:pt idx="3380">
                  <c:v>1.45263671875E-3</c:v>
                </c:pt>
                <c:pt idx="3381">
                  <c:v>2.6147460937500002E-2</c:v>
                </c:pt>
                <c:pt idx="3382">
                  <c:v>3.9428710937500005E-3</c:v>
                </c:pt>
                <c:pt idx="3383">
                  <c:v>3.1127929687500004E-3</c:v>
                </c:pt>
                <c:pt idx="3384">
                  <c:v>4.1503906250000004E-4</c:v>
                </c:pt>
                <c:pt idx="3385">
                  <c:v>2.0751953125000002E-4</c:v>
                </c:pt>
                <c:pt idx="3386">
                  <c:v>2.0751953125000002E-4</c:v>
                </c:pt>
                <c:pt idx="3387">
                  <c:v>2.2827148437500003E-3</c:v>
                </c:pt>
                <c:pt idx="3388">
                  <c:v>2.6977539062500002E-3</c:v>
                </c:pt>
                <c:pt idx="3389">
                  <c:v>1.8676757812500001E-3</c:v>
                </c:pt>
                <c:pt idx="3390">
                  <c:v>2.0751953125000002E-4</c:v>
                </c:pt>
                <c:pt idx="3391">
                  <c:v>2.0751953125000002E-4</c:v>
                </c:pt>
                <c:pt idx="3392">
                  <c:v>2.0751953125000002E-4</c:v>
                </c:pt>
                <c:pt idx="3393">
                  <c:v>2.0751953125000002E-4</c:v>
                </c:pt>
                <c:pt idx="3394">
                  <c:v>2.0751953125000002E-4</c:v>
                </c:pt>
                <c:pt idx="3395">
                  <c:v>0</c:v>
                </c:pt>
                <c:pt idx="3396">
                  <c:v>2.0751953125000002E-4</c:v>
                </c:pt>
                <c:pt idx="3397">
                  <c:v>2.0751953125000002E-4</c:v>
                </c:pt>
                <c:pt idx="3398">
                  <c:v>3.3203125000000003E-3</c:v>
                </c:pt>
                <c:pt idx="3399">
                  <c:v>2.0751953125000002E-4</c:v>
                </c:pt>
                <c:pt idx="3400">
                  <c:v>3.3203125000000003E-3</c:v>
                </c:pt>
                <c:pt idx="3401">
                  <c:v>2.0751953125000002E-4</c:v>
                </c:pt>
                <c:pt idx="3402">
                  <c:v>2.0751953125000002E-4</c:v>
                </c:pt>
                <c:pt idx="3403">
                  <c:v>4.7729492187500002E-3</c:v>
                </c:pt>
                <c:pt idx="3404">
                  <c:v>1.2451171875000002E-2</c:v>
                </c:pt>
                <c:pt idx="3405">
                  <c:v>2.0751953125000002E-4</c:v>
                </c:pt>
                <c:pt idx="3406">
                  <c:v>4.1503906250000004E-4</c:v>
                </c:pt>
                <c:pt idx="3407">
                  <c:v>2.4902343750000003E-3</c:v>
                </c:pt>
                <c:pt idx="3408">
                  <c:v>2.0751953125000002E-4</c:v>
                </c:pt>
                <c:pt idx="3409">
                  <c:v>2.0751953125000002E-4</c:v>
                </c:pt>
                <c:pt idx="3410">
                  <c:v>2.0751953125000002E-4</c:v>
                </c:pt>
                <c:pt idx="3411">
                  <c:v>2.0751953125000002E-4</c:v>
                </c:pt>
                <c:pt idx="3412">
                  <c:v>2.0751953125000002E-4</c:v>
                </c:pt>
                <c:pt idx="3413">
                  <c:v>2.0751953125000002E-4</c:v>
                </c:pt>
                <c:pt idx="3414">
                  <c:v>2.0751953125000002E-4</c:v>
                </c:pt>
                <c:pt idx="3415">
                  <c:v>2.0751953125000002E-4</c:v>
                </c:pt>
                <c:pt idx="3416">
                  <c:v>2.0751953125000002E-4</c:v>
                </c:pt>
                <c:pt idx="3417">
                  <c:v>2.0751953125000002E-4</c:v>
                </c:pt>
                <c:pt idx="3418">
                  <c:v>2.0751953125000002E-4</c:v>
                </c:pt>
                <c:pt idx="3419">
                  <c:v>6.2255859375000007E-4</c:v>
                </c:pt>
                <c:pt idx="3420">
                  <c:v>2.0751953125000002E-4</c:v>
                </c:pt>
                <c:pt idx="3421">
                  <c:v>2.0751953125000002E-4</c:v>
                </c:pt>
                <c:pt idx="3422">
                  <c:v>2.0751953125000002E-4</c:v>
                </c:pt>
                <c:pt idx="3423">
                  <c:v>3.9428710937500005E-3</c:v>
                </c:pt>
                <c:pt idx="3424">
                  <c:v>2.0751953125000002E-4</c:v>
                </c:pt>
                <c:pt idx="3425">
                  <c:v>2.0751953125000002E-4</c:v>
                </c:pt>
                <c:pt idx="3426">
                  <c:v>9.33837890625E-3</c:v>
                </c:pt>
                <c:pt idx="3427">
                  <c:v>4.1503906250000004E-4</c:v>
                </c:pt>
                <c:pt idx="3428">
                  <c:v>1.03759765625E-2</c:v>
                </c:pt>
                <c:pt idx="3429">
                  <c:v>2.0751953125000002E-4</c:v>
                </c:pt>
                <c:pt idx="3430">
                  <c:v>2.0751953125E-3</c:v>
                </c:pt>
                <c:pt idx="3431">
                  <c:v>2.0751953125000002E-4</c:v>
                </c:pt>
                <c:pt idx="3432">
                  <c:v>2.0751953125000002E-4</c:v>
                </c:pt>
                <c:pt idx="3433">
                  <c:v>1.2451171875000001E-3</c:v>
                </c:pt>
                <c:pt idx="3434">
                  <c:v>7.6782226562500007E-3</c:v>
                </c:pt>
                <c:pt idx="3435">
                  <c:v>2.0751953125000002E-4</c:v>
                </c:pt>
                <c:pt idx="3436">
                  <c:v>2.0751953125000002E-4</c:v>
                </c:pt>
                <c:pt idx="3437">
                  <c:v>2.0751953125000002E-4</c:v>
                </c:pt>
                <c:pt idx="3438">
                  <c:v>2.0751953125000002E-4</c:v>
                </c:pt>
                <c:pt idx="3439">
                  <c:v>2.0751953125000002E-4</c:v>
                </c:pt>
                <c:pt idx="3440">
                  <c:v>4.1503906250000004E-4</c:v>
                </c:pt>
                <c:pt idx="3441">
                  <c:v>2.0751953125000002E-4</c:v>
                </c:pt>
                <c:pt idx="3442">
                  <c:v>1.141357421875E-2</c:v>
                </c:pt>
                <c:pt idx="3443">
                  <c:v>1.2451171875000001E-3</c:v>
                </c:pt>
                <c:pt idx="3444">
                  <c:v>2.0751953125000002E-4</c:v>
                </c:pt>
                <c:pt idx="3445">
                  <c:v>2.6977539062500002E-3</c:v>
                </c:pt>
                <c:pt idx="3446">
                  <c:v>4.1503906250000004E-4</c:v>
                </c:pt>
                <c:pt idx="3447">
                  <c:v>1.45263671875E-3</c:v>
                </c:pt>
                <c:pt idx="3448">
                  <c:v>2.0751953125E-3</c:v>
                </c:pt>
                <c:pt idx="3449">
                  <c:v>4.150390625E-3</c:v>
                </c:pt>
                <c:pt idx="3450">
                  <c:v>3.1127929687500004E-3</c:v>
                </c:pt>
                <c:pt idx="3451">
                  <c:v>2.0751953125000002E-4</c:v>
                </c:pt>
                <c:pt idx="3452">
                  <c:v>2.0751953125000002E-4</c:v>
                </c:pt>
                <c:pt idx="3453">
                  <c:v>2.0751953125000002E-4</c:v>
                </c:pt>
                <c:pt idx="3454">
                  <c:v>6.2255859375000009E-3</c:v>
                </c:pt>
                <c:pt idx="3455">
                  <c:v>2.0751953125000002E-4</c:v>
                </c:pt>
                <c:pt idx="3456">
                  <c:v>2.0751953125000002E-4</c:v>
                </c:pt>
                <c:pt idx="3457">
                  <c:v>2.0751953125000002E-4</c:v>
                </c:pt>
                <c:pt idx="3458">
                  <c:v>2.0751953125000002E-4</c:v>
                </c:pt>
                <c:pt idx="3459">
                  <c:v>2.0751953125000002E-4</c:v>
                </c:pt>
                <c:pt idx="3460">
                  <c:v>4.1503906250000004E-4</c:v>
                </c:pt>
                <c:pt idx="3461">
                  <c:v>2.0751953125000002E-4</c:v>
                </c:pt>
                <c:pt idx="3462">
                  <c:v>4.1503906250000004E-4</c:v>
                </c:pt>
                <c:pt idx="3463">
                  <c:v>2.0751953125000002E-4</c:v>
                </c:pt>
                <c:pt idx="3464">
                  <c:v>2.0751953125000002E-4</c:v>
                </c:pt>
                <c:pt idx="3465">
                  <c:v>4.1503906250000004E-4</c:v>
                </c:pt>
                <c:pt idx="3466">
                  <c:v>4.1503906250000004E-4</c:v>
                </c:pt>
                <c:pt idx="3467">
                  <c:v>2.0751953125000002E-4</c:v>
                </c:pt>
                <c:pt idx="3468">
                  <c:v>2.0751953125000002E-4</c:v>
                </c:pt>
                <c:pt idx="3469">
                  <c:v>4.1503906250000004E-4</c:v>
                </c:pt>
                <c:pt idx="3470">
                  <c:v>2.9052734375000001E-3</c:v>
                </c:pt>
                <c:pt idx="3471">
                  <c:v>2.4902343750000003E-3</c:v>
                </c:pt>
                <c:pt idx="3472">
                  <c:v>2.0751953125000002E-4</c:v>
                </c:pt>
                <c:pt idx="3473">
                  <c:v>4.1503906250000004E-4</c:v>
                </c:pt>
                <c:pt idx="3474">
                  <c:v>2.0751953125000002E-4</c:v>
                </c:pt>
                <c:pt idx="3475">
                  <c:v>2.0751953125000002E-4</c:v>
                </c:pt>
                <c:pt idx="3476">
                  <c:v>2.0751953125000002E-4</c:v>
                </c:pt>
                <c:pt idx="3477">
                  <c:v>2.0751953125000002E-4</c:v>
                </c:pt>
                <c:pt idx="3478">
                  <c:v>8.3007812500000009E-4</c:v>
                </c:pt>
                <c:pt idx="3479">
                  <c:v>2.0751953125000002E-4</c:v>
                </c:pt>
                <c:pt idx="3480">
                  <c:v>9.7534179687500007E-3</c:v>
                </c:pt>
                <c:pt idx="3481">
                  <c:v>2.0751953125000002E-4</c:v>
                </c:pt>
                <c:pt idx="3482">
                  <c:v>1.03759765625E-3</c:v>
                </c:pt>
                <c:pt idx="3483">
                  <c:v>3.5278320312500003E-3</c:v>
                </c:pt>
                <c:pt idx="3484">
                  <c:v>2.4902343750000003E-3</c:v>
                </c:pt>
                <c:pt idx="3485">
                  <c:v>1.8676757812500001E-3</c:v>
                </c:pt>
                <c:pt idx="3486">
                  <c:v>6.2255859375000007E-4</c:v>
                </c:pt>
                <c:pt idx="3487">
                  <c:v>3.5278320312500003E-3</c:v>
                </c:pt>
                <c:pt idx="3488">
                  <c:v>2.0751953125000002E-4</c:v>
                </c:pt>
                <c:pt idx="3489">
                  <c:v>0.46733398437500001</c:v>
                </c:pt>
                <c:pt idx="3490">
                  <c:v>2.0751953125000002E-4</c:v>
                </c:pt>
                <c:pt idx="3491">
                  <c:v>2.0751953125000002E-4</c:v>
                </c:pt>
                <c:pt idx="3492">
                  <c:v>8.3007812500000009E-4</c:v>
                </c:pt>
                <c:pt idx="3493">
                  <c:v>3.9428710937500005E-3</c:v>
                </c:pt>
                <c:pt idx="3494">
                  <c:v>3.1127929687500004E-3</c:v>
                </c:pt>
                <c:pt idx="3495">
                  <c:v>2.0751953125000002E-4</c:v>
                </c:pt>
                <c:pt idx="3496">
                  <c:v>2.0751953125E-3</c:v>
                </c:pt>
                <c:pt idx="3497">
                  <c:v>2.0751953125000002E-4</c:v>
                </c:pt>
                <c:pt idx="3498">
                  <c:v>2.0751953125000002E-4</c:v>
                </c:pt>
                <c:pt idx="3499">
                  <c:v>4.9804687500000005E-3</c:v>
                </c:pt>
                <c:pt idx="3500">
                  <c:v>2.2827148437500003E-3</c:v>
                </c:pt>
                <c:pt idx="3501">
                  <c:v>2.0751953125000002E-4</c:v>
                </c:pt>
                <c:pt idx="3502">
                  <c:v>4.1503906250000004E-4</c:v>
                </c:pt>
                <c:pt idx="3503">
                  <c:v>2.0751953125000002E-4</c:v>
                </c:pt>
                <c:pt idx="3504">
                  <c:v>2.0751953125000002E-4</c:v>
                </c:pt>
                <c:pt idx="3505">
                  <c:v>2.0751953125000002E-4</c:v>
                </c:pt>
                <c:pt idx="3506">
                  <c:v>2.0751953125000002E-4</c:v>
                </c:pt>
                <c:pt idx="3507">
                  <c:v>0</c:v>
                </c:pt>
                <c:pt idx="3508">
                  <c:v>1.03759765625E-3</c:v>
                </c:pt>
                <c:pt idx="3509">
                  <c:v>2.0751953125000002E-4</c:v>
                </c:pt>
                <c:pt idx="3510">
                  <c:v>2.0751953125000002E-4</c:v>
                </c:pt>
                <c:pt idx="3511">
                  <c:v>2.0751953125000002E-4</c:v>
                </c:pt>
                <c:pt idx="3512">
                  <c:v>4.1503906250000004E-4</c:v>
                </c:pt>
                <c:pt idx="3513">
                  <c:v>2.0751953125000002E-4</c:v>
                </c:pt>
                <c:pt idx="3514">
                  <c:v>2.0751953125000002E-4</c:v>
                </c:pt>
                <c:pt idx="3515">
                  <c:v>2.0751953125000002E-4</c:v>
                </c:pt>
                <c:pt idx="3516">
                  <c:v>2.0751953125000002E-4</c:v>
                </c:pt>
                <c:pt idx="3517">
                  <c:v>2.0751953125000002E-4</c:v>
                </c:pt>
                <c:pt idx="3518">
                  <c:v>2.0751953125000002E-4</c:v>
                </c:pt>
                <c:pt idx="3519">
                  <c:v>8.3007812500000009E-4</c:v>
                </c:pt>
                <c:pt idx="3520">
                  <c:v>2.0751953125000002E-4</c:v>
                </c:pt>
                <c:pt idx="3521">
                  <c:v>2.0751953125000002E-4</c:v>
                </c:pt>
                <c:pt idx="3522">
                  <c:v>2.6977539062500002E-3</c:v>
                </c:pt>
                <c:pt idx="3523">
                  <c:v>2.0751953125000002E-4</c:v>
                </c:pt>
                <c:pt idx="3524">
                  <c:v>2.0751953125000002E-4</c:v>
                </c:pt>
                <c:pt idx="3525">
                  <c:v>2.4902343750000003E-3</c:v>
                </c:pt>
                <c:pt idx="3526">
                  <c:v>2.0751953125000002E-4</c:v>
                </c:pt>
                <c:pt idx="3527">
                  <c:v>2.0751953125000002E-4</c:v>
                </c:pt>
                <c:pt idx="3528">
                  <c:v>1.45263671875E-3</c:v>
                </c:pt>
                <c:pt idx="3529">
                  <c:v>0</c:v>
                </c:pt>
                <c:pt idx="3530">
                  <c:v>1.03759765625E-3</c:v>
                </c:pt>
                <c:pt idx="3531">
                  <c:v>2.0751953125000002E-4</c:v>
                </c:pt>
                <c:pt idx="3532">
                  <c:v>2.0751953125000002E-4</c:v>
                </c:pt>
                <c:pt idx="3533">
                  <c:v>2.0751953125000002E-4</c:v>
                </c:pt>
                <c:pt idx="3534">
                  <c:v>6.2255859375000007E-4</c:v>
                </c:pt>
                <c:pt idx="3535">
                  <c:v>2.0751953125000002E-4</c:v>
                </c:pt>
                <c:pt idx="3536">
                  <c:v>2.0751953125000002E-4</c:v>
                </c:pt>
                <c:pt idx="3537">
                  <c:v>1.265869140625E-2</c:v>
                </c:pt>
                <c:pt idx="3538">
                  <c:v>2.0751953125000002E-4</c:v>
                </c:pt>
                <c:pt idx="3539">
                  <c:v>6.2255859375000007E-4</c:v>
                </c:pt>
                <c:pt idx="3540">
                  <c:v>2.0751953125000002E-4</c:v>
                </c:pt>
                <c:pt idx="3541">
                  <c:v>4.1503906250000004E-4</c:v>
                </c:pt>
                <c:pt idx="3542">
                  <c:v>2.0751953125000002E-4</c:v>
                </c:pt>
                <c:pt idx="3543">
                  <c:v>4.1503906250000004E-4</c:v>
                </c:pt>
                <c:pt idx="3544">
                  <c:v>2.0751953125000002E-4</c:v>
                </c:pt>
                <c:pt idx="3545">
                  <c:v>2.0751953125000002E-4</c:v>
                </c:pt>
                <c:pt idx="3546">
                  <c:v>2.0751953125000002E-4</c:v>
                </c:pt>
                <c:pt idx="3547">
                  <c:v>2.0751953125000002E-4</c:v>
                </c:pt>
                <c:pt idx="3548">
                  <c:v>2.4902343750000003E-3</c:v>
                </c:pt>
                <c:pt idx="3549">
                  <c:v>2.0751953125000002E-4</c:v>
                </c:pt>
                <c:pt idx="3550">
                  <c:v>8.3007812500000009E-4</c:v>
                </c:pt>
                <c:pt idx="3551">
                  <c:v>4.1503906250000004E-4</c:v>
                </c:pt>
                <c:pt idx="3552">
                  <c:v>2.0751953125000002E-4</c:v>
                </c:pt>
                <c:pt idx="3553">
                  <c:v>2.4902343750000003E-3</c:v>
                </c:pt>
                <c:pt idx="3554">
                  <c:v>8.3007812500000009E-4</c:v>
                </c:pt>
                <c:pt idx="3555">
                  <c:v>2.0751953125000002E-4</c:v>
                </c:pt>
                <c:pt idx="3556">
                  <c:v>4.3579101562500003E-3</c:v>
                </c:pt>
                <c:pt idx="3557">
                  <c:v>2.0751953125000002E-4</c:v>
                </c:pt>
                <c:pt idx="3558">
                  <c:v>1.8676757812500001E-3</c:v>
                </c:pt>
                <c:pt idx="3559">
                  <c:v>2.0751953125000002E-4</c:v>
                </c:pt>
                <c:pt idx="3560">
                  <c:v>2.0751953125000002E-4</c:v>
                </c:pt>
                <c:pt idx="3561">
                  <c:v>0</c:v>
                </c:pt>
                <c:pt idx="3562">
                  <c:v>2.0751953125000002E-4</c:v>
                </c:pt>
                <c:pt idx="3563">
                  <c:v>2.0751953125000002E-4</c:v>
                </c:pt>
                <c:pt idx="3564">
                  <c:v>8.3007812500000009E-4</c:v>
                </c:pt>
                <c:pt idx="3565">
                  <c:v>9.960937500000001E-3</c:v>
                </c:pt>
                <c:pt idx="3566">
                  <c:v>2.0751953125000002E-4</c:v>
                </c:pt>
                <c:pt idx="3567">
                  <c:v>1.8676757812500001E-3</c:v>
                </c:pt>
                <c:pt idx="3568">
                  <c:v>2.0751953125E-3</c:v>
                </c:pt>
                <c:pt idx="3569">
                  <c:v>2.0751953125000002E-4</c:v>
                </c:pt>
                <c:pt idx="3570">
                  <c:v>4.1503906250000004E-4</c:v>
                </c:pt>
                <c:pt idx="3571">
                  <c:v>2.9052734375000001E-3</c:v>
                </c:pt>
                <c:pt idx="3572">
                  <c:v>2.0751953125000002E-4</c:v>
                </c:pt>
                <c:pt idx="3573">
                  <c:v>2.0751953125000002E-4</c:v>
                </c:pt>
                <c:pt idx="3574">
                  <c:v>2.9052734375000001E-3</c:v>
                </c:pt>
                <c:pt idx="3575">
                  <c:v>2.0751953125000002E-4</c:v>
                </c:pt>
                <c:pt idx="3576">
                  <c:v>3.7976074218750003E-2</c:v>
                </c:pt>
                <c:pt idx="3577">
                  <c:v>8.3007812500000009E-4</c:v>
                </c:pt>
                <c:pt idx="3578">
                  <c:v>2.0751953125000002E-4</c:v>
                </c:pt>
                <c:pt idx="3579">
                  <c:v>2.0751953125000002E-4</c:v>
                </c:pt>
                <c:pt idx="3580">
                  <c:v>4.1503906250000004E-4</c:v>
                </c:pt>
                <c:pt idx="3581">
                  <c:v>2.0751953125000002E-4</c:v>
                </c:pt>
                <c:pt idx="3582">
                  <c:v>1.03759765625E-3</c:v>
                </c:pt>
                <c:pt idx="3583">
                  <c:v>1.03759765625E-3</c:v>
                </c:pt>
                <c:pt idx="3584">
                  <c:v>2.0751953125000002E-4</c:v>
                </c:pt>
                <c:pt idx="3585">
                  <c:v>2.0751953125000002E-4</c:v>
                </c:pt>
                <c:pt idx="3586">
                  <c:v>2.0751953125000002E-4</c:v>
                </c:pt>
                <c:pt idx="3587">
                  <c:v>1.2451171875000001E-3</c:v>
                </c:pt>
                <c:pt idx="3588">
                  <c:v>2.0751953125000002E-4</c:v>
                </c:pt>
                <c:pt idx="3589">
                  <c:v>5.8105468750000002E-3</c:v>
                </c:pt>
                <c:pt idx="3590">
                  <c:v>2.0751953125E-3</c:v>
                </c:pt>
                <c:pt idx="3591">
                  <c:v>2.0751953125000002E-4</c:v>
                </c:pt>
                <c:pt idx="3592">
                  <c:v>4.7729492187500002E-3</c:v>
                </c:pt>
                <c:pt idx="3593">
                  <c:v>3.1127929687500004E-3</c:v>
                </c:pt>
                <c:pt idx="3594">
                  <c:v>2.0751953125000002E-4</c:v>
                </c:pt>
                <c:pt idx="3595">
                  <c:v>1.45263671875E-3</c:v>
                </c:pt>
                <c:pt idx="3596">
                  <c:v>2.0751953125000002E-4</c:v>
                </c:pt>
                <c:pt idx="3597">
                  <c:v>2.2827148437500003E-3</c:v>
                </c:pt>
                <c:pt idx="3598">
                  <c:v>3.1127929687500004E-3</c:v>
                </c:pt>
                <c:pt idx="3599">
                  <c:v>2.0751953125E-3</c:v>
                </c:pt>
                <c:pt idx="3600">
                  <c:v>2.0751953125000002E-4</c:v>
                </c:pt>
                <c:pt idx="3601">
                  <c:v>8.3007812500000009E-4</c:v>
                </c:pt>
                <c:pt idx="3602">
                  <c:v>7.2631835937500009E-3</c:v>
                </c:pt>
                <c:pt idx="3603">
                  <c:v>6.2255859375000007E-4</c:v>
                </c:pt>
                <c:pt idx="3604">
                  <c:v>2.0751953125000002E-4</c:v>
                </c:pt>
                <c:pt idx="3605">
                  <c:v>2.0751953125000002E-4</c:v>
                </c:pt>
                <c:pt idx="3606">
                  <c:v>1.2451171875000001E-3</c:v>
                </c:pt>
                <c:pt idx="3607">
                  <c:v>5.18798828125E-3</c:v>
                </c:pt>
                <c:pt idx="3608">
                  <c:v>2.0751953125000002E-4</c:v>
                </c:pt>
                <c:pt idx="3609">
                  <c:v>2.0751953125000002E-4</c:v>
                </c:pt>
                <c:pt idx="3610">
                  <c:v>2.9052734375000001E-3</c:v>
                </c:pt>
                <c:pt idx="3611">
                  <c:v>2.0751953125000002E-4</c:v>
                </c:pt>
                <c:pt idx="3612">
                  <c:v>2.0751953125000002E-4</c:v>
                </c:pt>
                <c:pt idx="3613">
                  <c:v>2.0751953125000002E-4</c:v>
                </c:pt>
                <c:pt idx="3614">
                  <c:v>1.2451171875000001E-3</c:v>
                </c:pt>
                <c:pt idx="3615">
                  <c:v>0</c:v>
                </c:pt>
                <c:pt idx="3616">
                  <c:v>2.0751953125000002E-4</c:v>
                </c:pt>
                <c:pt idx="3617">
                  <c:v>4.1503906250000004E-4</c:v>
                </c:pt>
                <c:pt idx="3618">
                  <c:v>2.8845214843750001E-2</c:v>
                </c:pt>
                <c:pt idx="3619">
                  <c:v>2.0751953125000002E-4</c:v>
                </c:pt>
                <c:pt idx="3620">
                  <c:v>6.2255859375000007E-4</c:v>
                </c:pt>
                <c:pt idx="3621">
                  <c:v>0</c:v>
                </c:pt>
                <c:pt idx="3622">
                  <c:v>0</c:v>
                </c:pt>
                <c:pt idx="3623">
                  <c:v>2.0751953125000002E-4</c:v>
                </c:pt>
                <c:pt idx="3624">
                  <c:v>2.0751953125000002E-4</c:v>
                </c:pt>
                <c:pt idx="3625">
                  <c:v>2.0751953125000002E-4</c:v>
                </c:pt>
                <c:pt idx="3626">
                  <c:v>2.0751953125000002E-4</c:v>
                </c:pt>
                <c:pt idx="3627">
                  <c:v>2.0751953125000002E-4</c:v>
                </c:pt>
                <c:pt idx="3628">
                  <c:v>2.0751953125000002E-4</c:v>
                </c:pt>
                <c:pt idx="3629">
                  <c:v>2.0751953125000002E-4</c:v>
                </c:pt>
                <c:pt idx="3630">
                  <c:v>2.0751953125000002E-4</c:v>
                </c:pt>
                <c:pt idx="3631">
                  <c:v>2.0751953125000002E-4</c:v>
                </c:pt>
                <c:pt idx="3632">
                  <c:v>2.0751953125000002E-4</c:v>
                </c:pt>
                <c:pt idx="3633">
                  <c:v>1.2451171875000001E-3</c:v>
                </c:pt>
                <c:pt idx="3634">
                  <c:v>7.0556640625000005E-3</c:v>
                </c:pt>
                <c:pt idx="3635">
                  <c:v>2.0751953125000002E-4</c:v>
                </c:pt>
                <c:pt idx="3636">
                  <c:v>1.45263671875E-3</c:v>
                </c:pt>
                <c:pt idx="3637">
                  <c:v>4.150390625E-3</c:v>
                </c:pt>
                <c:pt idx="3638">
                  <c:v>2.0751953125000002E-4</c:v>
                </c:pt>
                <c:pt idx="3639">
                  <c:v>2.0751953125000002E-4</c:v>
                </c:pt>
                <c:pt idx="3640">
                  <c:v>2.0751953125000002E-4</c:v>
                </c:pt>
                <c:pt idx="3641">
                  <c:v>3.5278320312500003E-3</c:v>
                </c:pt>
                <c:pt idx="3642">
                  <c:v>2.0751953125000002E-4</c:v>
                </c:pt>
                <c:pt idx="3643">
                  <c:v>2.0751953125000002E-4</c:v>
                </c:pt>
                <c:pt idx="3644">
                  <c:v>2.0751953125000002E-4</c:v>
                </c:pt>
                <c:pt idx="3645">
                  <c:v>1.8676757812500001E-3</c:v>
                </c:pt>
                <c:pt idx="3646">
                  <c:v>2.0751953125000002E-4</c:v>
                </c:pt>
                <c:pt idx="3647">
                  <c:v>3.5278320312500003E-3</c:v>
                </c:pt>
                <c:pt idx="3648">
                  <c:v>4.1503906250000004E-4</c:v>
                </c:pt>
                <c:pt idx="3649">
                  <c:v>2.0751953125000002E-4</c:v>
                </c:pt>
                <c:pt idx="3650">
                  <c:v>2.4902343750000003E-3</c:v>
                </c:pt>
                <c:pt idx="3651">
                  <c:v>2.0751953125000002E-4</c:v>
                </c:pt>
                <c:pt idx="3652">
                  <c:v>8.0932617187500014E-3</c:v>
                </c:pt>
                <c:pt idx="3653">
                  <c:v>4.1503906250000004E-4</c:v>
                </c:pt>
                <c:pt idx="3654">
                  <c:v>4.1503906250000004E-4</c:v>
                </c:pt>
                <c:pt idx="3655">
                  <c:v>0</c:v>
                </c:pt>
                <c:pt idx="3656">
                  <c:v>2.0751953125000002E-4</c:v>
                </c:pt>
                <c:pt idx="3657">
                  <c:v>3.2373046875000006E-2</c:v>
                </c:pt>
                <c:pt idx="3658">
                  <c:v>2.0751953125000002E-4</c:v>
                </c:pt>
                <c:pt idx="3659">
                  <c:v>5.8105468750000002E-3</c:v>
                </c:pt>
                <c:pt idx="3660">
                  <c:v>2.0751953125000002E-4</c:v>
                </c:pt>
                <c:pt idx="3661">
                  <c:v>2.0751953125000002E-4</c:v>
                </c:pt>
                <c:pt idx="3662">
                  <c:v>0</c:v>
                </c:pt>
                <c:pt idx="3663">
                  <c:v>2.0751953125000002E-4</c:v>
                </c:pt>
                <c:pt idx="3664">
                  <c:v>2.0751953125000002E-4</c:v>
                </c:pt>
                <c:pt idx="3665">
                  <c:v>2.0751953125000002E-4</c:v>
                </c:pt>
                <c:pt idx="3666">
                  <c:v>2.0751953125000002E-4</c:v>
                </c:pt>
                <c:pt idx="3667">
                  <c:v>2.0751953125000002E-4</c:v>
                </c:pt>
                <c:pt idx="3668">
                  <c:v>4.1503906250000004E-4</c:v>
                </c:pt>
                <c:pt idx="3669">
                  <c:v>1.2451171875000001E-3</c:v>
                </c:pt>
                <c:pt idx="3670">
                  <c:v>2.0751953125000002E-4</c:v>
                </c:pt>
                <c:pt idx="3671">
                  <c:v>2.0751953125000002E-4</c:v>
                </c:pt>
                <c:pt idx="3672">
                  <c:v>1.2451171875000001E-3</c:v>
                </c:pt>
                <c:pt idx="3673">
                  <c:v>4.1503906250000004E-4</c:v>
                </c:pt>
                <c:pt idx="3674">
                  <c:v>5.3955078125000003E-3</c:v>
                </c:pt>
                <c:pt idx="3675">
                  <c:v>2.0751953125000002E-4</c:v>
                </c:pt>
                <c:pt idx="3676">
                  <c:v>2.0751953125000002E-4</c:v>
                </c:pt>
                <c:pt idx="3677">
                  <c:v>2.0751953125000002E-4</c:v>
                </c:pt>
                <c:pt idx="3678">
                  <c:v>1.6601562500000002E-3</c:v>
                </c:pt>
                <c:pt idx="3679">
                  <c:v>2.0751953125000002E-4</c:v>
                </c:pt>
                <c:pt idx="3680">
                  <c:v>2.0751953125000002E-4</c:v>
                </c:pt>
                <c:pt idx="3681">
                  <c:v>2.2827148437500003E-3</c:v>
                </c:pt>
                <c:pt idx="3682">
                  <c:v>1.141357421875E-2</c:v>
                </c:pt>
                <c:pt idx="3683">
                  <c:v>2.0751953125000002E-4</c:v>
                </c:pt>
                <c:pt idx="3684">
                  <c:v>4.1503906250000004E-4</c:v>
                </c:pt>
                <c:pt idx="3685">
                  <c:v>2.6977539062500002E-3</c:v>
                </c:pt>
                <c:pt idx="3686">
                  <c:v>4.1503906250000004E-4</c:v>
                </c:pt>
                <c:pt idx="3687">
                  <c:v>5.0427246093750003E-2</c:v>
                </c:pt>
                <c:pt idx="3688">
                  <c:v>5.6030273437500007E-3</c:v>
                </c:pt>
                <c:pt idx="3689">
                  <c:v>2.0751953125000002E-4</c:v>
                </c:pt>
                <c:pt idx="3690">
                  <c:v>6.2255859375000007E-2</c:v>
                </c:pt>
                <c:pt idx="3691">
                  <c:v>3.9428710937500005E-3</c:v>
                </c:pt>
                <c:pt idx="3692">
                  <c:v>1.4318847656250001E-2</c:v>
                </c:pt>
                <c:pt idx="3693">
                  <c:v>0</c:v>
                </c:pt>
                <c:pt idx="3694">
                  <c:v>2.0751953125000002E-4</c:v>
                </c:pt>
                <c:pt idx="3695">
                  <c:v>2.0751953125000002E-4</c:v>
                </c:pt>
                <c:pt idx="3696">
                  <c:v>2.0751953125000002E-4</c:v>
                </c:pt>
                <c:pt idx="3697">
                  <c:v>4.1503906250000004E-4</c:v>
                </c:pt>
                <c:pt idx="3698">
                  <c:v>2.0751953125000002E-4</c:v>
                </c:pt>
                <c:pt idx="3699">
                  <c:v>1.8676757812500001E-3</c:v>
                </c:pt>
                <c:pt idx="3700">
                  <c:v>2.0751953125000002E-4</c:v>
                </c:pt>
                <c:pt idx="3701">
                  <c:v>1.2451171875000001E-3</c:v>
                </c:pt>
                <c:pt idx="3702">
                  <c:v>3.1127929687500004E-3</c:v>
                </c:pt>
                <c:pt idx="3703">
                  <c:v>2.0751953125000002E-4</c:v>
                </c:pt>
                <c:pt idx="3704">
                  <c:v>2.0751953125000002E-4</c:v>
                </c:pt>
                <c:pt idx="3705">
                  <c:v>4.1503906250000004E-4</c:v>
                </c:pt>
                <c:pt idx="3706">
                  <c:v>4.1503906250000004E-4</c:v>
                </c:pt>
                <c:pt idx="3707">
                  <c:v>2.0751953125000002E-4</c:v>
                </c:pt>
                <c:pt idx="3708">
                  <c:v>2.0751953125000002E-4</c:v>
                </c:pt>
                <c:pt idx="3709">
                  <c:v>2.0751953125000002E-4</c:v>
                </c:pt>
                <c:pt idx="3710">
                  <c:v>6.2255859375000007E-4</c:v>
                </c:pt>
                <c:pt idx="3711">
                  <c:v>6.3916015625000003E-2</c:v>
                </c:pt>
                <c:pt idx="3712">
                  <c:v>2.0751953125000002E-4</c:v>
                </c:pt>
                <c:pt idx="3713">
                  <c:v>2.0751953125000002E-4</c:v>
                </c:pt>
                <c:pt idx="3714">
                  <c:v>2.0751953125000002E-4</c:v>
                </c:pt>
                <c:pt idx="3715">
                  <c:v>4.1503906250000004E-4</c:v>
                </c:pt>
                <c:pt idx="3716">
                  <c:v>0</c:v>
                </c:pt>
                <c:pt idx="3717">
                  <c:v>2.0751953125000002E-4</c:v>
                </c:pt>
                <c:pt idx="3718">
                  <c:v>2.4902343750000003E-3</c:v>
                </c:pt>
                <c:pt idx="3719">
                  <c:v>2.2827148437500003E-3</c:v>
                </c:pt>
                <c:pt idx="3720">
                  <c:v>1.03759765625E-3</c:v>
                </c:pt>
                <c:pt idx="3721">
                  <c:v>7.2631835937500009E-3</c:v>
                </c:pt>
                <c:pt idx="3722">
                  <c:v>4.150390625E-3</c:v>
                </c:pt>
                <c:pt idx="3723">
                  <c:v>2.0751953125000002E-4</c:v>
                </c:pt>
                <c:pt idx="3724">
                  <c:v>2.0751953125000002E-4</c:v>
                </c:pt>
                <c:pt idx="3725">
                  <c:v>0.34074707031250001</c:v>
                </c:pt>
                <c:pt idx="3726">
                  <c:v>2.0751953125000002E-4</c:v>
                </c:pt>
                <c:pt idx="3727">
                  <c:v>2.0751953125000002E-4</c:v>
                </c:pt>
                <c:pt idx="3728">
                  <c:v>1.03759765625E-3</c:v>
                </c:pt>
                <c:pt idx="3729">
                  <c:v>2.0751953125000002E-4</c:v>
                </c:pt>
                <c:pt idx="3730">
                  <c:v>0</c:v>
                </c:pt>
                <c:pt idx="3731">
                  <c:v>1.45263671875E-3</c:v>
                </c:pt>
                <c:pt idx="3732">
                  <c:v>4.1503906250000004E-4</c:v>
                </c:pt>
                <c:pt idx="3733">
                  <c:v>0</c:v>
                </c:pt>
                <c:pt idx="3734">
                  <c:v>7.6782226562500007E-3</c:v>
                </c:pt>
                <c:pt idx="3735">
                  <c:v>2.0751953125000002E-4</c:v>
                </c:pt>
                <c:pt idx="3736">
                  <c:v>2.0751953125000002E-4</c:v>
                </c:pt>
                <c:pt idx="3737">
                  <c:v>2.0751953125000002E-4</c:v>
                </c:pt>
                <c:pt idx="3738">
                  <c:v>2.6977539062500002E-3</c:v>
                </c:pt>
                <c:pt idx="3739">
                  <c:v>4.1503906250000004E-4</c:v>
                </c:pt>
                <c:pt idx="3740">
                  <c:v>7.4707031250000003E-3</c:v>
                </c:pt>
                <c:pt idx="3741">
                  <c:v>2.0751953125000002E-4</c:v>
                </c:pt>
                <c:pt idx="3742">
                  <c:v>0</c:v>
                </c:pt>
                <c:pt idx="3743">
                  <c:v>2.0751953125000002E-4</c:v>
                </c:pt>
                <c:pt idx="3744">
                  <c:v>2.0751953125000002E-4</c:v>
                </c:pt>
                <c:pt idx="3745">
                  <c:v>3.4033203125000001E-2</c:v>
                </c:pt>
                <c:pt idx="3746">
                  <c:v>2.0751953125000002E-4</c:v>
                </c:pt>
                <c:pt idx="3747">
                  <c:v>8.3007812500000009E-4</c:v>
                </c:pt>
                <c:pt idx="3748">
                  <c:v>1.8676757812500001E-3</c:v>
                </c:pt>
                <c:pt idx="3749">
                  <c:v>2.0751953125000002E-4</c:v>
                </c:pt>
                <c:pt idx="3750">
                  <c:v>2.9052734375000001E-3</c:v>
                </c:pt>
                <c:pt idx="3751">
                  <c:v>2.0751953125000002E-4</c:v>
                </c:pt>
                <c:pt idx="3752">
                  <c:v>2.0751953125000002E-4</c:v>
                </c:pt>
                <c:pt idx="3753">
                  <c:v>2.0751953125000002E-4</c:v>
                </c:pt>
                <c:pt idx="3754">
                  <c:v>3.9428710937500005E-3</c:v>
                </c:pt>
                <c:pt idx="3755">
                  <c:v>1.45263671875E-3</c:v>
                </c:pt>
                <c:pt idx="3756">
                  <c:v>1.2451171875000001E-3</c:v>
                </c:pt>
                <c:pt idx="3757">
                  <c:v>1.45263671875E-3</c:v>
                </c:pt>
                <c:pt idx="3758">
                  <c:v>3.0090332031250003E-2</c:v>
                </c:pt>
                <c:pt idx="3759">
                  <c:v>2.0751953125000002E-4</c:v>
                </c:pt>
                <c:pt idx="3760">
                  <c:v>2.0751953125000002E-4</c:v>
                </c:pt>
                <c:pt idx="3761">
                  <c:v>2.0751953125000002E-4</c:v>
                </c:pt>
                <c:pt idx="3762">
                  <c:v>4.1503906250000004E-4</c:v>
                </c:pt>
                <c:pt idx="3763">
                  <c:v>0.48621826171875004</c:v>
                </c:pt>
                <c:pt idx="3764">
                  <c:v>2.0751953125000002E-4</c:v>
                </c:pt>
                <c:pt idx="3765">
                  <c:v>2.0751953125000002E-4</c:v>
                </c:pt>
                <c:pt idx="3766">
                  <c:v>4.150390625E-3</c:v>
                </c:pt>
                <c:pt idx="3767">
                  <c:v>2.2827148437500003E-3</c:v>
                </c:pt>
                <c:pt idx="3768">
                  <c:v>8.3007812500000009E-4</c:v>
                </c:pt>
                <c:pt idx="3769">
                  <c:v>4.1503906250000004E-4</c:v>
                </c:pt>
                <c:pt idx="3770">
                  <c:v>2.0751953125000002E-4</c:v>
                </c:pt>
                <c:pt idx="3771">
                  <c:v>1.8676757812500001E-3</c:v>
                </c:pt>
                <c:pt idx="3772">
                  <c:v>2.0751953125000002E-4</c:v>
                </c:pt>
                <c:pt idx="3773">
                  <c:v>2.0751953125000002E-4</c:v>
                </c:pt>
                <c:pt idx="3774">
                  <c:v>2.0544433593750001E-2</c:v>
                </c:pt>
                <c:pt idx="3775">
                  <c:v>2.0751953125000002E-4</c:v>
                </c:pt>
                <c:pt idx="3776">
                  <c:v>2.0751953125000002E-4</c:v>
                </c:pt>
                <c:pt idx="3777">
                  <c:v>2.0751953125000002E-4</c:v>
                </c:pt>
                <c:pt idx="3778">
                  <c:v>2.0751953125000002E-4</c:v>
                </c:pt>
                <c:pt idx="3779">
                  <c:v>1.8676757812500001E-3</c:v>
                </c:pt>
                <c:pt idx="3780">
                  <c:v>2.0751953125000002E-4</c:v>
                </c:pt>
                <c:pt idx="3781">
                  <c:v>2.0751953125000002E-4</c:v>
                </c:pt>
                <c:pt idx="3782">
                  <c:v>2.0751953125000002E-4</c:v>
                </c:pt>
                <c:pt idx="3783">
                  <c:v>2.0751953125000002E-4</c:v>
                </c:pt>
                <c:pt idx="3784">
                  <c:v>0</c:v>
                </c:pt>
                <c:pt idx="3785">
                  <c:v>2.0751953125E-3</c:v>
                </c:pt>
                <c:pt idx="3786">
                  <c:v>0</c:v>
                </c:pt>
                <c:pt idx="3787">
                  <c:v>2.0751953125000002E-4</c:v>
                </c:pt>
                <c:pt idx="3788">
                  <c:v>1.8676757812500001E-3</c:v>
                </c:pt>
                <c:pt idx="3789">
                  <c:v>0</c:v>
                </c:pt>
                <c:pt idx="3790">
                  <c:v>4.1503906250000004E-4</c:v>
                </c:pt>
                <c:pt idx="3791">
                  <c:v>2.0751953125000002E-4</c:v>
                </c:pt>
                <c:pt idx="3792">
                  <c:v>1.1206054687500001E-2</c:v>
                </c:pt>
                <c:pt idx="3793">
                  <c:v>2.0751953125000002E-4</c:v>
                </c:pt>
                <c:pt idx="3794">
                  <c:v>0</c:v>
                </c:pt>
                <c:pt idx="3795">
                  <c:v>4.1503906250000004E-4</c:v>
                </c:pt>
                <c:pt idx="3796">
                  <c:v>2.0751953125000002E-4</c:v>
                </c:pt>
                <c:pt idx="3797">
                  <c:v>2.0751953125000002E-4</c:v>
                </c:pt>
                <c:pt idx="3798">
                  <c:v>2.0751953125000002E-4</c:v>
                </c:pt>
                <c:pt idx="3799">
                  <c:v>2.0751953125000002E-4</c:v>
                </c:pt>
                <c:pt idx="3800">
                  <c:v>1.6601562500000002E-3</c:v>
                </c:pt>
                <c:pt idx="3801">
                  <c:v>2.0751953125000002E-4</c:v>
                </c:pt>
                <c:pt idx="3802">
                  <c:v>1.2451171875000001E-3</c:v>
                </c:pt>
                <c:pt idx="3803">
                  <c:v>2.0751953125000002E-4</c:v>
                </c:pt>
                <c:pt idx="3804">
                  <c:v>2.0751953125000002E-4</c:v>
                </c:pt>
                <c:pt idx="3805">
                  <c:v>2.0751953125000002E-4</c:v>
                </c:pt>
                <c:pt idx="3806">
                  <c:v>2.0751953125000002E-4</c:v>
                </c:pt>
                <c:pt idx="3807">
                  <c:v>2.0751953125000002E-4</c:v>
                </c:pt>
                <c:pt idx="3808">
                  <c:v>2.0751953125000002E-4</c:v>
                </c:pt>
                <c:pt idx="3809">
                  <c:v>2.0751953125000002E-4</c:v>
                </c:pt>
                <c:pt idx="3810">
                  <c:v>2.9052734375000001E-3</c:v>
                </c:pt>
                <c:pt idx="3811">
                  <c:v>2.0751953125000002E-4</c:v>
                </c:pt>
                <c:pt idx="3812">
                  <c:v>2.2827148437500003E-3</c:v>
                </c:pt>
                <c:pt idx="3813">
                  <c:v>2.9052734375000001E-3</c:v>
                </c:pt>
                <c:pt idx="3814">
                  <c:v>6.0180664062500005E-3</c:v>
                </c:pt>
                <c:pt idx="3815">
                  <c:v>1.8676757812500001E-3</c:v>
                </c:pt>
                <c:pt idx="3816">
                  <c:v>2.0751953125000002E-4</c:v>
                </c:pt>
                <c:pt idx="3817">
                  <c:v>4.1503906250000004E-4</c:v>
                </c:pt>
                <c:pt idx="3818">
                  <c:v>2.0751953125000002E-4</c:v>
                </c:pt>
                <c:pt idx="3819">
                  <c:v>4.1503906250000004E-4</c:v>
                </c:pt>
                <c:pt idx="3820">
                  <c:v>2.0751953125000002E-4</c:v>
                </c:pt>
                <c:pt idx="3821">
                  <c:v>2.2827148437500003E-3</c:v>
                </c:pt>
                <c:pt idx="3822">
                  <c:v>2.0751953125000002E-4</c:v>
                </c:pt>
                <c:pt idx="3823">
                  <c:v>2.0751953125000002E-4</c:v>
                </c:pt>
                <c:pt idx="3824">
                  <c:v>2.0751953125000002E-4</c:v>
                </c:pt>
                <c:pt idx="3825">
                  <c:v>2.9052734375000001E-3</c:v>
                </c:pt>
                <c:pt idx="3826">
                  <c:v>2.0751953125000002E-4</c:v>
                </c:pt>
                <c:pt idx="3827">
                  <c:v>2.0751953125000002E-4</c:v>
                </c:pt>
                <c:pt idx="3828">
                  <c:v>2.0751953125000002E-4</c:v>
                </c:pt>
                <c:pt idx="3829">
                  <c:v>4.1503906250000004E-4</c:v>
                </c:pt>
                <c:pt idx="3830">
                  <c:v>2.0751953125000002E-4</c:v>
                </c:pt>
                <c:pt idx="3831">
                  <c:v>3.3825683593750003E-2</c:v>
                </c:pt>
                <c:pt idx="3832">
                  <c:v>1.8676757812500001E-3</c:v>
                </c:pt>
                <c:pt idx="3833">
                  <c:v>2.0751953125000002E-4</c:v>
                </c:pt>
                <c:pt idx="3834">
                  <c:v>2.0751953125000002E-4</c:v>
                </c:pt>
                <c:pt idx="3835">
                  <c:v>1.8261718750000003E-2</c:v>
                </c:pt>
                <c:pt idx="3836">
                  <c:v>2.0751953125000002E-4</c:v>
                </c:pt>
                <c:pt idx="3837">
                  <c:v>2.0751953125000002E-4</c:v>
                </c:pt>
                <c:pt idx="3838">
                  <c:v>0</c:v>
                </c:pt>
                <c:pt idx="3839">
                  <c:v>1.2451171875000001E-3</c:v>
                </c:pt>
                <c:pt idx="3840">
                  <c:v>0</c:v>
                </c:pt>
                <c:pt idx="3841">
                  <c:v>1.2036132812500001E-2</c:v>
                </c:pt>
                <c:pt idx="3842">
                  <c:v>2.0751953125000002E-4</c:v>
                </c:pt>
                <c:pt idx="3843">
                  <c:v>8.3007812500000009E-4</c:v>
                </c:pt>
                <c:pt idx="3844">
                  <c:v>2.0751953125000002E-4</c:v>
                </c:pt>
                <c:pt idx="3845">
                  <c:v>2.0751953125000002E-4</c:v>
                </c:pt>
                <c:pt idx="3846">
                  <c:v>1.9091796875000001E-2</c:v>
                </c:pt>
                <c:pt idx="3847">
                  <c:v>2.0751953125000002E-4</c:v>
                </c:pt>
                <c:pt idx="3848">
                  <c:v>2.0751953125000002E-4</c:v>
                </c:pt>
                <c:pt idx="3849">
                  <c:v>2.0751953125000002E-4</c:v>
                </c:pt>
                <c:pt idx="3850">
                  <c:v>2.0751953125000002E-4</c:v>
                </c:pt>
                <c:pt idx="3851">
                  <c:v>0</c:v>
                </c:pt>
                <c:pt idx="3852">
                  <c:v>2.0751953125000002E-4</c:v>
                </c:pt>
                <c:pt idx="3853">
                  <c:v>2.0751953125000002E-4</c:v>
                </c:pt>
                <c:pt idx="3854">
                  <c:v>2.6977539062500002E-3</c:v>
                </c:pt>
                <c:pt idx="3855">
                  <c:v>1.2451171875000001E-3</c:v>
                </c:pt>
                <c:pt idx="3856">
                  <c:v>6.2255859375000007E-4</c:v>
                </c:pt>
                <c:pt idx="3857">
                  <c:v>0</c:v>
                </c:pt>
                <c:pt idx="3858">
                  <c:v>2.0751953125000002E-4</c:v>
                </c:pt>
                <c:pt idx="3859">
                  <c:v>2.0751953125000002E-4</c:v>
                </c:pt>
                <c:pt idx="3860">
                  <c:v>1.0791015625000001E-2</c:v>
                </c:pt>
                <c:pt idx="3861">
                  <c:v>2.0751953125000002E-4</c:v>
                </c:pt>
                <c:pt idx="3862">
                  <c:v>1.2451171875000001E-3</c:v>
                </c:pt>
                <c:pt idx="3863">
                  <c:v>2.0751953125000002E-4</c:v>
                </c:pt>
                <c:pt idx="3864">
                  <c:v>2.0751953125000002E-4</c:v>
                </c:pt>
                <c:pt idx="3865">
                  <c:v>2.0751953125000002E-4</c:v>
                </c:pt>
                <c:pt idx="3866">
                  <c:v>2.0751953125000002E-4</c:v>
                </c:pt>
                <c:pt idx="3867">
                  <c:v>8.5083007812500003E-3</c:v>
                </c:pt>
                <c:pt idx="3868">
                  <c:v>4.1503906250000004E-4</c:v>
                </c:pt>
                <c:pt idx="3869">
                  <c:v>1.03759765625E-2</c:v>
                </c:pt>
                <c:pt idx="3870">
                  <c:v>2.0751953125000002E-4</c:v>
                </c:pt>
                <c:pt idx="3871">
                  <c:v>4.9597167968750001E-2</c:v>
                </c:pt>
                <c:pt idx="3872">
                  <c:v>2.0751953125000002E-4</c:v>
                </c:pt>
                <c:pt idx="3873">
                  <c:v>2.0751953125000002E-4</c:v>
                </c:pt>
                <c:pt idx="3874">
                  <c:v>2.0751953125000002E-4</c:v>
                </c:pt>
                <c:pt idx="3875">
                  <c:v>2.0751953125000002E-4</c:v>
                </c:pt>
                <c:pt idx="3876">
                  <c:v>2.0751953125000002E-4</c:v>
                </c:pt>
                <c:pt idx="3877">
                  <c:v>2.0751953125000002E-4</c:v>
                </c:pt>
                <c:pt idx="3878">
                  <c:v>2.0751953125000002E-4</c:v>
                </c:pt>
                <c:pt idx="3879">
                  <c:v>2.2827148437500003E-3</c:v>
                </c:pt>
                <c:pt idx="3880">
                  <c:v>2.0751953125000002E-4</c:v>
                </c:pt>
                <c:pt idx="3881">
                  <c:v>2.0751953125000002E-4</c:v>
                </c:pt>
                <c:pt idx="3882">
                  <c:v>2.0751953125000002E-4</c:v>
                </c:pt>
                <c:pt idx="3883">
                  <c:v>2.0751953125000002E-4</c:v>
                </c:pt>
                <c:pt idx="3884">
                  <c:v>2.0751953125000002E-4</c:v>
                </c:pt>
                <c:pt idx="3885">
                  <c:v>4.1503906250000004E-4</c:v>
                </c:pt>
                <c:pt idx="3886">
                  <c:v>2.0751953125000002E-4</c:v>
                </c:pt>
                <c:pt idx="3887">
                  <c:v>2.0751953125000002E-4</c:v>
                </c:pt>
                <c:pt idx="3888">
                  <c:v>0</c:v>
                </c:pt>
                <c:pt idx="3889">
                  <c:v>2.0751953125000002E-4</c:v>
                </c:pt>
                <c:pt idx="3890">
                  <c:v>2.0751953125000002E-4</c:v>
                </c:pt>
                <c:pt idx="3891">
                  <c:v>2.0751953125000002E-4</c:v>
                </c:pt>
                <c:pt idx="3892">
                  <c:v>1.6601562500000002E-3</c:v>
                </c:pt>
                <c:pt idx="3893">
                  <c:v>6.2255859375000007E-4</c:v>
                </c:pt>
                <c:pt idx="3894">
                  <c:v>2.0751953125000002E-4</c:v>
                </c:pt>
                <c:pt idx="3895">
                  <c:v>8.3007812500000009E-4</c:v>
                </c:pt>
                <c:pt idx="3896">
                  <c:v>4.1503906250000004E-4</c:v>
                </c:pt>
                <c:pt idx="3897">
                  <c:v>2.0751953125000002E-4</c:v>
                </c:pt>
                <c:pt idx="3898">
                  <c:v>1.03759765625E-3</c:v>
                </c:pt>
                <c:pt idx="3899">
                  <c:v>2.0751953125000002E-4</c:v>
                </c:pt>
                <c:pt idx="3900">
                  <c:v>2.0751953125000002E-4</c:v>
                </c:pt>
                <c:pt idx="3901">
                  <c:v>2.0751953125000002E-4</c:v>
                </c:pt>
                <c:pt idx="3902">
                  <c:v>2.0751953125000002E-4</c:v>
                </c:pt>
                <c:pt idx="3903">
                  <c:v>9.960937500000001E-3</c:v>
                </c:pt>
                <c:pt idx="3904">
                  <c:v>1.45263671875E-3</c:v>
                </c:pt>
                <c:pt idx="3905">
                  <c:v>2.0751953125000002E-4</c:v>
                </c:pt>
                <c:pt idx="3906">
                  <c:v>4.1503906250000004E-4</c:v>
                </c:pt>
                <c:pt idx="3907">
                  <c:v>4.1503906250000004E-4</c:v>
                </c:pt>
                <c:pt idx="3908">
                  <c:v>2.0751953125000002E-4</c:v>
                </c:pt>
                <c:pt idx="3909">
                  <c:v>2.0751953125000002E-4</c:v>
                </c:pt>
                <c:pt idx="3910">
                  <c:v>0.14401855468750002</c:v>
                </c:pt>
                <c:pt idx="3911">
                  <c:v>2.0751953125000002E-4</c:v>
                </c:pt>
                <c:pt idx="3912">
                  <c:v>2.0751953125000002E-4</c:v>
                </c:pt>
                <c:pt idx="3913">
                  <c:v>6.7858886718750011E-2</c:v>
                </c:pt>
                <c:pt idx="3914">
                  <c:v>2.0751953125000002E-4</c:v>
                </c:pt>
                <c:pt idx="3915">
                  <c:v>2.0751953125000002E-4</c:v>
                </c:pt>
                <c:pt idx="3916">
                  <c:v>2.0751953125000002E-4</c:v>
                </c:pt>
                <c:pt idx="3917">
                  <c:v>2.0751953125000002E-4</c:v>
                </c:pt>
                <c:pt idx="3918">
                  <c:v>6.2255859375000009E-3</c:v>
                </c:pt>
                <c:pt idx="3919">
                  <c:v>2.0751953125000002E-4</c:v>
                </c:pt>
                <c:pt idx="3920">
                  <c:v>1.2451171875000001E-3</c:v>
                </c:pt>
                <c:pt idx="3921">
                  <c:v>0.60574951171875002</c:v>
                </c:pt>
                <c:pt idx="3922">
                  <c:v>2.0751953125000002E-4</c:v>
                </c:pt>
                <c:pt idx="3923">
                  <c:v>2.0751953125E-3</c:v>
                </c:pt>
                <c:pt idx="3924">
                  <c:v>2.0751953125000002E-4</c:v>
                </c:pt>
                <c:pt idx="3925">
                  <c:v>6.8481445312500002E-3</c:v>
                </c:pt>
                <c:pt idx="3926">
                  <c:v>0</c:v>
                </c:pt>
                <c:pt idx="3927">
                  <c:v>1.2451171875000001E-3</c:v>
                </c:pt>
                <c:pt idx="3928">
                  <c:v>2.0751953125000002E-4</c:v>
                </c:pt>
                <c:pt idx="3929">
                  <c:v>2.0751953125000002E-4</c:v>
                </c:pt>
                <c:pt idx="3930">
                  <c:v>1.3488769531250002E-2</c:v>
                </c:pt>
                <c:pt idx="3931">
                  <c:v>8.3007812500000009E-4</c:v>
                </c:pt>
                <c:pt idx="3932">
                  <c:v>2.0751953125000002E-4</c:v>
                </c:pt>
                <c:pt idx="3933">
                  <c:v>2.0751953125000002E-4</c:v>
                </c:pt>
                <c:pt idx="3934">
                  <c:v>1.8676757812500001E-3</c:v>
                </c:pt>
                <c:pt idx="3935">
                  <c:v>6.2255859375000007E-4</c:v>
                </c:pt>
                <c:pt idx="3936">
                  <c:v>2.0751953125000002E-4</c:v>
                </c:pt>
                <c:pt idx="3937">
                  <c:v>0</c:v>
                </c:pt>
                <c:pt idx="3938">
                  <c:v>4.1503906250000004E-4</c:v>
                </c:pt>
                <c:pt idx="3939">
                  <c:v>2.0751953125000002E-4</c:v>
                </c:pt>
                <c:pt idx="3940">
                  <c:v>6.2255859375000009E-3</c:v>
                </c:pt>
                <c:pt idx="3941">
                  <c:v>3.5278320312500003E-3</c:v>
                </c:pt>
                <c:pt idx="3942">
                  <c:v>3.7353515625000002E-3</c:v>
                </c:pt>
                <c:pt idx="3943">
                  <c:v>2.0751953125E-3</c:v>
                </c:pt>
                <c:pt idx="3944">
                  <c:v>0</c:v>
                </c:pt>
                <c:pt idx="3945">
                  <c:v>2.0751953125000002E-4</c:v>
                </c:pt>
                <c:pt idx="3946">
                  <c:v>1.03759765625E-3</c:v>
                </c:pt>
                <c:pt idx="3947">
                  <c:v>2.0751953125000002E-4</c:v>
                </c:pt>
                <c:pt idx="3948">
                  <c:v>2.2827148437500003E-3</c:v>
                </c:pt>
                <c:pt idx="3949">
                  <c:v>4.1503906250000004E-4</c:v>
                </c:pt>
                <c:pt idx="3950">
                  <c:v>1.45263671875E-3</c:v>
                </c:pt>
                <c:pt idx="3951">
                  <c:v>2.0751953125000002E-4</c:v>
                </c:pt>
                <c:pt idx="3952">
                  <c:v>2.0751953125000002E-4</c:v>
                </c:pt>
                <c:pt idx="3953">
                  <c:v>2.0751953125000002E-4</c:v>
                </c:pt>
                <c:pt idx="3954">
                  <c:v>4.1503906250000004E-4</c:v>
                </c:pt>
                <c:pt idx="3955">
                  <c:v>1.45263671875E-3</c:v>
                </c:pt>
                <c:pt idx="3956">
                  <c:v>2.0751953125000002E-4</c:v>
                </c:pt>
                <c:pt idx="3957">
                  <c:v>2.0751953125000002E-4</c:v>
                </c:pt>
                <c:pt idx="3958">
                  <c:v>2.0751953125000002E-4</c:v>
                </c:pt>
                <c:pt idx="3959">
                  <c:v>0</c:v>
                </c:pt>
                <c:pt idx="3960">
                  <c:v>2.0751953125000002E-4</c:v>
                </c:pt>
                <c:pt idx="3961">
                  <c:v>2.5317382812500001E-2</c:v>
                </c:pt>
                <c:pt idx="3962">
                  <c:v>1.03759765625E-3</c:v>
                </c:pt>
                <c:pt idx="3963">
                  <c:v>2.0751953125000002E-4</c:v>
                </c:pt>
                <c:pt idx="3964">
                  <c:v>2.0751953125000002E-4</c:v>
                </c:pt>
                <c:pt idx="3965">
                  <c:v>2.0751953125000002E-4</c:v>
                </c:pt>
                <c:pt idx="3966">
                  <c:v>2.8845214843750001E-2</c:v>
                </c:pt>
                <c:pt idx="3967">
                  <c:v>2.0751953125000002E-4</c:v>
                </c:pt>
                <c:pt idx="3968">
                  <c:v>0</c:v>
                </c:pt>
                <c:pt idx="3969">
                  <c:v>3.1127929687500004E-3</c:v>
                </c:pt>
                <c:pt idx="3970">
                  <c:v>2.0751953125000002E-4</c:v>
                </c:pt>
                <c:pt idx="3971">
                  <c:v>2.0751953125000002E-4</c:v>
                </c:pt>
                <c:pt idx="3972">
                  <c:v>3.7353515625000002E-3</c:v>
                </c:pt>
                <c:pt idx="3973">
                  <c:v>1.03759765625E-3</c:v>
                </c:pt>
                <c:pt idx="3974">
                  <c:v>2.0751953125000002E-4</c:v>
                </c:pt>
                <c:pt idx="3975">
                  <c:v>6.0180664062500005E-3</c:v>
                </c:pt>
                <c:pt idx="3976">
                  <c:v>2.0751953125000002E-4</c:v>
                </c:pt>
                <c:pt idx="3977">
                  <c:v>2.0751953125000002E-4</c:v>
                </c:pt>
                <c:pt idx="3978">
                  <c:v>0</c:v>
                </c:pt>
                <c:pt idx="3979">
                  <c:v>2.0751953125000002E-4</c:v>
                </c:pt>
                <c:pt idx="3980">
                  <c:v>2.0751953125000002E-4</c:v>
                </c:pt>
                <c:pt idx="3981">
                  <c:v>2.0751953125000002E-4</c:v>
                </c:pt>
                <c:pt idx="3982">
                  <c:v>1.2451171875000001E-3</c:v>
                </c:pt>
                <c:pt idx="3983">
                  <c:v>0.60616455078125009</c:v>
                </c:pt>
                <c:pt idx="3984">
                  <c:v>2.0751953125000002E-4</c:v>
                </c:pt>
                <c:pt idx="3985">
                  <c:v>4.1503906250000004E-4</c:v>
                </c:pt>
                <c:pt idx="3986">
                  <c:v>2.0751953125000002E-4</c:v>
                </c:pt>
                <c:pt idx="3987">
                  <c:v>1.45263671875E-3</c:v>
                </c:pt>
                <c:pt idx="3988">
                  <c:v>2.0751953125000002E-4</c:v>
                </c:pt>
                <c:pt idx="3989">
                  <c:v>4.1503906250000004E-4</c:v>
                </c:pt>
                <c:pt idx="3990">
                  <c:v>9.1308593750000014E-3</c:v>
                </c:pt>
                <c:pt idx="3991">
                  <c:v>2.0751953125000002E-4</c:v>
                </c:pt>
                <c:pt idx="3992">
                  <c:v>1.8261718750000003E-2</c:v>
                </c:pt>
                <c:pt idx="3993">
                  <c:v>4.1503906250000004E-4</c:v>
                </c:pt>
                <c:pt idx="3994">
                  <c:v>4.1503906250000004E-4</c:v>
                </c:pt>
                <c:pt idx="3995">
                  <c:v>2.0751953125000002E-4</c:v>
                </c:pt>
                <c:pt idx="3996">
                  <c:v>1.8676757812500001E-3</c:v>
                </c:pt>
                <c:pt idx="3997">
                  <c:v>2.0751953125000002E-4</c:v>
                </c:pt>
                <c:pt idx="3998">
                  <c:v>2.0751953125000002E-4</c:v>
                </c:pt>
                <c:pt idx="3999">
                  <c:v>2.0751953125000002E-4</c:v>
                </c:pt>
                <c:pt idx="4000">
                  <c:v>1.2243652343750001E-2</c:v>
                </c:pt>
                <c:pt idx="4001">
                  <c:v>2.0751953125000002E-4</c:v>
                </c:pt>
                <c:pt idx="4002">
                  <c:v>3.3203125000000003E-3</c:v>
                </c:pt>
                <c:pt idx="4003">
                  <c:v>1.03759765625E-3</c:v>
                </c:pt>
                <c:pt idx="4004">
                  <c:v>2.0751953125000002E-4</c:v>
                </c:pt>
                <c:pt idx="4005">
                  <c:v>2.0751953125000002E-4</c:v>
                </c:pt>
                <c:pt idx="4006">
                  <c:v>2.0751953125000002E-4</c:v>
                </c:pt>
                <c:pt idx="4007">
                  <c:v>2.0751953125E-3</c:v>
                </c:pt>
                <c:pt idx="4008">
                  <c:v>2.0751953125000002E-4</c:v>
                </c:pt>
                <c:pt idx="4009">
                  <c:v>2.0751953125000002E-4</c:v>
                </c:pt>
                <c:pt idx="4010">
                  <c:v>2.2827148437500003E-3</c:v>
                </c:pt>
                <c:pt idx="4011">
                  <c:v>2.0751953125000002E-4</c:v>
                </c:pt>
                <c:pt idx="4012">
                  <c:v>2.0751953125000002E-4</c:v>
                </c:pt>
                <c:pt idx="4013">
                  <c:v>4.1503906250000004E-4</c:v>
                </c:pt>
                <c:pt idx="4014">
                  <c:v>2.0751953125000002E-4</c:v>
                </c:pt>
                <c:pt idx="4015">
                  <c:v>7.0556640625000005E-3</c:v>
                </c:pt>
                <c:pt idx="4016">
                  <c:v>2.0751953125000002E-4</c:v>
                </c:pt>
                <c:pt idx="4017">
                  <c:v>2.0751953125000002E-4</c:v>
                </c:pt>
                <c:pt idx="4018">
                  <c:v>2.0751953125000002E-4</c:v>
                </c:pt>
                <c:pt idx="4019">
                  <c:v>2.0751953125000002E-4</c:v>
                </c:pt>
                <c:pt idx="4020">
                  <c:v>0</c:v>
                </c:pt>
                <c:pt idx="4021">
                  <c:v>2.0751953125000002E-4</c:v>
                </c:pt>
                <c:pt idx="4022">
                  <c:v>0</c:v>
                </c:pt>
                <c:pt idx="4023">
                  <c:v>2.0751953125000002E-4</c:v>
                </c:pt>
                <c:pt idx="4024">
                  <c:v>0</c:v>
                </c:pt>
                <c:pt idx="4025">
                  <c:v>5.8105468750000002E-3</c:v>
                </c:pt>
                <c:pt idx="4026">
                  <c:v>2.0751953125000002E-4</c:v>
                </c:pt>
                <c:pt idx="4027">
                  <c:v>2.0751953125000002E-4</c:v>
                </c:pt>
                <c:pt idx="4028">
                  <c:v>2.0751953125000002E-4</c:v>
                </c:pt>
                <c:pt idx="4029">
                  <c:v>2.0751953125000002E-4</c:v>
                </c:pt>
                <c:pt idx="4030">
                  <c:v>2.0751953125000002E-4</c:v>
                </c:pt>
                <c:pt idx="4031">
                  <c:v>2.0751953125000002E-4</c:v>
                </c:pt>
                <c:pt idx="4032">
                  <c:v>2.6977539062500002E-3</c:v>
                </c:pt>
                <c:pt idx="4033">
                  <c:v>2.0751953125000002E-4</c:v>
                </c:pt>
                <c:pt idx="4034">
                  <c:v>4.1503906250000004E-4</c:v>
                </c:pt>
                <c:pt idx="4035">
                  <c:v>2.0751953125E-3</c:v>
                </c:pt>
                <c:pt idx="4036">
                  <c:v>2.0751953125000002E-4</c:v>
                </c:pt>
                <c:pt idx="4037">
                  <c:v>8.7158203125000007E-3</c:v>
                </c:pt>
                <c:pt idx="4038">
                  <c:v>2.0751953125000002E-4</c:v>
                </c:pt>
                <c:pt idx="4039">
                  <c:v>1.3073730468750001E-2</c:v>
                </c:pt>
                <c:pt idx="4040">
                  <c:v>2.0751953125E-3</c:v>
                </c:pt>
                <c:pt idx="4041">
                  <c:v>2.0751953125000002E-4</c:v>
                </c:pt>
                <c:pt idx="4042">
                  <c:v>2.0751953125000002E-4</c:v>
                </c:pt>
                <c:pt idx="4043">
                  <c:v>2.0751953125000002E-4</c:v>
                </c:pt>
                <c:pt idx="4044">
                  <c:v>2.0751953125E-3</c:v>
                </c:pt>
                <c:pt idx="4045">
                  <c:v>5.8105468750000007E-2</c:v>
                </c:pt>
                <c:pt idx="4046">
                  <c:v>6.2255859375000009E-3</c:v>
                </c:pt>
                <c:pt idx="4047">
                  <c:v>4.1503906250000004E-4</c:v>
                </c:pt>
                <c:pt idx="4048">
                  <c:v>0</c:v>
                </c:pt>
                <c:pt idx="4049">
                  <c:v>2.0751953125000002E-4</c:v>
                </c:pt>
                <c:pt idx="4050">
                  <c:v>2.4902343750000003E-3</c:v>
                </c:pt>
                <c:pt idx="4051">
                  <c:v>2.0751953125000002E-4</c:v>
                </c:pt>
                <c:pt idx="4052">
                  <c:v>2.0751953125000002E-4</c:v>
                </c:pt>
                <c:pt idx="4053">
                  <c:v>2.0751953125000002E-4</c:v>
                </c:pt>
                <c:pt idx="4054">
                  <c:v>2.0751953125000002E-4</c:v>
                </c:pt>
                <c:pt idx="4055">
                  <c:v>2.0751953125000002E-4</c:v>
                </c:pt>
                <c:pt idx="4056">
                  <c:v>1.45263671875E-3</c:v>
                </c:pt>
                <c:pt idx="4057">
                  <c:v>2.0751953125000002E-4</c:v>
                </c:pt>
                <c:pt idx="4058">
                  <c:v>2.2827148437500003E-3</c:v>
                </c:pt>
                <c:pt idx="4059">
                  <c:v>6.2255859375000007E-4</c:v>
                </c:pt>
                <c:pt idx="4060">
                  <c:v>2.0751953125000002E-4</c:v>
                </c:pt>
                <c:pt idx="4061">
                  <c:v>0</c:v>
                </c:pt>
                <c:pt idx="4062">
                  <c:v>2.0751953125000002E-4</c:v>
                </c:pt>
                <c:pt idx="4063">
                  <c:v>2.0751953125000002E-4</c:v>
                </c:pt>
                <c:pt idx="4064">
                  <c:v>2.0751953125000002E-4</c:v>
                </c:pt>
                <c:pt idx="4065">
                  <c:v>2.0751953125000002E-4</c:v>
                </c:pt>
                <c:pt idx="4066">
                  <c:v>2.4902343750000003E-3</c:v>
                </c:pt>
                <c:pt idx="4067">
                  <c:v>2.0751953125000002E-4</c:v>
                </c:pt>
                <c:pt idx="4068">
                  <c:v>4.1503906250000004E-4</c:v>
                </c:pt>
                <c:pt idx="4069">
                  <c:v>2.0751953125000002E-4</c:v>
                </c:pt>
                <c:pt idx="4070">
                  <c:v>2.0751953125000002E-4</c:v>
                </c:pt>
                <c:pt idx="4071">
                  <c:v>1.8676757812500001E-3</c:v>
                </c:pt>
                <c:pt idx="4072">
                  <c:v>2.0751953125000002E-4</c:v>
                </c:pt>
                <c:pt idx="4073">
                  <c:v>2.0751953125000002E-4</c:v>
                </c:pt>
                <c:pt idx="4074">
                  <c:v>2.0751953125000002E-4</c:v>
                </c:pt>
              </c:numCache>
            </c:numRef>
          </c:xVal>
          <c:yVal>
            <c:numRef>
              <c:f>Particle!$A$1:$A$4075</c:f>
              <c:numCache>
                <c:formatCode>General</c:formatCode>
                <c:ptCount val="4075"/>
                <c:pt idx="0">
                  <c:v>2227.3572844899027</c:v>
                </c:pt>
                <c:pt idx="1">
                  <c:v>2236.8661901941341</c:v>
                </c:pt>
                <c:pt idx="2">
                  <c:v>2246.4040745071311</c:v>
                </c:pt>
                <c:pt idx="3">
                  <c:v>2255.9708491720089</c:v>
                </c:pt>
                <c:pt idx="4">
                  <c:v>2265.5664260971052</c:v>
                </c:pt>
                <c:pt idx="5">
                  <c:v>2275.1907173558106</c:v>
                </c:pt>
                <c:pt idx="6">
                  <c:v>2284.8436351863993</c:v>
                </c:pt>
                <c:pt idx="7">
                  <c:v>2294.5250919918576</c:v>
                </c:pt>
                <c:pt idx="8">
                  <c:v>2304.2350003397141</c:v>
                </c:pt>
                <c:pt idx="9">
                  <c:v>2313.9732729618727</c:v>
                </c:pt>
                <c:pt idx="10">
                  <c:v>2323.739822754439</c:v>
                </c:pt>
                <c:pt idx="11">
                  <c:v>2333.5345627775546</c:v>
                </c:pt>
                <c:pt idx="12">
                  <c:v>2343.3574062552234</c:v>
                </c:pt>
                <c:pt idx="13">
                  <c:v>2353.2082665751454</c:v>
                </c:pt>
                <c:pt idx="14">
                  <c:v>2363.0870572885469</c:v>
                </c:pt>
                <c:pt idx="15">
                  <c:v>2372.9936921100093</c:v>
                </c:pt>
                <c:pt idx="16">
                  <c:v>2382.9280849173006</c:v>
                </c:pt>
                <c:pt idx="17">
                  <c:v>2392.8901497512093</c:v>
                </c:pt>
                <c:pt idx="18">
                  <c:v>2402.8798008153694</c:v>
                </c:pt>
                <c:pt idx="19">
                  <c:v>2412.8969524760973</c:v>
                </c:pt>
                <c:pt idx="20">
                  <c:v>2422.94151926222</c:v>
                </c:pt>
                <c:pt idx="21">
                  <c:v>2433.0134158649043</c:v>
                </c:pt>
                <c:pt idx="22">
                  <c:v>2443.1125571374932</c:v>
                </c:pt>
                <c:pt idx="23">
                  <c:v>2453.2388580953325</c:v>
                </c:pt>
                <c:pt idx="24">
                  <c:v>2463.3922339156043</c:v>
                </c:pt>
                <c:pt idx="25">
                  <c:v>2473.5725999371584</c:v>
                </c:pt>
                <c:pt idx="26">
                  <c:v>2483.7798716603425</c:v>
                </c:pt>
                <c:pt idx="27">
                  <c:v>2494.0139647468363</c:v>
                </c:pt>
                <c:pt idx="28">
                  <c:v>2504.2747950194807</c:v>
                </c:pt>
                <c:pt idx="29">
                  <c:v>2514.56227846211</c:v>
                </c:pt>
                <c:pt idx="30">
                  <c:v>2524.8763312193855</c:v>
                </c:pt>
                <c:pt idx="31">
                  <c:v>2535.2168695966261</c:v>
                </c:pt>
                <c:pt idx="32">
                  <c:v>2545.5838100596388</c:v>
                </c:pt>
                <c:pt idx="33">
                  <c:v>2555.9770692345542</c:v>
                </c:pt>
                <c:pt idx="34">
                  <c:v>2566.396563907655</c:v>
                </c:pt>
                <c:pt idx="35">
                  <c:v>2576.8422110252113</c:v>
                </c:pt>
                <c:pt idx="36">
                  <c:v>2587.3139276933102</c:v>
                </c:pt>
                <c:pt idx="37">
                  <c:v>2597.8116311776907</c:v>
                </c:pt>
                <c:pt idx="38">
                  <c:v>2608.3352389035745</c:v>
                </c:pt>
                <c:pt idx="39">
                  <c:v>2618.8846684554978</c:v>
                </c:pt>
                <c:pt idx="40">
                  <c:v>2629.4598375771461</c:v>
                </c:pt>
                <c:pt idx="41">
                  <c:v>2640.0606641711861</c:v>
                </c:pt>
                <c:pt idx="42">
                  <c:v>2650.6870662990968</c:v>
                </c:pt>
                <c:pt idx="43">
                  <c:v>2661.3389621810043</c:v>
                </c:pt>
                <c:pt idx="44">
                  <c:v>2672.0162701955142</c:v>
                </c:pt>
                <c:pt idx="45">
                  <c:v>2682.7189088795435</c:v>
                </c:pt>
                <c:pt idx="46">
                  <c:v>2693.446796928155</c:v>
                </c:pt>
                <c:pt idx="47">
                  <c:v>2704.1998531943896</c:v>
                </c:pt>
                <c:pt idx="48">
                  <c:v>2714.9779966891001</c:v>
                </c:pt>
                <c:pt idx="49">
                  <c:v>2725.781146580784</c:v>
                </c:pt>
                <c:pt idx="50">
                  <c:v>2736.6092221954168</c:v>
                </c:pt>
                <c:pt idx="51">
                  <c:v>2747.4621430162856</c:v>
                </c:pt>
                <c:pt idx="52">
                  <c:v>2758.3398286838224</c:v>
                </c:pt>
                <c:pt idx="53">
                  <c:v>2769.2421989954382</c:v>
                </c:pt>
                <c:pt idx="54">
                  <c:v>2780.1691739053563</c:v>
                </c:pt>
                <c:pt idx="55">
                  <c:v>2791.1206735244455</c:v>
                </c:pt>
                <c:pt idx="56">
                  <c:v>2802.0966181200552</c:v>
                </c:pt>
                <c:pt idx="57">
                  <c:v>2813.0969281158468</c:v>
                </c:pt>
                <c:pt idx="58">
                  <c:v>2824.1215240916317</c:v>
                </c:pt>
                <c:pt idx="59">
                  <c:v>2835.1703267832004</c:v>
                </c:pt>
                <c:pt idx="60">
                  <c:v>2846.2432570821616</c:v>
                </c:pt>
                <c:pt idx="61">
                  <c:v>2857.3402360357718</c:v>
                </c:pt>
                <c:pt idx="62">
                  <c:v>2868.4611848467725</c:v>
                </c:pt>
                <c:pt idx="63">
                  <c:v>2879.6060248732247</c:v>
                </c:pt>
                <c:pt idx="64">
                  <c:v>2890.7746776283398</c:v>
                </c:pt>
                <c:pt idx="65">
                  <c:v>2901.9670647803187</c:v>
                </c:pt>
                <c:pt idx="66">
                  <c:v>2913.1831081521832</c:v>
                </c:pt>
                <c:pt idx="67">
                  <c:v>2924.4227297216121</c:v>
                </c:pt>
                <c:pt idx="68">
                  <c:v>2935.6858516207749</c:v>
                </c:pt>
                <c:pt idx="69">
                  <c:v>2946.9723961361669</c:v>
                </c:pt>
                <c:pt idx="70">
                  <c:v>2958.2822857084457</c:v>
                </c:pt>
                <c:pt idx="71">
                  <c:v>2969.6154429322628</c:v>
                </c:pt>
                <c:pt idx="72">
                  <c:v>2980.971790556102</c:v>
                </c:pt>
                <c:pt idx="73">
                  <c:v>2992.3512514821118</c:v>
                </c:pt>
                <c:pt idx="74">
                  <c:v>3003.7537487659429</c:v>
                </c:pt>
                <c:pt idx="75">
                  <c:v>3015.1792056165805</c:v>
                </c:pt>
                <c:pt idx="76">
                  <c:v>3026.6275453961839</c:v>
                </c:pt>
                <c:pt idx="77">
                  <c:v>3038.0986916199167</c:v>
                </c:pt>
                <c:pt idx="78">
                  <c:v>3049.5925679557868</c:v>
                </c:pt>
                <c:pt idx="79">
                  <c:v>3061.1090982244791</c:v>
                </c:pt>
                <c:pt idx="80">
                  <c:v>3072.6482063991921</c:v>
                </c:pt>
                <c:pt idx="81">
                  <c:v>3084.2098166054739</c:v>
                </c:pt>
                <c:pt idx="82">
                  <c:v>3095.7938531210575</c:v>
                </c:pt>
                <c:pt idx="83">
                  <c:v>3107.4002403756972</c:v>
                </c:pt>
                <c:pt idx="84">
                  <c:v>3119.0289029510022</c:v>
                </c:pt>
                <c:pt idx="85">
                  <c:v>3130.679765580277</c:v>
                </c:pt>
                <c:pt idx="86">
                  <c:v>3142.3527531483533</c:v>
                </c:pt>
                <c:pt idx="87">
                  <c:v>3154.0477906914275</c:v>
                </c:pt>
                <c:pt idx="88">
                  <c:v>3165.764803396899</c:v>
                </c:pt>
                <c:pt idx="89">
                  <c:v>3177.503716603203</c:v>
                </c:pt>
                <c:pt idx="90">
                  <c:v>3189.2644557996477</c:v>
                </c:pt>
                <c:pt idx="91">
                  <c:v>3201.0469466262543</c:v>
                </c:pt>
                <c:pt idx="92">
                  <c:v>3212.8511148735893</c:v>
                </c:pt>
                <c:pt idx="93">
                  <c:v>3224.6768864826026</c:v>
                </c:pt>
                <c:pt idx="94">
                  <c:v>3236.5241875444631</c:v>
                </c:pt>
                <c:pt idx="95">
                  <c:v>3248.3929443003985</c:v>
                </c:pt>
                <c:pt idx="96">
                  <c:v>3260.283083141529</c:v>
                </c:pt>
                <c:pt idx="97">
                  <c:v>3272.1945306087055</c:v>
                </c:pt>
                <c:pt idx="98">
                  <c:v>3284.1272133923462</c:v>
                </c:pt>
                <c:pt idx="99">
                  <c:v>3296.081058332275</c:v>
                </c:pt>
                <c:pt idx="100">
                  <c:v>3308.055992417555</c:v>
                </c:pt>
                <c:pt idx="101">
                  <c:v>3320.051942786331</c:v>
                </c:pt>
                <c:pt idx="102">
                  <c:v>3332.0688367256621</c:v>
                </c:pt>
                <c:pt idx="103">
                  <c:v>3344.1066016713607</c:v>
                </c:pt>
                <c:pt idx="104">
                  <c:v>3356.1651652078322</c:v>
                </c:pt>
                <c:pt idx="105">
                  <c:v>3368.2444550679088</c:v>
                </c:pt>
                <c:pt idx="106">
                  <c:v>3380.3443991326876</c:v>
                </c:pt>
                <c:pt idx="107">
                  <c:v>3392.4649254313726</c:v>
                </c:pt>
                <c:pt idx="108">
                  <c:v>3404.6059621411064</c:v>
                </c:pt>
                <c:pt idx="109">
                  <c:v>3416.7674375868128</c:v>
                </c:pt>
                <c:pt idx="110">
                  <c:v>3428.94928024103</c:v>
                </c:pt>
                <c:pt idx="111">
                  <c:v>3441.151418723754</c:v>
                </c:pt>
                <c:pt idx="112">
                  <c:v>3453.3737818022723</c:v>
                </c:pt>
                <c:pt idx="113">
                  <c:v>3465.6162983910044</c:v>
                </c:pt>
                <c:pt idx="114">
                  <c:v>3477.878897551338</c:v>
                </c:pt>
                <c:pt idx="115">
                  <c:v>3490.1615084914711</c:v>
                </c:pt>
                <c:pt idx="116">
                  <c:v>3502.4640605662439</c:v>
                </c:pt>
                <c:pt idx="117">
                  <c:v>3514.7864832769842</c:v>
                </c:pt>
                <c:pt idx="118">
                  <c:v>3527.1287062713413</c:v>
                </c:pt>
                <c:pt idx="119">
                  <c:v>3539.4906593431247</c:v>
                </c:pt>
                <c:pt idx="120">
                  <c:v>3551.872272432146</c:v>
                </c:pt>
                <c:pt idx="121">
                  <c:v>3564.2734756240548</c:v>
                </c:pt>
                <c:pt idx="122">
                  <c:v>3576.694199150179</c:v>
                </c:pt>
                <c:pt idx="123">
                  <c:v>3589.1343733873623</c:v>
                </c:pt>
                <c:pt idx="124">
                  <c:v>3601.5939288578024</c:v>
                </c:pt>
                <c:pt idx="125">
                  <c:v>3614.0727962288938</c:v>
                </c:pt>
                <c:pt idx="126">
                  <c:v>3626.5709063130635</c:v>
                </c:pt>
                <c:pt idx="127">
                  <c:v>3639.0881900676113</c:v>
                </c:pt>
                <c:pt idx="128">
                  <c:v>3651.6245785945471</c:v>
                </c:pt>
                <c:pt idx="129">
                  <c:v>3664.1800031404359</c:v>
                </c:pt>
                <c:pt idx="130">
                  <c:v>3676.7543950962299</c:v>
                </c:pt>
                <c:pt idx="131">
                  <c:v>3689.3476859971124</c:v>
                </c:pt>
                <c:pt idx="132">
                  <c:v>3701.9598075223371</c:v>
                </c:pt>
                <c:pt idx="133">
                  <c:v>3714.5906914950669</c:v>
                </c:pt>
                <c:pt idx="134">
                  <c:v>3727.2402698822111</c:v>
                </c:pt>
                <c:pt idx="135">
                  <c:v>3739.9084747942725</c:v>
                </c:pt>
                <c:pt idx="136">
                  <c:v>3752.5952384851785</c:v>
                </c:pt>
                <c:pt idx="137">
                  <c:v>3765.3004933521256</c:v>
                </c:pt>
                <c:pt idx="138">
                  <c:v>3778.0241719354199</c:v>
                </c:pt>
                <c:pt idx="139">
                  <c:v>3790.766206918317</c:v>
                </c:pt>
                <c:pt idx="140">
                  <c:v>3803.5265311268595</c:v>
                </c:pt>
                <c:pt idx="141">
                  <c:v>3816.3050775297188</c:v>
                </c:pt>
                <c:pt idx="142">
                  <c:v>3829.1017792380362</c:v>
                </c:pt>
                <c:pt idx="143">
                  <c:v>3841.9165695052639</c:v>
                </c:pt>
                <c:pt idx="144">
                  <c:v>3854.7493817270024</c:v>
                </c:pt>
                <c:pt idx="145">
                  <c:v>3867.6001494408424</c:v>
                </c:pt>
                <c:pt idx="146">
                  <c:v>3880.4688063262088</c:v>
                </c:pt>
                <c:pt idx="147">
                  <c:v>3893.3552862041961</c:v>
                </c:pt>
                <c:pt idx="148">
                  <c:v>3906.2595230374127</c:v>
                </c:pt>
                <c:pt idx="149">
                  <c:v>3919.1814509298179</c:v>
                </c:pt>
                <c:pt idx="150">
                  <c:v>3932.1210041265695</c:v>
                </c:pt>
                <c:pt idx="151">
                  <c:v>3945.0781170138571</c:v>
                </c:pt>
                <c:pt idx="152">
                  <c:v>3958.0527241187501</c:v>
                </c:pt>
                <c:pt idx="153">
                  <c:v>3971.0447601090314</c:v>
                </c:pt>
                <c:pt idx="154">
                  <c:v>3984.0541597930478</c:v>
                </c:pt>
                <c:pt idx="155">
                  <c:v>3997.0808581195424</c:v>
                </c:pt>
                <c:pt idx="156">
                  <c:v>4010.1247901775005</c:v>
                </c:pt>
                <c:pt idx="157">
                  <c:v>4023.1858911959916</c:v>
                </c:pt>
                <c:pt idx="158">
                  <c:v>4036.2640965440087</c:v>
                </c:pt>
                <c:pt idx="159">
                  <c:v>4049.3593417303109</c:v>
                </c:pt>
                <c:pt idx="160">
                  <c:v>4062.4715624032665</c:v>
                </c:pt>
                <c:pt idx="161">
                  <c:v>4075.6006943506895</c:v>
                </c:pt>
                <c:pt idx="162">
                  <c:v>4088.7466734996892</c:v>
                </c:pt>
                <c:pt idx="163">
                  <c:v>4101.9094359165074</c:v>
                </c:pt>
                <c:pt idx="164">
                  <c:v>4115.088917806358</c:v>
                </c:pt>
                <c:pt idx="165">
                  <c:v>4128.2850555132754</c:v>
                </c:pt>
                <c:pt idx="166">
                  <c:v>4141.4977855199513</c:v>
                </c:pt>
                <c:pt idx="167">
                  <c:v>4154.7270444475826</c:v>
                </c:pt>
                <c:pt idx="168">
                  <c:v>4167.9727690557038</c:v>
                </c:pt>
                <c:pt idx="169">
                  <c:v>4181.234896242041</c:v>
                </c:pt>
                <c:pt idx="170">
                  <c:v>4194.5133630423461</c:v>
                </c:pt>
                <c:pt idx="171">
                  <c:v>4207.808106630242</c:v>
                </c:pt>
                <c:pt idx="172">
                  <c:v>4221.1190643170667</c:v>
                </c:pt>
                <c:pt idx="173">
                  <c:v>4234.4461735517134</c:v>
                </c:pt>
                <c:pt idx="174">
                  <c:v>4247.7893719204758</c:v>
                </c:pt>
                <c:pt idx="175">
                  <c:v>4261.1485971468874</c:v>
                </c:pt>
                <c:pt idx="176">
                  <c:v>4274.5237870915662</c:v>
                </c:pt>
                <c:pt idx="177">
                  <c:v>4287.9148797520611</c:v>
                </c:pt>
                <c:pt idx="178">
                  <c:v>4301.321813262688</c:v>
                </c:pt>
                <c:pt idx="179">
                  <c:v>4314.744525894379</c:v>
                </c:pt>
                <c:pt idx="180">
                  <c:v>4328.1829560545229</c:v>
                </c:pt>
                <c:pt idx="181">
                  <c:v>4341.6370422868049</c:v>
                </c:pt>
                <c:pt idx="182">
                  <c:v>4355.1067232710611</c:v>
                </c:pt>
                <c:pt idx="183">
                  <c:v>4368.5919378231074</c:v>
                </c:pt>
                <c:pt idx="184">
                  <c:v>4382.0926248945952</c:v>
                </c:pt>
                <c:pt idx="185">
                  <c:v>4395.6087235728446</c:v>
                </c:pt>
                <c:pt idx="186">
                  <c:v>4409.1401730807011</c:v>
                </c:pt>
                <c:pt idx="187">
                  <c:v>4422.6869127763648</c:v>
                </c:pt>
                <c:pt idx="188">
                  <c:v>4436.2488821532424</c:v>
                </c:pt>
                <c:pt idx="189">
                  <c:v>4449.8260208397933</c:v>
                </c:pt>
                <c:pt idx="190">
                  <c:v>4463.4182685993637</c:v>
                </c:pt>
                <c:pt idx="191">
                  <c:v>4477.0255653300428</c:v>
                </c:pt>
                <c:pt idx="192">
                  <c:v>4490.6478510644956</c:v>
                </c:pt>
                <c:pt idx="193">
                  <c:v>4504.285065969817</c:v>
                </c:pt>
                <c:pt idx="194">
                  <c:v>4517.9371503473685</c:v>
                </c:pt>
                <c:pt idx="195">
                  <c:v>4531.6040446326251</c:v>
                </c:pt>
                <c:pt idx="196">
                  <c:v>4545.2856893950238</c:v>
                </c:pt>
                <c:pt idx="197">
                  <c:v>4558.9820253377975</c:v>
                </c:pt>
                <c:pt idx="198">
                  <c:v>4572.6929932978337</c:v>
                </c:pt>
                <c:pt idx="199">
                  <c:v>4586.4185342455057</c:v>
                </c:pt>
                <c:pt idx="200">
                  <c:v>4600.1585892845278</c:v>
                </c:pt>
                <c:pt idx="201">
                  <c:v>4613.9130996517915</c:v>
                </c:pt>
                <c:pt idx="202">
                  <c:v>4627.6820067172184</c:v>
                </c:pt>
                <c:pt idx="203">
                  <c:v>4641.4652519835981</c:v>
                </c:pt>
                <c:pt idx="204">
                  <c:v>4655.2627770864374</c:v>
                </c:pt>
                <c:pt idx="205">
                  <c:v>4669.0745237938063</c:v>
                </c:pt>
                <c:pt idx="206">
                  <c:v>4682.9004340061756</c:v>
                </c:pt>
                <c:pt idx="207">
                  <c:v>4696.7404497562729</c:v>
                </c:pt>
                <c:pt idx="208">
                  <c:v>4710.5945132089209</c:v>
                </c:pt>
                <c:pt idx="209">
                  <c:v>4724.4625666608836</c:v>
                </c:pt>
                <c:pt idx="210">
                  <c:v>4738.3445525407133</c:v>
                </c:pt>
                <c:pt idx="211">
                  <c:v>4752.2404134085946</c:v>
                </c:pt>
                <c:pt idx="212">
                  <c:v>4766.1500919561931</c:v>
                </c:pt>
                <c:pt idx="213">
                  <c:v>4780.0735310064956</c:v>
                </c:pt>
                <c:pt idx="214">
                  <c:v>4794.0106735136642</c:v>
                </c:pt>
                <c:pt idx="215">
                  <c:v>4807.9614625628701</c:v>
                </c:pt>
                <c:pt idx="216">
                  <c:v>4821.9258413701518</c:v>
                </c:pt>
                <c:pt idx="217">
                  <c:v>4835.903753282254</c:v>
                </c:pt>
                <c:pt idx="218">
                  <c:v>4849.8951417764756</c:v>
                </c:pt>
                <c:pt idx="219">
                  <c:v>4863.8999504605135</c:v>
                </c:pt>
                <c:pt idx="220">
                  <c:v>4877.9181230723143</c:v>
                </c:pt>
                <c:pt idx="221">
                  <c:v>4891.9496034799158</c:v>
                </c:pt>
                <c:pt idx="222">
                  <c:v>4905.9943356812928</c:v>
                </c:pt>
                <c:pt idx="223">
                  <c:v>4920.0522638042094</c:v>
                </c:pt>
                <c:pt idx="224">
                  <c:v>4934.1233321060599</c:v>
                </c:pt>
                <c:pt idx="225">
                  <c:v>4948.2074849737146</c:v>
                </c:pt>
                <c:pt idx="226">
                  <c:v>4962.3046669233718</c:v>
                </c:pt>
                <c:pt idx="227">
                  <c:v>4976.4148226004017</c:v>
                </c:pt>
                <c:pt idx="228">
                  <c:v>4990.5378967791921</c:v>
                </c:pt>
                <c:pt idx="229">
                  <c:v>5004.6738343629977</c:v>
                </c:pt>
                <c:pt idx="230">
                  <c:v>5018.8225803837822</c:v>
                </c:pt>
                <c:pt idx="231">
                  <c:v>5032.9840800020747</c:v>
                </c:pt>
                <c:pt idx="232">
                  <c:v>5047.1582785068076</c:v>
                </c:pt>
                <c:pt idx="233">
                  <c:v>5061.3451213151666</c:v>
                </c:pt>
                <c:pt idx="234">
                  <c:v>5075.5445539724387</c:v>
                </c:pt>
                <c:pt idx="235">
                  <c:v>5089.7565221518616</c:v>
                </c:pt>
                <c:pt idx="236">
                  <c:v>5103.9809716544678</c:v>
                </c:pt>
                <c:pt idx="237">
                  <c:v>5118.2178484089336</c:v>
                </c:pt>
                <c:pt idx="238">
                  <c:v>5132.4670984714248</c:v>
                </c:pt>
                <c:pt idx="239">
                  <c:v>5146.7286680254483</c:v>
                </c:pt>
                <c:pt idx="240">
                  <c:v>5161.0025033816946</c:v>
                </c:pt>
                <c:pt idx="241">
                  <c:v>5175.2885509778916</c:v>
                </c:pt>
                <c:pt idx="242">
                  <c:v>5189.5867573786463</c:v>
                </c:pt>
                <c:pt idx="243">
                  <c:v>5203.8970692752991</c:v>
                </c:pt>
                <c:pt idx="244">
                  <c:v>5218.2194334857641</c:v>
                </c:pt>
                <c:pt idx="245">
                  <c:v>5232.5537969543839</c:v>
                </c:pt>
                <c:pt idx="246">
                  <c:v>5246.9001067517775</c:v>
                </c:pt>
                <c:pt idx="247">
                  <c:v>5261.2583100746833</c:v>
                </c:pt>
                <c:pt idx="248">
                  <c:v>5275.6283542458132</c:v>
                </c:pt>
                <c:pt idx="249">
                  <c:v>5290.0101867136946</c:v>
                </c:pt>
                <c:pt idx="250">
                  <c:v>5304.4037550525263</c:v>
                </c:pt>
                <c:pt idx="251">
                  <c:v>5318.809006962023</c:v>
                </c:pt>
                <c:pt idx="252">
                  <c:v>5333.2258902672638</c:v>
                </c:pt>
                <c:pt idx="253">
                  <c:v>5347.6543529185392</c:v>
                </c:pt>
                <c:pt idx="254">
                  <c:v>5362.0943429912077</c:v>
                </c:pt>
                <c:pt idx="255">
                  <c:v>5376.5458086855333</c:v>
                </c:pt>
                <c:pt idx="256">
                  <c:v>5391.0086983265446</c:v>
                </c:pt>
                <c:pt idx="257">
                  <c:v>5405.4829603638782</c:v>
                </c:pt>
                <c:pt idx="258">
                  <c:v>5419.9685433716268</c:v>
                </c:pt>
                <c:pt idx="259">
                  <c:v>5434.4653960481937</c:v>
                </c:pt>
                <c:pt idx="260">
                  <c:v>5448.9734672161376</c:v>
                </c:pt>
                <c:pt idx="261">
                  <c:v>5463.4927058220237</c:v>
                </c:pt>
                <c:pt idx="262">
                  <c:v>5478.0230609362734</c:v>
                </c:pt>
                <c:pt idx="263">
                  <c:v>5492.564481753011</c:v>
                </c:pt>
                <c:pt idx="264">
                  <c:v>5507.1169175899158</c:v>
                </c:pt>
                <c:pt idx="265">
                  <c:v>5521.6803178880755</c:v>
                </c:pt>
                <c:pt idx="266">
                  <c:v>5536.2546322118242</c:v>
                </c:pt>
                <c:pt idx="267">
                  <c:v>5550.8398102486062</c:v>
                </c:pt>
                <c:pt idx="268">
                  <c:v>5565.4358018088142</c:v>
                </c:pt>
                <c:pt idx="269">
                  <c:v>5580.0425568256478</c:v>
                </c:pt>
                <c:pt idx="270">
                  <c:v>5594.6600253549595</c:v>
                </c:pt>
                <c:pt idx="271">
                  <c:v>5609.2881575751026</c:v>
                </c:pt>
                <c:pt idx="272">
                  <c:v>5623.9269037867862</c:v>
                </c:pt>
                <c:pt idx="273">
                  <c:v>5638.5762144129249</c:v>
                </c:pt>
                <c:pt idx="274">
                  <c:v>5653.2360399984818</c:v>
                </c:pt>
                <c:pt idx="275">
                  <c:v>5667.9063312103299</c:v>
                </c:pt>
                <c:pt idx="276">
                  <c:v>5682.5870388370959</c:v>
                </c:pt>
                <c:pt idx="277">
                  <c:v>5697.2781137890088</c:v>
                </c:pt>
                <c:pt idx="278">
                  <c:v>5711.9795070977552</c:v>
                </c:pt>
                <c:pt idx="279">
                  <c:v>5726.6911699163338</c:v>
                </c:pt>
                <c:pt idx="280">
                  <c:v>5741.4130535188906</c:v>
                </c:pt>
                <c:pt idx="281">
                  <c:v>5756.1451093005899</c:v>
                </c:pt>
                <c:pt idx="282">
                  <c:v>5770.8872887774487</c:v>
                </c:pt>
                <c:pt idx="283">
                  <c:v>5785.6395435861941</c:v>
                </c:pt>
                <c:pt idx="284">
                  <c:v>5800.4018254841203</c:v>
                </c:pt>
                <c:pt idx="285">
                  <c:v>5815.1740863489285</c:v>
                </c:pt>
                <c:pt idx="286">
                  <c:v>5829.9562781785826</c:v>
                </c:pt>
                <c:pt idx="287">
                  <c:v>5844.7483530911668</c:v>
                </c:pt>
                <c:pt idx="288">
                  <c:v>5859.550263324727</c:v>
                </c:pt>
                <c:pt idx="289">
                  <c:v>5874.3619612371285</c:v>
                </c:pt>
                <c:pt idx="290">
                  <c:v>5889.1833993059054</c:v>
                </c:pt>
                <c:pt idx="291">
                  <c:v>5904.0145301281118</c:v>
                </c:pt>
                <c:pt idx="292">
                  <c:v>5918.8553064201769</c:v>
                </c:pt>
                <c:pt idx="293">
                  <c:v>5933.7056810177501</c:v>
                </c:pt>
                <c:pt idx="294">
                  <c:v>5948.5656068755579</c:v>
                </c:pt>
                <c:pt idx="295">
                  <c:v>5963.4350370672582</c:v>
                </c:pt>
                <c:pt idx="296">
                  <c:v>5978.3139247852832</c:v>
                </c:pt>
                <c:pt idx="297">
                  <c:v>5993.2022233407015</c:v>
                </c:pt>
                <c:pt idx="298">
                  <c:v>6008.0998861630642</c:v>
                </c:pt>
                <c:pt idx="299">
                  <c:v>6023.006866800255</c:v>
                </c:pt>
                <c:pt idx="300">
                  <c:v>6037.9231189183529</c:v>
                </c:pt>
                <c:pt idx="301">
                  <c:v>6052.8485963014709</c:v>
                </c:pt>
                <c:pt idx="302">
                  <c:v>6067.783252851621</c:v>
                </c:pt>
                <c:pt idx="303">
                  <c:v>6082.7270425885545</c:v>
                </c:pt>
                <c:pt idx="304">
                  <c:v>6097.6799196496249</c:v>
                </c:pt>
                <c:pt idx="305">
                  <c:v>6112.6418382896391</c:v>
                </c:pt>
                <c:pt idx="306">
                  <c:v>6127.6127528807028</c:v>
                </c:pt>
                <c:pt idx="307">
                  <c:v>6142.5926179120797</c:v>
                </c:pt>
                <c:pt idx="308">
                  <c:v>6157.5813879900434</c:v>
                </c:pt>
                <c:pt idx="309">
                  <c:v>6172.5790178377274</c:v>
                </c:pt>
                <c:pt idx="310">
                  <c:v>6187.5854622949855</c:v>
                </c:pt>
                <c:pt idx="311">
                  <c:v>6202.6006763182331</c:v>
                </c:pt>
                <c:pt idx="312">
                  <c:v>6217.6246149803119</c:v>
                </c:pt>
                <c:pt idx="313">
                  <c:v>6232.6572334703387</c:v>
                </c:pt>
                <c:pt idx="314">
                  <c:v>6247.6984870935557</c:v>
                </c:pt>
                <c:pt idx="315">
                  <c:v>6262.7483312711856</c:v>
                </c:pt>
                <c:pt idx="316">
                  <c:v>6277.8067215402907</c:v>
                </c:pt>
                <c:pt idx="317">
                  <c:v>6292.8736135536192</c:v>
                </c:pt>
                <c:pt idx="318">
                  <c:v>6307.9489630794596</c:v>
                </c:pt>
                <c:pt idx="319">
                  <c:v>6323.0327260014983</c:v>
                </c:pt>
                <c:pt idx="320">
                  <c:v>6338.1248583186725</c:v>
                </c:pt>
                <c:pt idx="321">
                  <c:v>6353.2253161450208</c:v>
                </c:pt>
                <c:pt idx="322">
                  <c:v>6368.3340557095398</c:v>
                </c:pt>
                <c:pt idx="323">
                  <c:v>6383.4510333560384</c:v>
                </c:pt>
                <c:pt idx="324">
                  <c:v>6398.5762055429886</c:v>
                </c:pt>
                <c:pt idx="325">
                  <c:v>6413.7095288433857</c:v>
                </c:pt>
                <c:pt idx="326">
                  <c:v>6428.8509599445952</c:v>
                </c:pt>
                <c:pt idx="327">
                  <c:v>6444.0004556482145</c:v>
                </c:pt>
                <c:pt idx="328">
                  <c:v>6459.157972869918</c:v>
                </c:pt>
                <c:pt idx="329">
                  <c:v>6474.3234686393262</c:v>
                </c:pt>
                <c:pt idx="330">
                  <c:v>6489.4969000998408</c:v>
                </c:pt>
                <c:pt idx="331">
                  <c:v>6504.6782245085187</c:v>
                </c:pt>
                <c:pt idx="332">
                  <c:v>6519.8673992359118</c:v>
                </c:pt>
                <c:pt idx="333">
                  <c:v>6535.0643817659275</c:v>
                </c:pt>
                <c:pt idx="334">
                  <c:v>6550.26912969569</c:v>
                </c:pt>
                <c:pt idx="335">
                  <c:v>6565.4816007353829</c:v>
                </c:pt>
                <c:pt idx="336">
                  <c:v>6580.7017527081116</c:v>
                </c:pt>
                <c:pt idx="337">
                  <c:v>6595.9295435497579</c:v>
                </c:pt>
                <c:pt idx="338">
                  <c:v>6611.1649313088328</c:v>
                </c:pt>
                <c:pt idx="339">
                  <c:v>6626.4078741463363</c:v>
                </c:pt>
                <c:pt idx="340">
                  <c:v>6641.6583303356056</c:v>
                </c:pt>
                <c:pt idx="341">
                  <c:v>6656.9162582621775</c:v>
                </c:pt>
                <c:pt idx="342">
                  <c:v>6672.1816164236361</c:v>
                </c:pt>
                <c:pt idx="343">
                  <c:v>6687.4543634294823</c:v>
                </c:pt>
                <c:pt idx="344">
                  <c:v>6702.7344580009685</c:v>
                </c:pt>
                <c:pt idx="345">
                  <c:v>6718.0218589709748</c:v>
                </c:pt>
                <c:pt idx="346">
                  <c:v>6733.3165252838498</c:v>
                </c:pt>
                <c:pt idx="347">
                  <c:v>6748.6184159952763</c:v>
                </c:pt>
                <c:pt idx="348">
                  <c:v>6763.9274902721245</c:v>
                </c:pt>
                <c:pt idx="349">
                  <c:v>6779.2437073923002</c:v>
                </c:pt>
                <c:pt idx="350">
                  <c:v>6794.5670267446158</c:v>
                </c:pt>
                <c:pt idx="351">
                  <c:v>6809.8974078286301</c:v>
                </c:pt>
                <c:pt idx="352">
                  <c:v>6825.2348102545184</c:v>
                </c:pt>
                <c:pt idx="353">
                  <c:v>6840.5791937429203</c:v>
                </c:pt>
                <c:pt idx="354">
                  <c:v>6855.9305181248001</c:v>
                </c:pt>
                <c:pt idx="355">
                  <c:v>6871.2887433413007</c:v>
                </c:pt>
                <c:pt idx="356">
                  <c:v>6886.6538294435995</c:v>
                </c:pt>
                <c:pt idx="357">
                  <c:v>6902.0257365927691</c:v>
                </c:pt>
                <c:pt idx="358">
                  <c:v>6917.4044250596307</c:v>
                </c:pt>
                <c:pt idx="359">
                  <c:v>6932.7898552246133</c:v>
                </c:pt>
                <c:pt idx="360">
                  <c:v>6948.1819875776055</c:v>
                </c:pt>
                <c:pt idx="361">
                  <c:v>6963.5807827178178</c:v>
                </c:pt>
                <c:pt idx="362">
                  <c:v>6978.9862013536376</c:v>
                </c:pt>
                <c:pt idx="363">
                  <c:v>6994.3982043024826</c:v>
                </c:pt>
                <c:pt idx="364">
                  <c:v>7009.8167524906703</c:v>
                </c:pt>
                <c:pt idx="365">
                  <c:v>7025.241806953255</c:v>
                </c:pt>
                <c:pt idx="366">
                  <c:v>7040.6733288339065</c:v>
                </c:pt>
                <c:pt idx="367">
                  <c:v>7056.1112793847469</c:v>
                </c:pt>
                <c:pt idx="368">
                  <c:v>7071.5556199662306</c:v>
                </c:pt>
                <c:pt idx="369">
                  <c:v>7087.0063120469795</c:v>
                </c:pt>
                <c:pt idx="370">
                  <c:v>7102.4633172036547</c:v>
                </c:pt>
                <c:pt idx="371">
                  <c:v>7117.9265971208115</c:v>
                </c:pt>
                <c:pt idx="372">
                  <c:v>7133.396113590753</c:v>
                </c:pt>
                <c:pt idx="373">
                  <c:v>7148.87182851339</c:v>
                </c:pt>
                <c:pt idx="374">
                  <c:v>7164.353703896104</c:v>
                </c:pt>
                <c:pt idx="375">
                  <c:v>7179.8417018535965</c:v>
                </c:pt>
                <c:pt idx="376">
                  <c:v>7195.3357846077524</c:v>
                </c:pt>
                <c:pt idx="377">
                  <c:v>7210.8359144875003</c:v>
                </c:pt>
                <c:pt idx="378">
                  <c:v>7226.342053928659</c:v>
                </c:pt>
                <c:pt idx="379">
                  <c:v>7241.8541654738119</c:v>
                </c:pt>
                <c:pt idx="380">
                  <c:v>7257.3722117721545</c:v>
                </c:pt>
                <c:pt idx="381">
                  <c:v>7272.8961555793549</c:v>
                </c:pt>
                <c:pt idx="382">
                  <c:v>7288.4259597574155</c:v>
                </c:pt>
                <c:pt idx="383">
                  <c:v>7303.9615872745244</c:v>
                </c:pt>
                <c:pt idx="384">
                  <c:v>7319.5030012049247</c:v>
                </c:pt>
                <c:pt idx="385">
                  <c:v>7335.0501647287629</c:v>
                </c:pt>
                <c:pt idx="386">
                  <c:v>7350.6030411319553</c:v>
                </c:pt>
                <c:pt idx="387">
                  <c:v>7366.1615938060404</c:v>
                </c:pt>
                <c:pt idx="388">
                  <c:v>7381.7257862480437</c:v>
                </c:pt>
                <c:pt idx="389">
                  <c:v>7397.295582060332</c:v>
                </c:pt>
                <c:pt idx="390">
                  <c:v>7412.870944950475</c:v>
                </c:pt>
                <c:pt idx="391">
                  <c:v>7428.4518387311055</c:v>
                </c:pt>
                <c:pt idx="392">
                  <c:v>7444.0382273197756</c:v>
                </c:pt>
                <c:pt idx="393">
                  <c:v>7459.6300747388168</c:v>
                </c:pt>
                <c:pt idx="394">
                  <c:v>7475.2273451152005</c:v>
                </c:pt>
                <c:pt idx="395">
                  <c:v>7490.8300026804018</c:v>
                </c:pt>
                <c:pt idx="396">
                  <c:v>7506.4380117702449</c:v>
                </c:pt>
                <c:pt idx="397">
                  <c:v>7522.0513368247821</c:v>
                </c:pt>
                <c:pt idx="398">
                  <c:v>7537.6699423881355</c:v>
                </c:pt>
                <c:pt idx="399">
                  <c:v>7553.2937931083688</c:v>
                </c:pt>
                <c:pt idx="400">
                  <c:v>7568.9228537373428</c:v>
                </c:pt>
                <c:pt idx="401">
                  <c:v>7584.5570891305742</c:v>
                </c:pt>
                <c:pt idx="402">
                  <c:v>7600.1964642470994</c:v>
                </c:pt>
                <c:pt idx="403">
                  <c:v>7615.8409441493277</c:v>
                </c:pt>
                <c:pt idx="404">
                  <c:v>7631.4904940029101</c:v>
                </c:pt>
                <c:pt idx="405">
                  <c:v>7647.1450790765966</c:v>
                </c:pt>
                <c:pt idx="406">
                  <c:v>7662.8046647420879</c:v>
                </c:pt>
                <c:pt idx="407">
                  <c:v>7678.4692164739099</c:v>
                </c:pt>
                <c:pt idx="408">
                  <c:v>7694.1386998492644</c:v>
                </c:pt>
                <c:pt idx="409">
                  <c:v>7709.8130805478941</c:v>
                </c:pt>
                <c:pt idx="410">
                  <c:v>7725.4923243519406</c:v>
                </c:pt>
                <c:pt idx="411">
                  <c:v>7741.176397145804</c:v>
                </c:pt>
                <c:pt idx="412">
                  <c:v>7756.8652649160122</c:v>
                </c:pt>
                <c:pt idx="413">
                  <c:v>7772.5588937510665</c:v>
                </c:pt>
                <c:pt idx="414">
                  <c:v>7788.2572498413183</c:v>
                </c:pt>
                <c:pt idx="415">
                  <c:v>7803.9602994788193</c:v>
                </c:pt>
                <c:pt idx="416">
                  <c:v>7819.6680090571863</c:v>
                </c:pt>
                <c:pt idx="417">
                  <c:v>7835.3803450714649</c:v>
                </c:pt>
                <c:pt idx="418">
                  <c:v>7851.0972741179867</c:v>
                </c:pt>
                <c:pt idx="419">
                  <c:v>7866.8187628942305</c:v>
                </c:pt>
                <c:pt idx="420">
                  <c:v>7882.5447781986877</c:v>
                </c:pt>
                <c:pt idx="421">
                  <c:v>7898.2752869307187</c:v>
                </c:pt>
                <c:pt idx="422">
                  <c:v>7914.0102560904188</c:v>
                </c:pt>
                <c:pt idx="423">
                  <c:v>7929.749652778476</c:v>
                </c:pt>
                <c:pt idx="424">
                  <c:v>7945.4934441960368</c:v>
                </c:pt>
                <c:pt idx="425">
                  <c:v>7961.2415976445645</c:v>
                </c:pt>
                <c:pt idx="426">
                  <c:v>7976.9940805257002</c:v>
                </c:pt>
                <c:pt idx="427">
                  <c:v>7992.7508603411279</c:v>
                </c:pt>
                <c:pt idx="428">
                  <c:v>8008.5119046924383</c:v>
                </c:pt>
                <c:pt idx="429">
                  <c:v>8024.2771812809824</c:v>
                </c:pt>
                <c:pt idx="430">
                  <c:v>8040.046657907742</c:v>
                </c:pt>
                <c:pt idx="431">
                  <c:v>8055.8203024731893</c:v>
                </c:pt>
                <c:pt idx="432">
                  <c:v>8071.5980829771461</c:v>
                </c:pt>
                <c:pt idx="433">
                  <c:v>8087.3799675186519</c:v>
                </c:pt>
                <c:pt idx="434">
                  <c:v>8103.1659242958203</c:v>
                </c:pt>
                <c:pt idx="435">
                  <c:v>8118.955921605706</c:v>
                </c:pt>
                <c:pt idx="436">
                  <c:v>8134.749927844161</c:v>
                </c:pt>
                <c:pt idx="437">
                  <c:v>8150.5479115057115</c:v>
                </c:pt>
                <c:pt idx="438">
                  <c:v>8166.3498411834016</c:v>
                </c:pt>
                <c:pt idx="439">
                  <c:v>8182.1556855686695</c:v>
                </c:pt>
                <c:pt idx="440">
                  <c:v>8197.9654134512093</c:v>
                </c:pt>
                <c:pt idx="441">
                  <c:v>8213.7789937188227</c:v>
                </c:pt>
                <c:pt idx="442">
                  <c:v>8229.5963953572973</c:v>
                </c:pt>
                <c:pt idx="443">
                  <c:v>8245.4175874502598</c:v>
                </c:pt>
                <c:pt idx="444">
                  <c:v>8261.2425391790457</c:v>
                </c:pt>
                <c:pt idx="445">
                  <c:v>8277.0712198225538</c:v>
                </c:pt>
                <c:pt idx="446">
                  <c:v>8292.9035987571187</c:v>
                </c:pt>
                <c:pt idx="447">
                  <c:v>8308.7396454563659</c:v>
                </c:pt>
                <c:pt idx="448">
                  <c:v>8324.5793294910836</c:v>
                </c:pt>
                <c:pt idx="449">
                  <c:v>8340.4226205290779</c:v>
                </c:pt>
                <c:pt idx="450">
                  <c:v>8356.2694883350487</c:v>
                </c:pt>
                <c:pt idx="451">
                  <c:v>8372.1199027704351</c:v>
                </c:pt>
                <c:pt idx="452">
                  <c:v>8387.973833793294</c:v>
                </c:pt>
                <c:pt idx="453">
                  <c:v>8403.831251458163</c:v>
                </c:pt>
                <c:pt idx="454">
                  <c:v>8419.6921259159153</c:v>
                </c:pt>
                <c:pt idx="455">
                  <c:v>8435.5564274136323</c:v>
                </c:pt>
                <c:pt idx="456">
                  <c:v>8451.4241262944615</c:v>
                </c:pt>
                <c:pt idx="457">
                  <c:v>8467.2951929974861</c:v>
                </c:pt>
                <c:pt idx="458">
                  <c:v>8483.169598057586</c:v>
                </c:pt>
                <c:pt idx="459">
                  <c:v>8499.0473121053037</c:v>
                </c:pt>
                <c:pt idx="460">
                  <c:v>8514.9283058667079</c:v>
                </c:pt>
                <c:pt idx="461">
                  <c:v>8530.8125501632549</c:v>
                </c:pt>
                <c:pt idx="462">
                  <c:v>8546.7000159116596</c:v>
                </c:pt>
                <c:pt idx="463">
                  <c:v>8562.5906741237541</c:v>
                </c:pt>
                <c:pt idx="464">
                  <c:v>8578.4844959063576</c:v>
                </c:pt>
                <c:pt idx="465">
                  <c:v>8594.3814524611371</c:v>
                </c:pt>
                <c:pt idx="466">
                  <c:v>8610.2815150844744</c:v>
                </c:pt>
                <c:pt idx="467">
                  <c:v>8626.1846551673261</c:v>
                </c:pt>
                <c:pt idx="468">
                  <c:v>8642.0908441951015</c:v>
                </c:pt>
                <c:pt idx="469">
                  <c:v>8658.0000537475098</c:v>
                </c:pt>
                <c:pt idx="470">
                  <c:v>8673.9122554984369</c:v>
                </c:pt>
                <c:pt idx="471">
                  <c:v>8689.8274212158103</c:v>
                </c:pt>
                <c:pt idx="472">
                  <c:v>8705.7455227614628</c:v>
                </c:pt>
                <c:pt idx="473">
                  <c:v>8721.6665320909924</c:v>
                </c:pt>
                <c:pt idx="474">
                  <c:v>8737.5904212536352</c:v>
                </c:pt>
                <c:pt idx="475">
                  <c:v>8753.5171623921342</c:v>
                </c:pt>
                <c:pt idx="476">
                  <c:v>8769.4467277425847</c:v>
                </c:pt>
                <c:pt idx="477">
                  <c:v>8785.3790896343271</c:v>
                </c:pt>
                <c:pt idx="478">
                  <c:v>8801.3142204897977</c:v>
                </c:pt>
                <c:pt idx="479">
                  <c:v>8817.2520928243885</c:v>
                </c:pt>
                <c:pt idx="480">
                  <c:v>8833.1926792463273</c:v>
                </c:pt>
                <c:pt idx="481">
                  <c:v>8849.1359524565414</c:v>
                </c:pt>
                <c:pt idx="482">
                  <c:v>8865.0818852485136</c:v>
                </c:pt>
                <c:pt idx="483">
                  <c:v>8881.0304505081549</c:v>
                </c:pt>
                <c:pt idx="484">
                  <c:v>8896.9816212136702</c:v>
                </c:pt>
                <c:pt idx="485">
                  <c:v>8912.9353704354289</c:v>
                </c:pt>
                <c:pt idx="486">
                  <c:v>8928.8916713358212</c:v>
                </c:pt>
                <c:pt idx="487">
                  <c:v>8944.8504971691364</c:v>
                </c:pt>
                <c:pt idx="488">
                  <c:v>8960.811821281417</c:v>
                </c:pt>
                <c:pt idx="489">
                  <c:v>8976.7756171103374</c:v>
                </c:pt>
                <c:pt idx="490">
                  <c:v>8992.7418581850616</c:v>
                </c:pt>
                <c:pt idx="491">
                  <c:v>9008.7105181261104</c:v>
                </c:pt>
                <c:pt idx="492">
                  <c:v>9024.6815706452362</c:v>
                </c:pt>
                <c:pt idx="493">
                  <c:v>9040.6549895452845</c:v>
                </c:pt>
                <c:pt idx="494">
                  <c:v>9056.630748720052</c:v>
                </c:pt>
                <c:pt idx="495">
                  <c:v>9072.6088221541795</c:v>
                </c:pt>
                <c:pt idx="496">
                  <c:v>9088.5891839229826</c:v>
                </c:pt>
                <c:pt idx="497">
                  <c:v>9104.5718081923496</c:v>
                </c:pt>
                <c:pt idx="498">
                  <c:v>9120.5566692185985</c:v>
                </c:pt>
                <c:pt idx="499">
                  <c:v>9136.543741348336</c:v>
                </c:pt>
                <c:pt idx="500">
                  <c:v>9152.5329990183418</c:v>
                </c:pt>
                <c:pt idx="501">
                  <c:v>9168.5244167554156</c:v>
                </c:pt>
                <c:pt idx="502">
                  <c:v>9184.5179691762642</c:v>
                </c:pt>
                <c:pt idx="503">
                  <c:v>9200.513630987356</c:v>
                </c:pt>
                <c:pt idx="504">
                  <c:v>9216.511376984794</c:v>
                </c:pt>
                <c:pt idx="505">
                  <c:v>9232.5111820541824</c:v>
                </c:pt>
                <c:pt idx="506">
                  <c:v>9248.5130211705018</c:v>
                </c:pt>
                <c:pt idx="507">
                  <c:v>9264.5168693979576</c:v>
                </c:pt>
                <c:pt idx="508">
                  <c:v>9280.5227018898695</c:v>
                </c:pt>
                <c:pt idx="509">
                  <c:v>9296.5304938885274</c:v>
                </c:pt>
                <c:pt idx="510">
                  <c:v>9312.5402207250645</c:v>
                </c:pt>
                <c:pt idx="511">
                  <c:v>9328.5518578193241</c:v>
                </c:pt>
                <c:pt idx="512">
                  <c:v>9344.5653806797254</c:v>
                </c:pt>
                <c:pt idx="513">
                  <c:v>9360.5807649031358</c:v>
                </c:pt>
                <c:pt idx="514">
                  <c:v>9376.5979861747383</c:v>
                </c:pt>
                <c:pt idx="515">
                  <c:v>9392.6170202678986</c:v>
                </c:pt>
                <c:pt idx="516">
                  <c:v>9408.6378430440345</c:v>
                </c:pt>
                <c:pt idx="517">
                  <c:v>9424.6604304524844</c:v>
                </c:pt>
                <c:pt idx="518">
                  <c:v>9440.6847585303785</c:v>
                </c:pt>
                <c:pt idx="519">
                  <c:v>9456.7108034025023</c:v>
                </c:pt>
                <c:pt idx="520">
                  <c:v>9472.7385412811727</c:v>
                </c:pt>
                <c:pt idx="521">
                  <c:v>9488.7679484661003</c:v>
                </c:pt>
                <c:pt idx="522">
                  <c:v>9504.7990013442613</c:v>
                </c:pt>
                <c:pt idx="523">
                  <c:v>9520.8316763897656</c:v>
                </c:pt>
                <c:pt idx="524">
                  <c:v>9536.8659501637303</c:v>
                </c:pt>
                <c:pt idx="525">
                  <c:v>9552.901799314146</c:v>
                </c:pt>
                <c:pt idx="526">
                  <c:v>9568.93920057574</c:v>
                </c:pt>
                <c:pt idx="527">
                  <c:v>9584.9781307698577</c:v>
                </c:pt>
                <c:pt idx="528">
                  <c:v>9601.018566804325</c:v>
                </c:pt>
                <c:pt idx="529">
                  <c:v>9617.0604856733153</c:v>
                </c:pt>
                <c:pt idx="530">
                  <c:v>9633.1038644572272</c:v>
                </c:pt>
                <c:pt idx="531">
                  <c:v>9649.1486803225471</c:v>
                </c:pt>
                <c:pt idx="532">
                  <c:v>9665.1949105217227</c:v>
                </c:pt>
                <c:pt idx="533">
                  <c:v>9681.2425323930329</c:v>
                </c:pt>
                <c:pt idx="534">
                  <c:v>9697.2915233604563</c:v>
                </c:pt>
                <c:pt idx="535">
                  <c:v>9713.3418609335422</c:v>
                </c:pt>
                <c:pt idx="536">
                  <c:v>9729.3935227072798</c:v>
                </c:pt>
                <c:pt idx="537">
                  <c:v>9745.4464863619669</c:v>
                </c:pt>
                <c:pt idx="538">
                  <c:v>9761.5007296630902</c:v>
                </c:pt>
                <c:pt idx="539">
                  <c:v>9777.556230461174</c:v>
                </c:pt>
                <c:pt idx="540">
                  <c:v>9793.6129666916804</c:v>
                </c:pt>
                <c:pt idx="541">
                  <c:v>9809.6709163748528</c:v>
                </c:pt>
                <c:pt idx="542">
                  <c:v>9825.7300576156013</c:v>
                </c:pt>
                <c:pt idx="543">
                  <c:v>9841.7903686033678</c:v>
                </c:pt>
                <c:pt idx="544">
                  <c:v>9857.8518276120012</c:v>
                </c:pt>
                <c:pt idx="545">
                  <c:v>9873.9144129996257</c:v>
                </c:pt>
                <c:pt idx="546">
                  <c:v>9889.9781032085048</c:v>
                </c:pt>
                <c:pt idx="547">
                  <c:v>9906.0428767649264</c:v>
                </c:pt>
                <c:pt idx="548">
                  <c:v>9922.1087122790686</c:v>
                </c:pt>
                <c:pt idx="549">
                  <c:v>9938.1755884448594</c:v>
                </c:pt>
                <c:pt idx="550">
                  <c:v>9954.2434840398619</c:v>
                </c:pt>
                <c:pt idx="551">
                  <c:v>9970.3123779251418</c:v>
                </c:pt>
                <c:pt idx="552">
                  <c:v>9986.3822490451366</c:v>
                </c:pt>
                <c:pt idx="553">
                  <c:v>10002.453076427531</c:v>
                </c:pt>
                <c:pt idx="554">
                  <c:v>10018.524839183117</c:v>
                </c:pt>
                <c:pt idx="555">
                  <c:v>10034.597516505684</c:v>
                </c:pt>
                <c:pt idx="556">
                  <c:v>10050.671087671877</c:v>
                </c:pt>
                <c:pt idx="557">
                  <c:v>10066.74553204107</c:v>
                </c:pt>
                <c:pt idx="558">
                  <c:v>10082.820829055237</c:v>
                </c:pt>
                <c:pt idx="559">
                  <c:v>10098.896958238838</c:v>
                </c:pt>
                <c:pt idx="560">
                  <c:v>10114.973899198667</c:v>
                </c:pt>
                <c:pt idx="561">
                  <c:v>10131.051631623741</c:v>
                </c:pt>
                <c:pt idx="562">
                  <c:v>10147.130135285166</c:v>
                </c:pt>
                <c:pt idx="563">
                  <c:v>10163.209390036018</c:v>
                </c:pt>
                <c:pt idx="564">
                  <c:v>10179.289375811197</c:v>
                </c:pt>
                <c:pt idx="565">
                  <c:v>10195.37007262732</c:v>
                </c:pt>
                <c:pt idx="566">
                  <c:v>10211.451460582579</c:v>
                </c:pt>
                <c:pt idx="567">
                  <c:v>10227.533519856614</c:v>
                </c:pt>
                <c:pt idx="568">
                  <c:v>10243.616230710399</c:v>
                </c:pt>
                <c:pt idx="569">
                  <c:v>10259.699573486099</c:v>
                </c:pt>
                <c:pt idx="570">
                  <c:v>10275.783528606951</c:v>
                </c:pt>
                <c:pt idx="571">
                  <c:v>10291.868076577133</c:v>
                </c:pt>
                <c:pt idx="572">
                  <c:v>10307.953197981646</c:v>
                </c:pt>
                <c:pt idx="573">
                  <c:v>10324.03887348617</c:v>
                </c:pt>
                <c:pt idx="574">
                  <c:v>10340.125083836954</c:v>
                </c:pt>
                <c:pt idx="575">
                  <c:v>10356.211809860673</c:v>
                </c:pt>
                <c:pt idx="576">
                  <c:v>10372.299032464321</c:v>
                </c:pt>
                <c:pt idx="577">
                  <c:v>10388.386732635066</c:v>
                </c:pt>
                <c:pt idx="578">
                  <c:v>10404.474891440132</c:v>
                </c:pt>
                <c:pt idx="579">
                  <c:v>10420.563490026669</c:v>
                </c:pt>
                <c:pt idx="580">
                  <c:v>10436.652509621636</c:v>
                </c:pt>
                <c:pt idx="581">
                  <c:v>10452.741931531657</c:v>
                </c:pt>
                <c:pt idx="582">
                  <c:v>10468.831737142908</c:v>
                </c:pt>
                <c:pt idx="583">
                  <c:v>10484.921907920991</c:v>
                </c:pt>
                <c:pt idx="584">
                  <c:v>10501.012425410798</c:v>
                </c:pt>
                <c:pt idx="585">
                  <c:v>10517.103271236398</c:v>
                </c:pt>
                <c:pt idx="586">
                  <c:v>10533.194427100894</c:v>
                </c:pt>
                <c:pt idx="587">
                  <c:v>10549.285874786317</c:v>
                </c:pt>
                <c:pt idx="588">
                  <c:v>10565.377596153483</c:v>
                </c:pt>
                <c:pt idx="589">
                  <c:v>10581.469573141876</c:v>
                </c:pt>
                <c:pt idx="590">
                  <c:v>10597.56178776952</c:v>
                </c:pt>
                <c:pt idx="591">
                  <c:v>10613.654222132853</c:v>
                </c:pt>
                <c:pt idx="592">
                  <c:v>10629.746858406601</c:v>
                </c:pt>
                <c:pt idx="593">
                  <c:v>10645.839678843657</c:v>
                </c:pt>
                <c:pt idx="594">
                  <c:v>10661.932665774948</c:v>
                </c:pt>
                <c:pt idx="595">
                  <c:v>10678.025801609314</c:v>
                </c:pt>
                <c:pt idx="596">
                  <c:v>10694.119068833385</c:v>
                </c:pt>
                <c:pt idx="597">
                  <c:v>10710.21245001145</c:v>
                </c:pt>
                <c:pt idx="598">
                  <c:v>10726.30592778533</c:v>
                </c:pt>
                <c:pt idx="599">
                  <c:v>10742.399484874271</c:v>
                </c:pt>
                <c:pt idx="600">
                  <c:v>10758.493104074792</c:v>
                </c:pt>
                <c:pt idx="601">
                  <c:v>10774.58676826058</c:v>
                </c:pt>
                <c:pt idx="602">
                  <c:v>10790.680460382358</c:v>
                </c:pt>
                <c:pt idx="603">
                  <c:v>10806.774163467762</c:v>
                </c:pt>
                <c:pt idx="604">
                  <c:v>10822.867860621211</c:v>
                </c:pt>
                <c:pt idx="605">
                  <c:v>10838.961535023789</c:v>
                </c:pt>
                <c:pt idx="606">
                  <c:v>10855.055169933119</c:v>
                </c:pt>
                <c:pt idx="607">
                  <c:v>10871.148748683237</c:v>
                </c:pt>
                <c:pt idx="608">
                  <c:v>10887.242254684466</c:v>
                </c:pt>
                <c:pt idx="609">
                  <c:v>10903.3356714233</c:v>
                </c:pt>
                <c:pt idx="610">
                  <c:v>10919.428982462263</c:v>
                </c:pt>
                <c:pt idx="611">
                  <c:v>10935.522171439807</c:v>
                </c:pt>
                <c:pt idx="612">
                  <c:v>10951.615222070166</c:v>
                </c:pt>
                <c:pt idx="613">
                  <c:v>10967.708118143248</c:v>
                </c:pt>
                <c:pt idx="614">
                  <c:v>10983.800843524503</c:v>
                </c:pt>
                <c:pt idx="615">
                  <c:v>10999.893382154805</c:v>
                </c:pt>
                <c:pt idx="616">
                  <c:v>11015.985718050315</c:v>
                </c:pt>
                <c:pt idx="617">
                  <c:v>11032.077835302382</c:v>
                </c:pt>
                <c:pt idx="618">
                  <c:v>11048.169718077388</c:v>
                </c:pt>
                <c:pt idx="619">
                  <c:v>11064.261350616653</c:v>
                </c:pt>
                <c:pt idx="620">
                  <c:v>11080.352717236286</c:v>
                </c:pt>
                <c:pt idx="621">
                  <c:v>11096.443802327094</c:v>
                </c:pt>
                <c:pt idx="622">
                  <c:v>11112.534590354417</c:v>
                </c:pt>
                <c:pt idx="623">
                  <c:v>11128.625065858043</c:v>
                </c:pt>
                <c:pt idx="624">
                  <c:v>11144.715213452062</c:v>
                </c:pt>
                <c:pt idx="625">
                  <c:v>11160.805017824749</c:v>
                </c:pt>
                <c:pt idx="626">
                  <c:v>11176.894463738445</c:v>
                </c:pt>
                <c:pt idx="627">
                  <c:v>11192.983536029429</c:v>
                </c:pt>
                <c:pt idx="628">
                  <c:v>11209.072219607795</c:v>
                </c:pt>
                <c:pt idx="629">
                  <c:v>11225.160499457337</c:v>
                </c:pt>
                <c:pt idx="630">
                  <c:v>11241.248360635409</c:v>
                </c:pt>
                <c:pt idx="631">
                  <c:v>11257.335788272823</c:v>
                </c:pt>
                <c:pt idx="632">
                  <c:v>11273.422767573713</c:v>
                </c:pt>
                <c:pt idx="633">
                  <c:v>11289.509283815418</c:v>
                </c:pt>
                <c:pt idx="634">
                  <c:v>11305.595322348358</c:v>
                </c:pt>
                <c:pt idx="635">
                  <c:v>11321.680868595906</c:v>
                </c:pt>
                <c:pt idx="636">
                  <c:v>11337.765908054276</c:v>
                </c:pt>
                <c:pt idx="637">
                  <c:v>11353.850426292402</c:v>
                </c:pt>
                <c:pt idx="638">
                  <c:v>11369.934408951796</c:v>
                </c:pt>
                <c:pt idx="639">
                  <c:v>11386.017841746449</c:v>
                </c:pt>
                <c:pt idx="640">
                  <c:v>11402.100710462697</c:v>
                </c:pt>
                <c:pt idx="641">
                  <c:v>11418.183000959105</c:v>
                </c:pt>
                <c:pt idx="642">
                  <c:v>11434.264699166339</c:v>
                </c:pt>
                <c:pt idx="643">
                  <c:v>11450.345791087042</c:v>
                </c:pt>
                <c:pt idx="644">
                  <c:v>11466.426262795731</c:v>
                </c:pt>
                <c:pt idx="645">
                  <c:v>11482.50610043865</c:v>
                </c:pt>
                <c:pt idx="646">
                  <c:v>11498.585290233666</c:v>
                </c:pt>
                <c:pt idx="647">
                  <c:v>11514.663818470141</c:v>
                </c:pt>
                <c:pt idx="648">
                  <c:v>11530.741671508806</c:v>
                </c:pt>
                <c:pt idx="649">
                  <c:v>11546.818835781658</c:v>
                </c:pt>
                <c:pt idx="650">
                  <c:v>11562.895297791811</c:v>
                </c:pt>
                <c:pt idx="651">
                  <c:v>11578.971044113401</c:v>
                </c:pt>
                <c:pt idx="652">
                  <c:v>11595.046061391449</c:v>
                </c:pt>
                <c:pt idx="653">
                  <c:v>11611.120336341744</c:v>
                </c:pt>
                <c:pt idx="654">
                  <c:v>11627.193855750727</c:v>
                </c:pt>
                <c:pt idx="655">
                  <c:v>11643.266606475359</c:v>
                </c:pt>
                <c:pt idx="656">
                  <c:v>11659.338575443016</c:v>
                </c:pt>
                <c:pt idx="657">
                  <c:v>11675.409749651351</c:v>
                </c:pt>
                <c:pt idx="658">
                  <c:v>11691.480116168186</c:v>
                </c:pt>
                <c:pt idx="659">
                  <c:v>11707.549662131389</c:v>
                </c:pt>
                <c:pt idx="660">
                  <c:v>11723.618374748748</c:v>
                </c:pt>
                <c:pt idx="661">
                  <c:v>11739.686241297855</c:v>
                </c:pt>
                <c:pt idx="662">
                  <c:v>11755.753249125988</c:v>
                </c:pt>
                <c:pt idx="663">
                  <c:v>11771.819385649987</c:v>
                </c:pt>
                <c:pt idx="664">
                  <c:v>11787.88463835613</c:v>
                </c:pt>
                <c:pt idx="665">
                  <c:v>11803.948994800019</c:v>
                </c:pt>
                <c:pt idx="666">
                  <c:v>11820.012442606469</c:v>
                </c:pt>
                <c:pt idx="667">
                  <c:v>11836.074969469359</c:v>
                </c:pt>
                <c:pt idx="668">
                  <c:v>11852.136563151549</c:v>
                </c:pt>
                <c:pt idx="669">
                  <c:v>11868.197211484729</c:v>
                </c:pt>
                <c:pt idx="670">
                  <c:v>11884.256902369316</c:v>
                </c:pt>
                <c:pt idx="671">
                  <c:v>11900.315623774333</c:v>
                </c:pt>
                <c:pt idx="672">
                  <c:v>11916.373363737286</c:v>
                </c:pt>
                <c:pt idx="673">
                  <c:v>11932.430110364039</c:v>
                </c:pt>
                <c:pt idx="674">
                  <c:v>11948.485851828715</c:v>
                </c:pt>
                <c:pt idx="675">
                  <c:v>11964.540576373549</c:v>
                </c:pt>
                <c:pt idx="676">
                  <c:v>11980.594272308788</c:v>
                </c:pt>
                <c:pt idx="677">
                  <c:v>11996.646928012569</c:v>
                </c:pt>
                <c:pt idx="678">
                  <c:v>12012.69853193079</c:v>
                </c:pt>
                <c:pt idx="679">
                  <c:v>12028.749072577006</c:v>
                </c:pt>
                <c:pt idx="680">
                  <c:v>12044.798538532294</c:v>
                </c:pt>
                <c:pt idx="681">
                  <c:v>12060.846918445148</c:v>
                </c:pt>
                <c:pt idx="682">
                  <c:v>12076.894201031355</c:v>
                </c:pt>
                <c:pt idx="683">
                  <c:v>12092.940375073869</c:v>
                </c:pt>
                <c:pt idx="684">
                  <c:v>12108.98542942271</c:v>
                </c:pt>
                <c:pt idx="685">
                  <c:v>12125.029352994819</c:v>
                </c:pt>
                <c:pt idx="686">
                  <c:v>12141.072134773969</c:v>
                </c:pt>
                <c:pt idx="687">
                  <c:v>12157.113763810628</c:v>
                </c:pt>
                <c:pt idx="688">
                  <c:v>12173.154229221844</c:v>
                </c:pt>
                <c:pt idx="689">
                  <c:v>12189.193520191126</c:v>
                </c:pt>
                <c:pt idx="690">
                  <c:v>12205.23162596833</c:v>
                </c:pt>
                <c:pt idx="691">
                  <c:v>12221.26853586954</c:v>
                </c:pt>
                <c:pt idx="692">
                  <c:v>12237.304239276946</c:v>
                </c:pt>
                <c:pt idx="693">
                  <c:v>12253.338725638729</c:v>
                </c:pt>
                <c:pt idx="694">
                  <c:v>12269.37198446894</c:v>
                </c:pt>
                <c:pt idx="695">
                  <c:v>12285.404005347391</c:v>
                </c:pt>
                <c:pt idx="696">
                  <c:v>12301.434777919525</c:v>
                </c:pt>
                <c:pt idx="697">
                  <c:v>12317.464291896309</c:v>
                </c:pt>
                <c:pt idx="698">
                  <c:v>12333.492537054106</c:v>
                </c:pt>
                <c:pt idx="699">
                  <c:v>12349.519503234571</c:v>
                </c:pt>
                <c:pt idx="700">
                  <c:v>12365.545180344516</c:v>
                </c:pt>
                <c:pt idx="701">
                  <c:v>12381.569558355808</c:v>
                </c:pt>
                <c:pt idx="702">
                  <c:v>12397.592627305248</c:v>
                </c:pt>
                <c:pt idx="703">
                  <c:v>12413.614377294449</c:v>
                </c:pt>
                <c:pt idx="704">
                  <c:v>12429.634798489722</c:v>
                </c:pt>
                <c:pt idx="705">
                  <c:v>12445.653881121958</c:v>
                </c:pt>
                <c:pt idx="706">
                  <c:v>12461.67161548651</c:v>
                </c:pt>
                <c:pt idx="707">
                  <c:v>12477.687991943079</c:v>
                </c:pt>
                <c:pt idx="708">
                  <c:v>12493.703000915602</c:v>
                </c:pt>
                <c:pt idx="709">
                  <c:v>12509.716632892121</c:v>
                </c:pt>
                <c:pt idx="710">
                  <c:v>12525.728878424674</c:v>
                </c:pt>
                <c:pt idx="711">
                  <c:v>12541.739728129187</c:v>
                </c:pt>
                <c:pt idx="712">
                  <c:v>12557.749172685337</c:v>
                </c:pt>
                <c:pt idx="713">
                  <c:v>12573.757202836463</c:v>
                </c:pt>
                <c:pt idx="714">
                  <c:v>12589.763809389418</c:v>
                </c:pt>
                <c:pt idx="715">
                  <c:v>12605.768983214484</c:v>
                </c:pt>
                <c:pt idx="716">
                  <c:v>12621.772715245228</c:v>
                </c:pt>
                <c:pt idx="717">
                  <c:v>12637.774996478403</c:v>
                </c:pt>
                <c:pt idx="718">
                  <c:v>12653.775817973838</c:v>
                </c:pt>
                <c:pt idx="719">
                  <c:v>12669.775170854295</c:v>
                </c:pt>
                <c:pt idx="720">
                  <c:v>12685.773046305378</c:v>
                </c:pt>
                <c:pt idx="721">
                  <c:v>12701.76943557541</c:v>
                </c:pt>
                <c:pt idx="722">
                  <c:v>12717.764329975311</c:v>
                </c:pt>
                <c:pt idx="723">
                  <c:v>12733.757720878491</c:v>
                </c:pt>
                <c:pt idx="724">
                  <c:v>12749.749599720732</c:v>
                </c:pt>
                <c:pt idx="725">
                  <c:v>12765.739958000064</c:v>
                </c:pt>
                <c:pt idx="726">
                  <c:v>12781.728787276665</c:v>
                </c:pt>
                <c:pt idx="727">
                  <c:v>12797.716079172729</c:v>
                </c:pt>
                <c:pt idx="728">
                  <c:v>12813.701825372365</c:v>
                </c:pt>
                <c:pt idx="729">
                  <c:v>12829.686017621478</c:v>
                </c:pt>
                <c:pt idx="730">
                  <c:v>12845.668647727638</c:v>
                </c:pt>
                <c:pt idx="731">
                  <c:v>12861.649707559996</c:v>
                </c:pt>
                <c:pt idx="732">
                  <c:v>12877.629189049139</c:v>
                </c:pt>
                <c:pt idx="733">
                  <c:v>12893.607084186988</c:v>
                </c:pt>
                <c:pt idx="734">
                  <c:v>12909.583385026688</c:v>
                </c:pt>
                <c:pt idx="735">
                  <c:v>12925.558083682487</c:v>
                </c:pt>
                <c:pt idx="736">
                  <c:v>12941.531172329614</c:v>
                </c:pt>
                <c:pt idx="737">
                  <c:v>12957.502643204187</c:v>
                </c:pt>
                <c:pt idx="738">
                  <c:v>12973.472488603062</c:v>
                </c:pt>
                <c:pt idx="739">
                  <c:v>12989.440700883764</c:v>
                </c:pt>
                <c:pt idx="740">
                  <c:v>13005.407272464332</c:v>
                </c:pt>
                <c:pt idx="741">
                  <c:v>13021.372195823227</c:v>
                </c:pt>
                <c:pt idx="742">
                  <c:v>13037.335463499217</c:v>
                </c:pt>
                <c:pt idx="743">
                  <c:v>13053.297068091248</c:v>
                </c:pt>
                <c:pt idx="744">
                  <c:v>13069.257002258344</c:v>
                </c:pt>
                <c:pt idx="745">
                  <c:v>13085.215258719494</c:v>
                </c:pt>
                <c:pt idx="746">
                  <c:v>13101.171830253526</c:v>
                </c:pt>
                <c:pt idx="747">
                  <c:v>13117.126709699001</c:v>
                </c:pt>
                <c:pt idx="748">
                  <c:v>13133.079889954102</c:v>
                </c:pt>
                <c:pt idx="749">
                  <c:v>13149.031363976514</c:v>
                </c:pt>
                <c:pt idx="750">
                  <c:v>13164.981124783311</c:v>
                </c:pt>
                <c:pt idx="751">
                  <c:v>13180.929165450845</c:v>
                </c:pt>
                <c:pt idx="752">
                  <c:v>13196.875479114635</c:v>
                </c:pt>
                <c:pt idx="753">
                  <c:v>13212.820058969242</c:v>
                </c:pt>
                <c:pt idx="754">
                  <c:v>13228.762898268178</c:v>
                </c:pt>
                <c:pt idx="755">
                  <c:v>13244.70399032376</c:v>
                </c:pt>
                <c:pt idx="756">
                  <c:v>13260.643328507029</c:v>
                </c:pt>
                <c:pt idx="757">
                  <c:v>13276.580906247618</c:v>
                </c:pt>
                <c:pt idx="758">
                  <c:v>13292.51671703365</c:v>
                </c:pt>
                <c:pt idx="759">
                  <c:v>13308.450754411608</c:v>
                </c:pt>
                <c:pt idx="760">
                  <c:v>13324.383011986241</c:v>
                </c:pt>
                <c:pt idx="761">
                  <c:v>13340.313483420443</c:v>
                </c:pt>
                <c:pt idx="762">
                  <c:v>13356.242162435139</c:v>
                </c:pt>
                <c:pt idx="763">
                  <c:v>13372.169042809173</c:v>
                </c:pt>
                <c:pt idx="764">
                  <c:v>13388.094118379204</c:v>
                </c:pt>
                <c:pt idx="765">
                  <c:v>13404.017383039571</c:v>
                </c:pt>
                <c:pt idx="766">
                  <c:v>13419.938830742205</c:v>
                </c:pt>
                <c:pt idx="767">
                  <c:v>13435.858455496511</c:v>
                </c:pt>
                <c:pt idx="768">
                  <c:v>13451.776251369241</c:v>
                </c:pt>
                <c:pt idx="769">
                  <c:v>13467.692212484404</c:v>
                </c:pt>
                <c:pt idx="770">
                  <c:v>13483.606333023126</c:v>
                </c:pt>
                <c:pt idx="771">
                  <c:v>13499.518607223576</c:v>
                </c:pt>
                <c:pt idx="772">
                  <c:v>13515.429029380815</c:v>
                </c:pt>
                <c:pt idx="773">
                  <c:v>13531.337593846707</c:v>
                </c:pt>
                <c:pt idx="774">
                  <c:v>13547.244295029799</c:v>
                </c:pt>
                <c:pt idx="775">
                  <c:v>13563.149127395214</c:v>
                </c:pt>
                <c:pt idx="776">
                  <c:v>13579.052085464542</c:v>
                </c:pt>
                <c:pt idx="777">
                  <c:v>13594.953163815713</c:v>
                </c:pt>
                <c:pt idx="778">
                  <c:v>13610.852357082906</c:v>
                </c:pt>
                <c:pt idx="779">
                  <c:v>13626.749659956417</c:v>
                </c:pt>
                <c:pt idx="780">
                  <c:v>13642.645067182568</c:v>
                </c:pt>
                <c:pt idx="781">
                  <c:v>13658.538573563575</c:v>
                </c:pt>
                <c:pt idx="782">
                  <c:v>13674.430173957457</c:v>
                </c:pt>
                <c:pt idx="783">
                  <c:v>13690.319863277915</c:v>
                </c:pt>
                <c:pt idx="784">
                  <c:v>13706.207636494211</c:v>
                </c:pt>
                <c:pt idx="785">
                  <c:v>13722.093488631077</c:v>
                </c:pt>
                <c:pt idx="786">
                  <c:v>13737.977414768589</c:v>
                </c:pt>
                <c:pt idx="787">
                  <c:v>13753.859410042067</c:v>
                </c:pt>
                <c:pt idx="788">
                  <c:v>13769.739469641947</c:v>
                </c:pt>
                <c:pt idx="789">
                  <c:v>13785.6175888137</c:v>
                </c:pt>
                <c:pt idx="790">
                  <c:v>13801.493762857681</c:v>
                </c:pt>
                <c:pt idx="791">
                  <c:v>13817.367987129062</c:v>
                </c:pt>
                <c:pt idx="792">
                  <c:v>13833.240257037683</c:v>
                </c:pt>
                <c:pt idx="793">
                  <c:v>13849.11056804797</c:v>
                </c:pt>
                <c:pt idx="794">
                  <c:v>13864.978915678808</c:v>
                </c:pt>
                <c:pt idx="795">
                  <c:v>13880.845295503439</c:v>
                </c:pt>
                <c:pt idx="796">
                  <c:v>13896.709703149349</c:v>
                </c:pt>
                <c:pt idx="797">
                  <c:v>13912.572134298147</c:v>
                </c:pt>
                <c:pt idx="798">
                  <c:v>13928.432584685484</c:v>
                </c:pt>
                <c:pt idx="799">
                  <c:v>13944.29105010091</c:v>
                </c:pt>
                <c:pt idx="800">
                  <c:v>13960.147526387789</c:v>
                </c:pt>
                <c:pt idx="801">
                  <c:v>13976.002009443175</c:v>
                </c:pt>
                <c:pt idx="802">
                  <c:v>13991.854495217702</c:v>
                </c:pt>
                <c:pt idx="803">
                  <c:v>14007.704979715485</c:v>
                </c:pt>
                <c:pt idx="804">
                  <c:v>14023.553458994003</c:v>
                </c:pt>
                <c:pt idx="805">
                  <c:v>14039.39992916399</c:v>
                </c:pt>
                <c:pt idx="806">
                  <c:v>14055.244386389328</c:v>
                </c:pt>
                <c:pt idx="807">
                  <c:v>14071.086826886927</c:v>
                </c:pt>
                <c:pt idx="808">
                  <c:v>14086.92724692664</c:v>
                </c:pt>
                <c:pt idx="809">
                  <c:v>14102.765642831124</c:v>
                </c:pt>
                <c:pt idx="810">
                  <c:v>14118.602010975754</c:v>
                </c:pt>
                <c:pt idx="811">
                  <c:v>14134.436347788504</c:v>
                </c:pt>
                <c:pt idx="812">
                  <c:v>14150.268649749834</c:v>
                </c:pt>
                <c:pt idx="813">
                  <c:v>14166.098913392596</c:v>
                </c:pt>
                <c:pt idx="814">
                  <c:v>14181.927135301903</c:v>
                </c:pt>
                <c:pt idx="815">
                  <c:v>14197.753312115045</c:v>
                </c:pt>
                <c:pt idx="816">
                  <c:v>14213.57744052136</c:v>
                </c:pt>
                <c:pt idx="817">
                  <c:v>14229.399517262138</c:v>
                </c:pt>
                <c:pt idx="818">
                  <c:v>14245.219539130507</c:v>
                </c:pt>
                <c:pt idx="819">
                  <c:v>14261.037502971323</c:v>
                </c:pt>
                <c:pt idx="820">
                  <c:v>14276.853405681069</c:v>
                </c:pt>
                <c:pt idx="821">
                  <c:v>14292.667244207738</c:v>
                </c:pt>
                <c:pt idx="822">
                  <c:v>14308.479015550729</c:v>
                </c:pt>
                <c:pt idx="823">
                  <c:v>14324.28871676074</c:v>
                </c:pt>
                <c:pt idx="824">
                  <c:v>14340.09634493966</c:v>
                </c:pt>
                <c:pt idx="825">
                  <c:v>14355.901897240456</c:v>
                </c:pt>
                <c:pt idx="826">
                  <c:v>14371.705370867074</c:v>
                </c:pt>
                <c:pt idx="827">
                  <c:v>14387.506763074316</c:v>
                </c:pt>
                <c:pt idx="828">
                  <c:v>14403.306071167752</c:v>
                </c:pt>
                <c:pt idx="829">
                  <c:v>14419.103292503598</c:v>
                </c:pt>
                <c:pt idx="830">
                  <c:v>14434.898424488614</c:v>
                </c:pt>
                <c:pt idx="831">
                  <c:v>14450.691464579997</c:v>
                </c:pt>
                <c:pt idx="832">
                  <c:v>14466.48241028526</c:v>
                </c:pt>
                <c:pt idx="833">
                  <c:v>14482.271259162155</c:v>
                </c:pt>
                <c:pt idx="834">
                  <c:v>14498.058008818538</c:v>
                </c:pt>
                <c:pt idx="835">
                  <c:v>14513.842656912266</c:v>
                </c:pt>
                <c:pt idx="836">
                  <c:v>14529.625201151095</c:v>
                </c:pt>
                <c:pt idx="837">
                  <c:v>14545.405639292585</c:v>
                </c:pt>
                <c:pt idx="838">
                  <c:v>14561.183969143975</c:v>
                </c:pt>
                <c:pt idx="839">
                  <c:v>14576.960188562069</c:v>
                </c:pt>
                <c:pt idx="840">
                  <c:v>14592.73429545316</c:v>
                </c:pt>
                <c:pt idx="841">
                  <c:v>14608.506287772892</c:v>
                </c:pt>
                <c:pt idx="842">
                  <c:v>14624.276163526172</c:v>
                </c:pt>
                <c:pt idx="843">
                  <c:v>14640.043920767064</c:v>
                </c:pt>
                <c:pt idx="844">
                  <c:v>14655.809557598661</c:v>
                </c:pt>
                <c:pt idx="845">
                  <c:v>14671.573072173005</c:v>
                </c:pt>
                <c:pt idx="846">
                  <c:v>14687.334462690966</c:v>
                </c:pt>
                <c:pt idx="847">
                  <c:v>14703.09372740214</c:v>
                </c:pt>
                <c:pt idx="848">
                  <c:v>14718.850864604743</c:v>
                </c:pt>
                <c:pt idx="849">
                  <c:v>14734.605872645494</c:v>
                </c:pt>
                <c:pt idx="850">
                  <c:v>14750.358749919536</c:v>
                </c:pt>
                <c:pt idx="851">
                  <c:v>14766.109494870294</c:v>
                </c:pt>
                <c:pt idx="852">
                  <c:v>14781.858105989402</c:v>
                </c:pt>
                <c:pt idx="853">
                  <c:v>14797.604581816573</c:v>
                </c:pt>
                <c:pt idx="854">
                  <c:v>14813.34892093951</c:v>
                </c:pt>
                <c:pt idx="855">
                  <c:v>14829.091121993784</c:v>
                </c:pt>
                <c:pt idx="856">
                  <c:v>14844.831183662745</c:v>
                </c:pt>
                <c:pt idx="857">
                  <c:v>14860.569104677415</c:v>
                </c:pt>
                <c:pt idx="858">
                  <c:v>14876.304883816361</c:v>
                </c:pt>
                <c:pt idx="859">
                  <c:v>14892.038519905609</c:v>
                </c:pt>
                <c:pt idx="860">
                  <c:v>14907.770011818546</c:v>
                </c:pt>
                <c:pt idx="861">
                  <c:v>14923.499358475794</c:v>
                </c:pt>
                <c:pt idx="862">
                  <c:v>14939.22655884511</c:v>
                </c:pt>
                <c:pt idx="863">
                  <c:v>14954.951611941297</c:v>
                </c:pt>
                <c:pt idx="864">
                  <c:v>14970.674516826082</c:v>
                </c:pt>
                <c:pt idx="865">
                  <c:v>14986.395272608006</c:v>
                </c:pt>
                <c:pt idx="866">
                  <c:v>15002.113878442351</c:v>
                </c:pt>
                <c:pt idx="867">
                  <c:v>15017.83033353099</c:v>
                </c:pt>
                <c:pt idx="868">
                  <c:v>15033.544637122324</c:v>
                </c:pt>
                <c:pt idx="869">
                  <c:v>15049.256788511153</c:v>
                </c:pt>
                <c:pt idx="870">
                  <c:v>15064.966787038567</c:v>
                </c:pt>
                <c:pt idx="871">
                  <c:v>15080.674632091868</c:v>
                </c:pt>
                <c:pt idx="872">
                  <c:v>15096.38032310444</c:v>
                </c:pt>
                <c:pt idx="873">
                  <c:v>15112.083859555663</c:v>
                </c:pt>
                <c:pt idx="874">
                  <c:v>15127.785240970783</c:v>
                </c:pt>
                <c:pt idx="875">
                  <c:v>15143.484466920845</c:v>
                </c:pt>
                <c:pt idx="876">
                  <c:v>15159.18153702255</c:v>
                </c:pt>
                <c:pt idx="877">
                  <c:v>15174.876450938191</c:v>
                </c:pt>
                <c:pt idx="878">
                  <c:v>15190.569208375504</c:v>
                </c:pt>
                <c:pt idx="879">
                  <c:v>15206.2598090876</c:v>
                </c:pt>
                <c:pt idx="880">
                  <c:v>15221.948252872853</c:v>
                </c:pt>
                <c:pt idx="881">
                  <c:v>15237.634539574783</c:v>
                </c:pt>
                <c:pt idx="882">
                  <c:v>15253.318669081968</c:v>
                </c:pt>
                <c:pt idx="883">
                  <c:v>15269.00064132793</c:v>
                </c:pt>
                <c:pt idx="884">
                  <c:v>15284.680456291031</c:v>
                </c:pt>
                <c:pt idx="885">
                  <c:v>15300.358113994387</c:v>
                </c:pt>
                <c:pt idx="886">
                  <c:v>15316.033614505739</c:v>
                </c:pt>
                <c:pt idx="887">
                  <c:v>15331.706957937367</c:v>
                </c:pt>
                <c:pt idx="888">
                  <c:v>15347.37814444598</c:v>
                </c:pt>
                <c:pt idx="889">
                  <c:v>15363.047174232624</c:v>
                </c:pt>
                <c:pt idx="890">
                  <c:v>15378.714047542557</c:v>
                </c:pt>
                <c:pt idx="891">
                  <c:v>15394.378764665164</c:v>
                </c:pt>
                <c:pt idx="892">
                  <c:v>15410.041325933846</c:v>
                </c:pt>
                <c:pt idx="893">
                  <c:v>15425.701731725929</c:v>
                </c:pt>
                <c:pt idx="894">
                  <c:v>15441.359982462545</c:v>
                </c:pt>
                <c:pt idx="895">
                  <c:v>15457.016078608531</c:v>
                </c:pt>
                <c:pt idx="896">
                  <c:v>15472.670020672347</c:v>
                </c:pt>
                <c:pt idx="897">
                  <c:v>15488.321809205947</c:v>
                </c:pt>
                <c:pt idx="898">
                  <c:v>15503.971444804691</c:v>
                </c:pt>
                <c:pt idx="899">
                  <c:v>15519.61892810724</c:v>
                </c:pt>
                <c:pt idx="900">
                  <c:v>15535.264259795455</c:v>
                </c:pt>
                <c:pt idx="901">
                  <c:v>15550.907440594287</c:v>
                </c:pt>
                <c:pt idx="902">
                  <c:v>15566.548471271686</c:v>
                </c:pt>
                <c:pt idx="903">
                  <c:v>15582.187352638495</c:v>
                </c:pt>
                <c:pt idx="904">
                  <c:v>15597.824085548342</c:v>
                </c:pt>
                <c:pt idx="905">
                  <c:v>15613.458670897544</c:v>
                </c:pt>
                <c:pt idx="906">
                  <c:v>15629.091109625013</c:v>
                </c:pt>
                <c:pt idx="907">
                  <c:v>15644.721402712124</c:v>
                </c:pt>
                <c:pt idx="908">
                  <c:v>15660.349551182664</c:v>
                </c:pt>
                <c:pt idx="909">
                  <c:v>15675.975556102672</c:v>
                </c:pt>
                <c:pt idx="910">
                  <c:v>15691.599418580385</c:v>
                </c:pt>
                <c:pt idx="911">
                  <c:v>15707.221139766109</c:v>
                </c:pt>
                <c:pt idx="912">
                  <c:v>15722.840720852133</c:v>
                </c:pt>
                <c:pt idx="913">
                  <c:v>15738.458163072615</c:v>
                </c:pt>
                <c:pt idx="914">
                  <c:v>15754.073467703489</c:v>
                </c:pt>
                <c:pt idx="915">
                  <c:v>15769.686636062366</c:v>
                </c:pt>
                <c:pt idx="916">
                  <c:v>15785.29766950842</c:v>
                </c:pt>
                <c:pt idx="917">
                  <c:v>15800.906569442304</c:v>
                </c:pt>
                <c:pt idx="918">
                  <c:v>15816.513337306042</c:v>
                </c:pt>
                <c:pt idx="919">
                  <c:v>15832.11797458291</c:v>
                </c:pt>
                <c:pt idx="920">
                  <c:v>15847.720482797373</c:v>
                </c:pt>
                <c:pt idx="921">
                  <c:v>15863.32086351494</c:v>
                </c:pt>
                <c:pt idx="922">
                  <c:v>15878.919118342124</c:v>
                </c:pt>
                <c:pt idx="923">
                  <c:v>15894.51524892626</c:v>
                </c:pt>
                <c:pt idx="924">
                  <c:v>15910.109256955482</c:v>
                </c:pt>
                <c:pt idx="925">
                  <c:v>15925.701144158571</c:v>
                </c:pt>
                <c:pt idx="926">
                  <c:v>15941.290912304878</c:v>
                </c:pt>
                <c:pt idx="927">
                  <c:v>15956.878563204224</c:v>
                </c:pt>
                <c:pt idx="928">
                  <c:v>15972.464098706776</c:v>
                </c:pt>
                <c:pt idx="929">
                  <c:v>15988.047520702992</c:v>
                </c:pt>
                <c:pt idx="930">
                  <c:v>16003.628831123477</c:v>
                </c:pt>
                <c:pt idx="931">
                  <c:v>16019.208031938901</c:v>
                </c:pt>
                <c:pt idx="932">
                  <c:v>16034.785125159902</c:v>
                </c:pt>
                <c:pt idx="933">
                  <c:v>16050.360112836977</c:v>
                </c:pt>
                <c:pt idx="934">
                  <c:v>16065.932997060403</c:v>
                </c:pt>
                <c:pt idx="935">
                  <c:v>16081.5037799601</c:v>
                </c:pt>
                <c:pt idx="936">
                  <c:v>16097.072463705572</c:v>
                </c:pt>
                <c:pt idx="937">
                  <c:v>16112.639050505783</c:v>
                </c:pt>
                <c:pt idx="938">
                  <c:v>16128.203542609057</c:v>
                </c:pt>
                <c:pt idx="939">
                  <c:v>16143.765942302998</c:v>
                </c:pt>
                <c:pt idx="940">
                  <c:v>16159.326251914361</c:v>
                </c:pt>
                <c:pt idx="941">
                  <c:v>16174.88447380899</c:v>
                </c:pt>
                <c:pt idx="942">
                  <c:v>16190.440610391683</c:v>
                </c:pt>
                <c:pt idx="943">
                  <c:v>16205.994664106114</c:v>
                </c:pt>
                <c:pt idx="944">
                  <c:v>16221.546637434729</c:v>
                </c:pt>
                <c:pt idx="945">
                  <c:v>16237.096532898646</c:v>
                </c:pt>
                <c:pt idx="946">
                  <c:v>16252.644353057556</c:v>
                </c:pt>
                <c:pt idx="947">
                  <c:v>16268.190100509624</c:v>
                </c:pt>
                <c:pt idx="948">
                  <c:v>16283.733777891402</c:v>
                </c:pt>
                <c:pt idx="949">
                  <c:v>16299.275387877708</c:v>
                </c:pt>
                <c:pt idx="950">
                  <c:v>16314.814933181538</c:v>
                </c:pt>
                <c:pt idx="951">
                  <c:v>16330.352416553977</c:v>
                </c:pt>
                <c:pt idx="952">
                  <c:v>16345.887840784084</c:v>
                </c:pt>
                <c:pt idx="953">
                  <c:v>16361.421208698819</c:v>
                </c:pt>
                <c:pt idx="954">
                  <c:v>16376.952523162903</c:v>
                </c:pt>
                <c:pt idx="955">
                  <c:v>16392.481787078767</c:v>
                </c:pt>
                <c:pt idx="956">
                  <c:v>16408.009003386422</c:v>
                </c:pt>
                <c:pt idx="957">
                  <c:v>16423.534175063367</c:v>
                </c:pt>
                <c:pt idx="958">
                  <c:v>16439.057305124505</c:v>
                </c:pt>
                <c:pt idx="959">
                  <c:v>16454.578396622026</c:v>
                </c:pt>
                <c:pt idx="960">
                  <c:v>16470.097452645321</c:v>
                </c:pt>
                <c:pt idx="961">
                  <c:v>16485.614476320887</c:v>
                </c:pt>
                <c:pt idx="962">
                  <c:v>16501.129470812215</c:v>
                </c:pt>
                <c:pt idx="963">
                  <c:v>16516.642439319705</c:v>
                </c:pt>
                <c:pt idx="964">
                  <c:v>16532.153385080572</c:v>
                </c:pt>
                <c:pt idx="965">
                  <c:v>16547.662311368724</c:v>
                </c:pt>
                <c:pt idx="966">
                  <c:v>16563.169221494703</c:v>
                </c:pt>
                <c:pt idx="967">
                  <c:v>16578.674118805557</c:v>
                </c:pt>
                <c:pt idx="968">
                  <c:v>16594.177006684753</c:v>
                </c:pt>
                <c:pt idx="969">
                  <c:v>16609.677888552069</c:v>
                </c:pt>
                <c:pt idx="970">
                  <c:v>16625.17676786353</c:v>
                </c:pt>
                <c:pt idx="971">
                  <c:v>16640.673648111275</c:v>
                </c:pt>
                <c:pt idx="972">
                  <c:v>16656.168532823474</c:v>
                </c:pt>
                <c:pt idx="973">
                  <c:v>16671.661425564245</c:v>
                </c:pt>
                <c:pt idx="974">
                  <c:v>16687.152329933513</c:v>
                </c:pt>
                <c:pt idx="975">
                  <c:v>16702.641249566979</c:v>
                </c:pt>
                <c:pt idx="976">
                  <c:v>16718.128188135968</c:v>
                </c:pt>
                <c:pt idx="977">
                  <c:v>16733.613149347344</c:v>
                </c:pt>
                <c:pt idx="978">
                  <c:v>16749.096136943459</c:v>
                </c:pt>
                <c:pt idx="979">
                  <c:v>16764.577154701979</c:v>
                </c:pt>
                <c:pt idx="980">
                  <c:v>16780.056206435846</c:v>
                </c:pt>
                <c:pt idx="981">
                  <c:v>16795.533295993177</c:v>
                </c:pt>
                <c:pt idx="982">
                  <c:v>16811.008427257129</c:v>
                </c:pt>
                <c:pt idx="983">
                  <c:v>16826.481604145851</c:v>
                </c:pt>
                <c:pt idx="984">
                  <c:v>16841.952830612365</c:v>
                </c:pt>
                <c:pt idx="985">
                  <c:v>16857.422110644453</c:v>
                </c:pt>
                <c:pt idx="986">
                  <c:v>16872.889448264606</c:v>
                </c:pt>
                <c:pt idx="987">
                  <c:v>16888.354847529881</c:v>
                </c:pt>
                <c:pt idx="988">
                  <c:v>16903.818312531836</c:v>
                </c:pt>
                <c:pt idx="989">
                  <c:v>16919.279847396429</c:v>
                </c:pt>
                <c:pt idx="990">
                  <c:v>16934.739456283907</c:v>
                </c:pt>
                <c:pt idx="991">
                  <c:v>16950.197143388723</c:v>
                </c:pt>
                <c:pt idx="992">
                  <c:v>16965.652912939458</c:v>
                </c:pt>
                <c:pt idx="993">
                  <c:v>16981.106769198683</c:v>
                </c:pt>
                <c:pt idx="994">
                  <c:v>16996.558716462911</c:v>
                </c:pt>
                <c:pt idx="995">
                  <c:v>17012.008759062453</c:v>
                </c:pt>
                <c:pt idx="996">
                  <c:v>17027.456901361373</c:v>
                </c:pt>
                <c:pt idx="997">
                  <c:v>17042.903147757355</c:v>
                </c:pt>
                <c:pt idx="998">
                  <c:v>17058.347502681627</c:v>
                </c:pt>
                <c:pt idx="999">
                  <c:v>17073.789970598871</c:v>
                </c:pt>
                <c:pt idx="1000">
                  <c:v>17089.230556007093</c:v>
                </c:pt>
                <c:pt idx="1001">
                  <c:v>17104.66926343758</c:v>
                </c:pt>
                <c:pt idx="1002">
                  <c:v>17120.106097454769</c:v>
                </c:pt>
                <c:pt idx="1003">
                  <c:v>17135.541062656153</c:v>
                </c:pt>
                <c:pt idx="1004">
                  <c:v>17150.974163672221</c:v>
                </c:pt>
                <c:pt idx="1005">
                  <c:v>17166.405405166315</c:v>
                </c:pt>
                <c:pt idx="1006">
                  <c:v>17181.834791834575</c:v>
                </c:pt>
                <c:pt idx="1007">
                  <c:v>17197.262328405821</c:v>
                </c:pt>
                <c:pt idx="1008">
                  <c:v>17212.688019641464</c:v>
                </c:pt>
                <c:pt idx="1009">
                  <c:v>17228.111870335437</c:v>
                </c:pt>
                <c:pt idx="1010">
                  <c:v>17243.533885314053</c:v>
                </c:pt>
                <c:pt idx="1011">
                  <c:v>17258.954069435949</c:v>
                </c:pt>
                <c:pt idx="1012">
                  <c:v>17274.372427591981</c:v>
                </c:pt>
                <c:pt idx="1013">
                  <c:v>17289.788964705134</c:v>
                </c:pt>
                <c:pt idx="1014">
                  <c:v>17305.203685730423</c:v>
                </c:pt>
                <c:pt idx="1015">
                  <c:v>17320.616595654781</c:v>
                </c:pt>
                <c:pt idx="1016">
                  <c:v>17336.027699497019</c:v>
                </c:pt>
                <c:pt idx="1017">
                  <c:v>17351.437002307674</c:v>
                </c:pt>
                <c:pt idx="1018">
                  <c:v>17366.844509168943</c:v>
                </c:pt>
                <c:pt idx="1019">
                  <c:v>17382.250225194599</c:v>
                </c:pt>
                <c:pt idx="1020">
                  <c:v>17397.654155529875</c:v>
                </c:pt>
                <c:pt idx="1021">
                  <c:v>17413.056305351383</c:v>
                </c:pt>
                <c:pt idx="1022">
                  <c:v>17428.45667986702</c:v>
                </c:pt>
                <c:pt idx="1023">
                  <c:v>17443.855284315887</c:v>
                </c:pt>
                <c:pt idx="1024">
                  <c:v>17459.252123968159</c:v>
                </c:pt>
                <c:pt idx="1025">
                  <c:v>17474.647204125038</c:v>
                </c:pt>
                <c:pt idx="1026">
                  <c:v>17490.040530118626</c:v>
                </c:pt>
                <c:pt idx="1027">
                  <c:v>17505.432107311859</c:v>
                </c:pt>
                <c:pt idx="1028">
                  <c:v>17520.821941098384</c:v>
                </c:pt>
                <c:pt idx="1029">
                  <c:v>17536.210036902492</c:v>
                </c:pt>
                <c:pt idx="1030">
                  <c:v>17551.59640017902</c:v>
                </c:pt>
                <c:pt idx="1031">
                  <c:v>17566.981036413257</c:v>
                </c:pt>
                <c:pt idx="1032">
                  <c:v>17582.363951120831</c:v>
                </c:pt>
                <c:pt idx="1033">
                  <c:v>17597.745149847662</c:v>
                </c:pt>
                <c:pt idx="1034">
                  <c:v>17613.124638169826</c:v>
                </c:pt>
                <c:pt idx="1035">
                  <c:v>17628.50242169348</c:v>
                </c:pt>
                <c:pt idx="1036">
                  <c:v>17643.878506054774</c:v>
                </c:pt>
                <c:pt idx="1037">
                  <c:v>17659.25289691977</c:v>
                </c:pt>
                <c:pt idx="1038">
                  <c:v>17674.625599984323</c:v>
                </c:pt>
                <c:pt idx="1039">
                  <c:v>17689.996620973991</c:v>
                </c:pt>
                <c:pt idx="1040">
                  <c:v>17705.365965643963</c:v>
                </c:pt>
                <c:pt idx="1041">
                  <c:v>17720.733639778973</c:v>
                </c:pt>
                <c:pt idx="1042">
                  <c:v>17736.099649193176</c:v>
                </c:pt>
                <c:pt idx="1043">
                  <c:v>17751.46399973008</c:v>
                </c:pt>
                <c:pt idx="1044">
                  <c:v>17766.826697262444</c:v>
                </c:pt>
                <c:pt idx="1045">
                  <c:v>17782.187747692202</c:v>
                </c:pt>
                <c:pt idx="1046">
                  <c:v>17797.547156950361</c:v>
                </c:pt>
                <c:pt idx="1047">
                  <c:v>17812.904930996905</c:v>
                </c:pt>
                <c:pt idx="1048">
                  <c:v>17828.261075820701</c:v>
                </c:pt>
                <c:pt idx="1049">
                  <c:v>17843.615597439428</c:v>
                </c:pt>
                <c:pt idx="1050">
                  <c:v>17858.968501899475</c:v>
                </c:pt>
                <c:pt idx="1051">
                  <c:v>17874.319795275846</c:v>
                </c:pt>
                <c:pt idx="1052">
                  <c:v>17889.669483672074</c:v>
                </c:pt>
                <c:pt idx="1053">
                  <c:v>17905.017573220124</c:v>
                </c:pt>
                <c:pt idx="1054">
                  <c:v>17920.364070080301</c:v>
                </c:pt>
                <c:pt idx="1055">
                  <c:v>17935.708980441195</c:v>
                </c:pt>
                <c:pt idx="1056">
                  <c:v>17951.052310519532</c:v>
                </c:pt>
                <c:pt idx="1057">
                  <c:v>17966.394066560115</c:v>
                </c:pt>
                <c:pt idx="1058">
                  <c:v>17981.734254835745</c:v>
                </c:pt>
                <c:pt idx="1059">
                  <c:v>17997.072881647106</c:v>
                </c:pt>
                <c:pt idx="1060">
                  <c:v>18012.409953322702</c:v>
                </c:pt>
                <c:pt idx="1061">
                  <c:v>18027.745476218723</c:v>
                </c:pt>
                <c:pt idx="1062">
                  <c:v>18043.079456719002</c:v>
                </c:pt>
                <c:pt idx="1063">
                  <c:v>18058.411901234915</c:v>
                </c:pt>
                <c:pt idx="1064">
                  <c:v>18073.742816205249</c:v>
                </c:pt>
                <c:pt idx="1065">
                  <c:v>18089.072208096186</c:v>
                </c:pt>
                <c:pt idx="1066">
                  <c:v>18104.400083401135</c:v>
                </c:pt>
                <c:pt idx="1067">
                  <c:v>18119.726448640711</c:v>
                </c:pt>
                <c:pt idx="1068">
                  <c:v>18135.051310362578</c:v>
                </c:pt>
                <c:pt idx="1069">
                  <c:v>18150.374675141436</c:v>
                </c:pt>
                <c:pt idx="1070">
                  <c:v>18165.696549578868</c:v>
                </c:pt>
                <c:pt idx="1071">
                  <c:v>18181.016940303267</c:v>
                </c:pt>
                <c:pt idx="1072">
                  <c:v>18196.335853969773</c:v>
                </c:pt>
                <c:pt idx="1073">
                  <c:v>18211.653297260156</c:v>
                </c:pt>
                <c:pt idx="1074">
                  <c:v>18226.96927688273</c:v>
                </c:pt>
                <c:pt idx="1075">
                  <c:v>18242.283799572269</c:v>
                </c:pt>
                <c:pt idx="1076">
                  <c:v>18257.596872089933</c:v>
                </c:pt>
                <c:pt idx="1077">
                  <c:v>18272.908501223144</c:v>
                </c:pt>
                <c:pt idx="1078">
                  <c:v>18288.218693785533</c:v>
                </c:pt>
                <c:pt idx="1079">
                  <c:v>18303.527456616826</c:v>
                </c:pt>
                <c:pt idx="1080">
                  <c:v>18318.83479658276</c:v>
                </c:pt>
                <c:pt idx="1081">
                  <c:v>18334.140720575026</c:v>
                </c:pt>
                <c:pt idx="1082">
                  <c:v>18349.44523551111</c:v>
                </c:pt>
                <c:pt idx="1083">
                  <c:v>18364.748348334298</c:v>
                </c:pt>
                <c:pt idx="1084">
                  <c:v>18380.050066013497</c:v>
                </c:pt>
                <c:pt idx="1085">
                  <c:v>18395.350395543213</c:v>
                </c:pt>
                <c:pt idx="1086">
                  <c:v>18410.64934394342</c:v>
                </c:pt>
                <c:pt idx="1087">
                  <c:v>18425.946918259495</c:v>
                </c:pt>
                <c:pt idx="1088">
                  <c:v>18441.243125562141</c:v>
                </c:pt>
                <c:pt idx="1089">
                  <c:v>18456.537972947248</c:v>
                </c:pt>
                <c:pt idx="1090">
                  <c:v>18471.831467535871</c:v>
                </c:pt>
                <c:pt idx="1091">
                  <c:v>18487.123616474102</c:v>
                </c:pt>
                <c:pt idx="1092">
                  <c:v>18502.414426932974</c:v>
                </c:pt>
                <c:pt idx="1093">
                  <c:v>18517.703906108407</c:v>
                </c:pt>
                <c:pt idx="1094">
                  <c:v>18532.992061221099</c:v>
                </c:pt>
                <c:pt idx="1095">
                  <c:v>18548.278899516441</c:v>
                </c:pt>
                <c:pt idx="1096">
                  <c:v>18563.564428264432</c:v>
                </c:pt>
                <c:pt idx="1097">
                  <c:v>18578.848654759597</c:v>
                </c:pt>
                <c:pt idx="1098">
                  <c:v>18594.13158632088</c:v>
                </c:pt>
                <c:pt idx="1099">
                  <c:v>18609.413230291586</c:v>
                </c:pt>
                <c:pt idx="1100">
                  <c:v>18624.693594039261</c:v>
                </c:pt>
                <c:pt idx="1101">
                  <c:v>18639.972684955635</c:v>
                </c:pt>
                <c:pt idx="1102">
                  <c:v>18655.250510456524</c:v>
                </c:pt>
                <c:pt idx="1103">
                  <c:v>18670.527077981726</c:v>
                </c:pt>
                <c:pt idx="1104">
                  <c:v>18685.80239499496</c:v>
                </c:pt>
                <c:pt idx="1105">
                  <c:v>18701.076468983778</c:v>
                </c:pt>
                <c:pt idx="1106">
                  <c:v>18716.349307459441</c:v>
                </c:pt>
                <c:pt idx="1107">
                  <c:v>18731.62091795688</c:v>
                </c:pt>
                <c:pt idx="1108">
                  <c:v>18746.891308034596</c:v>
                </c:pt>
                <c:pt idx="1109">
                  <c:v>18762.160485274555</c:v>
                </c:pt>
                <c:pt idx="1110">
                  <c:v>18777.428457282102</c:v>
                </c:pt>
                <c:pt idx="1111">
                  <c:v>18792.695231685913</c:v>
                </c:pt>
                <c:pt idx="1112">
                  <c:v>18807.960816137867</c:v>
                </c:pt>
                <c:pt idx="1113">
                  <c:v>18823.225218312971</c:v>
                </c:pt>
                <c:pt idx="1114">
                  <c:v>18838.488445909294</c:v>
                </c:pt>
                <c:pt idx="1115">
                  <c:v>18853.750506647841</c:v>
                </c:pt>
                <c:pt idx="1116">
                  <c:v>18869.011408272509</c:v>
                </c:pt>
                <c:pt idx="1117">
                  <c:v>18884.271158549978</c:v>
                </c:pt>
                <c:pt idx="1118">
                  <c:v>18899.529765269632</c:v>
                </c:pt>
                <c:pt idx="1119">
                  <c:v>18914.787236243465</c:v>
                </c:pt>
                <c:pt idx="1120">
                  <c:v>18930.043579306002</c:v>
                </c:pt>
                <c:pt idx="1121">
                  <c:v>18945.298802314232</c:v>
                </c:pt>
                <c:pt idx="1122">
                  <c:v>18960.552913147469</c:v>
                </c:pt>
                <c:pt idx="1123">
                  <c:v>18975.805919707331</c:v>
                </c:pt>
                <c:pt idx="1124">
                  <c:v>18991.057829917605</c:v>
                </c:pt>
                <c:pt idx="1125">
                  <c:v>19006.308651724208</c:v>
                </c:pt>
                <c:pt idx="1126">
                  <c:v>19021.558393095045</c:v>
                </c:pt>
                <c:pt idx="1127">
                  <c:v>19036.807062019965</c:v>
                </c:pt>
                <c:pt idx="1128">
                  <c:v>19052.05466651067</c:v>
                </c:pt>
                <c:pt idx="1129">
                  <c:v>19067.301214600626</c:v>
                </c:pt>
                <c:pt idx="1130">
                  <c:v>19082.546714344968</c:v>
                </c:pt>
                <c:pt idx="1131">
                  <c:v>19097.791173820435</c:v>
                </c:pt>
                <c:pt idx="1132">
                  <c:v>19113.034601125266</c:v>
                </c:pt>
                <c:pt idx="1133">
                  <c:v>19128.277004379132</c:v>
                </c:pt>
                <c:pt idx="1134">
                  <c:v>19143.518391723028</c:v>
                </c:pt>
                <c:pt idx="1135">
                  <c:v>19158.75877131923</c:v>
                </c:pt>
                <c:pt idx="1136">
                  <c:v>19173.998151351159</c:v>
                </c:pt>
                <c:pt idx="1137">
                  <c:v>19189.236540023347</c:v>
                </c:pt>
                <c:pt idx="1138">
                  <c:v>19204.473945561294</c:v>
                </c:pt>
                <c:pt idx="1139">
                  <c:v>19219.710376211446</c:v>
                </c:pt>
                <c:pt idx="1140">
                  <c:v>19234.945840241075</c:v>
                </c:pt>
                <c:pt idx="1141">
                  <c:v>19250.180345938199</c:v>
                </c:pt>
                <c:pt idx="1142">
                  <c:v>19265.413901611504</c:v>
                </c:pt>
                <c:pt idx="1143">
                  <c:v>19280.646515590252</c:v>
                </c:pt>
                <c:pt idx="1144">
                  <c:v>19295.878196224214</c:v>
                </c:pt>
                <c:pt idx="1145">
                  <c:v>19311.108951883576</c:v>
                </c:pt>
                <c:pt idx="1146">
                  <c:v>19326.338790958827</c:v>
                </c:pt>
                <c:pt idx="1147">
                  <c:v>19341.567721860738</c:v>
                </c:pt>
                <c:pt idx="1148">
                  <c:v>19356.795753020218</c:v>
                </c:pt>
                <c:pt idx="1149">
                  <c:v>19372.022892888275</c:v>
                </c:pt>
                <c:pt idx="1150">
                  <c:v>19387.249149935888</c:v>
                </c:pt>
                <c:pt idx="1151">
                  <c:v>19402.474532653974</c:v>
                </c:pt>
                <c:pt idx="1152">
                  <c:v>19417.69904955327</c:v>
                </c:pt>
                <c:pt idx="1153">
                  <c:v>19432.922709164257</c:v>
                </c:pt>
                <c:pt idx="1154">
                  <c:v>19448.145520037084</c:v>
                </c:pt>
                <c:pt idx="1155">
                  <c:v>19463.367490741479</c:v>
                </c:pt>
                <c:pt idx="1156">
                  <c:v>19478.588629866659</c:v>
                </c:pt>
                <c:pt idx="1157">
                  <c:v>19493.808946021276</c:v>
                </c:pt>
                <c:pt idx="1158">
                  <c:v>19509.028447833283</c:v>
                </c:pt>
                <c:pt idx="1159">
                  <c:v>19524.24714394992</c:v>
                </c:pt>
                <c:pt idx="1160">
                  <c:v>19539.465043037562</c:v>
                </c:pt>
                <c:pt idx="1161">
                  <c:v>19554.682153781687</c:v>
                </c:pt>
                <c:pt idx="1162">
                  <c:v>19569.898484886762</c:v>
                </c:pt>
                <c:pt idx="1163">
                  <c:v>19585.114045076174</c:v>
                </c:pt>
                <c:pt idx="1164">
                  <c:v>19600.328843092164</c:v>
                </c:pt>
                <c:pt idx="1165">
                  <c:v>19615.542887695716</c:v>
                </c:pt>
                <c:pt idx="1166">
                  <c:v>19630.756187666469</c:v>
                </c:pt>
                <c:pt idx="1167">
                  <c:v>19645.968751802684</c:v>
                </c:pt>
                <c:pt idx="1168">
                  <c:v>19661.180588921106</c:v>
                </c:pt>
                <c:pt idx="1169">
                  <c:v>19676.391707856925</c:v>
                </c:pt>
                <c:pt idx="1170">
                  <c:v>19691.602117463652</c:v>
                </c:pt>
                <c:pt idx="1171">
                  <c:v>19706.811826613095</c:v>
                </c:pt>
                <c:pt idx="1172">
                  <c:v>19722.020844195205</c:v>
                </c:pt>
                <c:pt idx="1173">
                  <c:v>19737.229179118054</c:v>
                </c:pt>
                <c:pt idx="1174">
                  <c:v>19752.436840307724</c:v>
                </c:pt>
                <c:pt idx="1175">
                  <c:v>19767.643836708252</c:v>
                </c:pt>
                <c:pt idx="1176">
                  <c:v>19782.8501772815</c:v>
                </c:pt>
                <c:pt idx="1177">
                  <c:v>19798.055871007124</c:v>
                </c:pt>
                <c:pt idx="1178">
                  <c:v>19813.260926882456</c:v>
                </c:pt>
                <c:pt idx="1179">
                  <c:v>19828.465353922475</c:v>
                </c:pt>
                <c:pt idx="1180">
                  <c:v>19843.66916115964</c:v>
                </c:pt>
                <c:pt idx="1181">
                  <c:v>19858.872357643901</c:v>
                </c:pt>
                <c:pt idx="1182">
                  <c:v>19874.074952442534</c:v>
                </c:pt>
                <c:pt idx="1183">
                  <c:v>19889.276954640154</c:v>
                </c:pt>
                <c:pt idx="1184">
                  <c:v>19904.478373338541</c:v>
                </c:pt>
                <c:pt idx="1185">
                  <c:v>19919.679217656609</c:v>
                </c:pt>
                <c:pt idx="1186">
                  <c:v>19934.879496730347</c:v>
                </c:pt>
                <c:pt idx="1187">
                  <c:v>19950.07921971265</c:v>
                </c:pt>
                <c:pt idx="1188">
                  <c:v>19965.278395773355</c:v>
                </c:pt>
                <c:pt idx="1189">
                  <c:v>19980.477034099065</c:v>
                </c:pt>
                <c:pt idx="1190">
                  <c:v>19995.675143893124</c:v>
                </c:pt>
                <c:pt idx="1191">
                  <c:v>20010.872734375513</c:v>
                </c:pt>
                <c:pt idx="1192">
                  <c:v>20026.069814782768</c:v>
                </c:pt>
                <c:pt idx="1193">
                  <c:v>20041.266394367933</c:v>
                </c:pt>
                <c:pt idx="1194">
                  <c:v>20056.46248240042</c:v>
                </c:pt>
                <c:pt idx="1195">
                  <c:v>20071.658088165987</c:v>
                </c:pt>
                <c:pt idx="1196">
                  <c:v>20086.85322096663</c:v>
                </c:pt>
                <c:pt idx="1197">
                  <c:v>20102.047890120499</c:v>
                </c:pt>
                <c:pt idx="1198">
                  <c:v>20117.242104961832</c:v>
                </c:pt>
                <c:pt idx="1199">
                  <c:v>20132.435874840874</c:v>
                </c:pt>
                <c:pt idx="1200">
                  <c:v>20147.629209123799</c:v>
                </c:pt>
                <c:pt idx="1201">
                  <c:v>20162.822117192605</c:v>
                </c:pt>
                <c:pt idx="1202">
                  <c:v>20178.014608445072</c:v>
                </c:pt>
                <c:pt idx="1203">
                  <c:v>20193.206692294651</c:v>
                </c:pt>
                <c:pt idx="1204">
                  <c:v>20208.398378170426</c:v>
                </c:pt>
                <c:pt idx="1205">
                  <c:v>20223.589675516971</c:v>
                </c:pt>
                <c:pt idx="1206">
                  <c:v>20238.780593794345</c:v>
                </c:pt>
                <c:pt idx="1207">
                  <c:v>20253.971142477945</c:v>
                </c:pt>
                <c:pt idx="1208">
                  <c:v>20269.161331058465</c:v>
                </c:pt>
                <c:pt idx="1209">
                  <c:v>20284.351169041824</c:v>
                </c:pt>
                <c:pt idx="1210">
                  <c:v>20299.540665949055</c:v>
                </c:pt>
                <c:pt idx="1211">
                  <c:v>20314.729831316257</c:v>
                </c:pt>
                <c:pt idx="1212">
                  <c:v>20329.918674694498</c:v>
                </c:pt>
                <c:pt idx="1213">
                  <c:v>20345.107205649743</c:v>
                </c:pt>
                <c:pt idx="1214">
                  <c:v>20360.295433762774</c:v>
                </c:pt>
                <c:pt idx="1215">
                  <c:v>20375.483368629102</c:v>
                </c:pt>
                <c:pt idx="1216">
                  <c:v>20390.671019858921</c:v>
                </c:pt>
                <c:pt idx="1217">
                  <c:v>20405.85839707698</c:v>
                </c:pt>
                <c:pt idx="1218">
                  <c:v>20421.045509922555</c:v>
                </c:pt>
                <c:pt idx="1219">
                  <c:v>20436.232368049339</c:v>
                </c:pt>
                <c:pt idx="1220">
                  <c:v>20451.418981125356</c:v>
                </c:pt>
                <c:pt idx="1221">
                  <c:v>20466.605358832934</c:v>
                </c:pt>
                <c:pt idx="1222">
                  <c:v>20481.791510868563</c:v>
                </c:pt>
                <c:pt idx="1223">
                  <c:v>20496.977446942856</c:v>
                </c:pt>
                <c:pt idx="1224">
                  <c:v>20512.163176780476</c:v>
                </c:pt>
                <c:pt idx="1225">
                  <c:v>20527.348710120019</c:v>
                </c:pt>
                <c:pt idx="1226">
                  <c:v>20542.534056713983</c:v>
                </c:pt>
                <c:pt idx="1227">
                  <c:v>20557.719226328656</c:v>
                </c:pt>
                <c:pt idx="1228">
                  <c:v>20572.904228744053</c:v>
                </c:pt>
                <c:pt idx="1229">
                  <c:v>20588.089073753843</c:v>
                </c:pt>
                <c:pt idx="1230">
                  <c:v>20603.273771165266</c:v>
                </c:pt>
                <c:pt idx="1231">
                  <c:v>20618.458330799054</c:v>
                </c:pt>
                <c:pt idx="1232">
                  <c:v>20633.642762489351</c:v>
                </c:pt>
                <c:pt idx="1233">
                  <c:v>20648.827076083642</c:v>
                </c:pt>
                <c:pt idx="1234">
                  <c:v>20664.011281442687</c:v>
                </c:pt>
                <c:pt idx="1235">
                  <c:v>20679.19538844041</c:v>
                </c:pt>
                <c:pt idx="1236">
                  <c:v>20694.379406963853</c:v>
                </c:pt>
                <c:pt idx="1237">
                  <c:v>20709.563346913099</c:v>
                </c:pt>
                <c:pt idx="1238">
                  <c:v>20724.74721820117</c:v>
                </c:pt>
                <c:pt idx="1239">
                  <c:v>20739.931030753974</c:v>
                </c:pt>
                <c:pt idx="1240">
                  <c:v>20755.114794510235</c:v>
                </c:pt>
                <c:pt idx="1241">
                  <c:v>20770.298519421369</c:v>
                </c:pt>
                <c:pt idx="1242">
                  <c:v>20785.482215451477</c:v>
                </c:pt>
                <c:pt idx="1243">
                  <c:v>20800.66589257721</c:v>
                </c:pt>
                <c:pt idx="1244">
                  <c:v>20815.849560787716</c:v>
                </c:pt>
                <c:pt idx="1245">
                  <c:v>20831.033230084577</c:v>
                </c:pt>
                <c:pt idx="1246">
                  <c:v>20846.2169104817</c:v>
                </c:pt>
                <c:pt idx="1247">
                  <c:v>20861.400612005276</c:v>
                </c:pt>
                <c:pt idx="1248">
                  <c:v>20876.584344693685</c:v>
                </c:pt>
                <c:pt idx="1249">
                  <c:v>20891.768118597429</c:v>
                </c:pt>
                <c:pt idx="1250">
                  <c:v>20906.951943779011</c:v>
                </c:pt>
                <c:pt idx="1251">
                  <c:v>20922.135830312967</c:v>
                </c:pt>
                <c:pt idx="1252">
                  <c:v>20937.319788285658</c:v>
                </c:pt>
                <c:pt idx="1253">
                  <c:v>20952.503827795295</c:v>
                </c:pt>
                <c:pt idx="1254">
                  <c:v>20967.687958951799</c:v>
                </c:pt>
                <c:pt idx="1255">
                  <c:v>20982.872191876806</c:v>
                </c:pt>
                <c:pt idx="1256">
                  <c:v>20998.056536703472</c:v>
                </c:pt>
                <c:pt idx="1257">
                  <c:v>21013.241003576502</c:v>
                </c:pt>
                <c:pt idx="1258">
                  <c:v>21028.425602652049</c:v>
                </c:pt>
                <c:pt idx="1259">
                  <c:v>21043.610344097589</c:v>
                </c:pt>
                <c:pt idx="1260">
                  <c:v>21058.795238091912</c:v>
                </c:pt>
                <c:pt idx="1261">
                  <c:v>21073.980294825018</c:v>
                </c:pt>
                <c:pt idx="1262">
                  <c:v>21089.165524498039</c:v>
                </c:pt>
                <c:pt idx="1263">
                  <c:v>21104.350937323161</c:v>
                </c:pt>
                <c:pt idx="1264">
                  <c:v>21119.536543523573</c:v>
                </c:pt>
                <c:pt idx="1265">
                  <c:v>21134.722353333356</c:v>
                </c:pt>
                <c:pt idx="1266">
                  <c:v>21149.908376997446</c:v>
                </c:pt>
                <c:pt idx="1267">
                  <c:v>21165.094624771536</c:v>
                </c:pt>
                <c:pt idx="1268">
                  <c:v>21180.281106922004</c:v>
                </c:pt>
                <c:pt idx="1269">
                  <c:v>21195.467833725837</c:v>
                </c:pt>
                <c:pt idx="1270">
                  <c:v>21210.654815470596</c:v>
                </c:pt>
                <c:pt idx="1271">
                  <c:v>21225.842062454256</c:v>
                </c:pt>
                <c:pt idx="1272">
                  <c:v>21241.029584985223</c:v>
                </c:pt>
                <c:pt idx="1273">
                  <c:v>21256.21739338222</c:v>
                </c:pt>
                <c:pt idx="1274">
                  <c:v>21271.405497974167</c:v>
                </c:pt>
                <c:pt idx="1275">
                  <c:v>21286.593909100218</c:v>
                </c:pt>
                <c:pt idx="1276">
                  <c:v>21301.782637109569</c:v>
                </c:pt>
                <c:pt idx="1277">
                  <c:v>21316.971692361476</c:v>
                </c:pt>
                <c:pt idx="1278">
                  <c:v>21332.161085225132</c:v>
                </c:pt>
                <c:pt idx="1279">
                  <c:v>21347.350826079586</c:v>
                </c:pt>
                <c:pt idx="1280">
                  <c:v>21362.540925313711</c:v>
                </c:pt>
                <c:pt idx="1281">
                  <c:v>21377.731393326107</c:v>
                </c:pt>
                <c:pt idx="1282">
                  <c:v>21392.922240525008</c:v>
                </c:pt>
                <c:pt idx="1283">
                  <c:v>21408.11347732825</c:v>
                </c:pt>
                <c:pt idx="1284">
                  <c:v>21423.305114163162</c:v>
                </c:pt>
                <c:pt idx="1285">
                  <c:v>21438.497161466523</c:v>
                </c:pt>
                <c:pt idx="1286">
                  <c:v>21453.689629684461</c:v>
                </c:pt>
                <c:pt idx="1287">
                  <c:v>21468.882529272403</c:v>
                </c:pt>
                <c:pt idx="1288">
                  <c:v>21484.075870694964</c:v>
                </c:pt>
                <c:pt idx="1289">
                  <c:v>21499.269664425952</c:v>
                </c:pt>
                <c:pt idx="1290">
                  <c:v>21514.46392094819</c:v>
                </c:pt>
                <c:pt idx="1291">
                  <c:v>21529.658650753536</c:v>
                </c:pt>
                <c:pt idx="1292">
                  <c:v>21544.853864342756</c:v>
                </c:pt>
                <c:pt idx="1293">
                  <c:v>21560.049572225489</c:v>
                </c:pt>
                <c:pt idx="1294">
                  <c:v>21575.245784920113</c:v>
                </c:pt>
                <c:pt idx="1295">
                  <c:v>21590.442512953741</c:v>
                </c:pt>
                <c:pt idx="1296">
                  <c:v>21605.639766862125</c:v>
                </c:pt>
                <c:pt idx="1297">
                  <c:v>21620.837557189567</c:v>
                </c:pt>
                <c:pt idx="1298">
                  <c:v>21636.035894488865</c:v>
                </c:pt>
                <c:pt idx="1299">
                  <c:v>21651.234789321225</c:v>
                </c:pt>
                <c:pt idx="1300">
                  <c:v>21666.434252256226</c:v>
                </c:pt>
                <c:pt idx="1301">
                  <c:v>21681.634293871688</c:v>
                </c:pt>
                <c:pt idx="1302">
                  <c:v>21696.834924753657</c:v>
                </c:pt>
                <c:pt idx="1303">
                  <c:v>21712.036155496291</c:v>
                </c:pt>
                <c:pt idx="1304">
                  <c:v>21727.237996701828</c:v>
                </c:pt>
                <c:pt idx="1305">
                  <c:v>21742.440458980469</c:v>
                </c:pt>
                <c:pt idx="1306">
                  <c:v>21757.643552950361</c:v>
                </c:pt>
                <c:pt idx="1307">
                  <c:v>21772.847289237478</c:v>
                </c:pt>
                <c:pt idx="1308">
                  <c:v>21788.051678475542</c:v>
                </c:pt>
                <c:pt idx="1309">
                  <c:v>21803.256731306028</c:v>
                </c:pt>
                <c:pt idx="1310">
                  <c:v>21818.462458377991</c:v>
                </c:pt>
                <c:pt idx="1311">
                  <c:v>21833.66887034809</c:v>
                </c:pt>
                <c:pt idx="1312">
                  <c:v>21848.875977880445</c:v>
                </c:pt>
                <c:pt idx="1313">
                  <c:v>21864.083791646583</c:v>
                </c:pt>
                <c:pt idx="1314">
                  <c:v>21879.292322325404</c:v>
                </c:pt>
                <c:pt idx="1315">
                  <c:v>21894.501580603071</c:v>
                </c:pt>
                <c:pt idx="1316">
                  <c:v>21909.711577172955</c:v>
                </c:pt>
                <c:pt idx="1317">
                  <c:v>21924.922322735543</c:v>
                </c:pt>
                <c:pt idx="1318">
                  <c:v>21940.133827998397</c:v>
                </c:pt>
                <c:pt idx="1319">
                  <c:v>21955.346103676082</c:v>
                </c:pt>
                <c:pt idx="1320">
                  <c:v>21970.559160490069</c:v>
                </c:pt>
                <c:pt idx="1321">
                  <c:v>21985.773009168686</c:v>
                </c:pt>
                <c:pt idx="1322">
                  <c:v>22000.987660447041</c:v>
                </c:pt>
                <c:pt idx="1323">
                  <c:v>22016.203125066961</c:v>
                </c:pt>
                <c:pt idx="1324">
                  <c:v>22031.419413776897</c:v>
                </c:pt>
                <c:pt idx="1325">
                  <c:v>22046.636537331873</c:v>
                </c:pt>
                <c:pt idx="1326">
                  <c:v>22061.854506493419</c:v>
                </c:pt>
                <c:pt idx="1327">
                  <c:v>22077.073332029497</c:v>
                </c:pt>
                <c:pt idx="1328">
                  <c:v>22092.29302471444</c:v>
                </c:pt>
                <c:pt idx="1329">
                  <c:v>22107.513595328845</c:v>
                </c:pt>
                <c:pt idx="1330">
                  <c:v>22122.735054659533</c:v>
                </c:pt>
                <c:pt idx="1331">
                  <c:v>22137.957413499509</c:v>
                </c:pt>
                <c:pt idx="1332">
                  <c:v>22153.180682647821</c:v>
                </c:pt>
                <c:pt idx="1333">
                  <c:v>22168.404872909538</c:v>
                </c:pt>
                <c:pt idx="1334">
                  <c:v>22183.629995095689</c:v>
                </c:pt>
                <c:pt idx="1335">
                  <c:v>22198.856060023158</c:v>
                </c:pt>
                <c:pt idx="1336">
                  <c:v>22214.083078514643</c:v>
                </c:pt>
                <c:pt idx="1337">
                  <c:v>22229.31106139857</c:v>
                </c:pt>
                <c:pt idx="1338">
                  <c:v>22244.540019509026</c:v>
                </c:pt>
                <c:pt idx="1339">
                  <c:v>22259.769963685714</c:v>
                </c:pt>
                <c:pt idx="1340">
                  <c:v>22275.000904773839</c:v>
                </c:pt>
                <c:pt idx="1341">
                  <c:v>22290.232853624071</c:v>
                </c:pt>
                <c:pt idx="1342">
                  <c:v>22305.465821092501</c:v>
                </c:pt>
                <c:pt idx="1343">
                  <c:v>22320.699818040492</c:v>
                </c:pt>
                <c:pt idx="1344">
                  <c:v>22335.934855334672</c:v>
                </c:pt>
                <c:pt idx="1345">
                  <c:v>22351.170943846893</c:v>
                </c:pt>
                <c:pt idx="1346">
                  <c:v>22366.408094454076</c:v>
                </c:pt>
                <c:pt idx="1347">
                  <c:v>22381.646318038191</c:v>
                </c:pt>
                <c:pt idx="1348">
                  <c:v>22396.885625486208</c:v>
                </c:pt>
                <c:pt idx="1349">
                  <c:v>22412.126027690003</c:v>
                </c:pt>
                <c:pt idx="1350">
                  <c:v>22427.367535546266</c:v>
                </c:pt>
                <c:pt idx="1351">
                  <c:v>22442.610159956515</c:v>
                </c:pt>
                <c:pt idx="1352">
                  <c:v>22457.853911826911</c:v>
                </c:pt>
                <c:pt idx="1353">
                  <c:v>22473.098802068278</c:v>
                </c:pt>
                <c:pt idx="1354">
                  <c:v>22488.344841596041</c:v>
                </c:pt>
                <c:pt idx="1355">
                  <c:v>22503.592041330066</c:v>
                </c:pt>
                <c:pt idx="1356">
                  <c:v>22518.840412194706</c:v>
                </c:pt>
                <c:pt idx="1357">
                  <c:v>22534.089965118648</c:v>
                </c:pt>
                <c:pt idx="1358">
                  <c:v>22549.340711034878</c:v>
                </c:pt>
                <c:pt idx="1359">
                  <c:v>22564.592660880626</c:v>
                </c:pt>
                <c:pt idx="1360">
                  <c:v>22579.845825597291</c:v>
                </c:pt>
                <c:pt idx="1361">
                  <c:v>22595.100216130348</c:v>
                </c:pt>
                <c:pt idx="1362">
                  <c:v>22610.355843429326</c:v>
                </c:pt>
                <c:pt idx="1363">
                  <c:v>22625.612718447672</c:v>
                </c:pt>
                <c:pt idx="1364">
                  <c:v>22640.870852142762</c:v>
                </c:pt>
                <c:pt idx="1365">
                  <c:v>22656.1302554758</c:v>
                </c:pt>
                <c:pt idx="1366">
                  <c:v>22671.39093941174</c:v>
                </c:pt>
                <c:pt idx="1367">
                  <c:v>22686.652914919225</c:v>
                </c:pt>
                <c:pt idx="1368">
                  <c:v>22701.916192970522</c:v>
                </c:pt>
                <c:pt idx="1369">
                  <c:v>22717.18078454147</c:v>
                </c:pt>
                <c:pt idx="1370">
                  <c:v>22732.446700611406</c:v>
                </c:pt>
                <c:pt idx="1371">
                  <c:v>22747.713952163063</c:v>
                </c:pt>
                <c:pt idx="1372">
                  <c:v>22762.982550182554</c:v>
                </c:pt>
                <c:pt idx="1373">
                  <c:v>22778.252505659279</c:v>
                </c:pt>
                <c:pt idx="1374">
                  <c:v>22793.523829585884</c:v>
                </c:pt>
                <c:pt idx="1375">
                  <c:v>22808.796532958149</c:v>
                </c:pt>
                <c:pt idx="1376">
                  <c:v>22824.070626774959</c:v>
                </c:pt>
                <c:pt idx="1377">
                  <c:v>22839.34612203822</c:v>
                </c:pt>
                <c:pt idx="1378">
                  <c:v>22854.623029752798</c:v>
                </c:pt>
                <c:pt idx="1379">
                  <c:v>22869.901360926477</c:v>
                </c:pt>
                <c:pt idx="1380">
                  <c:v>22885.181126569842</c:v>
                </c:pt>
                <c:pt idx="1381">
                  <c:v>22900.462337696252</c:v>
                </c:pt>
                <c:pt idx="1382">
                  <c:v>22915.745005321773</c:v>
                </c:pt>
                <c:pt idx="1383">
                  <c:v>22931.029140465089</c:v>
                </c:pt>
                <c:pt idx="1384">
                  <c:v>22946.314754147454</c:v>
                </c:pt>
                <c:pt idx="1385">
                  <c:v>22961.601857392634</c:v>
                </c:pt>
                <c:pt idx="1386">
                  <c:v>22976.890461226816</c:v>
                </c:pt>
                <c:pt idx="1387">
                  <c:v>22992.180576678555</c:v>
                </c:pt>
                <c:pt idx="1388">
                  <c:v>23007.472214778725</c:v>
                </c:pt>
                <c:pt idx="1389">
                  <c:v>23022.76538656043</c:v>
                </c:pt>
                <c:pt idx="1390">
                  <c:v>23038.060103058942</c:v>
                </c:pt>
                <c:pt idx="1391">
                  <c:v>23053.356375311647</c:v>
                </c:pt>
                <c:pt idx="1392">
                  <c:v>23068.654214358005</c:v>
                </c:pt>
                <c:pt idx="1393">
                  <c:v>23083.953631239394</c:v>
                </c:pt>
                <c:pt idx="1394">
                  <c:v>23099.25463699914</c:v>
                </c:pt>
                <c:pt idx="1395">
                  <c:v>23114.557242682418</c:v>
                </c:pt>
                <c:pt idx="1396">
                  <c:v>23129.861459336196</c:v>
                </c:pt>
                <c:pt idx="1397">
                  <c:v>23145.167298009143</c:v>
                </c:pt>
                <c:pt idx="1398">
                  <c:v>23160.474769751585</c:v>
                </c:pt>
                <c:pt idx="1399">
                  <c:v>23175.783885615467</c:v>
                </c:pt>
                <c:pt idx="1400">
                  <c:v>23191.09465665419</c:v>
                </c:pt>
                <c:pt idx="1401">
                  <c:v>23206.407093922709</c:v>
                </c:pt>
                <c:pt idx="1402">
                  <c:v>23221.721208477302</c:v>
                </c:pt>
                <c:pt idx="1403">
                  <c:v>23237.037011375629</c:v>
                </c:pt>
                <c:pt idx="1404">
                  <c:v>23252.354513676572</c:v>
                </c:pt>
                <c:pt idx="1405">
                  <c:v>23267.673726440265</c:v>
                </c:pt>
                <c:pt idx="1406">
                  <c:v>23282.994660727949</c:v>
                </c:pt>
                <c:pt idx="1407">
                  <c:v>23298.317327601955</c:v>
                </c:pt>
                <c:pt idx="1408">
                  <c:v>23313.641738125629</c:v>
                </c:pt>
                <c:pt idx="1409">
                  <c:v>23328.967903363267</c:v>
                </c:pt>
                <c:pt idx="1410">
                  <c:v>23344.295834380038</c:v>
                </c:pt>
                <c:pt idx="1411">
                  <c:v>23359.625542241956</c:v>
                </c:pt>
                <c:pt idx="1412">
                  <c:v>23374.957038015749</c:v>
                </c:pt>
                <c:pt idx="1413">
                  <c:v>23390.290332768902</c:v>
                </c:pt>
                <c:pt idx="1414">
                  <c:v>23405.625437569488</c:v>
                </c:pt>
                <c:pt idx="1415">
                  <c:v>23420.962363486145</c:v>
                </c:pt>
                <c:pt idx="1416">
                  <c:v>23436.301121588036</c:v>
                </c:pt>
                <c:pt idx="1417">
                  <c:v>23451.64172294478</c:v>
                </c:pt>
                <c:pt idx="1418">
                  <c:v>23466.984178626339</c:v>
                </c:pt>
                <c:pt idx="1419">
                  <c:v>23482.328499703006</c:v>
                </c:pt>
                <c:pt idx="1420">
                  <c:v>23497.674697245329</c:v>
                </c:pt>
                <c:pt idx="1421">
                  <c:v>23513.022782324038</c:v>
                </c:pt>
                <c:pt idx="1422">
                  <c:v>23528.37276600999</c:v>
                </c:pt>
                <c:pt idx="1423">
                  <c:v>23543.724659374118</c:v>
                </c:pt>
                <c:pt idx="1424">
                  <c:v>23559.078473487374</c:v>
                </c:pt>
                <c:pt idx="1425">
                  <c:v>23574.434219420582</c:v>
                </c:pt>
                <c:pt idx="1426">
                  <c:v>23589.79190824453</c:v>
                </c:pt>
                <c:pt idx="1427">
                  <c:v>23605.151551029736</c:v>
                </c:pt>
                <c:pt idx="1428">
                  <c:v>23620.513158846534</c:v>
                </c:pt>
                <c:pt idx="1429">
                  <c:v>23635.876742764922</c:v>
                </c:pt>
                <c:pt idx="1430">
                  <c:v>23651.242313854516</c:v>
                </c:pt>
                <c:pt idx="1431">
                  <c:v>23666.609883184519</c:v>
                </c:pt>
                <c:pt idx="1432">
                  <c:v>23681.979461823619</c:v>
                </c:pt>
                <c:pt idx="1433">
                  <c:v>23697.351060839967</c:v>
                </c:pt>
                <c:pt idx="1434">
                  <c:v>23712.724691301057</c:v>
                </c:pt>
                <c:pt idx="1435">
                  <c:v>23728.100364273734</c:v>
                </c:pt>
                <c:pt idx="1436">
                  <c:v>23743.478090824097</c:v>
                </c:pt>
                <c:pt idx="1437">
                  <c:v>23758.857882017423</c:v>
                </c:pt>
                <c:pt idx="1438">
                  <c:v>23774.239748918113</c:v>
                </c:pt>
                <c:pt idx="1439">
                  <c:v>23789.623702589673</c:v>
                </c:pt>
                <c:pt idx="1440">
                  <c:v>23805.009754094601</c:v>
                </c:pt>
                <c:pt idx="1441">
                  <c:v>23820.397914494344</c:v>
                </c:pt>
                <c:pt idx="1442">
                  <c:v>23835.788194849221</c:v>
                </c:pt>
                <c:pt idx="1443">
                  <c:v>23851.180606218397</c:v>
                </c:pt>
                <c:pt idx="1444">
                  <c:v>23866.575159659809</c:v>
                </c:pt>
                <c:pt idx="1445">
                  <c:v>23881.971866230069</c:v>
                </c:pt>
                <c:pt idx="1446">
                  <c:v>23897.370736984441</c:v>
                </c:pt>
                <c:pt idx="1447">
                  <c:v>23912.771782976801</c:v>
                </c:pt>
                <c:pt idx="1448">
                  <c:v>23928.175015259498</c:v>
                </c:pt>
                <c:pt idx="1449">
                  <c:v>23943.580444883388</c:v>
                </c:pt>
                <c:pt idx="1450">
                  <c:v>23958.988082897678</c:v>
                </c:pt>
                <c:pt idx="1451">
                  <c:v>23974.397940349969</c:v>
                </c:pt>
                <c:pt idx="1452">
                  <c:v>23989.810028286083</c:v>
                </c:pt>
                <c:pt idx="1453">
                  <c:v>24005.224357750103</c:v>
                </c:pt>
                <c:pt idx="1454">
                  <c:v>24020.640939784251</c:v>
                </c:pt>
                <c:pt idx="1455">
                  <c:v>24036.059785428861</c:v>
                </c:pt>
                <c:pt idx="1456">
                  <c:v>24051.480905722285</c:v>
                </c:pt>
                <c:pt idx="1457">
                  <c:v>24066.904311700855</c:v>
                </c:pt>
                <c:pt idx="1458">
                  <c:v>24082.330014398838</c:v>
                </c:pt>
                <c:pt idx="1459">
                  <c:v>24097.758024848335</c:v>
                </c:pt>
                <c:pt idx="1460">
                  <c:v>24113.188354079266</c:v>
                </c:pt>
                <c:pt idx="1461">
                  <c:v>24128.621013119275</c:v>
                </c:pt>
                <c:pt idx="1462">
                  <c:v>24144.056012993668</c:v>
                </c:pt>
                <c:pt idx="1463">
                  <c:v>24159.493364725404</c:v>
                </c:pt>
                <c:pt idx="1464">
                  <c:v>24174.933079334984</c:v>
                </c:pt>
                <c:pt idx="1465">
                  <c:v>24190.37516784039</c:v>
                </c:pt>
                <c:pt idx="1466">
                  <c:v>24205.819641257076</c:v>
                </c:pt>
                <c:pt idx="1467">
                  <c:v>24221.266510597856</c:v>
                </c:pt>
                <c:pt idx="1468">
                  <c:v>24236.715786872854</c:v>
                </c:pt>
                <c:pt idx="1469">
                  <c:v>24252.167481089484</c:v>
                </c:pt>
                <c:pt idx="1470">
                  <c:v>24267.621604252334</c:v>
                </c:pt>
                <c:pt idx="1471">
                  <c:v>24283.078167363165</c:v>
                </c:pt>
                <c:pt idx="1472">
                  <c:v>24298.537181420794</c:v>
                </c:pt>
                <c:pt idx="1473">
                  <c:v>24313.998657421063</c:v>
                </c:pt>
                <c:pt idx="1474">
                  <c:v>24329.462606356814</c:v>
                </c:pt>
                <c:pt idx="1475">
                  <c:v>24344.929039217768</c:v>
                </c:pt>
                <c:pt idx="1476">
                  <c:v>24360.397966990487</c:v>
                </c:pt>
                <c:pt idx="1477">
                  <c:v>24375.869400658343</c:v>
                </c:pt>
                <c:pt idx="1478">
                  <c:v>24391.343351201438</c:v>
                </c:pt>
                <c:pt idx="1479">
                  <c:v>24406.819829596538</c:v>
                </c:pt>
                <c:pt idx="1480">
                  <c:v>24422.298846817026</c:v>
                </c:pt>
                <c:pt idx="1481">
                  <c:v>24437.78041383285</c:v>
                </c:pt>
                <c:pt idx="1482">
                  <c:v>24453.26454161045</c:v>
                </c:pt>
                <c:pt idx="1483">
                  <c:v>24468.751241112695</c:v>
                </c:pt>
                <c:pt idx="1484">
                  <c:v>24484.240523298853</c:v>
                </c:pt>
                <c:pt idx="1485">
                  <c:v>24499.732399124499</c:v>
                </c:pt>
                <c:pt idx="1486">
                  <c:v>24515.226879541511</c:v>
                </c:pt>
                <c:pt idx="1487">
                  <c:v>24530.72397549792</c:v>
                </c:pt>
                <c:pt idx="1488">
                  <c:v>24546.223697937945</c:v>
                </c:pt>
                <c:pt idx="1489">
                  <c:v>24561.726057801883</c:v>
                </c:pt>
                <c:pt idx="1490">
                  <c:v>24577.231066026088</c:v>
                </c:pt>
                <c:pt idx="1491">
                  <c:v>24592.738733542865</c:v>
                </c:pt>
                <c:pt idx="1492">
                  <c:v>24608.249071280421</c:v>
                </c:pt>
                <c:pt idx="1493">
                  <c:v>24623.762090162894</c:v>
                </c:pt>
                <c:pt idx="1494">
                  <c:v>24639.277801110162</c:v>
                </c:pt>
                <c:pt idx="1495">
                  <c:v>24654.796215037863</c:v>
                </c:pt>
                <c:pt idx="1496">
                  <c:v>24670.317342857375</c:v>
                </c:pt>
                <c:pt idx="1497">
                  <c:v>24685.841195475638</c:v>
                </c:pt>
                <c:pt idx="1498">
                  <c:v>24701.367783795205</c:v>
                </c:pt>
                <c:pt idx="1499">
                  <c:v>24716.897118714147</c:v>
                </c:pt>
                <c:pt idx="1500">
                  <c:v>24732.429211126004</c:v>
                </c:pt>
                <c:pt idx="1501">
                  <c:v>24747.96407191972</c:v>
                </c:pt>
                <c:pt idx="1502">
                  <c:v>24763.501711979552</c:v>
                </c:pt>
                <c:pt idx="1503">
                  <c:v>24779.04214218511</c:v>
                </c:pt>
                <c:pt idx="1504">
                  <c:v>24794.585373411188</c:v>
                </c:pt>
                <c:pt idx="1505">
                  <c:v>24810.131416527787</c:v>
                </c:pt>
                <c:pt idx="1506">
                  <c:v>24825.680282400026</c:v>
                </c:pt>
                <c:pt idx="1507">
                  <c:v>24841.231981888093</c:v>
                </c:pt>
                <c:pt idx="1508">
                  <c:v>24856.786525847172</c:v>
                </c:pt>
                <c:pt idx="1509">
                  <c:v>24872.343925127403</c:v>
                </c:pt>
                <c:pt idx="1510">
                  <c:v>24887.904190573856</c:v>
                </c:pt>
                <c:pt idx="1511">
                  <c:v>24903.467333026398</c:v>
                </c:pt>
                <c:pt idx="1512">
                  <c:v>24919.033363319719</c:v>
                </c:pt>
                <c:pt idx="1513">
                  <c:v>24934.602292283187</c:v>
                </c:pt>
                <c:pt idx="1514">
                  <c:v>24950.174130740939</c:v>
                </c:pt>
                <c:pt idx="1515">
                  <c:v>24965.748889511615</c:v>
                </c:pt>
                <c:pt idx="1516">
                  <c:v>24981.326579408505</c:v>
                </c:pt>
                <c:pt idx="1517">
                  <c:v>24996.907211239355</c:v>
                </c:pt>
                <c:pt idx="1518">
                  <c:v>25012.490795806407</c:v>
                </c:pt>
                <c:pt idx="1519">
                  <c:v>25028.077343906254</c:v>
                </c:pt>
                <c:pt idx="1520">
                  <c:v>25043.666866329855</c:v>
                </c:pt>
                <c:pt idx="1521">
                  <c:v>25059.259373862453</c:v>
                </c:pt>
                <c:pt idx="1522">
                  <c:v>25074.854877283517</c:v>
                </c:pt>
                <c:pt idx="1523">
                  <c:v>25090.453387366691</c:v>
                </c:pt>
                <c:pt idx="1524">
                  <c:v>25106.054914879751</c:v>
                </c:pt>
                <c:pt idx="1525">
                  <c:v>25121.659470584505</c:v>
                </c:pt>
                <c:pt idx="1526">
                  <c:v>25137.267065236807</c:v>
                </c:pt>
                <c:pt idx="1527">
                  <c:v>25152.877709586464</c:v>
                </c:pt>
                <c:pt idx="1528">
                  <c:v>25168.49141437716</c:v>
                </c:pt>
                <c:pt idx="1529">
                  <c:v>25184.108190346426</c:v>
                </c:pt>
                <c:pt idx="1530">
                  <c:v>25199.728048225621</c:v>
                </c:pt>
                <c:pt idx="1531">
                  <c:v>25215.350998739803</c:v>
                </c:pt>
                <c:pt idx="1532">
                  <c:v>25230.977052607715</c:v>
                </c:pt>
                <c:pt idx="1533">
                  <c:v>25246.606220541751</c:v>
                </c:pt>
                <c:pt idx="1534">
                  <c:v>25262.238513247859</c:v>
                </c:pt>
                <c:pt idx="1535">
                  <c:v>25277.873941425532</c:v>
                </c:pt>
                <c:pt idx="1536">
                  <c:v>25293.512515767678</c:v>
                </c:pt>
                <c:pt idx="1537">
                  <c:v>25309.15424696065</c:v>
                </c:pt>
                <c:pt idx="1538">
                  <c:v>25324.799145684185</c:v>
                </c:pt>
                <c:pt idx="1539">
                  <c:v>25340.447222611263</c:v>
                </c:pt>
                <c:pt idx="1540">
                  <c:v>25356.098488408144</c:v>
                </c:pt>
                <c:pt idx="1541">
                  <c:v>25371.752953734307</c:v>
                </c:pt>
                <c:pt idx="1542">
                  <c:v>25387.410629242317</c:v>
                </c:pt>
                <c:pt idx="1543">
                  <c:v>25403.071525577889</c:v>
                </c:pt>
                <c:pt idx="1544">
                  <c:v>25418.73565337971</c:v>
                </c:pt>
                <c:pt idx="1545">
                  <c:v>25434.403023279523</c:v>
                </c:pt>
                <c:pt idx="1546">
                  <c:v>25450.073645901917</c:v>
                </c:pt>
                <c:pt idx="1547">
                  <c:v>25465.747531864403</c:v>
                </c:pt>
                <c:pt idx="1548">
                  <c:v>25481.424691777298</c:v>
                </c:pt>
                <c:pt idx="1549">
                  <c:v>25497.105136243717</c:v>
                </c:pt>
                <c:pt idx="1550">
                  <c:v>25512.78887585946</c:v>
                </c:pt>
                <c:pt idx="1551">
                  <c:v>25528.475921212987</c:v>
                </c:pt>
                <c:pt idx="1552">
                  <c:v>25544.166282885377</c:v>
                </c:pt>
                <c:pt idx="1553">
                  <c:v>25559.859971450274</c:v>
                </c:pt>
                <c:pt idx="1554">
                  <c:v>25575.556997473795</c:v>
                </c:pt>
                <c:pt idx="1555">
                  <c:v>25591.25737151453</c:v>
                </c:pt>
                <c:pt idx="1556">
                  <c:v>25606.961104123489</c:v>
                </c:pt>
                <c:pt idx="1557">
                  <c:v>25622.668205843973</c:v>
                </c:pt>
                <c:pt idx="1558">
                  <c:v>25638.378687211611</c:v>
                </c:pt>
                <c:pt idx="1559">
                  <c:v>25654.092558754284</c:v>
                </c:pt>
                <c:pt idx="1560">
                  <c:v>25669.809830992021</c:v>
                </c:pt>
                <c:pt idx="1561">
                  <c:v>25685.530514437014</c:v>
                </c:pt>
                <c:pt idx="1562">
                  <c:v>25701.254619593547</c:v>
                </c:pt>
                <c:pt idx="1563">
                  <c:v>25716.982156957922</c:v>
                </c:pt>
                <c:pt idx="1564">
                  <c:v>25732.713137018385</c:v>
                </c:pt>
                <c:pt idx="1565">
                  <c:v>25748.447570255204</c:v>
                </c:pt>
                <c:pt idx="1566">
                  <c:v>25764.185467140407</c:v>
                </c:pt>
                <c:pt idx="1567">
                  <c:v>25779.926838137941</c:v>
                </c:pt>
                <c:pt idx="1568">
                  <c:v>25795.671693703462</c:v>
                </c:pt>
                <c:pt idx="1569">
                  <c:v>25811.42004428439</c:v>
                </c:pt>
                <c:pt idx="1570">
                  <c:v>25827.17190031978</c:v>
                </c:pt>
                <c:pt idx="1571">
                  <c:v>25842.927272240322</c:v>
                </c:pt>
                <c:pt idx="1572">
                  <c:v>25858.686170468285</c:v>
                </c:pt>
                <c:pt idx="1573">
                  <c:v>25874.448605417409</c:v>
                </c:pt>
                <c:pt idx="1574">
                  <c:v>25890.214587492945</c:v>
                </c:pt>
                <c:pt idx="1575">
                  <c:v>25905.984127091528</c:v>
                </c:pt>
                <c:pt idx="1576">
                  <c:v>25921.757234601169</c:v>
                </c:pt>
                <c:pt idx="1577">
                  <c:v>25937.533920401147</c:v>
                </c:pt>
                <c:pt idx="1578">
                  <c:v>25953.314194862098</c:v>
                </c:pt>
                <c:pt idx="1579">
                  <c:v>25969.098068345727</c:v>
                </c:pt>
                <c:pt idx="1580">
                  <c:v>25984.885551205029</c:v>
                </c:pt>
                <c:pt idx="1581">
                  <c:v>26000.676653784023</c:v>
                </c:pt>
                <c:pt idx="1582">
                  <c:v>26016.471386417808</c:v>
                </c:pt>
                <c:pt idx="1583">
                  <c:v>26032.269759432489</c:v>
                </c:pt>
                <c:pt idx="1584">
                  <c:v>26048.071783145129</c:v>
                </c:pt>
                <c:pt idx="1585">
                  <c:v>26063.877467863666</c:v>
                </c:pt>
                <c:pt idx="1586">
                  <c:v>26079.686823886972</c:v>
                </c:pt>
                <c:pt idx="1587">
                  <c:v>26095.499861504602</c:v>
                </c:pt>
                <c:pt idx="1588">
                  <c:v>26111.316590996983</c:v>
                </c:pt>
                <c:pt idx="1589">
                  <c:v>26127.137022635139</c:v>
                </c:pt>
                <c:pt idx="1590">
                  <c:v>26142.961166680834</c:v>
                </c:pt>
                <c:pt idx="1591">
                  <c:v>26158.789033386391</c:v>
                </c:pt>
                <c:pt idx="1592">
                  <c:v>26174.620632994702</c:v>
                </c:pt>
                <c:pt idx="1593">
                  <c:v>26190.455975739154</c:v>
                </c:pt>
                <c:pt idx="1594">
                  <c:v>26206.29507184356</c:v>
                </c:pt>
                <c:pt idx="1595">
                  <c:v>26222.1379315222</c:v>
                </c:pt>
                <c:pt idx="1596">
                  <c:v>26237.984564979659</c:v>
                </c:pt>
                <c:pt idx="1597">
                  <c:v>26253.834982410855</c:v>
                </c:pt>
                <c:pt idx="1598">
                  <c:v>26269.689194000901</c:v>
                </c:pt>
                <c:pt idx="1599">
                  <c:v>26285.547209925204</c:v>
                </c:pt>
                <c:pt idx="1600">
                  <c:v>26301.409040349281</c:v>
                </c:pt>
                <c:pt idx="1601">
                  <c:v>26317.274695428758</c:v>
                </c:pt>
                <c:pt idx="1602">
                  <c:v>26333.144185309313</c:v>
                </c:pt>
                <c:pt idx="1603">
                  <c:v>26349.017520126647</c:v>
                </c:pt>
                <c:pt idx="1604">
                  <c:v>26364.894710006418</c:v>
                </c:pt>
                <c:pt idx="1605">
                  <c:v>26380.77576506418</c:v>
                </c:pt>
                <c:pt idx="1606">
                  <c:v>26396.66069540536</c:v>
                </c:pt>
                <c:pt idx="1607">
                  <c:v>26412.54951112522</c:v>
                </c:pt>
                <c:pt idx="1608">
                  <c:v>26428.442222308753</c:v>
                </c:pt>
                <c:pt idx="1609">
                  <c:v>26444.338839030679</c:v>
                </c:pt>
                <c:pt idx="1610">
                  <c:v>26460.23937135539</c:v>
                </c:pt>
                <c:pt idx="1611">
                  <c:v>26476.143829336896</c:v>
                </c:pt>
                <c:pt idx="1612">
                  <c:v>26492.05222301876</c:v>
                </c:pt>
                <c:pt idx="1613">
                  <c:v>26507.964562434117</c:v>
                </c:pt>
                <c:pt idx="1614">
                  <c:v>26523.880857605516</c:v>
                </c:pt>
                <c:pt idx="1615">
                  <c:v>26539.80111854495</c:v>
                </c:pt>
                <c:pt idx="1616">
                  <c:v>26555.725355253839</c:v>
                </c:pt>
                <c:pt idx="1617">
                  <c:v>26571.653577722846</c:v>
                </c:pt>
                <c:pt idx="1618">
                  <c:v>26587.585795931984</c:v>
                </c:pt>
                <c:pt idx="1619">
                  <c:v>26603.52201985049</c:v>
                </c:pt>
                <c:pt idx="1620">
                  <c:v>26619.462259436714</c:v>
                </c:pt>
                <c:pt idx="1621">
                  <c:v>26635.406524638256</c:v>
                </c:pt>
                <c:pt idx="1622">
                  <c:v>26651.354825391765</c:v>
                </c:pt>
                <c:pt idx="1623">
                  <c:v>26667.307171622884</c:v>
                </c:pt>
                <c:pt idx="1624">
                  <c:v>26683.26357324632</c:v>
                </c:pt>
                <c:pt idx="1625">
                  <c:v>26699.224040165675</c:v>
                </c:pt>
                <c:pt idx="1626">
                  <c:v>26715.188582273495</c:v>
                </c:pt>
                <c:pt idx="1627">
                  <c:v>26731.157209451139</c:v>
                </c:pt>
                <c:pt idx="1628">
                  <c:v>26747.129931568823</c:v>
                </c:pt>
                <c:pt idx="1629">
                  <c:v>26763.106758485461</c:v>
                </c:pt>
                <c:pt idx="1630">
                  <c:v>26779.087700048727</c:v>
                </c:pt>
                <c:pt idx="1631">
                  <c:v>26795.072766094941</c:v>
                </c:pt>
                <c:pt idx="1632">
                  <c:v>26811.061966449033</c:v>
                </c:pt>
                <c:pt idx="1633">
                  <c:v>26827.055310924541</c:v>
                </c:pt>
                <c:pt idx="1634">
                  <c:v>26843.052809323461</c:v>
                </c:pt>
                <c:pt idx="1635">
                  <c:v>26859.05447143636</c:v>
                </c:pt>
                <c:pt idx="1636">
                  <c:v>26875.060307042149</c:v>
                </c:pt>
                <c:pt idx="1637">
                  <c:v>26891.070325908182</c:v>
                </c:pt>
                <c:pt idx="1638">
                  <c:v>26907.084537790117</c:v>
                </c:pt>
                <c:pt idx="1639">
                  <c:v>26923.102952431898</c:v>
                </c:pt>
                <c:pt idx="1640">
                  <c:v>26939.125579565763</c:v>
                </c:pt>
                <c:pt idx="1641">
                  <c:v>26955.152428912104</c:v>
                </c:pt>
                <c:pt idx="1642">
                  <c:v>26971.183510179511</c:v>
                </c:pt>
                <c:pt idx="1643">
                  <c:v>26987.218833064609</c:v>
                </c:pt>
                <c:pt idx="1644">
                  <c:v>27003.258407252164</c:v>
                </c:pt>
                <c:pt idx="1645">
                  <c:v>27019.302242414891</c:v>
                </c:pt>
                <c:pt idx="1646">
                  <c:v>27035.350348213542</c:v>
                </c:pt>
                <c:pt idx="1647">
                  <c:v>27051.402734296724</c:v>
                </c:pt>
                <c:pt idx="1648">
                  <c:v>27067.459410300984</c:v>
                </c:pt>
                <c:pt idx="1649">
                  <c:v>27083.520385850657</c:v>
                </c:pt>
                <c:pt idx="1650">
                  <c:v>27099.585670557881</c:v>
                </c:pt>
                <c:pt idx="1651">
                  <c:v>27115.655274022552</c:v>
                </c:pt>
                <c:pt idx="1652">
                  <c:v>27131.729205832213</c:v>
                </c:pt>
                <c:pt idx="1653">
                  <c:v>27147.807475562138</c:v>
                </c:pt>
                <c:pt idx="1654">
                  <c:v>27163.890092775127</c:v>
                </c:pt>
                <c:pt idx="1655">
                  <c:v>27179.977067021555</c:v>
                </c:pt>
                <c:pt idx="1656">
                  <c:v>27196.068407839397</c:v>
                </c:pt>
                <c:pt idx="1657">
                  <c:v>27212.164124753988</c:v>
                </c:pt>
                <c:pt idx="1658">
                  <c:v>27228.264227278127</c:v>
                </c:pt>
                <c:pt idx="1659">
                  <c:v>27244.368724912023</c:v>
                </c:pt>
                <c:pt idx="1660">
                  <c:v>27260.477627143209</c:v>
                </c:pt>
                <c:pt idx="1661">
                  <c:v>27276.590943446481</c:v>
                </c:pt>
                <c:pt idx="1662">
                  <c:v>27292.708683283887</c:v>
                </c:pt>
                <c:pt idx="1663">
                  <c:v>27308.830856104698</c:v>
                </c:pt>
                <c:pt idx="1664">
                  <c:v>27324.957471345351</c:v>
                </c:pt>
                <c:pt idx="1665">
                  <c:v>27341.088538429394</c:v>
                </c:pt>
                <c:pt idx="1666">
                  <c:v>27357.224066767387</c:v>
                </c:pt>
                <c:pt idx="1667">
                  <c:v>27373.364065756996</c:v>
                </c:pt>
                <c:pt idx="1668">
                  <c:v>27389.508544782806</c:v>
                </c:pt>
                <c:pt idx="1669">
                  <c:v>27405.657513216378</c:v>
                </c:pt>
                <c:pt idx="1670">
                  <c:v>27421.810980416132</c:v>
                </c:pt>
                <c:pt idx="1671">
                  <c:v>27437.96895572737</c:v>
                </c:pt>
                <c:pt idx="1672">
                  <c:v>27454.131448482192</c:v>
                </c:pt>
                <c:pt idx="1673">
                  <c:v>27470.298467999422</c:v>
                </c:pt>
                <c:pt idx="1674">
                  <c:v>27486.470023584661</c:v>
                </c:pt>
                <c:pt idx="1675">
                  <c:v>27502.646124530129</c:v>
                </c:pt>
                <c:pt idx="1676">
                  <c:v>27518.826780114709</c:v>
                </c:pt>
                <c:pt idx="1677">
                  <c:v>27535.011999603848</c:v>
                </c:pt>
                <c:pt idx="1678">
                  <c:v>27551.201792249572</c:v>
                </c:pt>
                <c:pt idx="1679">
                  <c:v>27567.396167290368</c:v>
                </c:pt>
                <c:pt idx="1680">
                  <c:v>27583.595133951207</c:v>
                </c:pt>
                <c:pt idx="1681">
                  <c:v>27599.798701443447</c:v>
                </c:pt>
                <c:pt idx="1682">
                  <c:v>27616.006878964836</c:v>
                </c:pt>
                <c:pt idx="1683">
                  <c:v>27632.219675699424</c:v>
                </c:pt>
                <c:pt idx="1684">
                  <c:v>27648.437100817624</c:v>
                </c:pt>
                <c:pt idx="1685">
                  <c:v>27664.659163475953</c:v>
                </c:pt>
                <c:pt idx="1686">
                  <c:v>27680.885872817285</c:v>
                </c:pt>
                <c:pt idx="1687">
                  <c:v>27697.117237970517</c:v>
                </c:pt>
                <c:pt idx="1688">
                  <c:v>27713.353268050731</c:v>
                </c:pt>
                <c:pt idx="1689">
                  <c:v>27729.593972159044</c:v>
                </c:pt>
                <c:pt idx="1690">
                  <c:v>27745.83935938264</c:v>
                </c:pt>
                <c:pt idx="1691">
                  <c:v>27762.089438794661</c:v>
                </c:pt>
                <c:pt idx="1692">
                  <c:v>27778.34421945416</c:v>
                </c:pt>
                <c:pt idx="1693">
                  <c:v>27794.603710406205</c:v>
                </c:pt>
                <c:pt idx="1694">
                  <c:v>27810.86792068159</c:v>
                </c:pt>
                <c:pt idx="1695">
                  <c:v>27827.136859296999</c:v>
                </c:pt>
                <c:pt idx="1696">
                  <c:v>27843.410535254861</c:v>
                </c:pt>
                <c:pt idx="1697">
                  <c:v>27859.6889575434</c:v>
                </c:pt>
                <c:pt idx="1698">
                  <c:v>27875.972135136421</c:v>
                </c:pt>
                <c:pt idx="1699">
                  <c:v>27892.260076993462</c:v>
                </c:pt>
                <c:pt idx="1700">
                  <c:v>27908.552792059647</c:v>
                </c:pt>
                <c:pt idx="1701">
                  <c:v>27924.85028926568</c:v>
                </c:pt>
                <c:pt idx="1702">
                  <c:v>27941.152577527737</c:v>
                </c:pt>
                <c:pt idx="1703">
                  <c:v>27957.459665747527</c:v>
                </c:pt>
                <c:pt idx="1704">
                  <c:v>27973.771562812206</c:v>
                </c:pt>
                <c:pt idx="1705">
                  <c:v>27990.08827759431</c:v>
                </c:pt>
                <c:pt idx="1706">
                  <c:v>28006.409818951688</c:v>
                </c:pt>
                <c:pt idx="1707">
                  <c:v>28022.736195727604</c:v>
                </c:pt>
                <c:pt idx="1708">
                  <c:v>28039.067416750499</c:v>
                </c:pt>
                <c:pt idx="1709">
                  <c:v>28055.403490834135</c:v>
                </c:pt>
                <c:pt idx="1710">
                  <c:v>28071.744426777419</c:v>
                </c:pt>
                <c:pt idx="1711">
                  <c:v>28088.090233364375</c:v>
                </c:pt>
                <c:pt idx="1712">
                  <c:v>28104.440919364231</c:v>
                </c:pt>
                <c:pt idx="1713">
                  <c:v>28120.796493531241</c:v>
                </c:pt>
                <c:pt idx="1714">
                  <c:v>28137.156964604677</c:v>
                </c:pt>
                <c:pt idx="1715">
                  <c:v>28153.522341308813</c:v>
                </c:pt>
                <c:pt idx="1716">
                  <c:v>28169.892632352843</c:v>
                </c:pt>
                <c:pt idx="1717">
                  <c:v>28186.267846430965</c:v>
                </c:pt>
                <c:pt idx="1718">
                  <c:v>28202.64799222213</c:v>
                </c:pt>
                <c:pt idx="1719">
                  <c:v>28219.033078390174</c:v>
                </c:pt>
                <c:pt idx="1720">
                  <c:v>28235.423113583729</c:v>
                </c:pt>
                <c:pt idx="1721">
                  <c:v>28251.818106436152</c:v>
                </c:pt>
                <c:pt idx="1722">
                  <c:v>28268.21806556551</c:v>
                </c:pt>
                <c:pt idx="1723">
                  <c:v>28284.622999574563</c:v>
                </c:pt>
                <c:pt idx="1724">
                  <c:v>28301.032917050677</c:v>
                </c:pt>
                <c:pt idx="1725">
                  <c:v>28317.447826565822</c:v>
                </c:pt>
                <c:pt idx="1726">
                  <c:v>28333.867736676475</c:v>
                </c:pt>
                <c:pt idx="1727">
                  <c:v>28350.292655923662</c:v>
                </c:pt>
                <c:pt idx="1728">
                  <c:v>28366.72259283291</c:v>
                </c:pt>
                <c:pt idx="1729">
                  <c:v>28383.157555914066</c:v>
                </c:pt>
                <c:pt idx="1730">
                  <c:v>28399.597553661479</c:v>
                </c:pt>
                <c:pt idx="1731">
                  <c:v>28416.042594553794</c:v>
                </c:pt>
                <c:pt idx="1732">
                  <c:v>28432.492687053997</c:v>
                </c:pt>
                <c:pt idx="1733">
                  <c:v>28448.947839609296</c:v>
                </c:pt>
                <c:pt idx="1734">
                  <c:v>28465.408060651171</c:v>
                </c:pt>
                <c:pt idx="1735">
                  <c:v>28481.873358595298</c:v>
                </c:pt>
                <c:pt idx="1736">
                  <c:v>28498.343741841512</c:v>
                </c:pt>
                <c:pt idx="1737">
                  <c:v>28514.819218773715</c:v>
                </c:pt>
                <c:pt idx="1738">
                  <c:v>28531.299797759955</c:v>
                </c:pt>
                <c:pt idx="1739">
                  <c:v>28547.785487152258</c:v>
                </c:pt>
                <c:pt idx="1740">
                  <c:v>28564.276295286712</c:v>
                </c:pt>
                <c:pt idx="1741">
                  <c:v>28580.772230483286</c:v>
                </c:pt>
                <c:pt idx="1742">
                  <c:v>28597.27330104596</c:v>
                </c:pt>
                <c:pt idx="1743">
                  <c:v>28613.779515262522</c:v>
                </c:pt>
                <c:pt idx="1744">
                  <c:v>28630.290881404646</c:v>
                </c:pt>
                <c:pt idx="1745">
                  <c:v>28646.807407727818</c:v>
                </c:pt>
                <c:pt idx="1746">
                  <c:v>28663.329102471245</c:v>
                </c:pt>
                <c:pt idx="1747">
                  <c:v>28679.855973857932</c:v>
                </c:pt>
                <c:pt idx="1748">
                  <c:v>28696.388030094546</c:v>
                </c:pt>
                <c:pt idx="1749">
                  <c:v>28712.925279371386</c:v>
                </c:pt>
                <c:pt idx="1750">
                  <c:v>28729.467729862383</c:v>
                </c:pt>
                <c:pt idx="1751">
                  <c:v>28746.015389725078</c:v>
                </c:pt>
                <c:pt idx="1752">
                  <c:v>28762.568267100509</c:v>
                </c:pt>
                <c:pt idx="1753">
                  <c:v>28779.126370113263</c:v>
                </c:pt>
                <c:pt idx="1754">
                  <c:v>28795.689706871301</c:v>
                </c:pt>
                <c:pt idx="1755">
                  <c:v>28812.258285466149</c:v>
                </c:pt>
                <c:pt idx="1756">
                  <c:v>28828.832113972596</c:v>
                </c:pt>
                <c:pt idx="1757">
                  <c:v>28845.41120044886</c:v>
                </c:pt>
                <c:pt idx="1758">
                  <c:v>28861.995552936442</c:v>
                </c:pt>
                <c:pt idx="1759">
                  <c:v>28878.585179460159</c:v>
                </c:pt>
                <c:pt idx="1760">
                  <c:v>28895.180088028035</c:v>
                </c:pt>
                <c:pt idx="1761">
                  <c:v>28911.78028663126</c:v>
                </c:pt>
                <c:pt idx="1762">
                  <c:v>28928.385783244277</c:v>
                </c:pt>
                <c:pt idx="1763">
                  <c:v>28944.996585824581</c:v>
                </c:pt>
                <c:pt idx="1764">
                  <c:v>28961.612702312887</c:v>
                </c:pt>
                <c:pt idx="1765">
                  <c:v>28978.234140632772</c:v>
                </c:pt>
                <c:pt idx="1766">
                  <c:v>28994.860908690996</c:v>
                </c:pt>
                <c:pt idx="1767">
                  <c:v>29011.49301437724</c:v>
                </c:pt>
                <c:pt idx="1768">
                  <c:v>29028.130465564085</c:v>
                </c:pt>
                <c:pt idx="1769">
                  <c:v>29044.773270107158</c:v>
                </c:pt>
                <c:pt idx="1770">
                  <c:v>29061.421435844783</c:v>
                </c:pt>
                <c:pt idx="1771">
                  <c:v>29078.074970598253</c:v>
                </c:pt>
                <c:pt idx="1772">
                  <c:v>29094.733882171633</c:v>
                </c:pt>
                <c:pt idx="1773">
                  <c:v>29111.398178351716</c:v>
                </c:pt>
                <c:pt idx="1774">
                  <c:v>29128.067866908033</c:v>
                </c:pt>
                <c:pt idx="1775">
                  <c:v>29144.742955592865</c:v>
                </c:pt>
                <c:pt idx="1776">
                  <c:v>29161.423452141073</c:v>
                </c:pt>
                <c:pt idx="1777">
                  <c:v>29178.109364270182</c:v>
                </c:pt>
                <c:pt idx="1778">
                  <c:v>29194.800699680265</c:v>
                </c:pt>
                <c:pt idx="1779">
                  <c:v>29211.497466053988</c:v>
                </c:pt>
                <c:pt idx="1780">
                  <c:v>29228.199671056525</c:v>
                </c:pt>
                <c:pt idx="1781">
                  <c:v>29244.907322335472</c:v>
                </c:pt>
                <c:pt idx="1782">
                  <c:v>29261.620427520935</c:v>
                </c:pt>
                <c:pt idx="1783">
                  <c:v>29278.338994225403</c:v>
                </c:pt>
                <c:pt idx="1784">
                  <c:v>29295.063030043719</c:v>
                </c:pt>
                <c:pt idx="1785">
                  <c:v>29311.792542553074</c:v>
                </c:pt>
                <c:pt idx="1786">
                  <c:v>29328.527539312981</c:v>
                </c:pt>
                <c:pt idx="1787">
                  <c:v>29345.268027865182</c:v>
                </c:pt>
                <c:pt idx="1788">
                  <c:v>29362.014015733668</c:v>
                </c:pt>
                <c:pt idx="1789">
                  <c:v>29378.76551042459</c:v>
                </c:pt>
                <c:pt idx="1790">
                  <c:v>29395.522519426337</c:v>
                </c:pt>
                <c:pt idx="1791">
                  <c:v>29412.285050209375</c:v>
                </c:pt>
                <c:pt idx="1792">
                  <c:v>29429.053110226243</c:v>
                </c:pt>
                <c:pt idx="1793">
                  <c:v>29445.826706911546</c:v>
                </c:pt>
                <c:pt idx="1794">
                  <c:v>29462.605847681974</c:v>
                </c:pt>
                <c:pt idx="1795">
                  <c:v>29479.390539936085</c:v>
                </c:pt>
                <c:pt idx="1796">
                  <c:v>29496.180791054503</c:v>
                </c:pt>
                <c:pt idx="1797">
                  <c:v>29512.976608399702</c:v>
                </c:pt>
                <c:pt idx="1798">
                  <c:v>29529.777999316084</c:v>
                </c:pt>
                <c:pt idx="1799">
                  <c:v>29546.584971129843</c:v>
                </c:pt>
                <c:pt idx="1800">
                  <c:v>29563.397531149018</c:v>
                </c:pt>
                <c:pt idx="1801">
                  <c:v>29580.215686663487</c:v>
                </c:pt>
                <c:pt idx="1802">
                  <c:v>29597.039444944756</c:v>
                </c:pt>
                <c:pt idx="1803">
                  <c:v>29613.868813246143</c:v>
                </c:pt>
                <c:pt idx="1804">
                  <c:v>29630.70379880258</c:v>
                </c:pt>
                <c:pt idx="1805">
                  <c:v>29647.544408830752</c:v>
                </c:pt>
                <c:pt idx="1806">
                  <c:v>29664.3906505288</c:v>
                </c:pt>
                <c:pt idx="1807">
                  <c:v>29681.242531076554</c:v>
                </c:pt>
                <c:pt idx="1808">
                  <c:v>29698.100057635351</c:v>
                </c:pt>
                <c:pt idx="1809">
                  <c:v>29714.963237348053</c:v>
                </c:pt>
                <c:pt idx="1810">
                  <c:v>29731.832077338997</c:v>
                </c:pt>
                <c:pt idx="1811">
                  <c:v>29748.706584713931</c:v>
                </c:pt>
                <c:pt idx="1812">
                  <c:v>29765.586766560071</c:v>
                </c:pt>
                <c:pt idx="1813">
                  <c:v>29782.472629945976</c:v>
                </c:pt>
                <c:pt idx="1814">
                  <c:v>29799.364181921548</c:v>
                </c:pt>
                <c:pt idx="1815">
                  <c:v>29816.26142951801</c:v>
                </c:pt>
                <c:pt idx="1816">
                  <c:v>29833.164379747868</c:v>
                </c:pt>
                <c:pt idx="1817">
                  <c:v>29850.073039604864</c:v>
                </c:pt>
                <c:pt idx="1818">
                  <c:v>29866.987416063937</c:v>
                </c:pt>
                <c:pt idx="1819">
                  <c:v>29883.907516081286</c:v>
                </c:pt>
                <c:pt idx="1820">
                  <c:v>29900.833346594132</c:v>
                </c:pt>
                <c:pt idx="1821">
                  <c:v>29917.764914520911</c:v>
                </c:pt>
                <c:pt idx="1822">
                  <c:v>29934.702226761103</c:v>
                </c:pt>
                <c:pt idx="1823">
                  <c:v>29951.645290195233</c:v>
                </c:pt>
                <c:pt idx="1824">
                  <c:v>29968.594111684877</c:v>
                </c:pt>
                <c:pt idx="1825">
                  <c:v>29985.548698072551</c:v>
                </c:pt>
                <c:pt idx="1826">
                  <c:v>30002.509056181745</c:v>
                </c:pt>
                <c:pt idx="1827">
                  <c:v>30019.475192816892</c:v>
                </c:pt>
                <c:pt idx="1828">
                  <c:v>30036.447114763276</c:v>
                </c:pt>
                <c:pt idx="1829">
                  <c:v>30053.424828787061</c:v>
                </c:pt>
                <c:pt idx="1830">
                  <c:v>30070.408341635241</c:v>
                </c:pt>
                <c:pt idx="1831">
                  <c:v>30087.39766003556</c:v>
                </c:pt>
                <c:pt idx="1832">
                  <c:v>30104.392790696606</c:v>
                </c:pt>
                <c:pt idx="1833">
                  <c:v>30121.393740307602</c:v>
                </c:pt>
                <c:pt idx="1834">
                  <c:v>30138.400515538553</c:v>
                </c:pt>
                <c:pt idx="1835">
                  <c:v>30155.413123040082</c:v>
                </c:pt>
                <c:pt idx="1836">
                  <c:v>30172.431569443423</c:v>
                </c:pt>
                <c:pt idx="1837">
                  <c:v>30189.4558613605</c:v>
                </c:pt>
                <c:pt idx="1838">
                  <c:v>30206.486005383747</c:v>
                </c:pt>
                <c:pt idx="1839">
                  <c:v>30223.522008086136</c:v>
                </c:pt>
                <c:pt idx="1840">
                  <c:v>30240.563876021184</c:v>
                </c:pt>
                <c:pt idx="1841">
                  <c:v>30257.611615722843</c:v>
                </c:pt>
                <c:pt idx="1842">
                  <c:v>30274.665233705564</c:v>
                </c:pt>
                <c:pt idx="1843">
                  <c:v>30291.724736464155</c:v>
                </c:pt>
                <c:pt idx="1844">
                  <c:v>30308.790130473903</c:v>
                </c:pt>
                <c:pt idx="1845">
                  <c:v>30325.861422190363</c:v>
                </c:pt>
                <c:pt idx="1846">
                  <c:v>30342.938618049426</c:v>
                </c:pt>
                <c:pt idx="1847">
                  <c:v>30360.021724467315</c:v>
                </c:pt>
                <c:pt idx="1848">
                  <c:v>30377.110747840514</c:v>
                </c:pt>
                <c:pt idx="1849">
                  <c:v>30394.205694545715</c:v>
                </c:pt>
                <c:pt idx="1850">
                  <c:v>30411.306570939818</c:v>
                </c:pt>
                <c:pt idx="1851">
                  <c:v>30428.413383359868</c:v>
                </c:pt>
                <c:pt idx="1852">
                  <c:v>30445.526138123187</c:v>
                </c:pt>
                <c:pt idx="1853">
                  <c:v>30462.644841526995</c:v>
                </c:pt>
                <c:pt idx="1854">
                  <c:v>30479.769499848764</c:v>
                </c:pt>
                <c:pt idx="1855">
                  <c:v>30496.900119345963</c:v>
                </c:pt>
                <c:pt idx="1856">
                  <c:v>30514.036706256084</c:v>
                </c:pt>
                <c:pt idx="1857">
                  <c:v>30531.179266796578</c:v>
                </c:pt>
                <c:pt idx="1858">
                  <c:v>30548.327807164907</c:v>
                </c:pt>
                <c:pt idx="1859">
                  <c:v>30565.482333538468</c:v>
                </c:pt>
                <c:pt idx="1860">
                  <c:v>30582.642852074507</c:v>
                </c:pt>
                <c:pt idx="1861">
                  <c:v>30599.80936891025</c:v>
                </c:pt>
                <c:pt idx="1862">
                  <c:v>30616.981890162624</c:v>
                </c:pt>
                <c:pt idx="1863">
                  <c:v>30634.160421928456</c:v>
                </c:pt>
                <c:pt idx="1864">
                  <c:v>30651.344970284365</c:v>
                </c:pt>
                <c:pt idx="1865">
                  <c:v>30668.535541286692</c:v>
                </c:pt>
                <c:pt idx="1866">
                  <c:v>30685.732140971559</c:v>
                </c:pt>
                <c:pt idx="1867">
                  <c:v>30702.93477535469</c:v>
                </c:pt>
                <c:pt idx="1868">
                  <c:v>30720.143450431588</c:v>
                </c:pt>
                <c:pt idx="1869">
                  <c:v>30737.35817217733</c:v>
                </c:pt>
                <c:pt idx="1870">
                  <c:v>30754.578946546579</c:v>
                </c:pt>
                <c:pt idx="1871">
                  <c:v>30771.805779473689</c:v>
                </c:pt>
                <c:pt idx="1872">
                  <c:v>30789.038676872424</c:v>
                </c:pt>
                <c:pt idx="1873">
                  <c:v>30806.277644636197</c:v>
                </c:pt>
                <c:pt idx="1874">
                  <c:v>30823.522688637873</c:v>
                </c:pt>
                <c:pt idx="1875">
                  <c:v>30840.77381472975</c:v>
                </c:pt>
                <c:pt idx="1876">
                  <c:v>30858.031028743637</c:v>
                </c:pt>
                <c:pt idx="1877">
                  <c:v>30875.294336490653</c:v>
                </c:pt>
                <c:pt idx="1878">
                  <c:v>30892.563743761406</c:v>
                </c:pt>
                <c:pt idx="1879">
                  <c:v>30909.839256325802</c:v>
                </c:pt>
                <c:pt idx="1880">
                  <c:v>30927.120879933089</c:v>
                </c:pt>
                <c:pt idx="1881">
                  <c:v>30944.408620311795</c:v>
                </c:pt>
                <c:pt idx="1882">
                  <c:v>30961.702483169724</c:v>
                </c:pt>
                <c:pt idx="1883">
                  <c:v>30979.002474193949</c:v>
                </c:pt>
                <c:pt idx="1884">
                  <c:v>30996.308599050746</c:v>
                </c:pt>
                <c:pt idx="1885">
                  <c:v>31013.620863385608</c:v>
                </c:pt>
                <c:pt idx="1886">
                  <c:v>31030.939272823045</c:v>
                </c:pt>
                <c:pt idx="1887">
                  <c:v>31048.263832966899</c:v>
                </c:pt>
                <c:pt idx="1888">
                  <c:v>31065.594549399997</c:v>
                </c:pt>
                <c:pt idx="1889">
                  <c:v>31082.931427684256</c:v>
                </c:pt>
                <c:pt idx="1890">
                  <c:v>31100.274473360678</c:v>
                </c:pt>
                <c:pt idx="1891">
                  <c:v>31117.623691949255</c:v>
                </c:pt>
                <c:pt idx="1892">
                  <c:v>31134.97908894897</c:v>
                </c:pt>
                <c:pt idx="1893">
                  <c:v>31152.340669837817</c:v>
                </c:pt>
                <c:pt idx="1894">
                  <c:v>31169.708440072689</c:v>
                </c:pt>
                <c:pt idx="1895">
                  <c:v>31187.082405089412</c:v>
                </c:pt>
                <c:pt idx="1896">
                  <c:v>31204.462570302683</c:v>
                </c:pt>
                <c:pt idx="1897">
                  <c:v>31221.848941106069</c:v>
                </c:pt>
                <c:pt idx="1898">
                  <c:v>31239.241522871995</c:v>
                </c:pt>
                <c:pt idx="1899">
                  <c:v>31256.640320951643</c:v>
                </c:pt>
                <c:pt idx="1900">
                  <c:v>31274.045340675002</c:v>
                </c:pt>
                <c:pt idx="1901">
                  <c:v>31291.456587350869</c:v>
                </c:pt>
                <c:pt idx="1902">
                  <c:v>31308.874066266631</c:v>
                </c:pt>
                <c:pt idx="1903">
                  <c:v>31326.297782688478</c:v>
                </c:pt>
                <c:pt idx="1904">
                  <c:v>31343.727741861305</c:v>
                </c:pt>
                <c:pt idx="1905">
                  <c:v>31361.163949008558</c:v>
                </c:pt>
                <c:pt idx="1906">
                  <c:v>31378.606409332369</c:v>
                </c:pt>
                <c:pt idx="1907">
                  <c:v>31396.05512801346</c:v>
                </c:pt>
                <c:pt idx="1908">
                  <c:v>31413.510110211086</c:v>
                </c:pt>
                <c:pt idx="1909">
                  <c:v>31430.971361063097</c:v>
                </c:pt>
                <c:pt idx="1910">
                  <c:v>31448.438885685831</c:v>
                </c:pt>
                <c:pt idx="1911">
                  <c:v>31465.912689174114</c:v>
                </c:pt>
                <c:pt idx="1912">
                  <c:v>31483.392776601253</c:v>
                </c:pt>
                <c:pt idx="1913">
                  <c:v>31500.879153019021</c:v>
                </c:pt>
                <c:pt idx="1914">
                  <c:v>31518.371823457546</c:v>
                </c:pt>
                <c:pt idx="1915">
                  <c:v>31535.870792925383</c:v>
                </c:pt>
                <c:pt idx="1916">
                  <c:v>31553.376066409463</c:v>
                </c:pt>
                <c:pt idx="1917">
                  <c:v>31570.887648875025</c:v>
                </c:pt>
                <c:pt idx="1918">
                  <c:v>31588.405545265632</c:v>
                </c:pt>
                <c:pt idx="1919">
                  <c:v>31605.929760503179</c:v>
                </c:pt>
                <c:pt idx="1920">
                  <c:v>31623.460299487771</c:v>
                </c:pt>
                <c:pt idx="1921">
                  <c:v>31640.997167097772</c:v>
                </c:pt>
                <c:pt idx="1922">
                  <c:v>31658.540368189722</c:v>
                </c:pt>
                <c:pt idx="1923">
                  <c:v>31676.089907598438</c:v>
                </c:pt>
                <c:pt idx="1924">
                  <c:v>31693.64579013683</c:v>
                </c:pt>
                <c:pt idx="1925">
                  <c:v>31711.208020595986</c:v>
                </c:pt>
                <c:pt idx="1926">
                  <c:v>31728.776603745031</c:v>
                </c:pt>
                <c:pt idx="1927">
                  <c:v>31746.351544331312</c:v>
                </c:pt>
                <c:pt idx="1928">
                  <c:v>31763.932847080116</c:v>
                </c:pt>
                <c:pt idx="1929">
                  <c:v>31781.520516694894</c:v>
                </c:pt>
                <c:pt idx="1930">
                  <c:v>31799.114557856989</c:v>
                </c:pt>
                <c:pt idx="1931">
                  <c:v>31816.71497522579</c:v>
                </c:pt>
                <c:pt idx="1932">
                  <c:v>31834.321773438685</c:v>
                </c:pt>
                <c:pt idx="1933">
                  <c:v>31851.934957110963</c:v>
                </c:pt>
                <c:pt idx="1934">
                  <c:v>31869.554530835903</c:v>
                </c:pt>
                <c:pt idx="1935">
                  <c:v>31887.180499184553</c:v>
                </c:pt>
                <c:pt idx="1936">
                  <c:v>31904.812866705994</c:v>
                </c:pt>
                <c:pt idx="1937">
                  <c:v>31922.451637926981</c:v>
                </c:pt>
                <c:pt idx="1938">
                  <c:v>31940.096817352256</c:v>
                </c:pt>
                <c:pt idx="1939">
                  <c:v>31957.74840946426</c:v>
                </c:pt>
                <c:pt idx="1940">
                  <c:v>31975.406418723276</c:v>
                </c:pt>
                <c:pt idx="1941">
                  <c:v>31993.070849567259</c:v>
                </c:pt>
                <c:pt idx="1942">
                  <c:v>32010.741706412035</c:v>
                </c:pt>
                <c:pt idx="1943">
                  <c:v>32028.418993650979</c:v>
                </c:pt>
                <c:pt idx="1944">
                  <c:v>32046.102715655219</c:v>
                </c:pt>
                <c:pt idx="1945">
                  <c:v>32063.792876773561</c:v>
                </c:pt>
                <c:pt idx="1946">
                  <c:v>32081.489481332457</c:v>
                </c:pt>
                <c:pt idx="1947">
                  <c:v>32099.192533635956</c:v>
                </c:pt>
                <c:pt idx="1948">
                  <c:v>32116.902037965647</c:v>
                </c:pt>
                <c:pt idx="1949">
                  <c:v>32134.617998580823</c:v>
                </c:pt>
                <c:pt idx="1950">
                  <c:v>32152.340419718148</c:v>
                </c:pt>
                <c:pt idx="1951">
                  <c:v>32170.069305591951</c:v>
                </c:pt>
                <c:pt idx="1952">
                  <c:v>32187.804660393998</c:v>
                </c:pt>
                <c:pt idx="1953">
                  <c:v>32205.546488293552</c:v>
                </c:pt>
                <c:pt idx="1954">
                  <c:v>32223.294793437326</c:v>
                </c:pt>
                <c:pt idx="1955">
                  <c:v>32241.049579949467</c:v>
                </c:pt>
                <c:pt idx="1956">
                  <c:v>32258.810851931536</c:v>
                </c:pt>
                <c:pt idx="1957">
                  <c:v>32276.578613462483</c:v>
                </c:pt>
                <c:pt idx="1958">
                  <c:v>32294.352868598606</c:v>
                </c:pt>
                <c:pt idx="1959">
                  <c:v>32312.133621373581</c:v>
                </c:pt>
                <c:pt idx="1960">
                  <c:v>32329.920875798416</c:v>
                </c:pt>
                <c:pt idx="1961">
                  <c:v>32347.714635861372</c:v>
                </c:pt>
                <c:pt idx="1962">
                  <c:v>32365.51490552798</c:v>
                </c:pt>
                <c:pt idx="1963">
                  <c:v>32383.321688741096</c:v>
                </c:pt>
                <c:pt idx="1964">
                  <c:v>32401.134989420741</c:v>
                </c:pt>
                <c:pt idx="1965">
                  <c:v>32418.954811464235</c:v>
                </c:pt>
                <c:pt idx="1966">
                  <c:v>32436.781158746002</c:v>
                </c:pt>
                <c:pt idx="1967">
                  <c:v>32454.614035117687</c:v>
                </c:pt>
                <c:pt idx="1968">
                  <c:v>32472.453444408045</c:v>
                </c:pt>
                <c:pt idx="1969">
                  <c:v>32490.299390423002</c:v>
                </c:pt>
                <c:pt idx="1970">
                  <c:v>32508.151876945551</c:v>
                </c:pt>
                <c:pt idx="1971">
                  <c:v>32526.01090773581</c:v>
                </c:pt>
                <c:pt idx="1972">
                  <c:v>32543.876486530949</c:v>
                </c:pt>
                <c:pt idx="1973">
                  <c:v>32561.748617045105</c:v>
                </c:pt>
                <c:pt idx="1974">
                  <c:v>32579.627302969617</c:v>
                </c:pt>
                <c:pt idx="1975">
                  <c:v>32597.512547972605</c:v>
                </c:pt>
                <c:pt idx="1976">
                  <c:v>32615.404355699331</c:v>
                </c:pt>
                <c:pt idx="1977">
                  <c:v>32633.302729771964</c:v>
                </c:pt>
                <c:pt idx="1978">
                  <c:v>32651.207673789602</c:v>
                </c:pt>
                <c:pt idx="1979">
                  <c:v>32669.119191328216</c:v>
                </c:pt>
                <c:pt idx="1980">
                  <c:v>32687.03728594078</c:v>
                </c:pt>
                <c:pt idx="1981">
                  <c:v>32704.961961157071</c:v>
                </c:pt>
                <c:pt idx="1982">
                  <c:v>32722.893220483762</c:v>
                </c:pt>
                <c:pt idx="1983">
                  <c:v>32740.831067404302</c:v>
                </c:pt>
                <c:pt idx="1984">
                  <c:v>32758.775505379053</c:v>
                </c:pt>
                <c:pt idx="1985">
                  <c:v>32776.726537845032</c:v>
                </c:pt>
                <c:pt idx="1986">
                  <c:v>32794.684168216176</c:v>
                </c:pt>
                <c:pt idx="1987">
                  <c:v>32812.648399883095</c:v>
                </c:pt>
                <c:pt idx="1988">
                  <c:v>32830.619236213191</c:v>
                </c:pt>
                <c:pt idx="1989">
                  <c:v>32848.596680550523</c:v>
                </c:pt>
                <c:pt idx="1990">
                  <c:v>32866.580736215845</c:v>
                </c:pt>
                <c:pt idx="1991">
                  <c:v>32884.571406506664</c:v>
                </c:pt>
                <c:pt idx="1992">
                  <c:v>32902.568694697045</c:v>
                </c:pt>
                <c:pt idx="1993">
                  <c:v>32920.572604037741</c:v>
                </c:pt>
                <c:pt idx="1994">
                  <c:v>32938.583137756134</c:v>
                </c:pt>
                <c:pt idx="1995">
                  <c:v>32956.600299056197</c:v>
                </c:pt>
                <c:pt idx="1996">
                  <c:v>32974.624091118429</c:v>
                </c:pt>
                <c:pt idx="1997">
                  <c:v>32992.654517100011</c:v>
                </c:pt>
                <c:pt idx="1998">
                  <c:v>33010.691580134509</c:v>
                </c:pt>
                <c:pt idx="1999">
                  <c:v>33028.735283332149</c:v>
                </c:pt>
                <c:pt idx="2000">
                  <c:v>33046.785629779552</c:v>
                </c:pt>
                <c:pt idx="2001">
                  <c:v>33064.842622539887</c:v>
                </c:pt>
                <c:pt idx="2002">
                  <c:v>33082.906264652796</c:v>
                </c:pt>
                <c:pt idx="2003">
                  <c:v>33100.976559134273</c:v>
                </c:pt>
                <c:pt idx="2004">
                  <c:v>33119.053508976875</c:v>
                </c:pt>
                <c:pt idx="2005">
                  <c:v>33137.137117149461</c:v>
                </c:pt>
                <c:pt idx="2006">
                  <c:v>33155.227386597289</c:v>
                </c:pt>
                <c:pt idx="2007">
                  <c:v>33173.3243202421</c:v>
                </c:pt>
                <c:pt idx="2008">
                  <c:v>33191.427920981863</c:v>
                </c:pt>
                <c:pt idx="2009">
                  <c:v>33209.538191690881</c:v>
                </c:pt>
                <c:pt idx="2010">
                  <c:v>33227.655135219858</c:v>
                </c:pt>
                <c:pt idx="2011">
                  <c:v>33245.778754395717</c:v>
                </c:pt>
                <c:pt idx="2012">
                  <c:v>33263.909052021758</c:v>
                </c:pt>
                <c:pt idx="2013">
                  <c:v>33282.04603087742</c:v>
                </c:pt>
                <c:pt idx="2014">
                  <c:v>33300.189693718494</c:v>
                </c:pt>
                <c:pt idx="2015">
                  <c:v>33318.34004327689</c:v>
                </c:pt>
                <c:pt idx="2016">
                  <c:v>33336.497082260823</c:v>
                </c:pt>
                <c:pt idx="2017">
                  <c:v>33354.660813354676</c:v>
                </c:pt>
                <c:pt idx="2018">
                  <c:v>33372.831239218976</c:v>
                </c:pt>
                <c:pt idx="2019">
                  <c:v>33391.008362490422</c:v>
                </c:pt>
                <c:pt idx="2020">
                  <c:v>33409.192185781772</c:v>
                </c:pt>
                <c:pt idx="2021">
                  <c:v>33427.382711682112</c:v>
                </c:pt>
                <c:pt idx="2022">
                  <c:v>33445.579942756434</c:v>
                </c:pt>
                <c:pt idx="2023">
                  <c:v>33463.78388154586</c:v>
                </c:pt>
                <c:pt idx="2024">
                  <c:v>33481.994530567586</c:v>
                </c:pt>
                <c:pt idx="2025">
                  <c:v>33500.211892314976</c:v>
                </c:pt>
                <c:pt idx="2026">
                  <c:v>33518.435969257225</c:v>
                </c:pt>
                <c:pt idx="2027">
                  <c:v>33536.666763839654</c:v>
                </c:pt>
                <c:pt idx="2028">
                  <c:v>33554.904278483613</c:v>
                </c:pt>
                <c:pt idx="2029">
                  <c:v>33573.148515586377</c:v>
                </c:pt>
                <c:pt idx="2030">
                  <c:v>33591.399477521183</c:v>
                </c:pt>
                <c:pt idx="2031">
                  <c:v>33609.657166637327</c:v>
                </c:pt>
                <c:pt idx="2032">
                  <c:v>33627.921585259843</c:v>
                </c:pt>
                <c:pt idx="2033">
                  <c:v>33646.19273568986</c:v>
                </c:pt>
                <c:pt idx="2034">
                  <c:v>33664.470620204345</c:v>
                </c:pt>
                <c:pt idx="2035">
                  <c:v>33682.755241056089</c:v>
                </c:pt>
                <c:pt idx="2036">
                  <c:v>33701.046600473885</c:v>
                </c:pt>
                <c:pt idx="2037">
                  <c:v>33719.344700662252</c:v>
                </c:pt>
                <c:pt idx="2038">
                  <c:v>33737.649543801585</c:v>
                </c:pt>
                <c:pt idx="2039">
                  <c:v>33755.961132048098</c:v>
                </c:pt>
                <c:pt idx="2040">
                  <c:v>33774.279467533837</c:v>
                </c:pt>
                <c:pt idx="2041">
                  <c:v>33792.604552366582</c:v>
                </c:pt>
                <c:pt idx="2042">
                  <c:v>33810.93638862994</c:v>
                </c:pt>
                <c:pt idx="2043">
                  <c:v>33829.274978383248</c:v>
                </c:pt>
                <c:pt idx="2044">
                  <c:v>33847.620323661613</c:v>
                </c:pt>
                <c:pt idx="2045">
                  <c:v>33865.972426475761</c:v>
                </c:pt>
                <c:pt idx="2046">
                  <c:v>33884.331288812195</c:v>
                </c:pt>
                <c:pt idx="2047">
                  <c:v>33902.696912633241</c:v>
                </c:pt>
                <c:pt idx="2048">
                  <c:v>33921.069299876654</c:v>
                </c:pt>
                <c:pt idx="2049">
                  <c:v>33939.44845245601</c:v>
                </c:pt>
                <c:pt idx="2050">
                  <c:v>33957.834372260535</c:v>
                </c:pt>
                <c:pt idx="2051">
                  <c:v>33976.227061155005</c:v>
                </c:pt>
                <c:pt idx="2052">
                  <c:v>33994.62652097988</c:v>
                </c:pt>
                <c:pt idx="2053">
                  <c:v>34013.032753551233</c:v>
                </c:pt>
                <c:pt idx="2054">
                  <c:v>34031.445760660587</c:v>
                </c:pt>
                <c:pt idx="2055">
                  <c:v>34049.865544075285</c:v>
                </c:pt>
                <c:pt idx="2056">
                  <c:v>34068.29210553797</c:v>
                </c:pt>
                <c:pt idx="2057">
                  <c:v>34086.725446766992</c:v>
                </c:pt>
                <c:pt idx="2058">
                  <c:v>34105.165569456185</c:v>
                </c:pt>
                <c:pt idx="2059">
                  <c:v>34123.612475274887</c:v>
                </c:pt>
                <c:pt idx="2060">
                  <c:v>34142.066165867924</c:v>
                </c:pt>
                <c:pt idx="2061">
                  <c:v>34160.526642855613</c:v>
                </c:pt>
                <c:pt idx="2062">
                  <c:v>34178.993907833734</c:v>
                </c:pt>
                <c:pt idx="2063">
                  <c:v>34197.467962373557</c:v>
                </c:pt>
                <c:pt idx="2064">
                  <c:v>34215.948808021865</c:v>
                </c:pt>
                <c:pt idx="2065">
                  <c:v>34234.436446300628</c:v>
                </c:pt>
                <c:pt idx="2066">
                  <c:v>34252.93087870747</c:v>
                </c:pt>
                <c:pt idx="2067">
                  <c:v>34271.432106715292</c:v>
                </c:pt>
                <c:pt idx="2068">
                  <c:v>34289.940131772419</c:v>
                </c:pt>
                <c:pt idx="2069">
                  <c:v>34308.454955302535</c:v>
                </c:pt>
                <c:pt idx="2070">
                  <c:v>34326.976578704722</c:v>
                </c:pt>
                <c:pt idx="2071">
                  <c:v>34345.505003353384</c:v>
                </c:pt>
                <c:pt idx="2072">
                  <c:v>34364.04023059817</c:v>
                </c:pt>
                <c:pt idx="2073">
                  <c:v>34382.582261764175</c:v>
                </c:pt>
                <c:pt idx="2074">
                  <c:v>34401.131098151738</c:v>
                </c:pt>
                <c:pt idx="2075">
                  <c:v>34419.686741036516</c:v>
                </c:pt>
                <c:pt idx="2076">
                  <c:v>34438.249191669383</c:v>
                </c:pt>
                <c:pt idx="2077">
                  <c:v>34456.818451276522</c:v>
                </c:pt>
                <c:pt idx="2078">
                  <c:v>34475.394521059396</c:v>
                </c:pt>
                <c:pt idx="2079">
                  <c:v>34493.977402194636</c:v>
                </c:pt>
                <c:pt idx="2080">
                  <c:v>34512.567095834187</c:v>
                </c:pt>
                <c:pt idx="2081">
                  <c:v>34531.163603105095</c:v>
                </c:pt>
                <c:pt idx="2082">
                  <c:v>34549.766925109696</c:v>
                </c:pt>
                <c:pt idx="2083">
                  <c:v>34568.377062925509</c:v>
                </c:pt>
                <c:pt idx="2084">
                  <c:v>34586.994017605117</c:v>
                </c:pt>
                <c:pt idx="2085">
                  <c:v>34605.617790176424</c:v>
                </c:pt>
                <c:pt idx="2086">
                  <c:v>34624.248381642319</c:v>
                </c:pt>
                <c:pt idx="2087">
                  <c:v>34642.885792980989</c:v>
                </c:pt>
                <c:pt idx="2088">
                  <c:v>34661.530025145745</c:v>
                </c:pt>
                <c:pt idx="2089">
                  <c:v>34680.181079064743</c:v>
                </c:pt>
                <c:pt idx="2090">
                  <c:v>34698.838955641571</c:v>
                </c:pt>
                <c:pt idx="2091">
                  <c:v>34717.503655754699</c:v>
                </c:pt>
                <c:pt idx="2092">
                  <c:v>34736.17518025772</c:v>
                </c:pt>
                <c:pt idx="2093">
                  <c:v>34754.853529979373</c:v>
                </c:pt>
                <c:pt idx="2094">
                  <c:v>34773.538705723338</c:v>
                </c:pt>
                <c:pt idx="2095">
                  <c:v>34792.230708268362</c:v>
                </c:pt>
                <c:pt idx="2096">
                  <c:v>34810.929538368313</c:v>
                </c:pt>
                <c:pt idx="2097">
                  <c:v>34829.635196751908</c:v>
                </c:pt>
                <c:pt idx="2098">
                  <c:v>34848.347684123029</c:v>
                </c:pt>
                <c:pt idx="2099">
                  <c:v>34867.067001160402</c:v>
                </c:pt>
                <c:pt idx="2100">
                  <c:v>34885.793148517907</c:v>
                </c:pt>
                <c:pt idx="2101">
                  <c:v>34904.526126824239</c:v>
                </c:pt>
                <c:pt idx="2102">
                  <c:v>34923.265936683078</c:v>
                </c:pt>
                <c:pt idx="2103">
                  <c:v>34942.012578673188</c:v>
                </c:pt>
                <c:pt idx="2104">
                  <c:v>34960.766053348088</c:v>
                </c:pt>
                <c:pt idx="2105">
                  <c:v>34979.526361236298</c:v>
                </c:pt>
                <c:pt idx="2106">
                  <c:v>34998.293502841341</c:v>
                </c:pt>
                <c:pt idx="2107">
                  <c:v>35017.067478641438</c:v>
                </c:pt>
                <c:pt idx="2108">
                  <c:v>35035.848289089939</c:v>
                </c:pt>
                <c:pt idx="2109">
                  <c:v>35054.635934614875</c:v>
                </c:pt>
                <c:pt idx="2110">
                  <c:v>35073.430415619252</c:v>
                </c:pt>
                <c:pt idx="2111">
                  <c:v>35092.231732480941</c:v>
                </c:pt>
                <c:pt idx="2112">
                  <c:v>35111.039885552651</c:v>
                </c:pt>
                <c:pt idx="2113">
                  <c:v>35129.854875161873</c:v>
                </c:pt>
                <c:pt idx="2114">
                  <c:v>35148.676701610959</c:v>
                </c:pt>
                <c:pt idx="2115">
                  <c:v>35167.50536517713</c:v>
                </c:pt>
                <c:pt idx="2116">
                  <c:v>35186.34086611239</c:v>
                </c:pt>
                <c:pt idx="2117">
                  <c:v>35205.183204643501</c:v>
                </c:pt>
                <c:pt idx="2118">
                  <c:v>35224.032380972079</c:v>
                </c:pt>
                <c:pt idx="2119">
                  <c:v>35242.888395274422</c:v>
                </c:pt>
                <c:pt idx="2120">
                  <c:v>35261.751247701694</c:v>
                </c:pt>
                <c:pt idx="2121">
                  <c:v>35280.62093837974</c:v>
                </c:pt>
                <c:pt idx="2122">
                  <c:v>35299.497467409259</c:v>
                </c:pt>
                <c:pt idx="2123">
                  <c:v>35318.380834865544</c:v>
                </c:pt>
                <c:pt idx="2124">
                  <c:v>35337.271040798754</c:v>
                </c:pt>
                <c:pt idx="2125">
                  <c:v>35356.168085233665</c:v>
                </c:pt>
                <c:pt idx="2126">
                  <c:v>35375.071968169847</c:v>
                </c:pt>
                <c:pt idx="2127">
                  <c:v>35393.982689581455</c:v>
                </c:pt>
                <c:pt idx="2128">
                  <c:v>35412.900249417486</c:v>
                </c:pt>
                <c:pt idx="2129">
                  <c:v>35431.824647601505</c:v>
                </c:pt>
                <c:pt idx="2130">
                  <c:v>35450.755884031838</c:v>
                </c:pt>
                <c:pt idx="2131">
                  <c:v>35469.693958581374</c:v>
                </c:pt>
                <c:pt idx="2132">
                  <c:v>35488.638871097668</c:v>
                </c:pt>
                <c:pt idx="2133">
                  <c:v>35507.590621402982</c:v>
                </c:pt>
                <c:pt idx="2134">
                  <c:v>35526.549209294295</c:v>
                </c:pt>
                <c:pt idx="2135">
                  <c:v>35545.514634542968</c:v>
                </c:pt>
                <c:pt idx="2136">
                  <c:v>35564.486896895214</c:v>
                </c:pt>
                <c:pt idx="2137">
                  <c:v>35583.465996071776</c:v>
                </c:pt>
                <c:pt idx="2138">
                  <c:v>35602.451931767915</c:v>
                </c:pt>
                <c:pt idx="2139">
                  <c:v>35621.4447036536</c:v>
                </c:pt>
                <c:pt idx="2140">
                  <c:v>35640.444311373351</c:v>
                </c:pt>
                <c:pt idx="2141">
                  <c:v>35659.450754546255</c:v>
                </c:pt>
                <c:pt idx="2142">
                  <c:v>35678.464032765951</c:v>
                </c:pt>
                <c:pt idx="2143">
                  <c:v>35697.484145600691</c:v>
                </c:pt>
                <c:pt idx="2144">
                  <c:v>35716.511092593231</c:v>
                </c:pt>
                <c:pt idx="2145">
                  <c:v>35735.544873260871</c:v>
                </c:pt>
                <c:pt idx="2146">
                  <c:v>35754.585487095479</c:v>
                </c:pt>
                <c:pt idx="2147">
                  <c:v>35773.632933563495</c:v>
                </c:pt>
                <c:pt idx="2148">
                  <c:v>35792.687212105724</c:v>
                </c:pt>
                <c:pt idx="2149">
                  <c:v>35811.748322137588</c:v>
                </c:pt>
                <c:pt idx="2150">
                  <c:v>35830.816263049092</c:v>
                </c:pt>
                <c:pt idx="2151">
                  <c:v>35849.891034204549</c:v>
                </c:pt>
                <c:pt idx="2152">
                  <c:v>35868.972634942904</c:v>
                </c:pt>
                <c:pt idx="2153">
                  <c:v>35888.06106457756</c:v>
                </c:pt>
                <c:pt idx="2154">
                  <c:v>35907.156322396353</c:v>
                </c:pt>
                <c:pt idx="2155">
                  <c:v>35926.25840766164</c:v>
                </c:pt>
                <c:pt idx="2156">
                  <c:v>35945.367319610181</c:v>
                </c:pt>
                <c:pt idx="2157">
                  <c:v>35964.483057453283</c:v>
                </c:pt>
                <c:pt idx="2158">
                  <c:v>35983.605620376555</c:v>
                </c:pt>
                <c:pt idx="2159">
                  <c:v>36002.73500754017</c:v>
                </c:pt>
                <c:pt idx="2160">
                  <c:v>36021.871218078675</c:v>
                </c:pt>
                <c:pt idx="2161">
                  <c:v>36041.014251101042</c:v>
                </c:pt>
                <c:pt idx="2162">
                  <c:v>36060.164105690768</c:v>
                </c:pt>
                <c:pt idx="2163">
                  <c:v>36079.320780905538</c:v>
                </c:pt>
                <c:pt idx="2164">
                  <c:v>36098.484275777686</c:v>
                </c:pt>
                <c:pt idx="2165">
                  <c:v>36117.654589313715</c:v>
                </c:pt>
                <c:pt idx="2166">
                  <c:v>36136.831720494803</c:v>
                </c:pt>
                <c:pt idx="2167">
                  <c:v>36156.015668276181</c:v>
                </c:pt>
                <c:pt idx="2168">
                  <c:v>36175.206431587758</c:v>
                </c:pt>
                <c:pt idx="2169">
                  <c:v>36194.404009333593</c:v>
                </c:pt>
                <c:pt idx="2170">
                  <c:v>36213.608400392273</c:v>
                </c:pt>
                <c:pt idx="2171">
                  <c:v>36232.819603616641</c:v>
                </c:pt>
                <c:pt idx="2172">
                  <c:v>36252.037617833994</c:v>
                </c:pt>
                <c:pt idx="2173">
                  <c:v>36271.262441845829</c:v>
                </c:pt>
                <c:pt idx="2174">
                  <c:v>36290.494074428127</c:v>
                </c:pt>
                <c:pt idx="2175">
                  <c:v>36309.732514331197</c:v>
                </c:pt>
                <c:pt idx="2176">
                  <c:v>36328.977760279558</c:v>
                </c:pt>
                <c:pt idx="2177">
                  <c:v>36348.229810972174</c:v>
                </c:pt>
                <c:pt idx="2178">
                  <c:v>36367.488665082303</c:v>
                </c:pt>
                <c:pt idx="2179">
                  <c:v>36386.754321257475</c:v>
                </c:pt>
                <c:pt idx="2180">
                  <c:v>36406.026778119594</c:v>
                </c:pt>
                <c:pt idx="2181">
                  <c:v>36425.306034264817</c:v>
                </c:pt>
                <c:pt idx="2182">
                  <c:v>36444.59208826362</c:v>
                </c:pt>
                <c:pt idx="2183">
                  <c:v>36463.884938660762</c:v>
                </c:pt>
                <c:pt idx="2184">
                  <c:v>36483.184583975344</c:v>
                </c:pt>
                <c:pt idx="2185">
                  <c:v>36502.491022700713</c:v>
                </c:pt>
                <c:pt idx="2186">
                  <c:v>36521.804253304377</c:v>
                </c:pt>
                <c:pt idx="2187">
                  <c:v>36541.124274228372</c:v>
                </c:pt>
                <c:pt idx="2188">
                  <c:v>36560.451083888787</c:v>
                </c:pt>
                <c:pt idx="2189">
                  <c:v>36579.784680676064</c:v>
                </c:pt>
                <c:pt idx="2190">
                  <c:v>36599.125062954881</c:v>
                </c:pt>
                <c:pt idx="2191">
                  <c:v>36618.472229064253</c:v>
                </c:pt>
                <c:pt idx="2192">
                  <c:v>36637.826177317249</c:v>
                </c:pt>
                <c:pt idx="2193">
                  <c:v>36657.186906001458</c:v>
                </c:pt>
                <c:pt idx="2194">
                  <c:v>36676.554413378464</c:v>
                </c:pt>
                <c:pt idx="2195">
                  <c:v>36695.928697684176</c:v>
                </c:pt>
                <c:pt idx="2196">
                  <c:v>36715.309757128853</c:v>
                </c:pt>
                <c:pt idx="2197">
                  <c:v>36734.697589896794</c:v>
                </c:pt>
                <c:pt idx="2198">
                  <c:v>36754.092194146651</c:v>
                </c:pt>
                <c:pt idx="2199">
                  <c:v>36773.493568011225</c:v>
                </c:pt>
                <c:pt idx="2200">
                  <c:v>36792.901709597572</c:v>
                </c:pt>
                <c:pt idx="2201">
                  <c:v>36812.316616986966</c:v>
                </c:pt>
                <c:pt idx="2202">
                  <c:v>36831.738288234927</c:v>
                </c:pt>
                <c:pt idx="2203">
                  <c:v>36851.166721371032</c:v>
                </c:pt>
                <c:pt idx="2204">
                  <c:v>36870.60191439926</c:v>
                </c:pt>
                <c:pt idx="2205">
                  <c:v>36890.043865297652</c:v>
                </c:pt>
                <c:pt idx="2206">
                  <c:v>36909.492572018455</c:v>
                </c:pt>
                <c:pt idx="2207">
                  <c:v>36928.948032488239</c:v>
                </c:pt>
                <c:pt idx="2208">
                  <c:v>36948.410244607541</c:v>
                </c:pt>
                <c:pt idx="2209">
                  <c:v>36967.879206251317</c:v>
                </c:pt>
                <c:pt idx="2210">
                  <c:v>36987.354915268559</c:v>
                </c:pt>
                <c:pt idx="2211">
                  <c:v>37006.837369482397</c:v>
                </c:pt>
                <c:pt idx="2212">
                  <c:v>37026.326566690324</c:v>
                </c:pt>
                <c:pt idx="2213">
                  <c:v>37045.822504663876</c:v>
                </c:pt>
                <c:pt idx="2214">
                  <c:v>37065.325181148823</c:v>
                </c:pt>
                <c:pt idx="2215">
                  <c:v>37084.834593864922</c:v>
                </c:pt>
                <c:pt idx="2216">
                  <c:v>37104.350740506365</c:v>
                </c:pt>
                <c:pt idx="2217">
                  <c:v>37123.873618741352</c:v>
                </c:pt>
                <c:pt idx="2218">
                  <c:v>37143.403226212235</c:v>
                </c:pt>
                <c:pt idx="2219">
                  <c:v>37162.939560535626</c:v>
                </c:pt>
                <c:pt idx="2220">
                  <c:v>37182.482619302202</c:v>
                </c:pt>
                <c:pt idx="2221">
                  <c:v>37202.032400076787</c:v>
                </c:pt>
                <c:pt idx="2222">
                  <c:v>37221.588900398427</c:v>
                </c:pt>
                <c:pt idx="2223">
                  <c:v>37241.152117780279</c:v>
                </c:pt>
                <c:pt idx="2224">
                  <c:v>37260.722049709613</c:v>
                </c:pt>
                <c:pt idx="2225">
                  <c:v>37280.298693647906</c:v>
                </c:pt>
                <c:pt idx="2226">
                  <c:v>37299.88204703074</c:v>
                </c:pt>
                <c:pt idx="2227">
                  <c:v>37319.472107267866</c:v>
                </c:pt>
                <c:pt idx="2228">
                  <c:v>37339.068871743133</c:v>
                </c:pt>
                <c:pt idx="2229">
                  <c:v>37358.67233781454</c:v>
                </c:pt>
                <c:pt idx="2230">
                  <c:v>37378.282502814218</c:v>
                </c:pt>
                <c:pt idx="2231">
                  <c:v>37397.899364048593</c:v>
                </c:pt>
                <c:pt idx="2232">
                  <c:v>37417.522918797891</c:v>
                </c:pt>
                <c:pt idx="2233">
                  <c:v>37437.153164316755</c:v>
                </c:pt>
                <c:pt idx="2234">
                  <c:v>37456.790097833851</c:v>
                </c:pt>
                <c:pt idx="2235">
                  <c:v>37476.43371655199</c:v>
                </c:pt>
                <c:pt idx="2236">
                  <c:v>37496.084017648041</c:v>
                </c:pt>
                <c:pt idx="2237">
                  <c:v>37515.740998273148</c:v>
                </c:pt>
                <c:pt idx="2238">
                  <c:v>37535.404655552476</c:v>
                </c:pt>
                <c:pt idx="2239">
                  <c:v>37555.074986585299</c:v>
                </c:pt>
                <c:pt idx="2240">
                  <c:v>37574.751988445132</c:v>
                </c:pt>
                <c:pt idx="2241">
                  <c:v>37594.435658179449</c:v>
                </c:pt>
                <c:pt idx="2242">
                  <c:v>37614.125992809924</c:v>
                </c:pt>
                <c:pt idx="2243">
                  <c:v>37633.822989332439</c:v>
                </c:pt>
                <c:pt idx="2244">
                  <c:v>37653.526644716883</c:v>
                </c:pt>
                <c:pt idx="2245">
                  <c:v>37673.236955907276</c:v>
                </c:pt>
                <c:pt idx="2246">
                  <c:v>37692.953919821899</c:v>
                </c:pt>
                <c:pt idx="2247">
                  <c:v>37712.677533352849</c:v>
                </c:pt>
                <c:pt idx="2248">
                  <c:v>37732.407793366649</c:v>
                </c:pt>
                <c:pt idx="2249">
                  <c:v>37752.144696703836</c:v>
                </c:pt>
                <c:pt idx="2250">
                  <c:v>37771.888240179032</c:v>
                </c:pt>
                <c:pt idx="2251">
                  <c:v>37791.638420580981</c:v>
                </c:pt>
                <c:pt idx="2252">
                  <c:v>37811.395234672571</c:v>
                </c:pt>
                <c:pt idx="2253">
                  <c:v>37831.158679190834</c:v>
                </c:pt>
                <c:pt idx="2254">
                  <c:v>37850.928750846891</c:v>
                </c:pt>
                <c:pt idx="2255">
                  <c:v>37870.705446325999</c:v>
                </c:pt>
                <c:pt idx="2256">
                  <c:v>37890.488762287474</c:v>
                </c:pt>
                <c:pt idx="2257">
                  <c:v>37910.278695364825</c:v>
                </c:pt>
                <c:pt idx="2258">
                  <c:v>37930.075242165709</c:v>
                </c:pt>
                <c:pt idx="2259">
                  <c:v>37949.87839927186</c:v>
                </c:pt>
                <c:pt idx="2260">
                  <c:v>37969.688163238992</c:v>
                </c:pt>
                <c:pt idx="2261">
                  <c:v>37989.504530597231</c:v>
                </c:pt>
                <c:pt idx="2262">
                  <c:v>38009.327497850609</c:v>
                </c:pt>
                <c:pt idx="2263">
                  <c:v>38029.157061477366</c:v>
                </c:pt>
                <c:pt idx="2264">
                  <c:v>38048.993217929899</c:v>
                </c:pt>
                <c:pt idx="2265">
                  <c:v>38068.835963634629</c:v>
                </c:pt>
                <c:pt idx="2266">
                  <c:v>38088.685294992189</c:v>
                </c:pt>
                <c:pt idx="2267">
                  <c:v>38108.541208377283</c:v>
                </c:pt>
                <c:pt idx="2268">
                  <c:v>38128.403700138864</c:v>
                </c:pt>
                <c:pt idx="2269">
                  <c:v>38148.272766599832</c:v>
                </c:pt>
                <c:pt idx="2270">
                  <c:v>38168.14840405737</c:v>
                </c:pt>
                <c:pt idx="2271">
                  <c:v>38188.030608782756</c:v>
                </c:pt>
                <c:pt idx="2272">
                  <c:v>38207.919377021411</c:v>
                </c:pt>
                <c:pt idx="2273">
                  <c:v>38227.814704992779</c:v>
                </c:pt>
                <c:pt idx="2274">
                  <c:v>38247.71658889066</c:v>
                </c:pt>
                <c:pt idx="2275">
                  <c:v>38267.625024882836</c:v>
                </c:pt>
                <c:pt idx="2276">
                  <c:v>38287.540009111253</c:v>
                </c:pt>
                <c:pt idx="2277">
                  <c:v>38307.461537692056</c:v>
                </c:pt>
                <c:pt idx="2278">
                  <c:v>38327.389606715522</c:v>
                </c:pt>
                <c:pt idx="2279">
                  <c:v>38347.324212245927</c:v>
                </c:pt>
                <c:pt idx="2280">
                  <c:v>38367.265350322028</c:v>
                </c:pt>
                <c:pt idx="2281">
                  <c:v>38387.213016956477</c:v>
                </c:pt>
                <c:pt idx="2282">
                  <c:v>38407.167208136081</c:v>
                </c:pt>
                <c:pt idx="2283">
                  <c:v>38427.127919821985</c:v>
                </c:pt>
                <c:pt idx="2284">
                  <c:v>38447.095147949214</c:v>
                </c:pt>
                <c:pt idx="2285">
                  <c:v>38467.068888427297</c:v>
                </c:pt>
                <c:pt idx="2286">
                  <c:v>38487.049137139657</c:v>
                </c:pt>
                <c:pt idx="2287">
                  <c:v>38507.035889944011</c:v>
                </c:pt>
                <c:pt idx="2288">
                  <c:v>38527.029142672232</c:v>
                </c:pt>
                <c:pt idx="2289">
                  <c:v>38547.028891130329</c:v>
                </c:pt>
                <c:pt idx="2290">
                  <c:v>38567.035131098564</c:v>
                </c:pt>
                <c:pt idx="2291">
                  <c:v>38587.047858331272</c:v>
                </c:pt>
                <c:pt idx="2292">
                  <c:v>38607.067068557095</c:v>
                </c:pt>
                <c:pt idx="2293">
                  <c:v>38627.092757478742</c:v>
                </c:pt>
                <c:pt idx="2294">
                  <c:v>38647.124920773254</c:v>
                </c:pt>
                <c:pt idx="2295">
                  <c:v>38667.163554091698</c:v>
                </c:pt>
                <c:pt idx="2296">
                  <c:v>38687.208653059468</c:v>
                </c:pt>
                <c:pt idx="2297">
                  <c:v>38707.260213276066</c:v>
                </c:pt>
                <c:pt idx="2298">
                  <c:v>38727.318230315272</c:v>
                </c:pt>
                <c:pt idx="2299">
                  <c:v>38747.382699725022</c:v>
                </c:pt>
                <c:pt idx="2300">
                  <c:v>38767.453617027561</c:v>
                </c:pt>
                <c:pt idx="2301">
                  <c:v>38787.530977719165</c:v>
                </c:pt>
                <c:pt idx="2302">
                  <c:v>38807.614777270523</c:v>
                </c:pt>
                <c:pt idx="2303">
                  <c:v>38827.705011126425</c:v>
                </c:pt>
                <c:pt idx="2304">
                  <c:v>38847.801674705879</c:v>
                </c:pt>
                <c:pt idx="2305">
                  <c:v>38867.904763402228</c:v>
                </c:pt>
                <c:pt idx="2306">
                  <c:v>38888.014272582972</c:v>
                </c:pt>
                <c:pt idx="2307">
                  <c:v>38908.130197589839</c:v>
                </c:pt>
                <c:pt idx="2308">
                  <c:v>38928.252533738829</c:v>
                </c:pt>
                <c:pt idx="2309">
                  <c:v>38948.381276320215</c:v>
                </c:pt>
                <c:pt idx="2310">
                  <c:v>38968.516420598513</c:v>
                </c:pt>
                <c:pt idx="2311">
                  <c:v>38988.65796181246</c:v>
                </c:pt>
                <c:pt idx="2312">
                  <c:v>39008.805895174999</c:v>
                </c:pt>
                <c:pt idx="2313">
                  <c:v>39028.960215873507</c:v>
                </c:pt>
                <c:pt idx="2314">
                  <c:v>39049.120919069494</c:v>
                </c:pt>
                <c:pt idx="2315">
                  <c:v>39069.287999898719</c:v>
                </c:pt>
                <c:pt idx="2316">
                  <c:v>39089.461453471456</c:v>
                </c:pt>
                <c:pt idx="2317">
                  <c:v>39109.641274871981</c:v>
                </c:pt>
                <c:pt idx="2318">
                  <c:v>39129.827459158958</c:v>
                </c:pt>
                <c:pt idx="2319">
                  <c:v>39150.020001365345</c:v>
                </c:pt>
                <c:pt idx="2320">
                  <c:v>39170.218896498554</c:v>
                </c:pt>
                <c:pt idx="2321">
                  <c:v>39190.424139540053</c:v>
                </c:pt>
                <c:pt idx="2322">
                  <c:v>39210.635725445805</c:v>
                </c:pt>
                <c:pt idx="2323">
                  <c:v>39230.853649145953</c:v>
                </c:pt>
                <c:pt idx="2324">
                  <c:v>39251.077905545055</c:v>
                </c:pt>
                <c:pt idx="2325">
                  <c:v>39271.308489521951</c:v>
                </c:pt>
                <c:pt idx="2326">
                  <c:v>39291.545395929861</c:v>
                </c:pt>
                <c:pt idx="2327">
                  <c:v>39311.788619596358</c:v>
                </c:pt>
                <c:pt idx="2328">
                  <c:v>39332.038155323258</c:v>
                </c:pt>
                <c:pt idx="2329">
                  <c:v>39352.29399788678</c:v>
                </c:pt>
                <c:pt idx="2330">
                  <c:v>39372.556142037509</c:v>
                </c:pt>
                <c:pt idx="2331">
                  <c:v>39392.824582500463</c:v>
                </c:pt>
                <c:pt idx="2332">
                  <c:v>39413.099313974846</c:v>
                </c:pt>
                <c:pt idx="2333">
                  <c:v>39433.380331134475</c:v>
                </c:pt>
                <c:pt idx="2334">
                  <c:v>39453.667628627292</c:v>
                </c:pt>
                <c:pt idx="2335">
                  <c:v>39473.961201075886</c:v>
                </c:pt>
                <c:pt idx="2336">
                  <c:v>39494.261043077</c:v>
                </c:pt>
                <c:pt idx="2337">
                  <c:v>39514.56714920191</c:v>
                </c:pt>
                <c:pt idx="2338">
                  <c:v>39534.879513996311</c:v>
                </c:pt>
                <c:pt idx="2339">
                  <c:v>39555.198131980236</c:v>
                </c:pt>
                <c:pt idx="2340">
                  <c:v>39575.522997648222</c:v>
                </c:pt>
                <c:pt idx="2341">
                  <c:v>39595.854105469189</c:v>
                </c:pt>
                <c:pt idx="2342">
                  <c:v>39616.191449886428</c:v>
                </c:pt>
                <c:pt idx="2343">
                  <c:v>39636.535025317782</c:v>
                </c:pt>
                <c:pt idx="2344">
                  <c:v>39656.884826155452</c:v>
                </c:pt>
                <c:pt idx="2345">
                  <c:v>39677.240846766203</c:v>
                </c:pt>
                <c:pt idx="2346">
                  <c:v>39697.60308149115</c:v>
                </c:pt>
                <c:pt idx="2347">
                  <c:v>39717.971524645989</c:v>
                </c:pt>
                <c:pt idx="2348">
                  <c:v>39738.346170520679</c:v>
                </c:pt>
                <c:pt idx="2349">
                  <c:v>39758.727013379983</c:v>
                </c:pt>
                <c:pt idx="2350">
                  <c:v>39779.114047462848</c:v>
                </c:pt>
                <c:pt idx="2351">
                  <c:v>39799.50726698291</c:v>
                </c:pt>
                <c:pt idx="2352">
                  <c:v>39819.906666128292</c:v>
                </c:pt>
                <c:pt idx="2353">
                  <c:v>39840.312239061488</c:v>
                </c:pt>
                <c:pt idx="2354">
                  <c:v>39860.72397991969</c:v>
                </c:pt>
                <c:pt idx="2355">
                  <c:v>39881.141882814612</c:v>
                </c:pt>
                <c:pt idx="2356">
                  <c:v>39901.565941832363</c:v>
                </c:pt>
                <c:pt idx="2357">
                  <c:v>39921.996151033665</c:v>
                </c:pt>
                <c:pt idx="2358">
                  <c:v>39942.432504453842</c:v>
                </c:pt>
                <c:pt idx="2359">
                  <c:v>39962.874996102793</c:v>
                </c:pt>
                <c:pt idx="2360">
                  <c:v>39983.323619964831</c:v>
                </c:pt>
                <c:pt idx="2361">
                  <c:v>40003.778369999069</c:v>
                </c:pt>
                <c:pt idx="2362">
                  <c:v>40024.239240138988</c:v>
                </c:pt>
                <c:pt idx="2363">
                  <c:v>40044.70622429291</c:v>
                </c:pt>
                <c:pt idx="2364">
                  <c:v>40065.179316343536</c:v>
                </c:pt>
                <c:pt idx="2365">
                  <c:v>40085.658510148278</c:v>
                </c:pt>
                <c:pt idx="2366">
                  <c:v>40106.143799539088</c:v>
                </c:pt>
                <c:pt idx="2367">
                  <c:v>40126.635178322758</c:v>
                </c:pt>
                <c:pt idx="2368">
                  <c:v>40147.13264028047</c:v>
                </c:pt>
                <c:pt idx="2369">
                  <c:v>40167.636179168214</c:v>
                </c:pt>
                <c:pt idx="2370">
                  <c:v>40188.14578871656</c:v>
                </c:pt>
                <c:pt idx="2371">
                  <c:v>40208.661462630793</c:v>
                </c:pt>
                <c:pt idx="2372">
                  <c:v>40229.183194590783</c:v>
                </c:pt>
                <c:pt idx="2373">
                  <c:v>40249.7109782513</c:v>
                </c:pt>
                <c:pt idx="2374">
                  <c:v>40270.244807241521</c:v>
                </c:pt>
                <c:pt idx="2375">
                  <c:v>40290.784675165458</c:v>
                </c:pt>
                <c:pt idx="2376">
                  <c:v>40311.330575601933</c:v>
                </c:pt>
                <c:pt idx="2377">
                  <c:v>40331.882502104287</c:v>
                </c:pt>
                <c:pt idx="2378">
                  <c:v>40352.440448200825</c:v>
                </c:pt>
                <c:pt idx="2379">
                  <c:v>40373.004407394335</c:v>
                </c:pt>
                <c:pt idx="2380">
                  <c:v>40393.574373162635</c:v>
                </c:pt>
                <c:pt idx="2381">
                  <c:v>40414.150338957974</c:v>
                </c:pt>
                <c:pt idx="2382">
                  <c:v>40434.73229820776</c:v>
                </c:pt>
                <c:pt idx="2383">
                  <c:v>40455.320244313836</c:v>
                </c:pt>
                <c:pt idx="2384">
                  <c:v>40475.914170652984</c:v>
                </c:pt>
                <c:pt idx="2385">
                  <c:v>40496.51407057693</c:v>
                </c:pt>
                <c:pt idx="2386">
                  <c:v>40517.119937411837</c:v>
                </c:pt>
                <c:pt idx="2387">
                  <c:v>40537.731764458993</c:v>
                </c:pt>
                <c:pt idx="2388">
                  <c:v>40558.349544994526</c:v>
                </c:pt>
                <c:pt idx="2389">
                  <c:v>40578.973272269242</c:v>
                </c:pt>
                <c:pt idx="2390">
                  <c:v>40599.602939508921</c:v>
                </c:pt>
                <c:pt idx="2391">
                  <c:v>40620.23853991404</c:v>
                </c:pt>
                <c:pt idx="2392">
                  <c:v>40640.880066660146</c:v>
                </c:pt>
                <c:pt idx="2393">
                  <c:v>40661.527512897606</c:v>
                </c:pt>
                <c:pt idx="2394">
                  <c:v>40682.180871751632</c:v>
                </c:pt>
                <c:pt idx="2395">
                  <c:v>40702.840136322418</c:v>
                </c:pt>
                <c:pt idx="2396">
                  <c:v>40723.505299684992</c:v>
                </c:pt>
                <c:pt idx="2397">
                  <c:v>40744.176354889365</c:v>
                </c:pt>
                <c:pt idx="2398">
                  <c:v>40764.853294960434</c:v>
                </c:pt>
                <c:pt idx="2399">
                  <c:v>40785.536112898189</c:v>
                </c:pt>
                <c:pt idx="2400">
                  <c:v>40806.224801677403</c:v>
                </c:pt>
                <c:pt idx="2401">
                  <c:v>40826.919354247824</c:v>
                </c:pt>
                <c:pt idx="2402">
                  <c:v>40847.6197635344</c:v>
                </c:pt>
                <c:pt idx="2403">
                  <c:v>40868.326022436879</c:v>
                </c:pt>
                <c:pt idx="2404">
                  <c:v>40889.038123830011</c:v>
                </c:pt>
                <c:pt idx="2405">
                  <c:v>40909.756060563683</c:v>
                </c:pt>
                <c:pt idx="2406">
                  <c:v>40930.479825462768</c:v>
                </c:pt>
                <c:pt idx="2407">
                  <c:v>40951.209411327087</c:v>
                </c:pt>
                <c:pt idx="2408">
                  <c:v>40971.944810931593</c:v>
                </c:pt>
                <c:pt idx="2409">
                  <c:v>40992.686017026426</c:v>
                </c:pt>
                <c:pt idx="2410">
                  <c:v>41013.433022336561</c:v>
                </c:pt>
                <c:pt idx="2411">
                  <c:v>41034.185819562212</c:v>
                </c:pt>
                <c:pt idx="2412">
                  <c:v>41054.944401378692</c:v>
                </c:pt>
                <c:pt idx="2413">
                  <c:v>41075.70876043637</c:v>
                </c:pt>
                <c:pt idx="2414">
                  <c:v>41096.478889360806</c:v>
                </c:pt>
                <c:pt idx="2415">
                  <c:v>41117.254780752577</c:v>
                </c:pt>
                <c:pt idx="2416">
                  <c:v>41138.036427187675</c:v>
                </c:pt>
                <c:pt idx="2417">
                  <c:v>41158.823821216953</c:v>
                </c:pt>
                <c:pt idx="2418">
                  <c:v>41179.616955366626</c:v>
                </c:pt>
                <c:pt idx="2419">
                  <c:v>41200.41582213802</c:v>
                </c:pt>
                <c:pt idx="2420">
                  <c:v>41221.220414007672</c:v>
                </c:pt>
                <c:pt idx="2421">
                  <c:v>41242.030723427371</c:v>
                </c:pt>
                <c:pt idx="2422">
                  <c:v>41262.846742824098</c:v>
                </c:pt>
                <c:pt idx="2423">
                  <c:v>41283.668464600101</c:v>
                </c:pt>
                <c:pt idx="2424">
                  <c:v>41304.495881132862</c:v>
                </c:pt>
                <c:pt idx="2425">
                  <c:v>41325.328984775151</c:v>
                </c:pt>
                <c:pt idx="2426">
                  <c:v>41346.16776785504</c:v>
                </c:pt>
                <c:pt idx="2427">
                  <c:v>41367.012222675825</c:v>
                </c:pt>
                <c:pt idx="2428">
                  <c:v>41387.862341516106</c:v>
                </c:pt>
                <c:pt idx="2429">
                  <c:v>41408.71811662984</c:v>
                </c:pt>
                <c:pt idx="2430">
                  <c:v>41429.579540246435</c:v>
                </c:pt>
                <c:pt idx="2431">
                  <c:v>41450.446604570432</c:v>
                </c:pt>
                <c:pt idx="2432">
                  <c:v>41471.319301781834</c:v>
                </c:pt>
                <c:pt idx="2433">
                  <c:v>41492.197624036031</c:v>
                </c:pt>
                <c:pt idx="2434">
                  <c:v>41513.081563463835</c:v>
                </c:pt>
                <c:pt idx="2435">
                  <c:v>41533.971112171363</c:v>
                </c:pt>
                <c:pt idx="2436">
                  <c:v>41554.866262240219</c:v>
                </c:pt>
                <c:pt idx="2437">
                  <c:v>41575.767005727423</c:v>
                </c:pt>
                <c:pt idx="2438">
                  <c:v>41596.673334665349</c:v>
                </c:pt>
                <c:pt idx="2439">
                  <c:v>41617.585241062021</c:v>
                </c:pt>
                <c:pt idx="2440">
                  <c:v>41638.502716900839</c:v>
                </c:pt>
                <c:pt idx="2441">
                  <c:v>41659.425754140713</c:v>
                </c:pt>
                <c:pt idx="2442">
                  <c:v>41680.354344715859</c:v>
                </c:pt>
                <c:pt idx="2443">
                  <c:v>41701.288480536365</c:v>
                </c:pt>
                <c:pt idx="2444">
                  <c:v>41722.228153487515</c:v>
                </c:pt>
                <c:pt idx="2445">
                  <c:v>41743.173355430437</c:v>
                </c:pt>
                <c:pt idx="2446">
                  <c:v>41764.124078201545</c:v>
                </c:pt>
                <c:pt idx="2447">
                  <c:v>41785.080313612925</c:v>
                </c:pt>
                <c:pt idx="2448">
                  <c:v>41806.042053452511</c:v>
                </c:pt>
                <c:pt idx="2449">
                  <c:v>41827.009289483321</c:v>
                </c:pt>
                <c:pt idx="2450">
                  <c:v>41847.982013444467</c:v>
                </c:pt>
                <c:pt idx="2451">
                  <c:v>41868.960217050422</c:v>
                </c:pt>
                <c:pt idx="2452">
                  <c:v>41889.943891991483</c:v>
                </c:pt>
                <c:pt idx="2453">
                  <c:v>41910.933029933454</c:v>
                </c:pt>
                <c:pt idx="2454">
                  <c:v>41931.927622518007</c:v>
                </c:pt>
                <c:pt idx="2455">
                  <c:v>41952.927661362206</c:v>
                </c:pt>
                <c:pt idx="2456">
                  <c:v>41973.933138059241</c:v>
                </c:pt>
                <c:pt idx="2457">
                  <c:v>41994.944044177726</c:v>
                </c:pt>
                <c:pt idx="2458">
                  <c:v>42015.960371262074</c:v>
                </c:pt>
                <c:pt idx="2459">
                  <c:v>42036.982110832512</c:v>
                </c:pt>
                <c:pt idx="2460">
                  <c:v>42058.009254385026</c:v>
                </c:pt>
                <c:pt idx="2461">
                  <c:v>42079.0417933914</c:v>
                </c:pt>
                <c:pt idx="2462">
                  <c:v>42100.079719299159</c:v>
                </c:pt>
                <c:pt idx="2463">
                  <c:v>42121.123023531691</c:v>
                </c:pt>
                <c:pt idx="2464">
                  <c:v>42142.171697488309</c:v>
                </c:pt>
                <c:pt idx="2465">
                  <c:v>42163.225732544081</c:v>
                </c:pt>
                <c:pt idx="2466">
                  <c:v>42184.285120049863</c:v>
                </c:pt>
                <c:pt idx="2467">
                  <c:v>42205.349851332576</c:v>
                </c:pt>
                <c:pt idx="2468">
                  <c:v>42226.419917695166</c:v>
                </c:pt>
                <c:pt idx="2469">
                  <c:v>42247.495310415907</c:v>
                </c:pt>
                <c:pt idx="2470">
                  <c:v>42268.576020749795</c:v>
                </c:pt>
                <c:pt idx="2471">
                  <c:v>42289.662039927112</c:v>
                </c:pt>
                <c:pt idx="2472">
                  <c:v>42310.75335915466</c:v>
                </c:pt>
                <c:pt idx="2473">
                  <c:v>42331.849969614705</c:v>
                </c:pt>
                <c:pt idx="2474">
                  <c:v>42352.951862465889</c:v>
                </c:pt>
                <c:pt idx="2475">
                  <c:v>42374.05902884285</c:v>
                </c:pt>
                <c:pt idx="2476">
                  <c:v>42395.171459856036</c:v>
                </c:pt>
                <c:pt idx="2477">
                  <c:v>42416.289146592098</c:v>
                </c:pt>
                <c:pt idx="2478">
                  <c:v>42437.412080113798</c:v>
                </c:pt>
                <c:pt idx="2479">
                  <c:v>42458.540251459948</c:v>
                </c:pt>
                <c:pt idx="2480">
                  <c:v>42479.673651645389</c:v>
                </c:pt>
                <c:pt idx="2481">
                  <c:v>42500.812271661212</c:v>
                </c:pt>
                <c:pt idx="2482">
                  <c:v>42521.956102474527</c:v>
                </c:pt>
                <c:pt idx="2483">
                  <c:v>42543.105135028774</c:v>
                </c:pt>
                <c:pt idx="2484">
                  <c:v>42564.259360243363</c:v>
                </c:pt>
                <c:pt idx="2485">
                  <c:v>42585.41876901409</c:v>
                </c:pt>
                <c:pt idx="2486">
                  <c:v>42606.583352212692</c:v>
                </c:pt>
                <c:pt idx="2487">
                  <c:v>42627.753100687616</c:v>
                </c:pt>
                <c:pt idx="2488">
                  <c:v>42648.928005262955</c:v>
                </c:pt>
                <c:pt idx="2489">
                  <c:v>42670.108056739569</c:v>
                </c:pt>
                <c:pt idx="2490">
                  <c:v>42691.293245894296</c:v>
                </c:pt>
                <c:pt idx="2491">
                  <c:v>42712.483563480389</c:v>
                </c:pt>
                <c:pt idx="2492">
                  <c:v>42733.679000227414</c:v>
                </c:pt>
                <c:pt idx="2493">
                  <c:v>42754.879546841294</c:v>
                </c:pt>
                <c:pt idx="2494">
                  <c:v>42776.085194004372</c:v>
                </c:pt>
                <c:pt idx="2495">
                  <c:v>42797.295932375142</c:v>
                </c:pt>
                <c:pt idx="2496">
                  <c:v>42818.511752588762</c:v>
                </c:pt>
                <c:pt idx="2497">
                  <c:v>42839.732645256532</c:v>
                </c:pt>
                <c:pt idx="2498">
                  <c:v>42860.958600966478</c:v>
                </c:pt>
                <c:pt idx="2499">
                  <c:v>42882.189610282781</c:v>
                </c:pt>
                <c:pt idx="2500">
                  <c:v>42903.425663746348</c:v>
                </c:pt>
                <c:pt idx="2501">
                  <c:v>42924.666751874429</c:v>
                </c:pt>
                <c:pt idx="2502">
                  <c:v>42945.912865160797</c:v>
                </c:pt>
                <c:pt idx="2503">
                  <c:v>42967.163994075789</c:v>
                </c:pt>
                <c:pt idx="2504">
                  <c:v>42988.420129066173</c:v>
                </c:pt>
                <c:pt idx="2505">
                  <c:v>43009.68126055551</c:v>
                </c:pt>
                <c:pt idx="2506">
                  <c:v>43030.947378943703</c:v>
                </c:pt>
                <c:pt idx="2507">
                  <c:v>43052.218474607376</c:v>
                </c:pt>
                <c:pt idx="2508">
                  <c:v>43073.494537899714</c:v>
                </c:pt>
                <c:pt idx="2509">
                  <c:v>43094.775559150752</c:v>
                </c:pt>
                <c:pt idx="2510">
                  <c:v>43116.061528666905</c:v>
                </c:pt>
                <c:pt idx="2511">
                  <c:v>43137.352436731271</c:v>
                </c:pt>
                <c:pt idx="2512">
                  <c:v>43158.648273604027</c:v>
                </c:pt>
                <c:pt idx="2513">
                  <c:v>43179.949029521558</c:v>
                </c:pt>
                <c:pt idx="2514">
                  <c:v>43201.254694697447</c:v>
                </c:pt>
                <c:pt idx="2515">
                  <c:v>43222.565259321716</c:v>
                </c:pt>
                <c:pt idx="2516">
                  <c:v>43243.880713561244</c:v>
                </c:pt>
                <c:pt idx="2517">
                  <c:v>43265.201047559756</c:v>
                </c:pt>
                <c:pt idx="2518">
                  <c:v>43286.526251437819</c:v>
                </c:pt>
                <c:pt idx="2519">
                  <c:v>43307.856315292942</c:v>
                </c:pt>
                <c:pt idx="2520">
                  <c:v>43329.191229199139</c:v>
                </c:pt>
                <c:pt idx="2521">
                  <c:v>43350.530983207544</c:v>
                </c:pt>
                <c:pt idx="2522">
                  <c:v>43371.875567346375</c:v>
                </c:pt>
                <c:pt idx="2523">
                  <c:v>43393.224971620337</c:v>
                </c:pt>
                <c:pt idx="2524">
                  <c:v>43414.579186011513</c:v>
                </c:pt>
                <c:pt idx="2525">
                  <c:v>43435.93820047866</c:v>
                </c:pt>
                <c:pt idx="2526">
                  <c:v>43457.302004957615</c:v>
                </c:pt>
                <c:pt idx="2527">
                  <c:v>43478.670589361165</c:v>
                </c:pt>
                <c:pt idx="2528">
                  <c:v>43500.043943579294</c:v>
                </c:pt>
                <c:pt idx="2529">
                  <c:v>43521.422057478827</c:v>
                </c:pt>
                <c:pt idx="2530">
                  <c:v>43542.804920903807</c:v>
                </c:pt>
                <c:pt idx="2531">
                  <c:v>43564.192523675236</c:v>
                </c:pt>
                <c:pt idx="2532">
                  <c:v>43585.584855591311</c:v>
                </c:pt>
                <c:pt idx="2533">
                  <c:v>43606.981906427398</c:v>
                </c:pt>
                <c:pt idx="2534">
                  <c:v>43628.383665935915</c:v>
                </c:pt>
                <c:pt idx="2535">
                  <c:v>43649.790123846557</c:v>
                </c:pt>
                <c:pt idx="2536">
                  <c:v>43671.201269866091</c:v>
                </c:pt>
                <c:pt idx="2537">
                  <c:v>43692.617093678651</c:v>
                </c:pt>
                <c:pt idx="2538">
                  <c:v>43714.037584945516</c:v>
                </c:pt>
                <c:pt idx="2539">
                  <c:v>43735.462733305154</c:v>
                </c:pt>
                <c:pt idx="2540">
                  <c:v>43756.892528373559</c:v>
                </c:pt>
                <c:pt idx="2541">
                  <c:v>43778.326959743841</c:v>
                </c:pt>
                <c:pt idx="2542">
                  <c:v>43799.766016986418</c:v>
                </c:pt>
                <c:pt idx="2543">
                  <c:v>43821.209689649149</c:v>
                </c:pt>
                <c:pt idx="2544">
                  <c:v>43842.65796725711</c:v>
                </c:pt>
                <c:pt idx="2545">
                  <c:v>43864.110839313144</c:v>
                </c:pt>
                <c:pt idx="2546">
                  <c:v>43885.568295297147</c:v>
                </c:pt>
                <c:pt idx="2547">
                  <c:v>43907.030324666455</c:v>
                </c:pt>
                <c:pt idx="2548">
                  <c:v>43928.496916856144</c:v>
                </c:pt>
                <c:pt idx="2549">
                  <c:v>43949.968061278443</c:v>
                </c:pt>
                <c:pt idx="2550">
                  <c:v>43971.443747323494</c:v>
                </c:pt>
                <c:pt idx="2551">
                  <c:v>43992.923964358444</c:v>
                </c:pt>
                <c:pt idx="2552">
                  <c:v>44014.408701728404</c:v>
                </c:pt>
                <c:pt idx="2553">
                  <c:v>44035.897948755963</c:v>
                </c:pt>
                <c:pt idx="2554">
                  <c:v>44057.391694741236</c:v>
                </c:pt>
                <c:pt idx="2555">
                  <c:v>44078.889928962075</c:v>
                </c:pt>
                <c:pt idx="2556">
                  <c:v>44100.392640673759</c:v>
                </c:pt>
                <c:pt idx="2557">
                  <c:v>44121.899819109422</c:v>
                </c:pt>
                <c:pt idx="2558">
                  <c:v>44143.411453479886</c:v>
                </c:pt>
                <c:pt idx="2559">
                  <c:v>44164.927532973496</c:v>
                </c:pt>
                <c:pt idx="2560">
                  <c:v>44186.448046756639</c:v>
                </c:pt>
                <c:pt idx="2561">
                  <c:v>44207.972983973326</c:v>
                </c:pt>
                <c:pt idx="2562">
                  <c:v>44229.502333745142</c:v>
                </c:pt>
                <c:pt idx="2563">
                  <c:v>44251.036085171676</c:v>
                </c:pt>
                <c:pt idx="2564">
                  <c:v>44272.574227330464</c:v>
                </c:pt>
                <c:pt idx="2565">
                  <c:v>44294.116749276778</c:v>
                </c:pt>
                <c:pt idx="2566">
                  <c:v>44315.663640043669</c:v>
                </c:pt>
                <c:pt idx="2567">
                  <c:v>44337.214888642135</c:v>
                </c:pt>
                <c:pt idx="2568">
                  <c:v>44358.77048406117</c:v>
                </c:pt>
                <c:pt idx="2569">
                  <c:v>44380.330415267803</c:v>
                </c:pt>
                <c:pt idx="2570">
                  <c:v>44401.894671206857</c:v>
                </c:pt>
                <c:pt idx="2571">
                  <c:v>44423.463240801117</c:v>
                </c:pt>
                <c:pt idx="2572">
                  <c:v>44445.036112951631</c:v>
                </c:pt>
                <c:pt idx="2573">
                  <c:v>44466.613276537253</c:v>
                </c:pt>
                <c:pt idx="2574">
                  <c:v>44488.194720415057</c:v>
                </c:pt>
                <c:pt idx="2575">
                  <c:v>44509.780433420194</c:v>
                </c:pt>
                <c:pt idx="2576">
                  <c:v>44531.370404365953</c:v>
                </c:pt>
                <c:pt idx="2577">
                  <c:v>44552.964622043626</c:v>
                </c:pt>
                <c:pt idx="2578">
                  <c:v>44574.563075222788</c:v>
                </c:pt>
                <c:pt idx="2579">
                  <c:v>44596.165752651257</c:v>
                </c:pt>
                <c:pt idx="2580">
                  <c:v>44617.772643054937</c:v>
                </c:pt>
                <c:pt idx="2581">
                  <c:v>44639.383735138166</c:v>
                </c:pt>
                <c:pt idx="2582">
                  <c:v>44660.999017583323</c:v>
                </c:pt>
                <c:pt idx="2583">
                  <c:v>44682.618479051285</c:v>
                </c:pt>
                <c:pt idx="2584">
                  <c:v>44704.242108180966</c:v>
                </c:pt>
                <c:pt idx="2585">
                  <c:v>44725.869893589981</c:v>
                </c:pt>
                <c:pt idx="2586">
                  <c:v>44747.501823874241</c:v>
                </c:pt>
                <c:pt idx="2587">
                  <c:v>44769.137887607758</c:v>
                </c:pt>
                <c:pt idx="2588">
                  <c:v>44790.778073343288</c:v>
                </c:pt>
                <c:pt idx="2589">
                  <c:v>44812.422369611901</c:v>
                </c:pt>
                <c:pt idx="2590">
                  <c:v>44834.070764923126</c:v>
                </c:pt>
                <c:pt idx="2591">
                  <c:v>44855.72324776509</c:v>
                </c:pt>
                <c:pt idx="2592">
                  <c:v>44877.379806604265</c:v>
                </c:pt>
                <c:pt idx="2593">
                  <c:v>44899.040429885834</c:v>
                </c:pt>
                <c:pt idx="2594">
                  <c:v>44920.705106033609</c:v>
                </c:pt>
                <c:pt idx="2595">
                  <c:v>44942.373823449729</c:v>
                </c:pt>
                <c:pt idx="2596">
                  <c:v>44964.046570515216</c:v>
                </c:pt>
                <c:pt idx="2597">
                  <c:v>44985.723335589668</c:v>
                </c:pt>
                <c:pt idx="2598">
                  <c:v>45007.404107011316</c:v>
                </c:pt>
                <c:pt idx="2599">
                  <c:v>45029.088873097215</c:v>
                </c:pt>
                <c:pt idx="2600">
                  <c:v>45050.77762214301</c:v>
                </c:pt>
                <c:pt idx="2601">
                  <c:v>45072.470342423214</c:v>
                </c:pt>
                <c:pt idx="2602">
                  <c:v>45094.167022191046</c:v>
                </c:pt>
                <c:pt idx="2603">
                  <c:v>45115.867649678548</c:v>
                </c:pt>
                <c:pt idx="2604">
                  <c:v>45137.572213096864</c:v>
                </c:pt>
                <c:pt idx="2605">
                  <c:v>45159.280700635376</c:v>
                </c:pt>
                <c:pt idx="2606">
                  <c:v>45180.993100462991</c:v>
                </c:pt>
                <c:pt idx="2607">
                  <c:v>45202.709400727363</c:v>
                </c:pt>
                <c:pt idx="2608">
                  <c:v>45224.4295895549</c:v>
                </c:pt>
                <c:pt idx="2609">
                  <c:v>45246.153655051123</c:v>
                </c:pt>
                <c:pt idx="2610">
                  <c:v>45267.881585300704</c:v>
                </c:pt>
                <c:pt idx="2611">
                  <c:v>45289.613368366961</c:v>
                </c:pt>
                <c:pt idx="2612">
                  <c:v>45311.348992292602</c:v>
                </c:pt>
                <c:pt idx="2613">
                  <c:v>45333.088445099202</c:v>
                </c:pt>
                <c:pt idx="2614">
                  <c:v>45354.831714787753</c:v>
                </c:pt>
                <c:pt idx="2615">
                  <c:v>45376.578789338033</c:v>
                </c:pt>
                <c:pt idx="2616">
                  <c:v>45398.329656709277</c:v>
                </c:pt>
                <c:pt idx="2617">
                  <c:v>45420.08430483962</c:v>
                </c:pt>
                <c:pt idx="2618">
                  <c:v>45441.842721646535</c:v>
                </c:pt>
                <c:pt idx="2619">
                  <c:v>45463.604895026947</c:v>
                </c:pt>
                <c:pt idx="2620">
                  <c:v>45485.370812856832</c:v>
                </c:pt>
                <c:pt idx="2621">
                  <c:v>45507.14046299144</c:v>
                </c:pt>
                <c:pt idx="2622">
                  <c:v>45528.913833265593</c:v>
                </c:pt>
                <c:pt idx="2623">
                  <c:v>45550.690911493206</c:v>
                </c:pt>
                <c:pt idx="2624">
                  <c:v>45572.47168546787</c:v>
                </c:pt>
                <c:pt idx="2625">
                  <c:v>45594.256142962135</c:v>
                </c:pt>
                <c:pt idx="2626">
                  <c:v>45616.044271728599</c:v>
                </c:pt>
                <c:pt idx="2627">
                  <c:v>45637.836059498841</c:v>
                </c:pt>
                <c:pt idx="2628">
                  <c:v>45659.631493984118</c:v>
                </c:pt>
                <c:pt idx="2629">
                  <c:v>45681.430562875328</c:v>
                </c:pt>
                <c:pt idx="2630">
                  <c:v>45703.233253842773</c:v>
                </c:pt>
                <c:pt idx="2631">
                  <c:v>45725.039554536481</c:v>
                </c:pt>
                <c:pt idx="2632">
                  <c:v>45746.84945258584</c:v>
                </c:pt>
                <c:pt idx="2633">
                  <c:v>45768.662935600209</c:v>
                </c:pt>
                <c:pt idx="2634">
                  <c:v>45790.479991168453</c:v>
                </c:pt>
                <c:pt idx="2635">
                  <c:v>45812.30060685904</c:v>
                </c:pt>
                <c:pt idx="2636">
                  <c:v>45834.124770220449</c:v>
                </c:pt>
                <c:pt idx="2637">
                  <c:v>45855.952468780655</c:v>
                </c:pt>
                <c:pt idx="2638">
                  <c:v>45877.783690047741</c:v>
                </c:pt>
                <c:pt idx="2639">
                  <c:v>45899.618421509069</c:v>
                </c:pt>
                <c:pt idx="2640">
                  <c:v>45921.456650632499</c:v>
                </c:pt>
                <c:pt idx="2641">
                  <c:v>45943.29836486523</c:v>
                </c:pt>
                <c:pt idx="2642">
                  <c:v>45965.143551634887</c:v>
                </c:pt>
                <c:pt idx="2643">
                  <c:v>45986.992198348424</c:v>
                </c:pt>
                <c:pt idx="2644">
                  <c:v>46008.844292393318</c:v>
                </c:pt>
                <c:pt idx="2645">
                  <c:v>46030.699821136775</c:v>
                </c:pt>
                <c:pt idx="2646">
                  <c:v>46052.558771925949</c:v>
                </c:pt>
                <c:pt idx="2647">
                  <c:v>46074.421132088399</c:v>
                </c:pt>
                <c:pt idx="2648">
                  <c:v>46096.286888931398</c:v>
                </c:pt>
                <c:pt idx="2649">
                  <c:v>46118.156029742546</c:v>
                </c:pt>
                <c:pt idx="2650">
                  <c:v>46140.028541789456</c:v>
                </c:pt>
                <c:pt idx="2651">
                  <c:v>46161.904412320102</c:v>
                </c:pt>
                <c:pt idx="2652">
                  <c:v>46183.78362856256</c:v>
                </c:pt>
                <c:pt idx="2653">
                  <c:v>46205.666177725157</c:v>
                </c:pt>
                <c:pt idx="2654">
                  <c:v>46227.55204699633</c:v>
                </c:pt>
                <c:pt idx="2655">
                  <c:v>46249.441223545226</c:v>
                </c:pt>
                <c:pt idx="2656">
                  <c:v>46271.333694520996</c:v>
                </c:pt>
                <c:pt idx="2657">
                  <c:v>46293.229447053222</c:v>
                </c:pt>
                <c:pt idx="2658">
                  <c:v>46315.128468251765</c:v>
                </c:pt>
                <c:pt idx="2659">
                  <c:v>46337.030745207201</c:v>
                </c:pt>
                <c:pt idx="2660">
                  <c:v>46358.936264990269</c:v>
                </c:pt>
                <c:pt idx="2661">
                  <c:v>46380.845014652492</c:v>
                </c:pt>
                <c:pt idx="2662">
                  <c:v>46402.756981225524</c:v>
                </c:pt>
                <c:pt idx="2663">
                  <c:v>46424.672151722014</c:v>
                </c:pt>
                <c:pt idx="2664">
                  <c:v>46446.590513134819</c:v>
                </c:pt>
                <c:pt idx="2665">
                  <c:v>46468.512052437531</c:v>
                </c:pt>
                <c:pt idx="2666">
                  <c:v>46490.436756584451</c:v>
                </c:pt>
                <c:pt idx="2667">
                  <c:v>46512.364612510486</c:v>
                </c:pt>
                <c:pt idx="2668">
                  <c:v>46534.29560713128</c:v>
                </c:pt>
                <c:pt idx="2669">
                  <c:v>46556.229727343307</c:v>
                </c:pt>
                <c:pt idx="2670">
                  <c:v>46578.166960023518</c:v>
                </c:pt>
                <c:pt idx="2671">
                  <c:v>46600.107292029912</c:v>
                </c:pt>
                <c:pt idx="2672">
                  <c:v>46622.050710201271</c:v>
                </c:pt>
                <c:pt idx="2673">
                  <c:v>46643.997201357262</c:v>
                </c:pt>
                <c:pt idx="2674">
                  <c:v>46665.946752298398</c:v>
                </c:pt>
                <c:pt idx="2675">
                  <c:v>46687.899349806161</c:v>
                </c:pt>
                <c:pt idx="2676">
                  <c:v>46709.854980642878</c:v>
                </c:pt>
                <c:pt idx="2677">
                  <c:v>46731.813631552075</c:v>
                </c:pt>
                <c:pt idx="2678">
                  <c:v>46753.775289258032</c:v>
                </c:pt>
                <c:pt idx="2679">
                  <c:v>46775.739940466483</c:v>
                </c:pt>
                <c:pt idx="2680">
                  <c:v>46797.707571863823</c:v>
                </c:pt>
                <c:pt idx="2681">
                  <c:v>46819.678170117848</c:v>
                </c:pt>
                <c:pt idx="2682">
                  <c:v>46841.651721877293</c:v>
                </c:pt>
                <c:pt idx="2683">
                  <c:v>46863.628213772354</c:v>
                </c:pt>
                <c:pt idx="2684">
                  <c:v>46885.607632414358</c:v>
                </c:pt>
                <c:pt idx="2685">
                  <c:v>46907.589964395629</c:v>
                </c:pt>
                <c:pt idx="2686">
                  <c:v>46929.575196290061</c:v>
                </c:pt>
                <c:pt idx="2687">
                  <c:v>46951.563314652805</c:v>
                </c:pt>
                <c:pt idx="2688">
                  <c:v>46973.554306020327</c:v>
                </c:pt>
                <c:pt idx="2689">
                  <c:v>46995.548156910583</c:v>
                </c:pt>
                <c:pt idx="2690">
                  <c:v>47017.544853822714</c:v>
                </c:pt>
                <c:pt idx="2691">
                  <c:v>47039.544383237517</c:v>
                </c:pt>
                <c:pt idx="2692">
                  <c:v>47061.546731617142</c:v>
                </c:pt>
                <c:pt idx="2693">
                  <c:v>47083.551885405534</c:v>
                </c:pt>
                <c:pt idx="2694">
                  <c:v>47105.559831027756</c:v>
                </c:pt>
                <c:pt idx="2695">
                  <c:v>47127.570554890874</c:v>
                </c:pt>
                <c:pt idx="2696">
                  <c:v>47149.584043383213</c:v>
                </c:pt>
                <c:pt idx="2697">
                  <c:v>47171.60028287497</c:v>
                </c:pt>
                <c:pt idx="2698">
                  <c:v>47193.619259718151</c:v>
                </c:pt>
                <c:pt idx="2699">
                  <c:v>47215.640960246063</c:v>
                </c:pt>
                <c:pt idx="2700">
                  <c:v>47237.665370774223</c:v>
                </c:pt>
                <c:pt idx="2701">
                  <c:v>47259.692477599659</c:v>
                </c:pt>
                <c:pt idx="2702">
                  <c:v>47281.722267001162</c:v>
                </c:pt>
                <c:pt idx="2703">
                  <c:v>47303.754725239756</c:v>
                </c:pt>
                <c:pt idx="2704">
                  <c:v>47325.789838558034</c:v>
                </c:pt>
                <c:pt idx="2705">
                  <c:v>47347.827593180467</c:v>
                </c:pt>
                <c:pt idx="2706">
                  <c:v>47369.86797531374</c:v>
                </c:pt>
                <c:pt idx="2707">
                  <c:v>47391.910971146412</c:v>
                </c:pt>
                <c:pt idx="2708">
                  <c:v>47413.95656684901</c:v>
                </c:pt>
                <c:pt idx="2709">
                  <c:v>47436.004748574203</c:v>
                </c:pt>
                <c:pt idx="2710">
                  <c:v>47458.055502456751</c:v>
                </c:pt>
                <c:pt idx="2711">
                  <c:v>47480.108814613464</c:v>
                </c:pt>
                <c:pt idx="2712">
                  <c:v>47502.164671143473</c:v>
                </c:pt>
                <c:pt idx="2713">
                  <c:v>47524.223058128038</c:v>
                </c:pt>
                <c:pt idx="2714">
                  <c:v>47546.283961630616</c:v>
                </c:pt>
                <c:pt idx="2715">
                  <c:v>47568.347367696886</c:v>
                </c:pt>
                <c:pt idx="2716">
                  <c:v>47590.413262355025</c:v>
                </c:pt>
                <c:pt idx="2717">
                  <c:v>47612.481631615439</c:v>
                </c:pt>
                <c:pt idx="2718">
                  <c:v>47634.552461470899</c:v>
                </c:pt>
                <c:pt idx="2719">
                  <c:v>47656.62573789664</c:v>
                </c:pt>
                <c:pt idx="2720">
                  <c:v>47678.70144685026</c:v>
                </c:pt>
                <c:pt idx="2721">
                  <c:v>47700.779574271844</c:v>
                </c:pt>
                <c:pt idx="2722">
                  <c:v>47722.860106084263</c:v>
                </c:pt>
                <c:pt idx="2723">
                  <c:v>47744.943028192691</c:v>
                </c:pt>
                <c:pt idx="2724">
                  <c:v>47767.028326484855</c:v>
                </c:pt>
                <c:pt idx="2725">
                  <c:v>47789.115986831057</c:v>
                </c:pt>
                <c:pt idx="2726">
                  <c:v>47811.205995084631</c:v>
                </c:pt>
                <c:pt idx="2727">
                  <c:v>47833.298337081389</c:v>
                </c:pt>
                <c:pt idx="2728">
                  <c:v>47855.392998639785</c:v>
                </c:pt>
                <c:pt idx="2729">
                  <c:v>47877.489965561021</c:v>
                </c:pt>
                <c:pt idx="2730">
                  <c:v>47899.589223629453</c:v>
                </c:pt>
                <c:pt idx="2731">
                  <c:v>47921.690758611941</c:v>
                </c:pt>
                <c:pt idx="2732">
                  <c:v>47943.794556258435</c:v>
                </c:pt>
                <c:pt idx="2733">
                  <c:v>47965.900602301612</c:v>
                </c:pt>
                <c:pt idx="2734">
                  <c:v>47988.008882457034</c:v>
                </c:pt>
                <c:pt idx="2735">
                  <c:v>48010.119382423589</c:v>
                </c:pt>
                <c:pt idx="2736">
                  <c:v>48032.232087883145</c:v>
                </c:pt>
                <c:pt idx="2737">
                  <c:v>48054.346984500349</c:v>
                </c:pt>
                <c:pt idx="2738">
                  <c:v>48076.464057923098</c:v>
                </c:pt>
                <c:pt idx="2739">
                  <c:v>48098.583293782503</c:v>
                </c:pt>
                <c:pt idx="2740">
                  <c:v>48120.704677692804</c:v>
                </c:pt>
                <c:pt idx="2741">
                  <c:v>48142.828195251364</c:v>
                </c:pt>
                <c:pt idx="2742">
                  <c:v>48164.95383203894</c:v>
                </c:pt>
                <c:pt idx="2743">
                  <c:v>48187.081573619442</c:v>
                </c:pt>
                <c:pt idx="2744">
                  <c:v>48209.211405540176</c:v>
                </c:pt>
                <c:pt idx="2745">
                  <c:v>48231.343313331854</c:v>
                </c:pt>
                <c:pt idx="2746">
                  <c:v>48253.477282508349</c:v>
                </c:pt>
                <c:pt idx="2747">
                  <c:v>48275.613298567463</c:v>
                </c:pt>
                <c:pt idx="2748">
                  <c:v>48297.751346989899</c:v>
                </c:pt>
                <c:pt idx="2749">
                  <c:v>48319.89141324025</c:v>
                </c:pt>
                <c:pt idx="2750">
                  <c:v>48342.033482766667</c:v>
                </c:pt>
                <c:pt idx="2751">
                  <c:v>48364.177541000448</c:v>
                </c:pt>
                <c:pt idx="2752">
                  <c:v>48386.323573357033</c:v>
                </c:pt>
                <c:pt idx="2753">
                  <c:v>48408.471565235392</c:v>
                </c:pt>
                <c:pt idx="2754">
                  <c:v>48430.621502017893</c:v>
                </c:pt>
                <c:pt idx="2755">
                  <c:v>48452.773369071198</c:v>
                </c:pt>
                <c:pt idx="2756">
                  <c:v>48474.927151745185</c:v>
                </c:pt>
                <c:pt idx="2757">
                  <c:v>48497.082835373883</c:v>
                </c:pt>
                <c:pt idx="2758">
                  <c:v>48519.240405275057</c:v>
                </c:pt>
                <c:pt idx="2759">
                  <c:v>48541.399846750355</c:v>
                </c:pt>
                <c:pt idx="2760">
                  <c:v>48563.56114508547</c:v>
                </c:pt>
                <c:pt idx="2761">
                  <c:v>48585.724285549943</c:v>
                </c:pt>
                <c:pt idx="2762">
                  <c:v>48607.889253397414</c:v>
                </c:pt>
                <c:pt idx="2763">
                  <c:v>48630.056033865469</c:v>
                </c:pt>
                <c:pt idx="2764">
                  <c:v>48652.224612175851</c:v>
                </c:pt>
                <c:pt idx="2765">
                  <c:v>48674.394973534443</c:v>
                </c:pt>
                <c:pt idx="2766">
                  <c:v>48696.567103131092</c:v>
                </c:pt>
                <c:pt idx="2767">
                  <c:v>48718.74098614027</c:v>
                </c:pt>
                <c:pt idx="2768">
                  <c:v>48740.91660772029</c:v>
                </c:pt>
                <c:pt idx="2769">
                  <c:v>48763.093953013915</c:v>
                </c:pt>
                <c:pt idx="2770">
                  <c:v>48785.273007148237</c:v>
                </c:pt>
                <c:pt idx="2771">
                  <c:v>48807.453755234623</c:v>
                </c:pt>
                <c:pt idx="2772">
                  <c:v>48829.636182368922</c:v>
                </c:pt>
                <c:pt idx="2773">
                  <c:v>48851.820273631434</c:v>
                </c:pt>
                <c:pt idx="2774">
                  <c:v>48874.006014086764</c:v>
                </c:pt>
                <c:pt idx="2775">
                  <c:v>48896.193388784312</c:v>
                </c:pt>
                <c:pt idx="2776">
                  <c:v>48918.382382757882</c:v>
                </c:pt>
                <c:pt idx="2777">
                  <c:v>48940.572981025703</c:v>
                </c:pt>
                <c:pt idx="2778">
                  <c:v>48962.76516859101</c:v>
                </c:pt>
                <c:pt idx="2779">
                  <c:v>48984.95893044144</c:v>
                </c:pt>
                <c:pt idx="2780">
                  <c:v>49007.154251549589</c:v>
                </c:pt>
                <c:pt idx="2781">
                  <c:v>49029.351116872298</c:v>
                </c:pt>
                <c:pt idx="2782">
                  <c:v>49051.549511352023</c:v>
                </c:pt>
                <c:pt idx="2783">
                  <c:v>49073.749419915097</c:v>
                </c:pt>
                <c:pt idx="2784">
                  <c:v>49095.950827473629</c:v>
                </c:pt>
                <c:pt idx="2785">
                  <c:v>49118.15371892415</c:v>
                </c:pt>
                <c:pt idx="2786">
                  <c:v>49140.358079148165</c:v>
                </c:pt>
                <c:pt idx="2787">
                  <c:v>49162.563893012331</c:v>
                </c:pt>
                <c:pt idx="2788">
                  <c:v>49184.77114536814</c:v>
                </c:pt>
                <c:pt idx="2789">
                  <c:v>49206.979821052446</c:v>
                </c:pt>
                <c:pt idx="2790">
                  <c:v>49229.189904887091</c:v>
                </c:pt>
                <c:pt idx="2791">
                  <c:v>49251.40138167893</c:v>
                </c:pt>
                <c:pt idx="2792">
                  <c:v>49273.614236220317</c:v>
                </c:pt>
                <c:pt idx="2793">
                  <c:v>49295.828453288581</c:v>
                </c:pt>
                <c:pt idx="2794">
                  <c:v>49318.044017646542</c:v>
                </c:pt>
                <c:pt idx="2795">
                  <c:v>49340.260914042003</c:v>
                </c:pt>
                <c:pt idx="2796">
                  <c:v>49362.479127208688</c:v>
                </c:pt>
                <c:pt idx="2797">
                  <c:v>49384.69864186523</c:v>
                </c:pt>
                <c:pt idx="2798">
                  <c:v>49406.919442716004</c:v>
                </c:pt>
                <c:pt idx="2799">
                  <c:v>49429.141514450916</c:v>
                </c:pt>
                <c:pt idx="2800">
                  <c:v>49451.364841744879</c:v>
                </c:pt>
                <c:pt idx="2801">
                  <c:v>49473.589409259046</c:v>
                </c:pt>
                <c:pt idx="2802">
                  <c:v>49495.815201639889</c:v>
                </c:pt>
                <c:pt idx="2803">
                  <c:v>49518.042203519508</c:v>
                </c:pt>
                <c:pt idx="2804">
                  <c:v>49540.270399515786</c:v>
                </c:pt>
                <c:pt idx="2805">
                  <c:v>49562.499774232398</c:v>
                </c:pt>
                <c:pt idx="2806">
                  <c:v>49584.730312258391</c:v>
                </c:pt>
                <c:pt idx="2807">
                  <c:v>49606.961998169434</c:v>
                </c:pt>
                <c:pt idx="2808">
                  <c:v>49629.194816526397</c:v>
                </c:pt>
                <c:pt idx="2809">
                  <c:v>49651.428751876098</c:v>
                </c:pt>
                <c:pt idx="2810">
                  <c:v>49673.663788751757</c:v>
                </c:pt>
                <c:pt idx="2811">
                  <c:v>49695.899911672008</c:v>
                </c:pt>
                <c:pt idx="2812">
                  <c:v>49718.137105142181</c:v>
                </c:pt>
                <c:pt idx="2813">
                  <c:v>49740.375353653078</c:v>
                </c:pt>
                <c:pt idx="2814">
                  <c:v>49762.614641681859</c:v>
                </c:pt>
                <c:pt idx="2815">
                  <c:v>49784.854953691975</c:v>
                </c:pt>
                <c:pt idx="2816">
                  <c:v>49807.096274133044</c:v>
                </c:pt>
                <c:pt idx="2817">
                  <c:v>49829.338587440601</c:v>
                </c:pt>
                <c:pt idx="2818">
                  <c:v>49851.58187803693</c:v>
                </c:pt>
                <c:pt idx="2819">
                  <c:v>49873.826130330417</c:v>
                </c:pt>
                <c:pt idx="2820">
                  <c:v>49896.071328715792</c:v>
                </c:pt>
                <c:pt idx="2821">
                  <c:v>49918.317457574507</c:v>
                </c:pt>
                <c:pt idx="2822">
                  <c:v>49940.564501274079</c:v>
                </c:pt>
                <c:pt idx="2823">
                  <c:v>49962.812444168689</c:v>
                </c:pt>
                <c:pt idx="2824">
                  <c:v>49985.061270599283</c:v>
                </c:pt>
                <c:pt idx="2825">
                  <c:v>50007.310964893062</c:v>
                </c:pt>
                <c:pt idx="2826">
                  <c:v>50029.561511364045</c:v>
                </c:pt>
                <c:pt idx="2827">
                  <c:v>50051.812894312905</c:v>
                </c:pt>
                <c:pt idx="2828">
                  <c:v>50074.065098027109</c:v>
                </c:pt>
                <c:pt idx="2829">
                  <c:v>50096.318106780891</c:v>
                </c:pt>
                <c:pt idx="2830">
                  <c:v>50118.571904834949</c:v>
                </c:pt>
                <c:pt idx="2831">
                  <c:v>50140.826476437578</c:v>
                </c:pt>
                <c:pt idx="2832">
                  <c:v>50163.081805823087</c:v>
                </c:pt>
                <c:pt idx="2833">
                  <c:v>50185.337877213584</c:v>
                </c:pt>
                <c:pt idx="2834">
                  <c:v>50207.594674817454</c:v>
                </c:pt>
                <c:pt idx="2835">
                  <c:v>50229.852182830538</c:v>
                </c:pt>
                <c:pt idx="2836">
                  <c:v>50252.110385435619</c:v>
                </c:pt>
                <c:pt idx="2837">
                  <c:v>50274.369266802605</c:v>
                </c:pt>
                <c:pt idx="2838">
                  <c:v>50296.628811088631</c:v>
                </c:pt>
                <c:pt idx="2839">
                  <c:v>50318.889002438045</c:v>
                </c:pt>
                <c:pt idx="2840">
                  <c:v>50341.149824982298</c:v>
                </c:pt>
                <c:pt idx="2841">
                  <c:v>50363.41126284036</c:v>
                </c:pt>
                <c:pt idx="2842">
                  <c:v>50385.673300118542</c:v>
                </c:pt>
                <c:pt idx="2843">
                  <c:v>50407.93592091016</c:v>
                </c:pt>
                <c:pt idx="2844">
                  <c:v>50430.199109296467</c:v>
                </c:pt>
                <c:pt idx="2845">
                  <c:v>50452.462849345866</c:v>
                </c:pt>
                <c:pt idx="2846">
                  <c:v>50474.727125114478</c:v>
                </c:pt>
                <c:pt idx="2847">
                  <c:v>50496.991920645945</c:v>
                </c:pt>
                <c:pt idx="2848">
                  <c:v>50519.25721997147</c:v>
                </c:pt>
                <c:pt idx="2849">
                  <c:v>50541.523007109899</c:v>
                </c:pt>
                <c:pt idx="2850">
                  <c:v>50563.789266067899</c:v>
                </c:pt>
                <c:pt idx="2851">
                  <c:v>50586.055980839774</c:v>
                </c:pt>
                <c:pt idx="2852">
                  <c:v>50608.323135407743</c:v>
                </c:pt>
                <c:pt idx="2853">
                  <c:v>50630.590713741716</c:v>
                </c:pt>
                <c:pt idx="2854">
                  <c:v>50652.858699799559</c:v>
                </c:pt>
                <c:pt idx="2855">
                  <c:v>50675.127077527184</c:v>
                </c:pt>
                <c:pt idx="2856">
                  <c:v>50697.395830858302</c:v>
                </c:pt>
                <c:pt idx="2857">
                  <c:v>50719.664943714954</c:v>
                </c:pt>
                <c:pt idx="2858">
                  <c:v>50741.934400006583</c:v>
                </c:pt>
                <c:pt idx="2859">
                  <c:v>50764.204183631664</c:v>
                </c:pt>
                <c:pt idx="2860">
                  <c:v>50786.474278476009</c:v>
                </c:pt>
                <c:pt idx="2861">
                  <c:v>50808.744668414372</c:v>
                </c:pt>
                <c:pt idx="2862">
                  <c:v>50831.015337309203</c:v>
                </c:pt>
                <c:pt idx="2863">
                  <c:v>50853.286269011209</c:v>
                </c:pt>
                <c:pt idx="2864">
                  <c:v>50875.557447360188</c:v>
                </c:pt>
                <c:pt idx="2865">
                  <c:v>50897.828856183412</c:v>
                </c:pt>
                <c:pt idx="2866">
                  <c:v>50920.100479297253</c:v>
                </c:pt>
                <c:pt idx="2867">
                  <c:v>50942.372300506249</c:v>
                </c:pt>
                <c:pt idx="2868">
                  <c:v>50964.644303603527</c:v>
                </c:pt>
                <c:pt idx="2869">
                  <c:v>50986.916472370758</c:v>
                </c:pt>
                <c:pt idx="2870">
                  <c:v>51009.188790578482</c:v>
                </c:pt>
                <c:pt idx="2871">
                  <c:v>51031.461241985569</c:v>
                </c:pt>
                <c:pt idx="2872">
                  <c:v>51053.733810340076</c:v>
                </c:pt>
                <c:pt idx="2873">
                  <c:v>51076.006479378149</c:v>
                </c:pt>
                <c:pt idx="2874">
                  <c:v>51098.279232825364</c:v>
                </c:pt>
                <c:pt idx="2875">
                  <c:v>51120.552054395972</c:v>
                </c:pt>
                <c:pt idx="2876">
                  <c:v>51142.824927792979</c:v>
                </c:pt>
                <c:pt idx="2877">
                  <c:v>51165.097836708388</c:v>
                </c:pt>
                <c:pt idx="2878">
                  <c:v>51187.37076482363</c:v>
                </c:pt>
                <c:pt idx="2879">
                  <c:v>51209.643695808532</c:v>
                </c:pt>
                <c:pt idx="2880">
                  <c:v>51231.916613322435</c:v>
                </c:pt>
                <c:pt idx="2881">
                  <c:v>51254.189501013905</c:v>
                </c:pt>
                <c:pt idx="2882">
                  <c:v>51276.46234252031</c:v>
                </c:pt>
                <c:pt idx="2883">
                  <c:v>51298.735121468555</c:v>
                </c:pt>
                <c:pt idx="2884">
                  <c:v>51321.007821474792</c:v>
                </c:pt>
                <c:pt idx="2885">
                  <c:v>51343.280426144367</c:v>
                </c:pt>
                <c:pt idx="2886">
                  <c:v>51365.552919072397</c:v>
                </c:pt>
                <c:pt idx="2887">
                  <c:v>51387.825283843078</c:v>
                </c:pt>
                <c:pt idx="2888">
                  <c:v>51410.097504030033</c:v>
                </c:pt>
                <c:pt idx="2889">
                  <c:v>51432.369563196684</c:v>
                </c:pt>
                <c:pt idx="2890">
                  <c:v>51454.641444896006</c:v>
                </c:pt>
                <c:pt idx="2891">
                  <c:v>51476.913132670466</c:v>
                </c:pt>
                <c:pt idx="2892">
                  <c:v>51499.18461005226</c:v>
                </c:pt>
                <c:pt idx="2893">
                  <c:v>51521.455860563314</c:v>
                </c:pt>
                <c:pt idx="2894">
                  <c:v>51543.726867715261</c:v>
                </c:pt>
                <c:pt idx="2895">
                  <c:v>51565.997615009779</c:v>
                </c:pt>
                <c:pt idx="2896">
                  <c:v>51588.268085938224</c:v>
                </c:pt>
                <c:pt idx="2897">
                  <c:v>51610.538263981849</c:v>
                </c:pt>
                <c:pt idx="2898">
                  <c:v>51632.808132612059</c:v>
                </c:pt>
                <c:pt idx="2899">
                  <c:v>51655.077675290049</c:v>
                </c:pt>
                <c:pt idx="2900">
                  <c:v>51677.346875467338</c:v>
                </c:pt>
                <c:pt idx="2901">
                  <c:v>51699.6157165853</c:v>
                </c:pt>
                <c:pt idx="2902">
                  <c:v>51721.88418207573</c:v>
                </c:pt>
                <c:pt idx="2903">
                  <c:v>51744.152255360379</c:v>
                </c:pt>
                <c:pt idx="2904">
                  <c:v>51766.41991985152</c:v>
                </c:pt>
                <c:pt idx="2905">
                  <c:v>51788.687158951609</c:v>
                </c:pt>
                <c:pt idx="2906">
                  <c:v>51810.953956053469</c:v>
                </c:pt>
                <c:pt idx="2907">
                  <c:v>51833.220294540348</c:v>
                </c:pt>
                <c:pt idx="2908">
                  <c:v>51855.486157785985</c:v>
                </c:pt>
                <c:pt idx="2909">
                  <c:v>51877.751529154426</c:v>
                </c:pt>
                <c:pt idx="2910">
                  <c:v>51900.016392000725</c:v>
                </c:pt>
                <c:pt idx="2911">
                  <c:v>51922.280729670289</c:v>
                </c:pt>
                <c:pt idx="2912">
                  <c:v>51944.544525498881</c:v>
                </c:pt>
                <c:pt idx="2913">
                  <c:v>51966.807762813638</c:v>
                </c:pt>
                <c:pt idx="2914">
                  <c:v>51989.070424931888</c:v>
                </c:pt>
                <c:pt idx="2915">
                  <c:v>52011.332495162234</c:v>
                </c:pt>
                <c:pt idx="2916">
                  <c:v>52033.593956803561</c:v>
                </c:pt>
                <c:pt idx="2917">
                  <c:v>52055.854793146369</c:v>
                </c:pt>
                <c:pt idx="2918">
                  <c:v>52078.114987471439</c:v>
                </c:pt>
                <c:pt idx="2919">
                  <c:v>52100.374523051258</c:v>
                </c:pt>
                <c:pt idx="2920">
                  <c:v>52122.633383148699</c:v>
                </c:pt>
                <c:pt idx="2921">
                  <c:v>52144.891551018212</c:v>
                </c:pt>
                <c:pt idx="2922">
                  <c:v>52167.149009905319</c:v>
                </c:pt>
                <c:pt idx="2923">
                  <c:v>52189.405743046656</c:v>
                </c:pt>
                <c:pt idx="2924">
                  <c:v>52211.66173367048</c:v>
                </c:pt>
                <c:pt idx="2925">
                  <c:v>52233.916964995566</c:v>
                </c:pt>
                <c:pt idx="2926">
                  <c:v>52256.171420232895</c:v>
                </c:pt>
                <c:pt idx="2927">
                  <c:v>52278.42508258445</c:v>
                </c:pt>
                <c:pt idx="2928">
                  <c:v>52300.67793524389</c:v>
                </c:pt>
                <c:pt idx="2929">
                  <c:v>52322.929961396272</c:v>
                </c:pt>
                <c:pt idx="2930">
                  <c:v>52345.181144218361</c:v>
                </c:pt>
                <c:pt idx="2931">
                  <c:v>52367.431466878181</c:v>
                </c:pt>
                <c:pt idx="2932">
                  <c:v>52389.680912536016</c:v>
                </c:pt>
                <c:pt idx="2933">
                  <c:v>52411.929464343375</c:v>
                </c:pt>
                <c:pt idx="2934">
                  <c:v>52434.17710544393</c:v>
                </c:pt>
                <c:pt idx="2935">
                  <c:v>52456.423818972762</c:v>
                </c:pt>
                <c:pt idx="2936">
                  <c:v>52478.669588057222</c:v>
                </c:pt>
                <c:pt idx="2937">
                  <c:v>52500.914395816617</c:v>
                </c:pt>
                <c:pt idx="2938">
                  <c:v>52523.158225361767</c:v>
                </c:pt>
                <c:pt idx="2939">
                  <c:v>52545.401059796175</c:v>
                </c:pt>
                <c:pt idx="2940">
                  <c:v>52567.642882214859</c:v>
                </c:pt>
                <c:pt idx="2941">
                  <c:v>52589.883675705401</c:v>
                </c:pt>
                <c:pt idx="2942">
                  <c:v>52612.123423347461</c:v>
                </c:pt>
                <c:pt idx="2943">
                  <c:v>52634.362108212852</c:v>
                </c:pt>
                <c:pt idx="2944">
                  <c:v>52656.599713365846</c:v>
                </c:pt>
                <c:pt idx="2945">
                  <c:v>52678.836221862781</c:v>
                </c:pt>
                <c:pt idx="2946">
                  <c:v>52701.071616752852</c:v>
                </c:pt>
                <c:pt idx="2947">
                  <c:v>52723.305881077322</c:v>
                </c:pt>
                <c:pt idx="2948">
                  <c:v>52745.538997870251</c:v>
                </c:pt>
                <c:pt idx="2949">
                  <c:v>52767.770950158076</c:v>
                </c:pt>
                <c:pt idx="2950">
                  <c:v>52790.001720959815</c:v>
                </c:pt>
                <c:pt idx="2951">
                  <c:v>52812.23129328755</c:v>
                </c:pt>
                <c:pt idx="2952">
                  <c:v>52834.459650145523</c:v>
                </c:pt>
                <c:pt idx="2953">
                  <c:v>52856.686774531212</c:v>
                </c:pt>
                <c:pt idx="2954">
                  <c:v>52878.912649434445</c:v>
                </c:pt>
                <c:pt idx="2955">
                  <c:v>52901.137257838694</c:v>
                </c:pt>
                <c:pt idx="2956">
                  <c:v>52923.360582719724</c:v>
                </c:pt>
                <c:pt idx="2957">
                  <c:v>52945.582607046323</c:v>
                </c:pt>
                <c:pt idx="2958">
                  <c:v>52967.8033137807</c:v>
                </c:pt>
                <c:pt idx="2959">
                  <c:v>52990.022685877884</c:v>
                </c:pt>
                <c:pt idx="2960">
                  <c:v>53012.24070628616</c:v>
                </c:pt>
                <c:pt idx="2961">
                  <c:v>53034.457357947038</c:v>
                </c:pt>
                <c:pt idx="2962">
                  <c:v>53056.672623795064</c:v>
                </c:pt>
                <c:pt idx="2963">
                  <c:v>53078.886486758522</c:v>
                </c:pt>
                <c:pt idx="2964">
                  <c:v>53101.098929758671</c:v>
                </c:pt>
                <c:pt idx="2965">
                  <c:v>53123.309935710218</c:v>
                </c:pt>
                <c:pt idx="2966">
                  <c:v>53145.519487521728</c:v>
                </c:pt>
                <c:pt idx="2967">
                  <c:v>53167.727568094924</c:v>
                </c:pt>
                <c:pt idx="2968">
                  <c:v>53189.93416032524</c:v>
                </c:pt>
                <c:pt idx="2969">
                  <c:v>53212.139247101746</c:v>
                </c:pt>
                <c:pt idx="2970">
                  <c:v>53234.342811307186</c:v>
                </c:pt>
                <c:pt idx="2971">
                  <c:v>53256.544835818175</c:v>
                </c:pt>
                <c:pt idx="2972">
                  <c:v>53278.745303505006</c:v>
                </c:pt>
                <c:pt idx="2973">
                  <c:v>53300.944197231613</c:v>
                </c:pt>
                <c:pt idx="2974">
                  <c:v>53323.141499856385</c:v>
                </c:pt>
                <c:pt idx="2975">
                  <c:v>53345.337194231273</c:v>
                </c:pt>
                <c:pt idx="2976">
                  <c:v>53367.531263202269</c:v>
                </c:pt>
                <c:pt idx="2977">
                  <c:v>53389.723689609673</c:v>
                </c:pt>
                <c:pt idx="2978">
                  <c:v>53411.914456287588</c:v>
                </c:pt>
                <c:pt idx="2979">
                  <c:v>53434.103546064631</c:v>
                </c:pt>
                <c:pt idx="2980">
                  <c:v>53456.290941763487</c:v>
                </c:pt>
                <c:pt idx="2981">
                  <c:v>53478.476626201176</c:v>
                </c:pt>
                <c:pt idx="2982">
                  <c:v>53500.660582189004</c:v>
                </c:pt>
                <c:pt idx="2983">
                  <c:v>53522.842792532821</c:v>
                </c:pt>
                <c:pt idx="2984">
                  <c:v>53545.02324003289</c:v>
                </c:pt>
                <c:pt idx="2985">
                  <c:v>53567.201907483875</c:v>
                </c:pt>
                <c:pt idx="2986">
                  <c:v>53589.378777675236</c:v>
                </c:pt>
                <c:pt idx="2987">
                  <c:v>53611.553833390746</c:v>
                </c:pt>
                <c:pt idx="2988">
                  <c:v>53633.72705740916</c:v>
                </c:pt>
                <c:pt idx="2989">
                  <c:v>53655.898432504073</c:v>
                </c:pt>
                <c:pt idx="2990">
                  <c:v>53678.067941443311</c:v>
                </c:pt>
                <c:pt idx="2991">
                  <c:v>53700.23556699029</c:v>
                </c:pt>
                <c:pt idx="2992">
                  <c:v>53722.40129190265</c:v>
                </c:pt>
                <c:pt idx="2993">
                  <c:v>53744.565098933585</c:v>
                </c:pt>
                <c:pt idx="2994">
                  <c:v>53766.726970830809</c:v>
                </c:pt>
                <c:pt idx="2995">
                  <c:v>53788.886890337504</c:v>
                </c:pt>
                <c:pt idx="2996">
                  <c:v>53811.044840191651</c:v>
                </c:pt>
                <c:pt idx="2997">
                  <c:v>53833.20080312706</c:v>
                </c:pt>
                <c:pt idx="2998">
                  <c:v>53855.354761871618</c:v>
                </c:pt>
                <c:pt idx="2999">
                  <c:v>53877.506699150013</c:v>
                </c:pt>
                <c:pt idx="3000">
                  <c:v>53899.656597680878</c:v>
                </c:pt>
                <c:pt idx="3001">
                  <c:v>53921.804440179265</c:v>
                </c:pt>
                <c:pt idx="3002">
                  <c:v>53943.950209355178</c:v>
                </c:pt>
                <c:pt idx="3003">
                  <c:v>53966.093887914511</c:v>
                </c:pt>
                <c:pt idx="3004">
                  <c:v>53988.23545855828</c:v>
                </c:pt>
                <c:pt idx="3005">
                  <c:v>54010.374903983597</c:v>
                </c:pt>
                <c:pt idx="3006">
                  <c:v>54032.512206883104</c:v>
                </c:pt>
                <c:pt idx="3007">
                  <c:v>54054.647349945022</c:v>
                </c:pt>
                <c:pt idx="3008">
                  <c:v>54076.780315853946</c:v>
                </c:pt>
                <c:pt idx="3009">
                  <c:v>54098.911087289634</c:v>
                </c:pt>
                <c:pt idx="3010">
                  <c:v>54121.039646928191</c:v>
                </c:pt>
                <c:pt idx="3011">
                  <c:v>54143.165977441487</c:v>
                </c:pt>
                <c:pt idx="3012">
                  <c:v>54165.290061497843</c:v>
                </c:pt>
                <c:pt idx="3013">
                  <c:v>54187.411881761393</c:v>
                </c:pt>
                <c:pt idx="3014">
                  <c:v>54209.531420892265</c:v>
                </c:pt>
                <c:pt idx="3015">
                  <c:v>54231.648661547231</c:v>
                </c:pt>
                <c:pt idx="3016">
                  <c:v>54253.763586379086</c:v>
                </c:pt>
                <c:pt idx="3017">
                  <c:v>54275.876178036779</c:v>
                </c:pt>
                <c:pt idx="3018">
                  <c:v>54297.986419166009</c:v>
                </c:pt>
                <c:pt idx="3019">
                  <c:v>54320.094292408976</c:v>
                </c:pt>
                <c:pt idx="3020">
                  <c:v>54342.199780404022</c:v>
                </c:pt>
                <c:pt idx="3021">
                  <c:v>54364.302865786252</c:v>
                </c:pt>
                <c:pt idx="3022">
                  <c:v>54386.40353118744</c:v>
                </c:pt>
                <c:pt idx="3023">
                  <c:v>54408.501759235922</c:v>
                </c:pt>
                <c:pt idx="3024">
                  <c:v>54430.597532556996</c:v>
                </c:pt>
                <c:pt idx="3025">
                  <c:v>54452.690833772474</c:v>
                </c:pt>
                <c:pt idx="3026">
                  <c:v>54474.781645501193</c:v>
                </c:pt>
                <c:pt idx="3027">
                  <c:v>54496.86995035896</c:v>
                </c:pt>
                <c:pt idx="3028">
                  <c:v>54518.955730958536</c:v>
                </c:pt>
                <c:pt idx="3029">
                  <c:v>54541.038969909525</c:v>
                </c:pt>
                <c:pt idx="3030">
                  <c:v>54563.119649818866</c:v>
                </c:pt>
                <c:pt idx="3031">
                  <c:v>54585.197753290682</c:v>
                </c:pt>
                <c:pt idx="3032">
                  <c:v>54607.273262925955</c:v>
                </c:pt>
                <c:pt idx="3033">
                  <c:v>54629.346161323367</c:v>
                </c:pt>
                <c:pt idx="3034">
                  <c:v>54651.41643107884</c:v>
                </c:pt>
                <c:pt idx="3035">
                  <c:v>54673.484054785331</c:v>
                </c:pt>
                <c:pt idx="3036">
                  <c:v>54695.549015033808</c:v>
                </c:pt>
                <c:pt idx="3037">
                  <c:v>54717.611294412345</c:v>
                </c:pt>
                <c:pt idx="3038">
                  <c:v>54739.670875506461</c:v>
                </c:pt>
                <c:pt idx="3039">
                  <c:v>54761.727740900053</c:v>
                </c:pt>
                <c:pt idx="3040">
                  <c:v>54783.781873173866</c:v>
                </c:pt>
                <c:pt idx="3041">
                  <c:v>54805.833254906829</c:v>
                </c:pt>
                <c:pt idx="3042">
                  <c:v>54827.881868675686</c:v>
                </c:pt>
                <c:pt idx="3043">
                  <c:v>54849.927697054663</c:v>
                </c:pt>
                <c:pt idx="3044">
                  <c:v>54871.970722616468</c:v>
                </c:pt>
                <c:pt idx="3045">
                  <c:v>54894.010927931493</c:v>
                </c:pt>
                <c:pt idx="3046">
                  <c:v>54916.048295568253</c:v>
                </c:pt>
                <c:pt idx="3047">
                  <c:v>54938.082808093379</c:v>
                </c:pt>
                <c:pt idx="3048">
                  <c:v>54960.114448071479</c:v>
                </c:pt>
                <c:pt idx="3049">
                  <c:v>54982.143198065627</c:v>
                </c:pt>
                <c:pt idx="3050">
                  <c:v>55004.169040637178</c:v>
                </c:pt>
                <c:pt idx="3051">
                  <c:v>55026.191958345902</c:v>
                </c:pt>
                <c:pt idx="3052">
                  <c:v>55048.211933749531</c:v>
                </c:pt>
                <c:pt idx="3053">
                  <c:v>55070.228949404875</c:v>
                </c:pt>
                <c:pt idx="3054">
                  <c:v>55092.242987867008</c:v>
                </c:pt>
                <c:pt idx="3055">
                  <c:v>55114.254031689467</c:v>
                </c:pt>
                <c:pt idx="3056">
                  <c:v>55136.262063424678</c:v>
                </c:pt>
                <c:pt idx="3057">
                  <c:v>55158.267065623535</c:v>
                </c:pt>
                <c:pt idx="3058">
                  <c:v>55180.269020836087</c:v>
                </c:pt>
                <c:pt idx="3059">
                  <c:v>55202.267911610659</c:v>
                </c:pt>
                <c:pt idx="3060">
                  <c:v>55224.263720495321</c:v>
                </c:pt>
                <c:pt idx="3061">
                  <c:v>55246.256430036206</c:v>
                </c:pt>
                <c:pt idx="3062">
                  <c:v>55268.246022778781</c:v>
                </c:pt>
                <c:pt idx="3063">
                  <c:v>55290.232481267973</c:v>
                </c:pt>
                <c:pt idx="3064">
                  <c:v>55312.215788047499</c:v>
                </c:pt>
                <c:pt idx="3065">
                  <c:v>55334.195925660213</c:v>
                </c:pt>
                <c:pt idx="3066">
                  <c:v>55356.17287664859</c:v>
                </c:pt>
                <c:pt idx="3067">
                  <c:v>55378.146623553905</c:v>
                </c:pt>
                <c:pt idx="3068">
                  <c:v>55400.117148917401</c:v>
                </c:pt>
                <c:pt idx="3069">
                  <c:v>55422.084435279423</c:v>
                </c:pt>
                <c:pt idx="3070">
                  <c:v>55444.048465179978</c:v>
                </c:pt>
                <c:pt idx="3071">
                  <c:v>55466.009221158391</c:v>
                </c:pt>
                <c:pt idx="3072">
                  <c:v>55487.966685754152</c:v>
                </c:pt>
                <c:pt idx="3073">
                  <c:v>55509.920841505991</c:v>
                </c:pt>
                <c:pt idx="3074">
                  <c:v>55531.871670952431</c:v>
                </c:pt>
                <c:pt idx="3075">
                  <c:v>55553.819156632206</c:v>
                </c:pt>
                <c:pt idx="3076">
                  <c:v>55575.763281083477</c:v>
                </c:pt>
                <c:pt idx="3077">
                  <c:v>55597.704026844483</c:v>
                </c:pt>
                <c:pt idx="3078">
                  <c:v>55619.641376454027</c:v>
                </c:pt>
                <c:pt idx="3079">
                  <c:v>55641.575312449961</c:v>
                </c:pt>
                <c:pt idx="3080">
                  <c:v>55663.50581737113</c:v>
                </c:pt>
                <c:pt idx="3081">
                  <c:v>55685.432873756203</c:v>
                </c:pt>
                <c:pt idx="3082">
                  <c:v>55707.356464144272</c:v>
                </c:pt>
                <c:pt idx="3083">
                  <c:v>55729.276571074726</c:v>
                </c:pt>
                <c:pt idx="3084">
                  <c:v>55751.193177087029</c:v>
                </c:pt>
                <c:pt idx="3085">
                  <c:v>55773.106264721704</c:v>
                </c:pt>
                <c:pt idx="3086">
                  <c:v>55795.01581651927</c:v>
                </c:pt>
                <c:pt idx="3087">
                  <c:v>55816.921815021262</c:v>
                </c:pt>
                <c:pt idx="3088">
                  <c:v>55838.824242769435</c:v>
                </c:pt>
                <c:pt idx="3089">
                  <c:v>55860.723082306424</c:v>
                </c:pt>
                <c:pt idx="3090">
                  <c:v>55882.618316175765</c:v>
                </c:pt>
                <c:pt idx="3091">
                  <c:v>55904.509926921688</c:v>
                </c:pt>
                <c:pt idx="3092">
                  <c:v>55926.397897089439</c:v>
                </c:pt>
                <c:pt idx="3093">
                  <c:v>55948.282209224992</c:v>
                </c:pt>
                <c:pt idx="3094">
                  <c:v>55970.162845875624</c:v>
                </c:pt>
                <c:pt idx="3095">
                  <c:v>55992.039789589486</c:v>
                </c:pt>
                <c:pt idx="3096">
                  <c:v>56013.913022916175</c:v>
                </c:pt>
                <c:pt idx="3097">
                  <c:v>56035.782528406133</c:v>
                </c:pt>
                <c:pt idx="3098">
                  <c:v>56057.64828861125</c:v>
                </c:pt>
                <c:pt idx="3099">
                  <c:v>56079.510286084915</c:v>
                </c:pt>
                <c:pt idx="3100">
                  <c:v>56101.368503381702</c:v>
                </c:pt>
                <c:pt idx="3101">
                  <c:v>56123.222923057772</c:v>
                </c:pt>
                <c:pt idx="3102">
                  <c:v>56145.073527670793</c:v>
                </c:pt>
                <c:pt idx="3103">
                  <c:v>56166.920299780089</c:v>
                </c:pt>
                <c:pt idx="3104">
                  <c:v>56188.763221946596</c:v>
                </c:pt>
                <c:pt idx="3105">
                  <c:v>56210.602276732978</c:v>
                </c:pt>
                <c:pt idx="3106">
                  <c:v>56232.437446703858</c:v>
                </c:pt>
                <c:pt idx="3107">
                  <c:v>56254.268714425474</c:v>
                </c:pt>
                <c:pt idx="3108">
                  <c:v>56276.096062466146</c:v>
                </c:pt>
                <c:pt idx="3109">
                  <c:v>56297.919473395967</c:v>
                </c:pt>
                <c:pt idx="3110">
                  <c:v>56319.738929787592</c:v>
                </c:pt>
                <c:pt idx="3111">
                  <c:v>56341.554414215199</c:v>
                </c:pt>
                <c:pt idx="3112">
                  <c:v>56363.365909255612</c:v>
                </c:pt>
                <c:pt idx="3113">
                  <c:v>56385.17339748767</c:v>
                </c:pt>
                <c:pt idx="3114">
                  <c:v>56406.9768614926</c:v>
                </c:pt>
                <c:pt idx="3115">
                  <c:v>56428.776283853862</c:v>
                </c:pt>
                <c:pt idx="3116">
                  <c:v>56450.57164715774</c:v>
                </c:pt>
                <c:pt idx="3117">
                  <c:v>56472.362933992801</c:v>
                </c:pt>
                <c:pt idx="3118">
                  <c:v>56494.150126949964</c:v>
                </c:pt>
                <c:pt idx="3119">
                  <c:v>56515.93320862313</c:v>
                </c:pt>
                <c:pt idx="3120">
                  <c:v>56537.712161608877</c:v>
                </c:pt>
                <c:pt idx="3121">
                  <c:v>56559.48696850639</c:v>
                </c:pt>
                <c:pt idx="3122">
                  <c:v>56581.257611918001</c:v>
                </c:pt>
                <c:pt idx="3123">
                  <c:v>56603.024074448484</c:v>
                </c:pt>
                <c:pt idx="3124">
                  <c:v>56624.786338706035</c:v>
                </c:pt>
                <c:pt idx="3125">
                  <c:v>56646.544387301547</c:v>
                </c:pt>
                <c:pt idx="3126">
                  <c:v>56668.298202849459</c:v>
                </c:pt>
                <c:pt idx="3127">
                  <c:v>56690.047767966877</c:v>
                </c:pt>
                <c:pt idx="3128">
                  <c:v>56711.793065274294</c:v>
                </c:pt>
                <c:pt idx="3129">
                  <c:v>56733.534077395954</c:v>
                </c:pt>
                <c:pt idx="3130">
                  <c:v>56755.270786959059</c:v>
                </c:pt>
                <c:pt idx="3131">
                  <c:v>56777.003176594022</c:v>
                </c:pt>
                <c:pt idx="3132">
                  <c:v>56798.731228935234</c:v>
                </c:pt>
                <c:pt idx="3133">
                  <c:v>56820.454926620514</c:v>
                </c:pt>
                <c:pt idx="3134">
                  <c:v>56842.174252291268</c:v>
                </c:pt>
                <c:pt idx="3135">
                  <c:v>56863.889188592664</c:v>
                </c:pt>
                <c:pt idx="3136">
                  <c:v>56885.599718173464</c:v>
                </c:pt>
                <c:pt idx="3137">
                  <c:v>56907.305823686693</c:v>
                </c:pt>
                <c:pt idx="3138">
                  <c:v>56929.007487788789</c:v>
                </c:pt>
                <c:pt idx="3139">
                  <c:v>56950.704693140426</c:v>
                </c:pt>
                <c:pt idx="3140">
                  <c:v>56972.3974224064</c:v>
                </c:pt>
                <c:pt idx="3141">
                  <c:v>56994.085658255361</c:v>
                </c:pt>
                <c:pt idx="3142">
                  <c:v>57015.769383360574</c:v>
                </c:pt>
                <c:pt idx="3143">
                  <c:v>57037.448580398777</c:v>
                </c:pt>
                <c:pt idx="3144">
                  <c:v>57059.123232051774</c:v>
                </c:pt>
                <c:pt idx="3145">
                  <c:v>57080.793321005505</c:v>
                </c:pt>
                <c:pt idx="3146">
                  <c:v>57102.458829950352</c:v>
                </c:pt>
                <c:pt idx="3147">
                  <c:v>57124.119741581249</c:v>
                </c:pt>
                <c:pt idx="3148">
                  <c:v>57145.776038597447</c:v>
                </c:pt>
                <c:pt idx="3149">
                  <c:v>57167.427703703193</c:v>
                </c:pt>
                <c:pt idx="3150">
                  <c:v>57189.074719607161</c:v>
                </c:pt>
                <c:pt idx="3151">
                  <c:v>57210.717069023405</c:v>
                </c:pt>
                <c:pt idx="3152">
                  <c:v>57232.35473466992</c:v>
                </c:pt>
                <c:pt idx="3153">
                  <c:v>57253.987699270459</c:v>
                </c:pt>
                <c:pt idx="3154">
                  <c:v>57275.615945553276</c:v>
                </c:pt>
                <c:pt idx="3155">
                  <c:v>57297.239456251686</c:v>
                </c:pt>
                <c:pt idx="3156">
                  <c:v>57318.858214104381</c:v>
                </c:pt>
                <c:pt idx="3157">
                  <c:v>57340.472201855235</c:v>
                </c:pt>
                <c:pt idx="3158">
                  <c:v>57362.081402253527</c:v>
                </c:pt>
                <c:pt idx="3159">
                  <c:v>57383.685798053244</c:v>
                </c:pt>
                <c:pt idx="3160">
                  <c:v>57405.285372014208</c:v>
                </c:pt>
                <c:pt idx="3161">
                  <c:v>57426.880106902012</c:v>
                </c:pt>
                <c:pt idx="3162">
                  <c:v>57448.469985487318</c:v>
                </c:pt>
                <c:pt idx="3163">
                  <c:v>57470.054990546341</c:v>
                </c:pt>
                <c:pt idx="3164">
                  <c:v>57491.635104861773</c:v>
                </c:pt>
                <c:pt idx="3165">
                  <c:v>57513.210311220828</c:v>
                </c:pt>
                <c:pt idx="3166">
                  <c:v>57534.780592417337</c:v>
                </c:pt>
                <c:pt idx="3167">
                  <c:v>57556.345931251024</c:v>
                </c:pt>
                <c:pt idx="3168">
                  <c:v>57577.906310527556</c:v>
                </c:pt>
                <c:pt idx="3169">
                  <c:v>57599.46171305819</c:v>
                </c:pt>
                <c:pt idx="3170">
                  <c:v>57621.012121660613</c:v>
                </c:pt>
                <c:pt idx="3171">
                  <c:v>57642.557519158865</c:v>
                </c:pt>
                <c:pt idx="3172">
                  <c:v>57664.097888382741</c:v>
                </c:pt>
                <c:pt idx="3173">
                  <c:v>57685.633212168686</c:v>
                </c:pt>
                <c:pt idx="3174">
                  <c:v>57707.163473359302</c:v>
                </c:pt>
                <c:pt idx="3175">
                  <c:v>57728.688654804231</c:v>
                </c:pt>
                <c:pt idx="3176">
                  <c:v>57750.208739358714</c:v>
                </c:pt>
                <c:pt idx="3177">
                  <c:v>57771.723709885373</c:v>
                </c:pt>
                <c:pt idx="3178">
                  <c:v>57793.233549252822</c:v>
                </c:pt>
                <c:pt idx="3179">
                  <c:v>57814.738240336817</c:v>
                </c:pt>
                <c:pt idx="3180">
                  <c:v>57836.237766019811</c:v>
                </c:pt>
                <c:pt idx="3181">
                  <c:v>57857.732109191238</c:v>
                </c:pt>
                <c:pt idx="3182">
                  <c:v>57879.221252747368</c:v>
                </c:pt>
                <c:pt idx="3183">
                  <c:v>57900.705179591372</c:v>
                </c:pt>
                <c:pt idx="3184">
                  <c:v>57922.183872633854</c:v>
                </c:pt>
                <c:pt idx="3185">
                  <c:v>57943.65731479197</c:v>
                </c:pt>
                <c:pt idx="3186">
                  <c:v>57965.125488990445</c:v>
                </c:pt>
                <c:pt idx="3187">
                  <c:v>57986.588378161752</c:v>
                </c:pt>
                <c:pt idx="3188">
                  <c:v>58008.045965244768</c:v>
                </c:pt>
                <c:pt idx="3189">
                  <c:v>58029.498233186649</c:v>
                </c:pt>
                <c:pt idx="3190">
                  <c:v>58050.945164941419</c:v>
                </c:pt>
                <c:pt idx="3191">
                  <c:v>58072.386743471208</c:v>
                </c:pt>
                <c:pt idx="3192">
                  <c:v>58093.822951745227</c:v>
                </c:pt>
                <c:pt idx="3193">
                  <c:v>58115.253772740965</c:v>
                </c:pt>
                <c:pt idx="3194">
                  <c:v>58136.679189443676</c:v>
                </c:pt>
                <c:pt idx="3195">
                  <c:v>58158.099184845829</c:v>
                </c:pt>
                <c:pt idx="3196">
                  <c:v>58179.513741948562</c:v>
                </c:pt>
                <c:pt idx="3197">
                  <c:v>58200.922843760629</c:v>
                </c:pt>
                <c:pt idx="3198">
                  <c:v>58222.326473298774</c:v>
                </c:pt>
                <c:pt idx="3199">
                  <c:v>58243.724613588078</c:v>
                </c:pt>
                <c:pt idx="3200">
                  <c:v>58265.117247662252</c:v>
                </c:pt>
                <c:pt idx="3201">
                  <c:v>58286.504358562226</c:v>
                </c:pt>
                <c:pt idx="3202">
                  <c:v>58307.885929338401</c:v>
                </c:pt>
                <c:pt idx="3203">
                  <c:v>58329.261943049009</c:v>
                </c:pt>
                <c:pt idx="3204">
                  <c:v>58350.632382760865</c:v>
                </c:pt>
                <c:pt idx="3205">
                  <c:v>58371.997231549576</c:v>
                </c:pt>
                <c:pt idx="3206">
                  <c:v>58393.356472498883</c:v>
                </c:pt>
                <c:pt idx="3207">
                  <c:v>58414.710088701999</c:v>
                </c:pt>
                <c:pt idx="3208">
                  <c:v>58436.058063260389</c:v>
                </c:pt>
                <c:pt idx="3209">
                  <c:v>58457.400379284256</c:v>
                </c:pt>
                <c:pt idx="3210">
                  <c:v>58478.737019893641</c:v>
                </c:pt>
                <c:pt idx="3211">
                  <c:v>58500.067968216528</c:v>
                </c:pt>
                <c:pt idx="3212">
                  <c:v>58521.393207390465</c:v>
                </c:pt>
                <c:pt idx="3213">
                  <c:v>58542.712720562427</c:v>
                </c:pt>
                <c:pt idx="3214">
                  <c:v>58564.026490887976</c:v>
                </c:pt>
                <c:pt idx="3215">
                  <c:v>58585.334501532736</c:v>
                </c:pt>
                <c:pt idx="3216">
                  <c:v>58606.636735670734</c:v>
                </c:pt>
                <c:pt idx="3217">
                  <c:v>58627.933176486622</c:v>
                </c:pt>
                <c:pt idx="3218">
                  <c:v>58649.223807173723</c:v>
                </c:pt>
                <c:pt idx="3219">
                  <c:v>58670.508610935249</c:v>
                </c:pt>
                <c:pt idx="3220">
                  <c:v>58691.787570983914</c:v>
                </c:pt>
                <c:pt idx="3221">
                  <c:v>58713.060670542422</c:v>
                </c:pt>
                <c:pt idx="3222">
                  <c:v>58734.327892843045</c:v>
                </c:pt>
                <c:pt idx="3223">
                  <c:v>58755.589221128546</c:v>
                </c:pt>
                <c:pt idx="3224">
                  <c:v>58776.844638650568</c:v>
                </c:pt>
                <c:pt idx="3225">
                  <c:v>58798.094128671699</c:v>
                </c:pt>
                <c:pt idx="3226">
                  <c:v>58819.337674464565</c:v>
                </c:pt>
                <c:pt idx="3227">
                  <c:v>58840.575259311248</c:v>
                </c:pt>
                <c:pt idx="3228">
                  <c:v>58861.806866505154</c:v>
                </c:pt>
                <c:pt idx="3229">
                  <c:v>58883.032479349102</c:v>
                </c:pt>
                <c:pt idx="3230">
                  <c:v>58904.252081156948</c:v>
                </c:pt>
                <c:pt idx="3231">
                  <c:v>58925.465655252578</c:v>
                </c:pt>
                <c:pt idx="3232">
                  <c:v>58946.673184970809</c:v>
                </c:pt>
                <c:pt idx="3233">
                  <c:v>58967.87465365672</c:v>
                </c:pt>
                <c:pt idx="3234">
                  <c:v>58989.070044666521</c:v>
                </c:pt>
                <c:pt idx="3235">
                  <c:v>59010.259341366604</c:v>
                </c:pt>
                <c:pt idx="3236">
                  <c:v>59031.442527135136</c:v>
                </c:pt>
                <c:pt idx="3237">
                  <c:v>59052.619585360168</c:v>
                </c:pt>
                <c:pt idx="3238">
                  <c:v>59073.790499441478</c:v>
                </c:pt>
                <c:pt idx="3239">
                  <c:v>59094.955252789565</c:v>
                </c:pt>
                <c:pt idx="3240">
                  <c:v>59116.11382882639</c:v>
                </c:pt>
                <c:pt idx="3241">
                  <c:v>59137.266210984788</c:v>
                </c:pt>
                <c:pt idx="3242">
                  <c:v>59158.412382709197</c:v>
                </c:pt>
                <c:pt idx="3243">
                  <c:v>59179.55232745516</c:v>
                </c:pt>
                <c:pt idx="3244">
                  <c:v>59200.68602869007</c:v>
                </c:pt>
                <c:pt idx="3245">
                  <c:v>59221.813469892128</c:v>
                </c:pt>
                <c:pt idx="3246">
                  <c:v>59242.934634552184</c:v>
                </c:pt>
                <c:pt idx="3247">
                  <c:v>59264.049506171883</c:v>
                </c:pt>
                <c:pt idx="3248">
                  <c:v>59285.158068264805</c:v>
                </c:pt>
                <c:pt idx="3249">
                  <c:v>59306.260304356896</c:v>
                </c:pt>
                <c:pt idx="3250">
                  <c:v>59327.356197985173</c:v>
                </c:pt>
                <c:pt idx="3251">
                  <c:v>59348.445732699351</c:v>
                </c:pt>
                <c:pt idx="3252">
                  <c:v>59369.528892060567</c:v>
                </c:pt>
                <c:pt idx="3253">
                  <c:v>59390.605659643028</c:v>
                </c:pt>
                <c:pt idx="3254">
                  <c:v>59411.676019032071</c:v>
                </c:pt>
                <c:pt idx="3255">
                  <c:v>59432.73995382592</c:v>
                </c:pt>
                <c:pt idx="3256">
                  <c:v>59453.797447635123</c:v>
                </c:pt>
                <c:pt idx="3257">
                  <c:v>59474.84848408246</c:v>
                </c:pt>
                <c:pt idx="3258">
                  <c:v>59495.8930468037</c:v>
                </c:pt>
                <c:pt idx="3259">
                  <c:v>59516.931119446279</c:v>
                </c:pt>
                <c:pt idx="3260">
                  <c:v>59537.962685671388</c:v>
                </c:pt>
                <c:pt idx="3261">
                  <c:v>59558.98772915225</c:v>
                </c:pt>
                <c:pt idx="3262">
                  <c:v>59580.006233574961</c:v>
                </c:pt>
                <c:pt idx="3263">
                  <c:v>59601.018182639062</c:v>
                </c:pt>
                <c:pt idx="3264">
                  <c:v>59622.023560056055</c:v>
                </c:pt>
                <c:pt idx="3265">
                  <c:v>59643.022349551757</c:v>
                </c:pt>
                <c:pt idx="3266">
                  <c:v>59664.01453486408</c:v>
                </c:pt>
                <c:pt idx="3267">
                  <c:v>59685.000099744575</c:v>
                </c:pt>
                <c:pt idx="3268">
                  <c:v>59705.979027957823</c:v>
                </c:pt>
                <c:pt idx="3269">
                  <c:v>59726.951303282462</c:v>
                </c:pt>
                <c:pt idx="3270">
                  <c:v>59747.916909509477</c:v>
                </c:pt>
                <c:pt idx="3271">
                  <c:v>59768.875830444238</c:v>
                </c:pt>
                <c:pt idx="3272">
                  <c:v>59789.828049905482</c:v>
                </c:pt>
                <c:pt idx="3273">
                  <c:v>59810.773551725069</c:v>
                </c:pt>
                <c:pt idx="3274">
                  <c:v>59831.712319749757</c:v>
                </c:pt>
                <c:pt idx="3275">
                  <c:v>59852.64433783901</c:v>
                </c:pt>
                <c:pt idx="3276">
                  <c:v>59873.569589866594</c:v>
                </c:pt>
                <c:pt idx="3277">
                  <c:v>59894.488059720308</c:v>
                </c:pt>
                <c:pt idx="3278">
                  <c:v>59915.399731301957</c:v>
                </c:pt>
                <c:pt idx="3279">
                  <c:v>59936.304588527579</c:v>
                </c:pt>
                <c:pt idx="3280">
                  <c:v>59957.202615327384</c:v>
                </c:pt>
                <c:pt idx="3281">
                  <c:v>59978.093795645444</c:v>
                </c:pt>
                <c:pt idx="3282">
                  <c:v>59998.978113441124</c:v>
                </c:pt>
                <c:pt idx="3283">
                  <c:v>60019.855552687215</c:v>
                </c:pt>
                <c:pt idx="3284">
                  <c:v>60040.726097371633</c:v>
                </c:pt>
                <c:pt idx="3285">
                  <c:v>60061.589731496766</c:v>
                </c:pt>
                <c:pt idx="3286">
                  <c:v>60082.446439079897</c:v>
                </c:pt>
                <c:pt idx="3287">
                  <c:v>60103.296204152502</c:v>
                </c:pt>
                <c:pt idx="3288">
                  <c:v>60124.139010761122</c:v>
                </c:pt>
                <c:pt idx="3289">
                  <c:v>60144.974842967655</c:v>
                </c:pt>
                <c:pt idx="3290">
                  <c:v>60165.803684848492</c:v>
                </c:pt>
                <c:pt idx="3291">
                  <c:v>60186.625520495254</c:v>
                </c:pt>
                <c:pt idx="3292">
                  <c:v>60207.440334014835</c:v>
                </c:pt>
                <c:pt idx="3293">
                  <c:v>60228.248109528802</c:v>
                </c:pt>
                <c:pt idx="3294">
                  <c:v>60249.048831174834</c:v>
                </c:pt>
                <c:pt idx="3295">
                  <c:v>60269.842483105807</c:v>
                </c:pt>
                <c:pt idx="3296">
                  <c:v>60290.629049489376</c:v>
                </c:pt>
                <c:pt idx="3297">
                  <c:v>60311.408514509574</c:v>
                </c:pt>
                <c:pt idx="3298">
                  <c:v>60332.180862365552</c:v>
                </c:pt>
                <c:pt idx="3299">
                  <c:v>60352.946077272463</c:v>
                </c:pt>
                <c:pt idx="3300">
                  <c:v>60373.704143461131</c:v>
                </c:pt>
                <c:pt idx="3301">
                  <c:v>60394.455045178162</c:v>
                </c:pt>
                <c:pt idx="3302">
                  <c:v>60415.198766686102</c:v>
                </c:pt>
                <c:pt idx="3303">
                  <c:v>60435.93529226353</c:v>
                </c:pt>
                <c:pt idx="3304">
                  <c:v>60456.66460620545</c:v>
                </c:pt>
                <c:pt idx="3305">
                  <c:v>60477.386692822576</c:v>
                </c:pt>
                <c:pt idx="3306">
                  <c:v>60498.101536442227</c:v>
                </c:pt>
                <c:pt idx="3307">
                  <c:v>60518.809121407685</c:v>
                </c:pt>
                <c:pt idx="3308">
                  <c:v>60539.509432079009</c:v>
                </c:pt>
                <c:pt idx="3309">
                  <c:v>60560.202452832789</c:v>
                </c:pt>
                <c:pt idx="3310">
                  <c:v>60580.888168061676</c:v>
                </c:pt>
                <c:pt idx="3311">
                  <c:v>60601.56656217586</c:v>
                </c:pt>
                <c:pt idx="3312">
                  <c:v>60622.237619601176</c:v>
                </c:pt>
                <c:pt idx="3313">
                  <c:v>60642.901324781487</c:v>
                </c:pt>
                <c:pt idx="3314">
                  <c:v>60663.55766217631</c:v>
                </c:pt>
                <c:pt idx="3315">
                  <c:v>60684.206616263291</c:v>
                </c:pt>
                <c:pt idx="3316">
                  <c:v>60704.848171536367</c:v>
                </c:pt>
                <c:pt idx="3317">
                  <c:v>60725.482312506661</c:v>
                </c:pt>
                <c:pt idx="3318">
                  <c:v>60746.10902370335</c:v>
                </c:pt>
                <c:pt idx="3319">
                  <c:v>60766.728289671613</c:v>
                </c:pt>
                <c:pt idx="3320">
                  <c:v>60787.340094975079</c:v>
                </c:pt>
                <c:pt idx="3321">
                  <c:v>60807.944424194291</c:v>
                </c:pt>
                <c:pt idx="3322">
                  <c:v>60828.54126192788</c:v>
                </c:pt>
                <c:pt idx="3323">
                  <c:v>60849.130592791436</c:v>
                </c:pt>
                <c:pt idx="3324">
                  <c:v>60869.71240141835</c:v>
                </c:pt>
                <c:pt idx="3325">
                  <c:v>60890.286672460323</c:v>
                </c:pt>
                <c:pt idx="3326">
                  <c:v>60910.853390586512</c:v>
                </c:pt>
                <c:pt idx="3327">
                  <c:v>60931.41254048414</c:v>
                </c:pt>
                <c:pt idx="3328">
                  <c:v>60951.964106858657</c:v>
                </c:pt>
                <c:pt idx="3329">
                  <c:v>60972.508074433455</c:v>
                </c:pt>
                <c:pt idx="3330">
                  <c:v>60993.04442794955</c:v>
                </c:pt>
                <c:pt idx="3331">
                  <c:v>61013.57315216749</c:v>
                </c:pt>
                <c:pt idx="3332">
                  <c:v>61034.094231864961</c:v>
                </c:pt>
                <c:pt idx="3333">
                  <c:v>61054.607651839091</c:v>
                </c:pt>
                <c:pt idx="3334">
                  <c:v>61075.113396904926</c:v>
                </c:pt>
                <c:pt idx="3335">
                  <c:v>61095.611451895929</c:v>
                </c:pt>
                <c:pt idx="3336">
                  <c:v>61116.10180166494</c:v>
                </c:pt>
                <c:pt idx="3337">
                  <c:v>61136.584431083225</c:v>
                </c:pt>
                <c:pt idx="3338">
                  <c:v>61157.059325040776</c:v>
                </c:pt>
                <c:pt idx="3339">
                  <c:v>61177.526468446536</c:v>
                </c:pt>
                <c:pt idx="3340">
                  <c:v>61197.98584622897</c:v>
                </c:pt>
                <c:pt idx="3341">
                  <c:v>61218.437443334784</c:v>
                </c:pt>
                <c:pt idx="3342">
                  <c:v>61238.881244730721</c:v>
                </c:pt>
                <c:pt idx="3343">
                  <c:v>61259.317235402101</c:v>
                </c:pt>
                <c:pt idx="3344">
                  <c:v>61279.745400354404</c:v>
                </c:pt>
                <c:pt idx="3345">
                  <c:v>61300.165724611637</c:v>
                </c:pt>
                <c:pt idx="3346">
                  <c:v>61320.578193217858</c:v>
                </c:pt>
                <c:pt idx="3347">
                  <c:v>61340.982791236289</c:v>
                </c:pt>
                <c:pt idx="3348">
                  <c:v>61361.379503750766</c:v>
                </c:pt>
                <c:pt idx="3349">
                  <c:v>61381.768315863643</c:v>
                </c:pt>
                <c:pt idx="3350">
                  <c:v>61402.149212698198</c:v>
                </c:pt>
                <c:pt idx="3351">
                  <c:v>61422.522179396983</c:v>
                </c:pt>
                <c:pt idx="3352">
                  <c:v>61442.887201122736</c:v>
                </c:pt>
                <c:pt idx="3353">
                  <c:v>61463.244263058448</c:v>
                </c:pt>
                <c:pt idx="3354">
                  <c:v>61483.5933504071</c:v>
                </c:pt>
                <c:pt idx="3355">
                  <c:v>61503.934448392269</c:v>
                </c:pt>
                <c:pt idx="3356">
                  <c:v>61524.267542257236</c:v>
                </c:pt>
                <c:pt idx="3357">
                  <c:v>61544.592617266484</c:v>
                </c:pt>
                <c:pt idx="3358">
                  <c:v>61564.90965870423</c:v>
                </c:pt>
                <c:pt idx="3359">
                  <c:v>61585.218651875803</c:v>
                </c:pt>
                <c:pt idx="3360">
                  <c:v>61605.519582107394</c:v>
                </c:pt>
                <c:pt idx="3361">
                  <c:v>61625.812434745487</c:v>
                </c:pt>
                <c:pt idx="3362">
                  <c:v>61646.097195157243</c:v>
                </c:pt>
                <c:pt idx="3363">
                  <c:v>61666.373848731891</c:v>
                </c:pt>
                <c:pt idx="3364">
                  <c:v>61686.642380878271</c:v>
                </c:pt>
                <c:pt idx="3365">
                  <c:v>61706.902777027193</c:v>
                </c:pt>
                <c:pt idx="3366">
                  <c:v>61727.155022630548</c:v>
                </c:pt>
                <c:pt idx="3367">
                  <c:v>61747.399103161268</c:v>
                </c:pt>
                <c:pt idx="3368">
                  <c:v>61767.635004113858</c:v>
                </c:pt>
                <c:pt idx="3369">
                  <c:v>61787.862711003771</c:v>
                </c:pt>
                <c:pt idx="3370">
                  <c:v>61808.082209369124</c:v>
                </c:pt>
                <c:pt idx="3371">
                  <c:v>61828.293484768335</c:v>
                </c:pt>
                <c:pt idx="3372">
                  <c:v>61848.496522782116</c:v>
                </c:pt>
                <c:pt idx="3373">
                  <c:v>61868.691309013091</c:v>
                </c:pt>
                <c:pt idx="3374">
                  <c:v>61888.877829085672</c:v>
                </c:pt>
                <c:pt idx="3375">
                  <c:v>61909.05606864595</c:v>
                </c:pt>
                <c:pt idx="3376">
                  <c:v>61929.22601336256</c:v>
                </c:pt>
                <c:pt idx="3377">
                  <c:v>61949.387648925847</c:v>
                </c:pt>
                <c:pt idx="3378">
                  <c:v>61969.540961048195</c:v>
                </c:pt>
                <c:pt idx="3379">
                  <c:v>61989.685935464717</c:v>
                </c:pt>
                <c:pt idx="3380">
                  <c:v>62009.822557932981</c:v>
                </c:pt>
                <c:pt idx="3381">
                  <c:v>62029.95081423231</c:v>
                </c:pt>
                <c:pt idx="3382">
                  <c:v>62050.070690165499</c:v>
                </c:pt>
                <c:pt idx="3383">
                  <c:v>62070.182171557339</c:v>
                </c:pt>
                <c:pt idx="3384">
                  <c:v>62090.28524425564</c:v>
                </c:pt>
                <c:pt idx="3385">
                  <c:v>62110.379894130834</c:v>
                </c:pt>
                <c:pt idx="3386">
                  <c:v>62130.466107076143</c:v>
                </c:pt>
                <c:pt idx="3387">
                  <c:v>62150.543869008194</c:v>
                </c:pt>
                <c:pt idx="3388">
                  <c:v>62170.613165866424</c:v>
                </c:pt>
                <c:pt idx="3389">
                  <c:v>62190.673983613444</c:v>
                </c:pt>
                <c:pt idx="3390">
                  <c:v>62210.726308234982</c:v>
                </c:pt>
                <c:pt idx="3391">
                  <c:v>62230.770125740251</c:v>
                </c:pt>
                <c:pt idx="3392">
                  <c:v>62250.805422161684</c:v>
                </c:pt>
                <c:pt idx="3393">
                  <c:v>62270.832183555583</c:v>
                </c:pt>
                <c:pt idx="3394">
                  <c:v>62290.850396001741</c:v>
                </c:pt>
                <c:pt idx="3395">
                  <c:v>62310.860045602836</c:v>
                </c:pt>
                <c:pt idx="3396">
                  <c:v>62330.861118486602</c:v>
                </c:pt>
                <c:pt idx="3397">
                  <c:v>62350.853600803704</c:v>
                </c:pt>
                <c:pt idx="3398">
                  <c:v>62370.837478728805</c:v>
                </c:pt>
                <c:pt idx="3399">
                  <c:v>62390.81273846094</c:v>
                </c:pt>
                <c:pt idx="3400">
                  <c:v>62410.779366223287</c:v>
                </c:pt>
                <c:pt idx="3401">
                  <c:v>62430.737348263021</c:v>
                </c:pt>
                <c:pt idx="3402">
                  <c:v>62450.686670851035</c:v>
                </c:pt>
                <c:pt idx="3403">
                  <c:v>62470.627320283667</c:v>
                </c:pt>
                <c:pt idx="3404">
                  <c:v>62490.559282880786</c:v>
                </c:pt>
                <c:pt idx="3405">
                  <c:v>62510.482544987615</c:v>
                </c:pt>
                <c:pt idx="3406">
                  <c:v>62530.397092973304</c:v>
                </c:pt>
                <c:pt idx="3407">
                  <c:v>62550.302913231862</c:v>
                </c:pt>
                <c:pt idx="3408">
                  <c:v>62570.19999218233</c:v>
                </c:pt>
                <c:pt idx="3409">
                  <c:v>62590.088316268746</c:v>
                </c:pt>
                <c:pt idx="3410">
                  <c:v>62609.967871959911</c:v>
                </c:pt>
                <c:pt idx="3411">
                  <c:v>62629.838645749369</c:v>
                </c:pt>
                <c:pt idx="3412">
                  <c:v>62649.700624156489</c:v>
                </c:pt>
                <c:pt idx="3413">
                  <c:v>62669.553793725318</c:v>
                </c:pt>
                <c:pt idx="3414">
                  <c:v>62689.398141025573</c:v>
                </c:pt>
                <c:pt idx="3415">
                  <c:v>62709.233652652045</c:v>
                </c:pt>
                <c:pt idx="3416">
                  <c:v>62729.060315225433</c:v>
                </c:pt>
                <c:pt idx="3417">
                  <c:v>62748.878115391977</c:v>
                </c:pt>
                <c:pt idx="3418">
                  <c:v>62768.6870398229</c:v>
                </c:pt>
                <c:pt idx="3419">
                  <c:v>62788.487075216392</c:v>
                </c:pt>
                <c:pt idx="3420">
                  <c:v>62808.278208295793</c:v>
                </c:pt>
                <c:pt idx="3421">
                  <c:v>62828.060425810218</c:v>
                </c:pt>
                <c:pt idx="3422">
                  <c:v>62847.833714535263</c:v>
                </c:pt>
                <c:pt idx="3423">
                  <c:v>62867.598061272372</c:v>
                </c:pt>
                <c:pt idx="3424">
                  <c:v>62887.353452849537</c:v>
                </c:pt>
                <c:pt idx="3425">
                  <c:v>62907.099876120075</c:v>
                </c:pt>
                <c:pt idx="3426">
                  <c:v>62926.837317965059</c:v>
                </c:pt>
                <c:pt idx="3427">
                  <c:v>62946.565765291474</c:v>
                </c:pt>
                <c:pt idx="3428">
                  <c:v>62966.285205032218</c:v>
                </c:pt>
                <c:pt idx="3429">
                  <c:v>62985.995624148032</c:v>
                </c:pt>
                <c:pt idx="3430">
                  <c:v>63005.697009625357</c:v>
                </c:pt>
                <c:pt idx="3431">
                  <c:v>63025.389348478391</c:v>
                </c:pt>
                <c:pt idx="3432">
                  <c:v>63045.0726277473</c:v>
                </c:pt>
                <c:pt idx="3433">
                  <c:v>63064.746834500023</c:v>
                </c:pt>
                <c:pt idx="3434">
                  <c:v>63084.411955831412</c:v>
                </c:pt>
                <c:pt idx="3435">
                  <c:v>63104.067978863284</c:v>
                </c:pt>
                <c:pt idx="3436">
                  <c:v>63123.714890744784</c:v>
                </c:pt>
                <c:pt idx="3437">
                  <c:v>63143.352678652707</c:v>
                </c:pt>
                <c:pt idx="3438">
                  <c:v>63162.981329791357</c:v>
                </c:pt>
                <c:pt idx="3439">
                  <c:v>63182.600831391785</c:v>
                </c:pt>
                <c:pt idx="3440">
                  <c:v>63202.211170713752</c:v>
                </c:pt>
                <c:pt idx="3441">
                  <c:v>63221.812335044247</c:v>
                </c:pt>
                <c:pt idx="3442">
                  <c:v>63241.404311697937</c:v>
                </c:pt>
                <c:pt idx="3443">
                  <c:v>63260.987088017828</c:v>
                </c:pt>
                <c:pt idx="3444">
                  <c:v>63280.560651374224</c:v>
                </c:pt>
                <c:pt idx="3445">
                  <c:v>63300.124989166528</c:v>
                </c:pt>
                <c:pt idx="3446">
                  <c:v>63319.680088821398</c:v>
                </c:pt>
                <c:pt idx="3447">
                  <c:v>63339.225937794472</c:v>
                </c:pt>
                <c:pt idx="3448">
                  <c:v>63358.762523569312</c:v>
                </c:pt>
                <c:pt idx="3449">
                  <c:v>63378.289833658142</c:v>
                </c:pt>
                <c:pt idx="3450">
                  <c:v>63397.80785560119</c:v>
                </c:pt>
                <c:pt idx="3451">
                  <c:v>63417.316576968216</c:v>
                </c:pt>
                <c:pt idx="3452">
                  <c:v>63436.815985357294</c:v>
                </c:pt>
                <c:pt idx="3453">
                  <c:v>63456.306068395243</c:v>
                </c:pt>
                <c:pt idx="3454">
                  <c:v>63475.786813738079</c:v>
                </c:pt>
                <c:pt idx="3455">
                  <c:v>63495.258209070162</c:v>
                </c:pt>
                <c:pt idx="3456">
                  <c:v>63514.720242105541</c:v>
                </c:pt>
                <c:pt idx="3457">
                  <c:v>63534.172900587349</c:v>
                </c:pt>
                <c:pt idx="3458">
                  <c:v>63553.616172288181</c:v>
                </c:pt>
                <c:pt idx="3459">
                  <c:v>63573.050045009251</c:v>
                </c:pt>
                <c:pt idx="3460">
                  <c:v>63592.474506582155</c:v>
                </c:pt>
                <c:pt idx="3461">
                  <c:v>63611.889544867357</c:v>
                </c:pt>
                <c:pt idx="3462">
                  <c:v>63631.295147755569</c:v>
                </c:pt>
                <c:pt idx="3463">
                  <c:v>63650.691303166554</c:v>
                </c:pt>
                <c:pt idx="3464">
                  <c:v>63670.077999050314</c:v>
                </c:pt>
                <c:pt idx="3465">
                  <c:v>63689.455223387013</c:v>
                </c:pt>
                <c:pt idx="3466">
                  <c:v>63708.822964185994</c:v>
                </c:pt>
                <c:pt idx="3467">
                  <c:v>63728.18120948779</c:v>
                </c:pt>
                <c:pt idx="3468">
                  <c:v>63747.529947362171</c:v>
                </c:pt>
                <c:pt idx="3469">
                  <c:v>63766.869165909746</c:v>
                </c:pt>
                <c:pt idx="3470">
                  <c:v>63786.19885326115</c:v>
                </c:pt>
                <c:pt idx="3471">
                  <c:v>63805.518997578205</c:v>
                </c:pt>
                <c:pt idx="3472">
                  <c:v>63824.829587052336</c:v>
                </c:pt>
                <c:pt idx="3473">
                  <c:v>63844.130609905958</c:v>
                </c:pt>
                <c:pt idx="3474">
                  <c:v>63863.422054392431</c:v>
                </c:pt>
                <c:pt idx="3475">
                  <c:v>63882.703908796182</c:v>
                </c:pt>
                <c:pt idx="3476">
                  <c:v>63901.976161431943</c:v>
                </c:pt>
                <c:pt idx="3477">
                  <c:v>63921.238800645806</c:v>
                </c:pt>
                <c:pt idx="3478">
                  <c:v>63940.491814815265</c:v>
                </c:pt>
                <c:pt idx="3479">
                  <c:v>63959.7351923483</c:v>
                </c:pt>
                <c:pt idx="3480">
                  <c:v>63978.968921684726</c:v>
                </c:pt>
                <c:pt idx="3481">
                  <c:v>63998.19299129604</c:v>
                </c:pt>
                <c:pt idx="3482">
                  <c:v>64017.407389684289</c:v>
                </c:pt>
                <c:pt idx="3483">
                  <c:v>64036.612105383661</c:v>
                </c:pt>
                <c:pt idx="3484">
                  <c:v>64055.807126960521</c:v>
                </c:pt>
                <c:pt idx="3485">
                  <c:v>64074.992443012125</c:v>
                </c:pt>
                <c:pt idx="3486">
                  <c:v>64094.168042168407</c:v>
                </c:pt>
                <c:pt idx="3487">
                  <c:v>64113.333913089977</c:v>
                </c:pt>
                <c:pt idx="3488">
                  <c:v>64132.490044471313</c:v>
                </c:pt>
                <c:pt idx="3489">
                  <c:v>64151.636425037294</c:v>
                </c:pt>
                <c:pt idx="3490">
                  <c:v>64170.773043546149</c:v>
                </c:pt>
                <c:pt idx="3491">
                  <c:v>64189.89988878827</c:v>
                </c:pt>
                <c:pt idx="3492">
                  <c:v>64209.016949586097</c:v>
                </c:pt>
                <c:pt idx="3493">
                  <c:v>64228.124214794982</c:v>
                </c:pt>
                <c:pt idx="3494">
                  <c:v>64247.221673302229</c:v>
                </c:pt>
                <c:pt idx="3495">
                  <c:v>64266.309314028971</c:v>
                </c:pt>
                <c:pt idx="3496">
                  <c:v>64285.387125928144</c:v>
                </c:pt>
                <c:pt idx="3497">
                  <c:v>64304.455097986174</c:v>
                </c:pt>
                <c:pt idx="3498">
                  <c:v>64323.513219221903</c:v>
                </c:pt>
                <c:pt idx="3499">
                  <c:v>64342.561478688207</c:v>
                </c:pt>
                <c:pt idx="3500">
                  <c:v>64361.599865469965</c:v>
                </c:pt>
                <c:pt idx="3501">
                  <c:v>64380.628368686244</c:v>
                </c:pt>
                <c:pt idx="3502">
                  <c:v>64399.646977489007</c:v>
                </c:pt>
                <c:pt idx="3503">
                  <c:v>64418.655681063981</c:v>
                </c:pt>
                <c:pt idx="3504">
                  <c:v>64437.654468630164</c:v>
                </c:pt>
                <c:pt idx="3505">
                  <c:v>64456.643329440551</c:v>
                </c:pt>
                <c:pt idx="3506">
                  <c:v>64475.622252781483</c:v>
                </c:pt>
                <c:pt idx="3507">
                  <c:v>64494.591227973382</c:v>
                </c:pt>
                <c:pt idx="3508">
                  <c:v>64513.550244370592</c:v>
                </c:pt>
                <c:pt idx="3509">
                  <c:v>64532.499291361572</c:v>
                </c:pt>
                <c:pt idx="3510">
                  <c:v>64551.438358369058</c:v>
                </c:pt>
                <c:pt idx="3511">
                  <c:v>64570.367434849184</c:v>
                </c:pt>
                <c:pt idx="3512">
                  <c:v>64589.286510293343</c:v>
                </c:pt>
                <c:pt idx="3513">
                  <c:v>64608.195574226993</c:v>
                </c:pt>
                <c:pt idx="3514">
                  <c:v>64627.094616210066</c:v>
                </c:pt>
                <c:pt idx="3515">
                  <c:v>64645.983625837172</c:v>
                </c:pt>
                <c:pt idx="3516">
                  <c:v>64664.862592737649</c:v>
                </c:pt>
                <c:pt idx="3517">
                  <c:v>64683.73150657575</c:v>
                </c:pt>
                <c:pt idx="3518">
                  <c:v>64702.590357049841</c:v>
                </c:pt>
                <c:pt idx="3519">
                  <c:v>64721.439133894688</c:v>
                </c:pt>
                <c:pt idx="3520">
                  <c:v>64740.277826878701</c:v>
                </c:pt>
                <c:pt idx="3521">
                  <c:v>64759.106425806727</c:v>
                </c:pt>
                <c:pt idx="3522">
                  <c:v>64777.924920517667</c:v>
                </c:pt>
                <c:pt idx="3523">
                  <c:v>64796.733300886917</c:v>
                </c:pt>
                <c:pt idx="3524">
                  <c:v>64815.531556824899</c:v>
                </c:pt>
                <c:pt idx="3525">
                  <c:v>64834.319678277338</c:v>
                </c:pt>
                <c:pt idx="3526">
                  <c:v>64853.09765522588</c:v>
                </c:pt>
                <c:pt idx="3527">
                  <c:v>64871.865477687927</c:v>
                </c:pt>
                <c:pt idx="3528">
                  <c:v>64890.623135716691</c:v>
                </c:pt>
                <c:pt idx="3529">
                  <c:v>64909.370619401379</c:v>
                </c:pt>
                <c:pt idx="3530">
                  <c:v>64928.107918867208</c:v>
                </c:pt>
                <c:pt idx="3531">
                  <c:v>64946.835024275817</c:v>
                </c:pt>
                <c:pt idx="3532">
                  <c:v>64965.551925824555</c:v>
                </c:pt>
                <c:pt idx="3533">
                  <c:v>64984.258613747683</c:v>
                </c:pt>
                <c:pt idx="3534">
                  <c:v>65002.955078315397</c:v>
                </c:pt>
                <c:pt idx="3535">
                  <c:v>65021.641309834529</c:v>
                </c:pt>
                <c:pt idx="3536">
                  <c:v>65040.317298649199</c:v>
                </c:pt>
                <c:pt idx="3537">
                  <c:v>65058.983035139521</c:v>
                </c:pt>
                <c:pt idx="3538">
                  <c:v>65077.63850972239</c:v>
                </c:pt>
                <c:pt idx="3539">
                  <c:v>65096.283712852273</c:v>
                </c:pt>
                <c:pt idx="3540">
                  <c:v>65114.918635019916</c:v>
                </c:pt>
                <c:pt idx="3541">
                  <c:v>65133.543266754161</c:v>
                </c:pt>
                <c:pt idx="3542">
                  <c:v>65152.15759861983</c:v>
                </c:pt>
                <c:pt idx="3543">
                  <c:v>65170.761621219834</c:v>
                </c:pt>
                <c:pt idx="3544">
                  <c:v>65189.355325194709</c:v>
                </c:pt>
                <c:pt idx="3545">
                  <c:v>65207.938701221719</c:v>
                </c:pt>
                <c:pt idx="3546">
                  <c:v>65226.511740016642</c:v>
                </c:pt>
                <c:pt idx="3547">
                  <c:v>65245.074432332258</c:v>
                </c:pt>
                <c:pt idx="3548">
                  <c:v>65263.626768959235</c:v>
                </c:pt>
                <c:pt idx="3549">
                  <c:v>65282.168740726665</c:v>
                </c:pt>
                <c:pt idx="3550">
                  <c:v>65300.700338501127</c:v>
                </c:pt>
                <c:pt idx="3551">
                  <c:v>65319.221553187599</c:v>
                </c:pt>
                <c:pt idx="3552">
                  <c:v>65337.732375729051</c:v>
                </c:pt>
                <c:pt idx="3553">
                  <c:v>65356.23279710667</c:v>
                </c:pt>
                <c:pt idx="3554">
                  <c:v>65374.722808340564</c:v>
                </c:pt>
                <c:pt idx="3555">
                  <c:v>65393.202400488663</c:v>
                </c:pt>
                <c:pt idx="3556">
                  <c:v>65411.671564647746</c:v>
                </c:pt>
                <c:pt idx="3557">
                  <c:v>65430.13029195393</c:v>
                </c:pt>
                <c:pt idx="3558">
                  <c:v>65448.57857358097</c:v>
                </c:pt>
                <c:pt idx="3559">
                  <c:v>65467.016400742636</c:v>
                </c:pt>
                <c:pt idx="3560">
                  <c:v>65485.443764690397</c:v>
                </c:pt>
                <c:pt idx="3561">
                  <c:v>65503.860656716068</c:v>
                </c:pt>
                <c:pt idx="3562">
                  <c:v>65522.267068150177</c:v>
                </c:pt>
                <c:pt idx="3563">
                  <c:v>65540.662990362427</c:v>
                </c:pt>
                <c:pt idx="3564">
                  <c:v>65559.048414761957</c:v>
                </c:pt>
                <c:pt idx="3565">
                  <c:v>65577.423332797291</c:v>
                </c:pt>
                <c:pt idx="3566">
                  <c:v>65595.787735957274</c:v>
                </c:pt>
                <c:pt idx="3567">
                  <c:v>65614.141615769142</c:v>
                </c:pt>
                <c:pt idx="3568">
                  <c:v>65632.484963801078</c:v>
                </c:pt>
                <c:pt idx="3569">
                  <c:v>65650.81777166031</c:v>
                </c:pt>
                <c:pt idx="3570">
                  <c:v>65669.140030994953</c:v>
                </c:pt>
                <c:pt idx="3571">
                  <c:v>65687.451733492446</c:v>
                </c:pt>
                <c:pt idx="3572">
                  <c:v>65705.752870880446</c:v>
                </c:pt>
                <c:pt idx="3573">
                  <c:v>65724.043434927633</c:v>
                </c:pt>
                <c:pt idx="3574">
                  <c:v>65742.32341744221</c:v>
                </c:pt>
                <c:pt idx="3575">
                  <c:v>65760.592810273156</c:v>
                </c:pt>
                <c:pt idx="3576">
                  <c:v>65778.851605310381</c:v>
                </c:pt>
                <c:pt idx="3577">
                  <c:v>65797.099794483816</c:v>
                </c:pt>
                <c:pt idx="3578">
                  <c:v>65815.337369765082</c:v>
                </c:pt>
                <c:pt idx="3579">
                  <c:v>65833.564323165614</c:v>
                </c:pt>
                <c:pt idx="3580">
                  <c:v>65851.780646738756</c:v>
                </c:pt>
                <c:pt idx="3581">
                  <c:v>65869.98633257857</c:v>
                </c:pt>
                <c:pt idx="3582">
                  <c:v>65888.181372820298</c:v>
                </c:pt>
                <c:pt idx="3583">
                  <c:v>65906.365759640248</c:v>
                </c:pt>
                <c:pt idx="3584">
                  <c:v>65924.539485256813</c:v>
                </c:pt>
                <c:pt idx="3585">
                  <c:v>65942.702541929029</c:v>
                </c:pt>
                <c:pt idx="3586">
                  <c:v>65960.854921958016</c:v>
                </c:pt>
                <c:pt idx="3587">
                  <c:v>65978.996617686993</c:v>
                </c:pt>
                <c:pt idx="3588">
                  <c:v>65997.127621499705</c:v>
                </c:pt>
                <c:pt idx="3589">
                  <c:v>66015.247925823103</c:v>
                </c:pt>
                <c:pt idx="3590">
                  <c:v>66033.357523125291</c:v>
                </c:pt>
                <c:pt idx="3591">
                  <c:v>66051.456405917153</c:v>
                </c:pt>
                <c:pt idx="3592">
                  <c:v>66069.544566751152</c:v>
                </c:pt>
                <c:pt idx="3593">
                  <c:v>66087.621998222225</c:v>
                </c:pt>
                <c:pt idx="3594">
                  <c:v>66105.688692968222</c:v>
                </c:pt>
                <c:pt idx="3595">
                  <c:v>66123.744643668979</c:v>
                </c:pt>
                <c:pt idx="3596">
                  <c:v>66141.789843046674</c:v>
                </c:pt>
                <c:pt idx="3597">
                  <c:v>66159.824283866939</c:v>
                </c:pt>
                <c:pt idx="3598">
                  <c:v>66177.847958937389</c:v>
                </c:pt>
                <c:pt idx="3599">
                  <c:v>66195.860861110035</c:v>
                </c:pt>
                <c:pt idx="3600">
                  <c:v>66213.862983277519</c:v>
                </c:pt>
                <c:pt idx="3601">
                  <c:v>66231.8543183781</c:v>
                </c:pt>
                <c:pt idx="3602">
                  <c:v>66249.834859391573</c:v>
                </c:pt>
                <c:pt idx="3603">
                  <c:v>66267.804599341835</c:v>
                </c:pt>
                <c:pt idx="3604">
                  <c:v>66285.76353129551</c:v>
                </c:pt>
                <c:pt idx="3605">
                  <c:v>66303.711648363969</c:v>
                </c:pt>
                <c:pt idx="3606">
                  <c:v>66321.648943701002</c:v>
                </c:pt>
                <c:pt idx="3607">
                  <c:v>66339.575410504782</c:v>
                </c:pt>
                <c:pt idx="3608">
                  <c:v>66357.491042016962</c:v>
                </c:pt>
                <c:pt idx="3609">
                  <c:v>66375.395831523245</c:v>
                </c:pt>
                <c:pt idx="3610">
                  <c:v>66393.289772353804</c:v>
                </c:pt>
                <c:pt idx="3611">
                  <c:v>66411.17285788244</c:v>
                </c:pt>
                <c:pt idx="3612">
                  <c:v>66429.045081527191</c:v>
                </c:pt>
                <c:pt idx="3613">
                  <c:v>66446.906436750549</c:v>
                </c:pt>
                <c:pt idx="3614">
                  <c:v>66464.756917060091</c:v>
                </c:pt>
                <c:pt idx="3615">
                  <c:v>66482.596516006568</c:v>
                </c:pt>
                <c:pt idx="3616">
                  <c:v>66500.425227187006</c:v>
                </c:pt>
                <c:pt idx="3617">
                  <c:v>66518.243044241914</c:v>
                </c:pt>
                <c:pt idx="3618">
                  <c:v>66536.049960857199</c:v>
                </c:pt>
                <c:pt idx="3619">
                  <c:v>66553.845970763592</c:v>
                </c:pt>
                <c:pt idx="3620">
                  <c:v>66571.631067737471</c:v>
                </c:pt>
                <c:pt idx="3621">
                  <c:v>66589.405245599584</c:v>
                </c:pt>
                <c:pt idx="3622">
                  <c:v>66607.168498216459</c:v>
                </c:pt>
                <c:pt idx="3623">
                  <c:v>66624.920819499283</c:v>
                </c:pt>
                <c:pt idx="3624">
                  <c:v>66642.66220340642</c:v>
                </c:pt>
                <c:pt idx="3625">
                  <c:v>66660.392643939325</c:v>
                </c:pt>
                <c:pt idx="3626">
                  <c:v>66678.112135147254</c:v>
                </c:pt>
                <c:pt idx="3627">
                  <c:v>66695.820671124806</c:v>
                </c:pt>
                <c:pt idx="3628">
                  <c:v>66713.518246011925</c:v>
                </c:pt>
                <c:pt idx="3629">
                  <c:v>66731.204853994539</c:v>
                </c:pt>
                <c:pt idx="3630">
                  <c:v>66748.880489305724</c:v>
                </c:pt>
                <c:pt idx="3631">
                  <c:v>66766.545146223536</c:v>
                </c:pt>
                <c:pt idx="3632">
                  <c:v>66784.198819073121</c:v>
                </c:pt>
                <c:pt idx="3633">
                  <c:v>66801.84150222539</c:v>
                </c:pt>
                <c:pt idx="3634">
                  <c:v>66819.473190098579</c:v>
                </c:pt>
                <c:pt idx="3635">
                  <c:v>66837.093877157706</c:v>
                </c:pt>
                <c:pt idx="3636">
                  <c:v>66854.703557913002</c:v>
                </c:pt>
                <c:pt idx="3637">
                  <c:v>66872.302226923755</c:v>
                </c:pt>
                <c:pt idx="3638">
                  <c:v>66889.889878793998</c:v>
                </c:pt>
                <c:pt idx="3639">
                  <c:v>66907.46650817577</c:v>
                </c:pt>
                <c:pt idx="3640">
                  <c:v>66925.032109769134</c:v>
                </c:pt>
                <c:pt idx="3641">
                  <c:v>66942.586678320018</c:v>
                </c:pt>
                <c:pt idx="3642">
                  <c:v>66960.130208623057</c:v>
                </c:pt>
                <c:pt idx="3643">
                  <c:v>66977.662695519</c:v>
                </c:pt>
                <c:pt idx="3644">
                  <c:v>66995.184133896808</c:v>
                </c:pt>
                <c:pt idx="3645">
                  <c:v>67012.694518693301</c:v>
                </c:pt>
                <c:pt idx="3646">
                  <c:v>67030.193844893016</c:v>
                </c:pt>
                <c:pt idx="3647">
                  <c:v>67047.682107528584</c:v>
                </c:pt>
                <c:pt idx="3648">
                  <c:v>67065.159301679829</c:v>
                </c:pt>
                <c:pt idx="3649">
                  <c:v>67082.625422475656</c:v>
                </c:pt>
                <c:pt idx="3650">
                  <c:v>67100.080465092557</c:v>
                </c:pt>
                <c:pt idx="3651">
                  <c:v>67117.524424755829</c:v>
                </c:pt>
                <c:pt idx="3652">
                  <c:v>67134.957296738372</c:v>
                </c:pt>
                <c:pt idx="3653">
                  <c:v>67152.37907636301</c:v>
                </c:pt>
                <c:pt idx="3654">
                  <c:v>67169.789758999133</c:v>
                </c:pt>
                <c:pt idx="3655">
                  <c:v>67187.189340067693</c:v>
                </c:pt>
                <c:pt idx="3656">
                  <c:v>67204.577815035591</c:v>
                </c:pt>
                <c:pt idx="3657">
                  <c:v>67221.955179420795</c:v>
                </c:pt>
                <c:pt idx="3658">
                  <c:v>67239.321428789422</c:v>
                </c:pt>
                <c:pt idx="3659">
                  <c:v>67256.676558756837</c:v>
                </c:pt>
                <c:pt idx="3660">
                  <c:v>67274.020564987586</c:v>
                </c:pt>
                <c:pt idx="3661">
                  <c:v>67291.353443196334</c:v>
                </c:pt>
                <c:pt idx="3662">
                  <c:v>67308.675189146161</c:v>
                </c:pt>
                <c:pt idx="3663">
                  <c:v>67325.985798650363</c:v>
                </c:pt>
                <c:pt idx="3664">
                  <c:v>67343.285267572093</c:v>
                </c:pt>
                <c:pt idx="3665">
                  <c:v>67360.573591824112</c:v>
                </c:pt>
                <c:pt idx="3666">
                  <c:v>67377.850767369018</c:v>
                </c:pt>
                <c:pt idx="3667">
                  <c:v>67395.116790219166</c:v>
                </c:pt>
                <c:pt idx="3668">
                  <c:v>67412.371656437594</c:v>
                </c:pt>
                <c:pt idx="3669">
                  <c:v>67429.615362137542</c:v>
                </c:pt>
                <c:pt idx="3670">
                  <c:v>67446.847903482107</c:v>
                </c:pt>
                <c:pt idx="3671">
                  <c:v>67464.069276685768</c:v>
                </c:pt>
                <c:pt idx="3672">
                  <c:v>67481.279478012191</c:v>
                </c:pt>
                <c:pt idx="3673">
                  <c:v>67498.478503777049</c:v>
                </c:pt>
                <c:pt idx="3674">
                  <c:v>67515.666350346422</c:v>
                </c:pt>
                <c:pt idx="3675">
                  <c:v>67532.843014136466</c:v>
                </c:pt>
                <c:pt idx="3676">
                  <c:v>67550.008491615241</c:v>
                </c:pt>
                <c:pt idx="3677">
                  <c:v>67567.162779301798</c:v>
                </c:pt>
                <c:pt idx="3678">
                  <c:v>67584.305873766396</c:v>
                </c:pt>
                <c:pt idx="3679">
                  <c:v>67601.437771630153</c:v>
                </c:pt>
                <c:pt idx="3680">
                  <c:v>67618.558469565745</c:v>
                </c:pt>
                <c:pt idx="3681">
                  <c:v>67635.667964297987</c:v>
                </c:pt>
                <c:pt idx="3682">
                  <c:v>67652.766252603018</c:v>
                </c:pt>
                <c:pt idx="3683">
                  <c:v>67669.85333130839</c:v>
                </c:pt>
                <c:pt idx="3684">
                  <c:v>67686.92919729375</c:v>
                </c:pt>
                <c:pt idx="3685">
                  <c:v>67703.993847490667</c:v>
                </c:pt>
                <c:pt idx="3686">
                  <c:v>67721.047278883372</c:v>
                </c:pt>
                <c:pt idx="3687">
                  <c:v>67738.089488507394</c:v>
                </c:pt>
                <c:pt idx="3688">
                  <c:v>67755.120473450515</c:v>
                </c:pt>
                <c:pt idx="3689">
                  <c:v>67772.140230854246</c:v>
                </c:pt>
                <c:pt idx="3690">
                  <c:v>67789.148757911142</c:v>
                </c:pt>
                <c:pt idx="3691">
                  <c:v>67806.146051867108</c:v>
                </c:pt>
                <c:pt idx="3692">
                  <c:v>67823.132110020728</c:v>
                </c:pt>
                <c:pt idx="3693">
                  <c:v>67840.106929723042</c:v>
                </c:pt>
                <c:pt idx="3694">
                  <c:v>67857.07050837882</c:v>
                </c:pt>
                <c:pt idx="3695">
                  <c:v>67874.0228434452</c:v>
                </c:pt>
                <c:pt idx="3696">
                  <c:v>67890.963932432147</c:v>
                </c:pt>
                <c:pt idx="3697">
                  <c:v>67907.893772904339</c:v>
                </c:pt>
                <c:pt idx="3698">
                  <c:v>67924.812362478566</c:v>
                </c:pt>
                <c:pt idx="3699">
                  <c:v>67941.719698825676</c:v>
                </c:pt>
                <c:pt idx="3700">
                  <c:v>67958.615779669693</c:v>
                </c:pt>
                <c:pt idx="3701">
                  <c:v>67975.500602788889</c:v>
                </c:pt>
                <c:pt idx="3702">
                  <c:v>67992.374166014808</c:v>
                </c:pt>
                <c:pt idx="3703">
                  <c:v>68009.236467233553</c:v>
                </c:pt>
                <c:pt idx="3704">
                  <c:v>68026.087504384588</c:v>
                </c:pt>
                <c:pt idx="3705">
                  <c:v>68042.927275462658</c:v>
                </c:pt>
                <c:pt idx="3706">
                  <c:v>68059.755778515464</c:v>
                </c:pt>
                <c:pt idx="3707">
                  <c:v>68076.573011645392</c:v>
                </c:pt>
                <c:pt idx="3708">
                  <c:v>68093.378973010098</c:v>
                </c:pt>
                <c:pt idx="3709">
                  <c:v>68110.173660820947</c:v>
                </c:pt>
                <c:pt idx="3710">
                  <c:v>68126.957073344602</c:v>
                </c:pt>
                <c:pt idx="3711">
                  <c:v>68143.7292089025</c:v>
                </c:pt>
                <c:pt idx="3712">
                  <c:v>68160.490065870516</c:v>
                </c:pt>
                <c:pt idx="3713">
                  <c:v>68177.239642679968</c:v>
                </c:pt>
                <c:pt idx="3714">
                  <c:v>68193.977937817122</c:v>
                </c:pt>
                <c:pt idx="3715">
                  <c:v>68210.70494982395</c:v>
                </c:pt>
                <c:pt idx="3716">
                  <c:v>68227.420677297094</c:v>
                </c:pt>
                <c:pt idx="3717">
                  <c:v>68244.125118889453</c:v>
                </c:pt>
                <c:pt idx="3718">
                  <c:v>68260.818273308643</c:v>
                </c:pt>
                <c:pt idx="3719">
                  <c:v>68277.500139319091</c:v>
                </c:pt>
                <c:pt idx="3720">
                  <c:v>68294.17071573982</c:v>
                </c:pt>
                <c:pt idx="3721">
                  <c:v>68310.830001446622</c:v>
                </c:pt>
                <c:pt idx="3722">
                  <c:v>68327.477995371446</c:v>
                </c:pt>
                <c:pt idx="3723">
                  <c:v>68344.114696501725</c:v>
                </c:pt>
                <c:pt idx="3724">
                  <c:v>68360.74010388134</c:v>
                </c:pt>
                <c:pt idx="3725">
                  <c:v>68377.354216611158</c:v>
                </c:pt>
                <c:pt idx="3726">
                  <c:v>68393.957033847473</c:v>
                </c:pt>
                <c:pt idx="3727">
                  <c:v>68410.548554804162</c:v>
                </c:pt>
                <c:pt idx="3728">
                  <c:v>68427.128778751081</c:v>
                </c:pt>
                <c:pt idx="3729">
                  <c:v>68443.697705015729</c:v>
                </c:pt>
                <c:pt idx="3730">
                  <c:v>68460.255332981716</c:v>
                </c:pt>
                <c:pt idx="3731">
                  <c:v>68476.801662089987</c:v>
                </c:pt>
                <c:pt idx="3732">
                  <c:v>68493.336691838835</c:v>
                </c:pt>
                <c:pt idx="3733">
                  <c:v>68509.860421783567</c:v>
                </c:pt>
                <c:pt idx="3734">
                  <c:v>68526.372851537133</c:v>
                </c:pt>
                <c:pt idx="3735">
                  <c:v>68542.873980770135</c:v>
                </c:pt>
                <c:pt idx="3736">
                  <c:v>68559.363809209914</c:v>
                </c:pt>
                <c:pt idx="3737">
                  <c:v>68575.842336642323</c:v>
                </c:pt>
                <c:pt idx="3738">
                  <c:v>68592.309562910785</c:v>
                </c:pt>
                <c:pt idx="3739">
                  <c:v>68608.765487916666</c:v>
                </c:pt>
                <c:pt idx="3740">
                  <c:v>68625.210111619759</c:v>
                </c:pt>
                <c:pt idx="3741">
                  <c:v>68641.643434037236</c:v>
                </c:pt>
                <c:pt idx="3742">
                  <c:v>68658.065455245465</c:v>
                </c:pt>
                <c:pt idx="3743">
                  <c:v>68674.476175378149</c:v>
                </c:pt>
                <c:pt idx="3744">
                  <c:v>68690.875594628902</c:v>
                </c:pt>
                <c:pt idx="3745">
                  <c:v>68707.263713248554</c:v>
                </c:pt>
                <c:pt idx="3746">
                  <c:v>68723.640531547586</c:v>
                </c:pt>
                <c:pt idx="3747">
                  <c:v>68740.006049894975</c:v>
                </c:pt>
                <c:pt idx="3748">
                  <c:v>68756.360268718418</c:v>
                </c:pt>
                <c:pt idx="3749">
                  <c:v>68772.703188505606</c:v>
                </c:pt>
                <c:pt idx="3750">
                  <c:v>68789.034809802484</c:v>
                </c:pt>
                <c:pt idx="3751">
                  <c:v>68805.355133214442</c:v>
                </c:pt>
                <c:pt idx="3752">
                  <c:v>68821.664159406515</c:v>
                </c:pt>
                <c:pt idx="3753">
                  <c:v>68837.961889103404</c:v>
                </c:pt>
                <c:pt idx="3754">
                  <c:v>68854.248323089181</c:v>
                </c:pt>
                <c:pt idx="3755">
                  <c:v>68870.523462207755</c:v>
                </c:pt>
                <c:pt idx="3756">
                  <c:v>68886.787307362756</c:v>
                </c:pt>
                <c:pt idx="3757">
                  <c:v>68903.039859518147</c:v>
                </c:pt>
                <c:pt idx="3758">
                  <c:v>68919.281119698047</c:v>
                </c:pt>
                <c:pt idx="3759">
                  <c:v>68935.511088986052</c:v>
                </c:pt>
                <c:pt idx="3760">
                  <c:v>68951.729768526595</c:v>
                </c:pt>
                <c:pt idx="3761">
                  <c:v>68967.937159525114</c:v>
                </c:pt>
                <c:pt idx="3762">
                  <c:v>68984.133263245996</c:v>
                </c:pt>
                <c:pt idx="3763">
                  <c:v>69000.318081016361</c:v>
                </c:pt>
                <c:pt idx="3764">
                  <c:v>69016.491614222425</c:v>
                </c:pt>
                <c:pt idx="3765">
                  <c:v>69032.653864312233</c:v>
                </c:pt>
                <c:pt idx="3766">
                  <c:v>69048.804832794645</c:v>
                </c:pt>
                <c:pt idx="3767">
                  <c:v>69064.944521239187</c:v>
                </c:pt>
                <c:pt idx="3768">
                  <c:v>69081.072931277173</c:v>
                </c:pt>
                <c:pt idx="3769">
                  <c:v>69097.190064601673</c:v>
                </c:pt>
                <c:pt idx="3770">
                  <c:v>69113.295922965888</c:v>
                </c:pt>
                <c:pt idx="3771">
                  <c:v>69129.390508185694</c:v>
                </c:pt>
                <c:pt idx="3772">
                  <c:v>69145.473822138199</c:v>
                </c:pt>
                <c:pt idx="3773">
                  <c:v>69161.545866762957</c:v>
                </c:pt>
                <c:pt idx="3774">
                  <c:v>69177.606644060419</c:v>
                </c:pt>
                <c:pt idx="3775">
                  <c:v>69193.656156094454</c:v>
                </c:pt>
                <c:pt idx="3776">
                  <c:v>69209.694404989408</c:v>
                </c:pt>
                <c:pt idx="3777">
                  <c:v>69225.72139293341</c:v>
                </c:pt>
                <c:pt idx="3778">
                  <c:v>69241.737122176244</c:v>
                </c:pt>
                <c:pt idx="3779">
                  <c:v>69257.741595030093</c:v>
                </c:pt>
                <c:pt idx="3780">
                  <c:v>69273.734813870615</c:v>
                </c:pt>
                <c:pt idx="3781">
                  <c:v>69289.716781135139</c:v>
                </c:pt>
                <c:pt idx="3782">
                  <c:v>69305.687499324253</c:v>
                </c:pt>
                <c:pt idx="3783">
                  <c:v>69321.646971002134</c:v>
                </c:pt>
                <c:pt idx="3784">
                  <c:v>69337.595198794705</c:v>
                </c:pt>
                <c:pt idx="3785">
                  <c:v>69353.532185393284</c:v>
                </c:pt>
                <c:pt idx="3786">
                  <c:v>69369.457933549696</c:v>
                </c:pt>
                <c:pt idx="3787">
                  <c:v>69385.37244608131</c:v>
                </c:pt>
                <c:pt idx="3788">
                  <c:v>69401.275725868021</c:v>
                </c:pt>
                <c:pt idx="3789">
                  <c:v>69417.167775854396</c:v>
                </c:pt>
                <c:pt idx="3790">
                  <c:v>69433.048599048227</c:v>
                </c:pt>
                <c:pt idx="3791">
                  <c:v>69448.918198520259</c:v>
                </c:pt>
                <c:pt idx="3792">
                  <c:v>69464.776577406607</c:v>
                </c:pt>
                <c:pt idx="3793">
                  <c:v>69480.623738907714</c:v>
                </c:pt>
                <c:pt idx="3794">
                  <c:v>69496.4596862865</c:v>
                </c:pt>
                <c:pt idx="3795">
                  <c:v>69512.284422871991</c:v>
                </c:pt>
                <c:pt idx="3796">
                  <c:v>69528.097952057069</c:v>
                </c:pt>
                <c:pt idx="3797">
                  <c:v>69543.900277299341</c:v>
                </c:pt>
                <c:pt idx="3798">
                  <c:v>69559.69140212069</c:v>
                </c:pt>
                <c:pt idx="3799">
                  <c:v>69575.471330108863</c:v>
                </c:pt>
                <c:pt idx="3800">
                  <c:v>69591.240064915284</c:v>
                </c:pt>
                <c:pt idx="3801">
                  <c:v>69606.997610257298</c:v>
                </c:pt>
                <c:pt idx="3802">
                  <c:v>69622.743969917356</c:v>
                </c:pt>
                <c:pt idx="3803">
                  <c:v>69638.479147743215</c:v>
                </c:pt>
                <c:pt idx="3804">
                  <c:v>69654.203147647277</c:v>
                </c:pt>
                <c:pt idx="3805">
                  <c:v>69669.915973608877</c:v>
                </c:pt>
                <c:pt idx="3806">
                  <c:v>69685.617629671702</c:v>
                </c:pt>
                <c:pt idx="3807">
                  <c:v>69701.308119946014</c:v>
                </c:pt>
                <c:pt idx="3808">
                  <c:v>69716.987448608124</c:v>
                </c:pt>
                <c:pt idx="3809">
                  <c:v>69732.655619899597</c:v>
                </c:pt>
                <c:pt idx="3810">
                  <c:v>69748.312638128686</c:v>
                </c:pt>
                <c:pt idx="3811">
                  <c:v>69763.958507669158</c:v>
                </c:pt>
                <c:pt idx="3812">
                  <c:v>69779.593232962652</c:v>
                </c:pt>
                <c:pt idx="3813">
                  <c:v>69795.216818516041</c:v>
                </c:pt>
                <c:pt idx="3814">
                  <c:v>69810.829268903035</c:v>
                </c:pt>
                <c:pt idx="3815">
                  <c:v>69826.430588764328</c:v>
                </c:pt>
                <c:pt idx="3816">
                  <c:v>69842.02078280694</c:v>
                </c:pt>
                <c:pt idx="3817">
                  <c:v>69857.599855805762</c:v>
                </c:pt>
                <c:pt idx="3818">
                  <c:v>69873.167812601823</c:v>
                </c:pt>
                <c:pt idx="3819">
                  <c:v>69888.724658103994</c:v>
                </c:pt>
                <c:pt idx="3820">
                  <c:v>69904.270397288099</c:v>
                </c:pt>
                <c:pt idx="3821">
                  <c:v>69919.805035197656</c:v>
                </c:pt>
                <c:pt idx="3822">
                  <c:v>69935.328576943328</c:v>
                </c:pt>
                <c:pt idx="3823">
                  <c:v>69950.841027704198</c:v>
                </c:pt>
                <c:pt idx="3824">
                  <c:v>69966.342392726219</c:v>
                </c:pt>
                <c:pt idx="3825">
                  <c:v>69981.832677324157</c:v>
                </c:pt>
                <c:pt idx="3826">
                  <c:v>69997.311886880037</c:v>
                </c:pt>
                <c:pt idx="3827">
                  <c:v>70012.780026844674</c:v>
                </c:pt>
                <c:pt idx="3828">
                  <c:v>70028.237102736457</c:v>
                </c:pt>
                <c:pt idx="3829">
                  <c:v>70043.683120143192</c:v>
                </c:pt>
                <c:pt idx="3830">
                  <c:v>70059.11808471971</c:v>
                </c:pt>
                <c:pt idx="3831">
                  <c:v>70074.542002191098</c:v>
                </c:pt>
                <c:pt idx="3832">
                  <c:v>70089.954878350487</c:v>
                </c:pt>
                <c:pt idx="3833">
                  <c:v>70105.356719059302</c:v>
                </c:pt>
                <c:pt idx="3834">
                  <c:v>70120.747530248511</c:v>
                </c:pt>
                <c:pt idx="3835">
                  <c:v>70136.127317918174</c:v>
                </c:pt>
                <c:pt idx="3836">
                  <c:v>70151.496088138258</c:v>
                </c:pt>
                <c:pt idx="3837">
                  <c:v>70166.853847046659</c:v>
                </c:pt>
                <c:pt idx="3838">
                  <c:v>70182.200600851225</c:v>
                </c:pt>
                <c:pt idx="3839">
                  <c:v>70197.536355830656</c:v>
                </c:pt>
                <c:pt idx="3840">
                  <c:v>70212.861118331493</c:v>
                </c:pt>
                <c:pt idx="3841">
                  <c:v>70228.174894771568</c:v>
                </c:pt>
                <c:pt idx="3842">
                  <c:v>70243.477691637148</c:v>
                </c:pt>
                <c:pt idx="3843">
                  <c:v>70258.769515486914</c:v>
                </c:pt>
                <c:pt idx="3844">
                  <c:v>70274.050372946731</c:v>
                </c:pt>
                <c:pt idx="3845">
                  <c:v>70289.320270715369</c:v>
                </c:pt>
                <c:pt idx="3846">
                  <c:v>70304.579215560734</c:v>
                </c:pt>
                <c:pt idx="3847">
                  <c:v>70319.827214321544</c:v>
                </c:pt>
                <c:pt idx="3848">
                  <c:v>70335.064273907177</c:v>
                </c:pt>
                <c:pt idx="3849">
                  <c:v>70350.290401298014</c:v>
                </c:pt>
                <c:pt idx="3850">
                  <c:v>70365.505603544778</c:v>
                </c:pt>
                <c:pt idx="3851">
                  <c:v>70380.709887770063</c:v>
                </c:pt>
                <c:pt idx="3852">
                  <c:v>70395.90326116723</c:v>
                </c:pt>
                <c:pt idx="3853">
                  <c:v>70411.085731000581</c:v>
                </c:pt>
                <c:pt idx="3854">
                  <c:v>70426.257304606304</c:v>
                </c:pt>
                <c:pt idx="3855">
                  <c:v>70441.417989392095</c:v>
                </c:pt>
                <c:pt idx="3856">
                  <c:v>70456.567792836664</c:v>
                </c:pt>
                <c:pt idx="3857">
                  <c:v>70471.706722491363</c:v>
                </c:pt>
                <c:pt idx="3858">
                  <c:v>70486.834785978499</c:v>
                </c:pt>
                <c:pt idx="3859">
                  <c:v>70501.951990994086</c:v>
                </c:pt>
                <c:pt idx="3860">
                  <c:v>70517.058345303405</c:v>
                </c:pt>
                <c:pt idx="3861">
                  <c:v>70532.153856746998</c:v>
                </c:pt>
                <c:pt idx="3862">
                  <c:v>70547.238533235839</c:v>
                </c:pt>
                <c:pt idx="3863">
                  <c:v>70562.312382754535</c:v>
                </c:pt>
                <c:pt idx="3864">
                  <c:v>70577.375413359186</c:v>
                </c:pt>
                <c:pt idx="3865">
                  <c:v>70592.427633179759</c:v>
                </c:pt>
                <c:pt idx="3866">
                  <c:v>70607.469050418556</c:v>
                </c:pt>
                <c:pt idx="3867">
                  <c:v>70622.499673350074</c:v>
                </c:pt>
                <c:pt idx="3868">
                  <c:v>70637.519510323778</c:v>
                </c:pt>
                <c:pt idx="3869">
                  <c:v>70652.528569761023</c:v>
                </c:pt>
                <c:pt idx="3870">
                  <c:v>70667.526860156679</c:v>
                </c:pt>
                <c:pt idx="3871">
                  <c:v>70682.514390078795</c:v>
                </c:pt>
                <c:pt idx="3872">
                  <c:v>70697.491168170382</c:v>
                </c:pt>
                <c:pt idx="3873">
                  <c:v>70712.457203146725</c:v>
                </c:pt>
                <c:pt idx="3874">
                  <c:v>70727.412503797124</c:v>
                </c:pt>
                <c:pt idx="3875">
                  <c:v>70742.357078985733</c:v>
                </c:pt>
                <c:pt idx="3876">
                  <c:v>70757.290937650032</c:v>
                </c:pt>
                <c:pt idx="3877">
                  <c:v>70772.214088802037</c:v>
                </c:pt>
                <c:pt idx="3878">
                  <c:v>70787.126541527905</c:v>
                </c:pt>
                <c:pt idx="3879">
                  <c:v>70802.02830498846</c:v>
                </c:pt>
                <c:pt idx="3880">
                  <c:v>70816.919388418813</c:v>
                </c:pt>
                <c:pt idx="3881">
                  <c:v>70831.79980112928</c:v>
                </c:pt>
                <c:pt idx="3882">
                  <c:v>70846.669552504245</c:v>
                </c:pt>
                <c:pt idx="3883">
                  <c:v>70861.528652003268</c:v>
                </c:pt>
                <c:pt idx="3884">
                  <c:v>70876.37710916216</c:v>
                </c:pt>
                <c:pt idx="3885">
                  <c:v>70891.214933590876</c:v>
                </c:pt>
                <c:pt idx="3886">
                  <c:v>70906.042134973759</c:v>
                </c:pt>
                <c:pt idx="3887">
                  <c:v>70920.858723072524</c:v>
                </c:pt>
                <c:pt idx="3888">
                  <c:v>70935.664707723103</c:v>
                </c:pt>
                <c:pt idx="3889">
                  <c:v>70950.460098837983</c:v>
                </c:pt>
                <c:pt idx="3890">
                  <c:v>70965.244906405162</c:v>
                </c:pt>
                <c:pt idx="3891">
                  <c:v>70980.019140487726</c:v>
                </c:pt>
                <c:pt idx="3892">
                  <c:v>70994.782811226585</c:v>
                </c:pt>
                <c:pt idx="3893">
                  <c:v>71009.535928837518</c:v>
                </c:pt>
                <c:pt idx="3894">
                  <c:v>71024.27850361263</c:v>
                </c:pt>
                <c:pt idx="3895">
                  <c:v>71039.010545921046</c:v>
                </c:pt>
                <c:pt idx="3896">
                  <c:v>71053.732066208424</c:v>
                </c:pt>
                <c:pt idx="3897">
                  <c:v>71068.443074996467</c:v>
                </c:pt>
                <c:pt idx="3898">
                  <c:v>71083.143582884164</c:v>
                </c:pt>
                <c:pt idx="3899">
                  <c:v>71097.833600548154</c:v>
                </c:pt>
                <c:pt idx="3900">
                  <c:v>71112.513138740906</c:v>
                </c:pt>
                <c:pt idx="3901">
                  <c:v>71127.182208292186</c:v>
                </c:pt>
                <c:pt idx="3902">
                  <c:v>71141.840820109821</c:v>
                </c:pt>
                <c:pt idx="3903">
                  <c:v>71156.488985178992</c:v>
                </c:pt>
                <c:pt idx="3904">
                  <c:v>71171.126714561586</c:v>
                </c:pt>
                <c:pt idx="3905">
                  <c:v>71185.754019397922</c:v>
                </c:pt>
                <c:pt idx="3906">
                  <c:v>71200.370910906655</c:v>
                </c:pt>
                <c:pt idx="3907">
                  <c:v>71214.977400382966</c:v>
                </c:pt>
                <c:pt idx="3908">
                  <c:v>71229.573499200735</c:v>
                </c:pt>
                <c:pt idx="3909">
                  <c:v>71244.159218812711</c:v>
                </c:pt>
                <c:pt idx="3910">
                  <c:v>71258.734570748871</c:v>
                </c:pt>
                <c:pt idx="3911">
                  <c:v>71273.29956661888</c:v>
                </c:pt>
                <c:pt idx="3912">
                  <c:v>71287.854218109322</c:v>
                </c:pt>
                <c:pt idx="3913">
                  <c:v>71302.398536986948</c:v>
                </c:pt>
                <c:pt idx="3914">
                  <c:v>71316.932535096799</c:v>
                </c:pt>
                <c:pt idx="3915">
                  <c:v>71331.456224362482</c:v>
                </c:pt>
                <c:pt idx="3916">
                  <c:v>71345.969616787057</c:v>
                </c:pt>
                <c:pt idx="3917">
                  <c:v>71360.47272445343</c:v>
                </c:pt>
                <c:pt idx="3918">
                  <c:v>71374.965559522447</c:v>
                </c:pt>
                <c:pt idx="3919">
                  <c:v>71389.448134235659</c:v>
                </c:pt>
                <c:pt idx="3920">
                  <c:v>71403.920460912908</c:v>
                </c:pt>
                <c:pt idx="3921">
                  <c:v>71418.382551954986</c:v>
                </c:pt>
                <c:pt idx="3922">
                  <c:v>71432.834419841878</c:v>
                </c:pt>
                <c:pt idx="3923">
                  <c:v>71447.276077134156</c:v>
                </c:pt>
                <c:pt idx="3924">
                  <c:v>71461.707536471236</c:v>
                </c:pt>
                <c:pt idx="3925">
                  <c:v>71476.128810573995</c:v>
                </c:pt>
                <c:pt idx="3926">
                  <c:v>71490.539912242588</c:v>
                </c:pt>
                <c:pt idx="3927">
                  <c:v>71504.940854358909</c:v>
                </c:pt>
                <c:pt idx="3928">
                  <c:v>71519.331649884261</c:v>
                </c:pt>
                <c:pt idx="3929">
                  <c:v>71533.712311860902</c:v>
                </c:pt>
                <c:pt idx="3930">
                  <c:v>71548.08285341278</c:v>
                </c:pt>
                <c:pt idx="3931">
                  <c:v>71562.443287743838</c:v>
                </c:pt>
                <c:pt idx="3932">
                  <c:v>71576.793628139334</c:v>
                </c:pt>
                <c:pt idx="3933">
                  <c:v>71591.133887966236</c:v>
                </c:pt>
                <c:pt idx="3934">
                  <c:v>71605.464080672245</c:v>
                </c:pt>
                <c:pt idx="3935">
                  <c:v>71619.784219786641</c:v>
                </c:pt>
                <c:pt idx="3936">
                  <c:v>71634.094318921372</c:v>
                </c:pt>
                <c:pt idx="3937">
                  <c:v>71648.394391768015</c:v>
                </c:pt>
                <c:pt idx="3938">
                  <c:v>71662.684452101879</c:v>
                </c:pt>
                <c:pt idx="3939">
                  <c:v>71676.964513780069</c:v>
                </c:pt>
                <c:pt idx="3940">
                  <c:v>71691.234590740161</c:v>
                </c:pt>
                <c:pt idx="3941">
                  <c:v>71705.494697004149</c:v>
                </c:pt>
                <c:pt idx="3942">
                  <c:v>71719.744846675356</c:v>
                </c:pt>
                <c:pt idx="3943">
                  <c:v>71733.985053939221</c:v>
                </c:pt>
                <c:pt idx="3944">
                  <c:v>71748.215333064654</c:v>
                </c:pt>
                <c:pt idx="3945">
                  <c:v>71762.435698402594</c:v>
                </c:pt>
                <c:pt idx="3946">
                  <c:v>71776.646164387217</c:v>
                </c:pt>
                <c:pt idx="3947">
                  <c:v>71790.846745536663</c:v>
                </c:pt>
                <c:pt idx="3948">
                  <c:v>71805.037456449689</c:v>
                </c:pt>
                <c:pt idx="3949">
                  <c:v>71819.218311811303</c:v>
                </c:pt>
                <c:pt idx="3950">
                  <c:v>71833.38932638774</c:v>
                </c:pt>
                <c:pt idx="3951">
                  <c:v>71847.550515029856</c:v>
                </c:pt>
                <c:pt idx="3952">
                  <c:v>71861.701892671612</c:v>
                </c:pt>
                <c:pt idx="3953">
                  <c:v>71875.84347433121</c:v>
                </c:pt>
                <c:pt idx="3954">
                  <c:v>71889.975275110264</c:v>
                </c:pt>
                <c:pt idx="3955">
                  <c:v>71904.097310195706</c:v>
                </c:pt>
                <c:pt idx="3956">
                  <c:v>71918.209594855973</c:v>
                </c:pt>
                <c:pt idx="3957">
                  <c:v>71932.312144447191</c:v>
                </c:pt>
                <c:pt idx="3958">
                  <c:v>71946.404974407051</c:v>
                </c:pt>
                <c:pt idx="3959">
                  <c:v>71960.488100259856</c:v>
                </c:pt>
                <c:pt idx="3960">
                  <c:v>71974.561537612914</c:v>
                </c:pt>
                <c:pt idx="3961">
                  <c:v>71988.625302159649</c:v>
                </c:pt>
                <c:pt idx="3962">
                  <c:v>72002.679409677978</c:v>
                </c:pt>
                <c:pt idx="3963">
                  <c:v>72016.723876030752</c:v>
                </c:pt>
                <c:pt idx="3964">
                  <c:v>72030.758717165736</c:v>
                </c:pt>
                <c:pt idx="3965">
                  <c:v>72044.783949117351</c:v>
                </c:pt>
                <c:pt idx="3966">
                  <c:v>72058.79958800388</c:v>
                </c:pt>
                <c:pt idx="3967">
                  <c:v>72072.805650030234</c:v>
                </c:pt>
                <c:pt idx="3968">
                  <c:v>72086.802151486903</c:v>
                </c:pt>
                <c:pt idx="3969">
                  <c:v>72100.789108749057</c:v>
                </c:pt>
                <c:pt idx="3970">
                  <c:v>72114.766538280324</c:v>
                </c:pt>
                <c:pt idx="3971">
                  <c:v>72128.734456628139</c:v>
                </c:pt>
                <c:pt idx="3972">
                  <c:v>72142.692880427727</c:v>
                </c:pt>
                <c:pt idx="3973">
                  <c:v>72156.641826398642</c:v>
                </c:pt>
                <c:pt idx="3974">
                  <c:v>72170.581311349903</c:v>
                </c:pt>
                <c:pt idx="3975">
                  <c:v>72184.511352174464</c:v>
                </c:pt>
                <c:pt idx="3976">
                  <c:v>72198.431965853117</c:v>
                </c:pt>
                <c:pt idx="3977">
                  <c:v>72212.343169455038</c:v>
                </c:pt>
                <c:pt idx="3978">
                  <c:v>72226.244980133823</c:v>
                </c:pt>
                <c:pt idx="3979">
                  <c:v>72240.137415131103</c:v>
                </c:pt>
                <c:pt idx="3980">
                  <c:v>72254.020491776886</c:v>
                </c:pt>
                <c:pt idx="3981">
                  <c:v>72267.89422748785</c:v>
                </c:pt>
                <c:pt idx="3982">
                  <c:v>72281.758639768275</c:v>
                </c:pt>
                <c:pt idx="3983">
                  <c:v>72295.613746209187</c:v>
                </c:pt>
                <c:pt idx="3984">
                  <c:v>72309.459564491292</c:v>
                </c:pt>
                <c:pt idx="3985">
                  <c:v>72323.296112381984</c:v>
                </c:pt>
                <c:pt idx="3986">
                  <c:v>72337.123407736464</c:v>
                </c:pt>
                <c:pt idx="3987">
                  <c:v>72350.941468499877</c:v>
                </c:pt>
                <c:pt idx="3988">
                  <c:v>72364.750312703414</c:v>
                </c:pt>
                <c:pt idx="3989">
                  <c:v>72378.549958468779</c:v>
                </c:pt>
                <c:pt idx="3990">
                  <c:v>72392.340424004782</c:v>
                </c:pt>
                <c:pt idx="3991">
                  <c:v>72406.121727609585</c:v>
                </c:pt>
                <c:pt idx="3992">
                  <c:v>72419.893887670507</c:v>
                </c:pt>
                <c:pt idx="3993">
                  <c:v>72433.656922663809</c:v>
                </c:pt>
                <c:pt idx="3994">
                  <c:v>72447.410851153778</c:v>
                </c:pt>
                <c:pt idx="3995">
                  <c:v>72461.15569179556</c:v>
                </c:pt>
                <c:pt idx="3996">
                  <c:v>72474.891463332897</c:v>
                </c:pt>
                <c:pt idx="3997">
                  <c:v>72488.618184598177</c:v>
                </c:pt>
                <c:pt idx="3998">
                  <c:v>72502.33587451627</c:v>
                </c:pt>
                <c:pt idx="3999">
                  <c:v>72516.044552098974</c:v>
                </c:pt>
                <c:pt idx="4000">
                  <c:v>72529.74423644843</c:v>
                </c:pt>
                <c:pt idx="4001">
                  <c:v>72543.434946758629</c:v>
                </c:pt>
                <c:pt idx="4002">
                  <c:v>72557.116702311469</c:v>
                </c:pt>
                <c:pt idx="4003">
                  <c:v>72570.789522481282</c:v>
                </c:pt>
                <c:pt idx="4004">
                  <c:v>72584.453426731066</c:v>
                </c:pt>
                <c:pt idx="4005">
                  <c:v>72598.108434615628</c:v>
                </c:pt>
                <c:pt idx="4006">
                  <c:v>72611.754565780007</c:v>
                </c:pt>
                <c:pt idx="4007">
                  <c:v>72625.391839959702</c:v>
                </c:pt>
                <c:pt idx="4008">
                  <c:v>72639.020276982919</c:v>
                </c:pt>
                <c:pt idx="4009">
                  <c:v>72652.639896766428</c:v>
                </c:pt>
                <c:pt idx="4010">
                  <c:v>72666.25071931936</c:v>
                </c:pt>
                <c:pt idx="4011">
                  <c:v>72679.852764743831</c:v>
                </c:pt>
                <c:pt idx="4012">
                  <c:v>72693.446053231004</c:v>
                </c:pt>
                <c:pt idx="4013">
                  <c:v>72707.030605065593</c:v>
                </c:pt>
                <c:pt idx="4014">
                  <c:v>72720.606440622287</c:v>
                </c:pt>
                <c:pt idx="4015">
                  <c:v>72734.173580369214</c:v>
                </c:pt>
                <c:pt idx="4016">
                  <c:v>72747.732044866512</c:v>
                </c:pt>
                <c:pt idx="4017">
                  <c:v>72761.281854764675</c:v>
                </c:pt>
                <c:pt idx="4018">
                  <c:v>72774.823030809406</c:v>
                </c:pt>
                <c:pt idx="4019">
                  <c:v>72788.355593836517</c:v>
                </c:pt>
                <c:pt idx="4020">
                  <c:v>72801.87956477511</c:v>
                </c:pt>
                <c:pt idx="4021">
                  <c:v>72815.394964647334</c:v>
                </c:pt>
                <c:pt idx="4022">
                  <c:v>72828.901814568671</c:v>
                </c:pt>
                <c:pt idx="4023">
                  <c:v>72842.400135746648</c:v>
                </c:pt>
                <c:pt idx="4024">
                  <c:v>72855.889949480945</c:v>
                </c:pt>
                <c:pt idx="4025">
                  <c:v>72869.371277166822</c:v>
                </c:pt>
                <c:pt idx="4026">
                  <c:v>72882.844140292073</c:v>
                </c:pt>
                <c:pt idx="4027">
                  <c:v>72896.308560437654</c:v>
                </c:pt>
                <c:pt idx="4028">
                  <c:v>72909.764559278119</c:v>
                </c:pt>
                <c:pt idx="4029">
                  <c:v>72923.212158582304</c:v>
                </c:pt>
                <c:pt idx="4030">
                  <c:v>72936.65138021209</c:v>
                </c:pt>
                <c:pt idx="4031">
                  <c:v>72950.082246125574</c:v>
                </c:pt>
                <c:pt idx="4032">
                  <c:v>72963.50477837192</c:v>
                </c:pt>
                <c:pt idx="4033">
                  <c:v>72976.918999096873</c:v>
                </c:pt>
                <c:pt idx="4034">
                  <c:v>72990.324930540126</c:v>
                </c:pt>
                <c:pt idx="4035">
                  <c:v>73003.722595036088</c:v>
                </c:pt>
                <c:pt idx="4036">
                  <c:v>73017.112015013001</c:v>
                </c:pt>
                <c:pt idx="4037">
                  <c:v>73030.493212996196</c:v>
                </c:pt>
                <c:pt idx="4038">
                  <c:v>73043.866211602974</c:v>
                </c:pt>
                <c:pt idx="4039">
                  <c:v>73057.231033548102</c:v>
                </c:pt>
                <c:pt idx="4040">
                  <c:v>73070.587701640427</c:v>
                </c:pt>
                <c:pt idx="4041">
                  <c:v>73083.9362387851</c:v>
                </c:pt>
                <c:pt idx="4042">
                  <c:v>73097.276667982398</c:v>
                </c:pt>
                <c:pt idx="4043">
                  <c:v>73110.60901232883</c:v>
                </c:pt>
                <c:pt idx="4044">
                  <c:v>73123.933295014562</c:v>
                </c:pt>
                <c:pt idx="4045">
                  <c:v>73137.249539328826</c:v>
                </c:pt>
                <c:pt idx="4046">
                  <c:v>73150.557768654675</c:v>
                </c:pt>
                <c:pt idx="4047">
                  <c:v>73163.858006472961</c:v>
                </c:pt>
                <c:pt idx="4048">
                  <c:v>73177.150276359389</c:v>
                </c:pt>
                <c:pt idx="4049">
                  <c:v>73190.434601987479</c:v>
                </c:pt>
                <c:pt idx="4050">
                  <c:v>73203.711007126592</c:v>
                </c:pt>
                <c:pt idx="4051">
                  <c:v>73216.979515643063</c:v>
                </c:pt>
                <c:pt idx="4052">
                  <c:v>73230.240151500955</c:v>
                </c:pt>
                <c:pt idx="4053">
                  <c:v>73243.492938759053</c:v>
                </c:pt>
                <c:pt idx="4054">
                  <c:v>73256.737901576606</c:v>
                </c:pt>
                <c:pt idx="4055">
                  <c:v>73269.975064207101</c:v>
                </c:pt>
                <c:pt idx="4056">
                  <c:v>73283.204451003956</c:v>
                </c:pt>
                <c:pt idx="4057">
                  <c:v>73296.426086416541</c:v>
                </c:pt>
                <c:pt idx="4058">
                  <c:v>73309.639994993209</c:v>
                </c:pt>
                <c:pt idx="4059">
                  <c:v>73322.846201378532</c:v>
                </c:pt>
                <c:pt idx="4060">
                  <c:v>73336.044730316746</c:v>
                </c:pt>
                <c:pt idx="4061">
                  <c:v>73349.23560664957</c:v>
                </c:pt>
                <c:pt idx="4062">
                  <c:v>73362.418855316428</c:v>
                </c:pt>
                <c:pt idx="4063">
                  <c:v>73375.594501356725</c:v>
                </c:pt>
                <c:pt idx="4064">
                  <c:v>73388.762569906859</c:v>
                </c:pt>
                <c:pt idx="4065">
                  <c:v>73401.923086201947</c:v>
                </c:pt>
                <c:pt idx="4066">
                  <c:v>73415.076075577468</c:v>
                </c:pt>
                <c:pt idx="4067">
                  <c:v>73428.221563466213</c:v>
                </c:pt>
                <c:pt idx="4068">
                  <c:v>73441.359575401089</c:v>
                </c:pt>
                <c:pt idx="4069">
                  <c:v>73454.49013701384</c:v>
                </c:pt>
                <c:pt idx="4070">
                  <c:v>73467.613274035553</c:v>
                </c:pt>
                <c:pt idx="4071">
                  <c:v>73480.729012297947</c:v>
                </c:pt>
                <c:pt idx="4072">
                  <c:v>73493.837377729724</c:v>
                </c:pt>
                <c:pt idx="4073">
                  <c:v>73506.938396362209</c:v>
                </c:pt>
                <c:pt idx="4074">
                  <c:v>73520.032094325172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605504"/>
        <c:axId val="57681408"/>
      </c:scatterChart>
      <c:valAx>
        <c:axId val="57605504"/>
        <c:scaling>
          <c:orientation val="minMax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>
                    <a:effectLst/>
                  </a:rPr>
                  <a:t>Particulates (mg/m</a:t>
                </a:r>
                <a:r>
                  <a:rPr lang="en-US" sz="1200" b="1" i="0" baseline="30000">
                    <a:effectLst/>
                  </a:rPr>
                  <a:t>3</a:t>
                </a:r>
                <a:r>
                  <a:rPr lang="en-US" sz="1200" b="1" i="0" baseline="0">
                    <a:effectLst/>
                  </a:rPr>
                  <a:t>)</a:t>
                </a:r>
                <a:endParaRPr lang="en-US" sz="120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57681408"/>
        <c:crosses val="autoZero"/>
        <c:crossBetween val="midCat"/>
      </c:valAx>
      <c:valAx>
        <c:axId val="57681408"/>
        <c:scaling>
          <c:orientation val="minMax"/>
          <c:max val="7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 b="1" i="0" u="none" strike="noStrike" baseline="0">
                    <a:effectLst/>
                  </a:rPr>
                  <a:t>Altitude (ft.)</a:t>
                </a:r>
                <a:endParaRPr lang="en-US" sz="105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low"/>
        <c:crossAx val="57605504"/>
        <c:crosses val="autoZero"/>
        <c:crossBetween val="midCat"/>
        <c:majorUnit val="5000"/>
        <c:minorUnit val="25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Pressure </a:t>
            </a:r>
            <a:r>
              <a:rPr lang="en-US" dirty="0" smtClean="0"/>
              <a:t>(</a:t>
            </a:r>
            <a:r>
              <a:rPr lang="en-US" dirty="0"/>
              <a:t>Ascent)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88814125507039"/>
          <c:y val="0.13486397133050676"/>
          <c:w val="0.73817919350990213"/>
          <c:h val="0.71687739753684632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Sheet6!$I$2:$I$4076</c:f>
              <c:numCache>
                <c:formatCode>General</c:formatCode>
                <c:ptCount val="4075"/>
                <c:pt idx="0">
                  <c:v>14.098275731475065</c:v>
                </c:pt>
                <c:pt idx="1">
                  <c:v>14.094894282375344</c:v>
                </c:pt>
                <c:pt idx="2">
                  <c:v>14.09127130119707</c:v>
                </c:pt>
                <c:pt idx="3">
                  <c:v>14.086440659626039</c:v>
                </c:pt>
                <c:pt idx="4">
                  <c:v>14.081610018055008</c:v>
                </c:pt>
                <c:pt idx="5">
                  <c:v>14.076054780248318</c:v>
                </c:pt>
                <c:pt idx="6">
                  <c:v>14.070499542441631</c:v>
                </c:pt>
                <c:pt idx="7">
                  <c:v>14.065185836713496</c:v>
                </c:pt>
                <c:pt idx="8">
                  <c:v>14.059147534749705</c:v>
                </c:pt>
                <c:pt idx="9">
                  <c:v>14.058664470592602</c:v>
                </c:pt>
                <c:pt idx="10">
                  <c:v>14.050693912000396</c:v>
                </c:pt>
                <c:pt idx="11">
                  <c:v>14.044655610036605</c:v>
                </c:pt>
                <c:pt idx="12">
                  <c:v>14.039341904308467</c:v>
                </c:pt>
                <c:pt idx="13">
                  <c:v>14.033062070266125</c:v>
                </c:pt>
                <c:pt idx="14">
                  <c:v>14.02654070414523</c:v>
                </c:pt>
                <c:pt idx="15">
                  <c:v>14.019294741788679</c:v>
                </c:pt>
                <c:pt idx="16">
                  <c:v>14.01349797190344</c:v>
                </c:pt>
                <c:pt idx="17">
                  <c:v>14.004802817075586</c:v>
                </c:pt>
                <c:pt idx="18">
                  <c:v>13.998281450954686</c:v>
                </c:pt>
                <c:pt idx="19">
                  <c:v>13.990793956519587</c:v>
                </c:pt>
                <c:pt idx="20">
                  <c:v>13.983547994163036</c:v>
                </c:pt>
                <c:pt idx="21">
                  <c:v>13.985480250791451</c:v>
                </c:pt>
                <c:pt idx="22">
                  <c:v>13.979200416749109</c:v>
                </c:pt>
                <c:pt idx="23">
                  <c:v>13.973162114785318</c:v>
                </c:pt>
                <c:pt idx="24">
                  <c:v>13.964950024114561</c:v>
                </c:pt>
                <c:pt idx="25">
                  <c:v>13.955771805129599</c:v>
                </c:pt>
                <c:pt idx="26">
                  <c:v>13.948525842773048</c:v>
                </c:pt>
                <c:pt idx="27">
                  <c:v>13.940796816259395</c:v>
                </c:pt>
                <c:pt idx="28">
                  <c:v>13.932826257667193</c:v>
                </c:pt>
                <c:pt idx="29">
                  <c:v>13.924131102839331</c:v>
                </c:pt>
                <c:pt idx="30">
                  <c:v>13.91640207632568</c:v>
                </c:pt>
                <c:pt idx="31">
                  <c:v>13.907948453576374</c:v>
                </c:pt>
                <c:pt idx="32">
                  <c:v>13.902151683691137</c:v>
                </c:pt>
                <c:pt idx="33">
                  <c:v>13.895630317570241</c:v>
                </c:pt>
                <c:pt idx="34">
                  <c:v>13.885485970271072</c:v>
                </c:pt>
                <c:pt idx="35">
                  <c:v>13.875341622971904</c:v>
                </c:pt>
                <c:pt idx="36">
                  <c:v>13.868095660615355</c:v>
                </c:pt>
                <c:pt idx="37">
                  <c:v>13.858917441630389</c:v>
                </c:pt>
                <c:pt idx="38">
                  <c:v>13.85046381888108</c:v>
                </c:pt>
                <c:pt idx="39">
                  <c:v>13.842976324445981</c:v>
                </c:pt>
                <c:pt idx="40">
                  <c:v>13.833315041303916</c:v>
                </c:pt>
                <c:pt idx="41">
                  <c:v>13.823412226083297</c:v>
                </c:pt>
                <c:pt idx="42">
                  <c:v>13.815200135412544</c:v>
                </c:pt>
                <c:pt idx="43">
                  <c:v>13.806746512663233</c:v>
                </c:pt>
                <c:pt idx="44">
                  <c:v>13.80022514654234</c:v>
                </c:pt>
                <c:pt idx="45">
                  <c:v>13.791771523793031</c:v>
                </c:pt>
                <c:pt idx="46">
                  <c:v>13.784767093515034</c:v>
                </c:pt>
                <c:pt idx="47">
                  <c:v>13.772690489587454</c:v>
                </c:pt>
                <c:pt idx="48">
                  <c:v>13.765202995152352</c:v>
                </c:pt>
                <c:pt idx="49">
                  <c:v>13.75771550071725</c:v>
                </c:pt>
                <c:pt idx="50">
                  <c:v>13.748054217575188</c:v>
                </c:pt>
                <c:pt idx="51">
                  <c:v>13.738634466511673</c:v>
                </c:pt>
                <c:pt idx="52">
                  <c:v>13.730422375840917</c:v>
                </c:pt>
                <c:pt idx="53">
                  <c:v>13.721727221013058</c:v>
                </c:pt>
                <c:pt idx="54">
                  <c:v>13.711341341635336</c:v>
                </c:pt>
                <c:pt idx="55">
                  <c:v>13.704336911357338</c:v>
                </c:pt>
                <c:pt idx="56">
                  <c:v>13.694917160293825</c:v>
                </c:pt>
                <c:pt idx="57">
                  <c:v>13.68549740923031</c:v>
                </c:pt>
                <c:pt idx="58">
                  <c:v>13.676560722323901</c:v>
                </c:pt>
                <c:pt idx="59">
                  <c:v>13.65820428435398</c:v>
                </c:pt>
                <c:pt idx="60">
                  <c:v>13.647818404976258</c:v>
                </c:pt>
                <c:pt idx="61">
                  <c:v>13.641780103012465</c:v>
                </c:pt>
                <c:pt idx="62">
                  <c:v>13.635017204813021</c:v>
                </c:pt>
                <c:pt idx="63">
                  <c:v>13.627529710377919</c:v>
                </c:pt>
                <c:pt idx="64">
                  <c:v>13.617626895157301</c:v>
                </c:pt>
                <c:pt idx="65">
                  <c:v>13.609414804486544</c:v>
                </c:pt>
                <c:pt idx="66">
                  <c:v>13.602168842129997</c:v>
                </c:pt>
                <c:pt idx="67">
                  <c:v>13.59274909106648</c:v>
                </c:pt>
                <c:pt idx="68">
                  <c:v>13.585020064552829</c:v>
                </c:pt>
                <c:pt idx="69">
                  <c:v>13.57825716635338</c:v>
                </c:pt>
                <c:pt idx="70">
                  <c:v>13.569803543604074</c:v>
                </c:pt>
                <c:pt idx="71">
                  <c:v>13.563040645404627</c:v>
                </c:pt>
                <c:pt idx="72">
                  <c:v>13.558210003833596</c:v>
                </c:pt>
                <c:pt idx="73">
                  <c:v>13.549756381084286</c:v>
                </c:pt>
                <c:pt idx="74">
                  <c:v>13.542993482884841</c:v>
                </c:pt>
                <c:pt idx="75">
                  <c:v>13.536472116763949</c:v>
                </c:pt>
                <c:pt idx="76">
                  <c:v>13.531158411035811</c:v>
                </c:pt>
                <c:pt idx="77">
                  <c:v>13.526086237386227</c:v>
                </c:pt>
                <c:pt idx="78">
                  <c:v>13.520289467500985</c:v>
                </c:pt>
                <c:pt idx="79">
                  <c:v>13.515458825929954</c:v>
                </c:pt>
                <c:pt idx="80">
                  <c:v>13.508212863573405</c:v>
                </c:pt>
                <c:pt idx="81">
                  <c:v>13.501933029531061</c:v>
                </c:pt>
                <c:pt idx="82">
                  <c:v>13.492996342624652</c:v>
                </c:pt>
                <c:pt idx="83">
                  <c:v>13.48671650858231</c:v>
                </c:pt>
                <c:pt idx="84">
                  <c:v>13.480195142461415</c:v>
                </c:pt>
                <c:pt idx="85">
                  <c:v>13.472707648026315</c:v>
                </c:pt>
                <c:pt idx="86">
                  <c:v>13.467393942298179</c:v>
                </c:pt>
                <c:pt idx="87">
                  <c:v>13.460631044098733</c:v>
                </c:pt>
                <c:pt idx="88">
                  <c:v>13.456283466684804</c:v>
                </c:pt>
                <c:pt idx="89">
                  <c:v>13.453143549663633</c:v>
                </c:pt>
                <c:pt idx="90">
                  <c:v>13.446139119385634</c:v>
                </c:pt>
                <c:pt idx="91">
                  <c:v>13.442033074050256</c:v>
                </c:pt>
                <c:pt idx="92">
                  <c:v>13.438651624950534</c:v>
                </c:pt>
                <c:pt idx="93">
                  <c:v>13.433820983379499</c:v>
                </c:pt>
                <c:pt idx="94">
                  <c:v>13.427782681415712</c:v>
                </c:pt>
                <c:pt idx="95">
                  <c:v>13.42319357192323</c:v>
                </c:pt>
                <c:pt idx="96">
                  <c:v>13.418362930352197</c:v>
                </c:pt>
                <c:pt idx="97">
                  <c:v>13.414981481252477</c:v>
                </c:pt>
                <c:pt idx="98">
                  <c:v>13.41111696799565</c:v>
                </c:pt>
                <c:pt idx="99">
                  <c:v>13.404837133953308</c:v>
                </c:pt>
                <c:pt idx="100">
                  <c:v>13.398798831989515</c:v>
                </c:pt>
                <c:pt idx="101">
                  <c:v>13.394209722497035</c:v>
                </c:pt>
                <c:pt idx="102">
                  <c:v>13.390828273397311</c:v>
                </c:pt>
                <c:pt idx="103">
                  <c:v>13.385997631826276</c:v>
                </c:pt>
                <c:pt idx="104">
                  <c:v>13.381166990255243</c:v>
                </c:pt>
                <c:pt idx="105">
                  <c:v>13.379234733626831</c:v>
                </c:pt>
                <c:pt idx="106">
                  <c:v>13.373437963741592</c:v>
                </c:pt>
                <c:pt idx="107">
                  <c:v>13.367882725934905</c:v>
                </c:pt>
                <c:pt idx="108">
                  <c:v>13.361844423971114</c:v>
                </c:pt>
                <c:pt idx="109">
                  <c:v>13.357979910714286</c:v>
                </c:pt>
                <c:pt idx="110">
                  <c:v>13.350733948357737</c:v>
                </c:pt>
                <c:pt idx="111">
                  <c:v>13.347835563415117</c:v>
                </c:pt>
                <c:pt idx="112">
                  <c:v>13.343246453922637</c:v>
                </c:pt>
                <c:pt idx="113">
                  <c:v>13.338415812351602</c:v>
                </c:pt>
                <c:pt idx="114">
                  <c:v>13.331411382073604</c:v>
                </c:pt>
                <c:pt idx="115">
                  <c:v>13.324406951795606</c:v>
                </c:pt>
                <c:pt idx="116">
                  <c:v>13.31933477814602</c:v>
                </c:pt>
                <c:pt idx="117">
                  <c:v>13.314504136574987</c:v>
                </c:pt>
                <c:pt idx="118">
                  <c:v>13.31063962331816</c:v>
                </c:pt>
                <c:pt idx="119">
                  <c:v>13.306050513825678</c:v>
                </c:pt>
                <c:pt idx="120">
                  <c:v>13.301702936411749</c:v>
                </c:pt>
                <c:pt idx="121">
                  <c:v>13.294456974055198</c:v>
                </c:pt>
                <c:pt idx="122">
                  <c:v>13.293249313662439</c:v>
                </c:pt>
                <c:pt idx="123">
                  <c:v>13.288660204169961</c:v>
                </c:pt>
                <c:pt idx="124">
                  <c:v>13.28262190220617</c:v>
                </c:pt>
                <c:pt idx="125">
                  <c:v>13.277549728556584</c:v>
                </c:pt>
                <c:pt idx="126">
                  <c:v>13.271511426592793</c:v>
                </c:pt>
                <c:pt idx="127">
                  <c:v>13.262333207607831</c:v>
                </c:pt>
                <c:pt idx="128">
                  <c:v>13.258227162272453</c:v>
                </c:pt>
                <c:pt idx="129">
                  <c:v>13.250498135758802</c:v>
                </c:pt>
                <c:pt idx="130">
                  <c:v>13.24421830171646</c:v>
                </c:pt>
                <c:pt idx="131">
                  <c:v>13.238179999752669</c:v>
                </c:pt>
                <c:pt idx="132">
                  <c:v>13.233349358181638</c:v>
                </c:pt>
                <c:pt idx="133">
                  <c:v>13.229484844924812</c:v>
                </c:pt>
                <c:pt idx="134">
                  <c:v>13.223446542961021</c:v>
                </c:pt>
                <c:pt idx="135">
                  <c:v>13.217649773075783</c:v>
                </c:pt>
                <c:pt idx="136">
                  <c:v>13.21281913150475</c:v>
                </c:pt>
                <c:pt idx="137">
                  <c:v>13.205573169148199</c:v>
                </c:pt>
                <c:pt idx="138">
                  <c:v>13.19977639926296</c:v>
                </c:pt>
                <c:pt idx="139">
                  <c:v>13.193496565220618</c:v>
                </c:pt>
                <c:pt idx="140">
                  <c:v>13.187458263256827</c:v>
                </c:pt>
                <c:pt idx="141">
                  <c:v>13.181419961293033</c:v>
                </c:pt>
                <c:pt idx="142">
                  <c:v>13.176347787643449</c:v>
                </c:pt>
                <c:pt idx="143">
                  <c:v>13.170067953601105</c:v>
                </c:pt>
                <c:pt idx="144">
                  <c:v>13.164995779951523</c:v>
                </c:pt>
                <c:pt idx="145">
                  <c:v>13.158957477987734</c:v>
                </c:pt>
                <c:pt idx="146">
                  <c:v>13.15388530433815</c:v>
                </c:pt>
                <c:pt idx="147">
                  <c:v>13.146639341981603</c:v>
                </c:pt>
                <c:pt idx="148">
                  <c:v>13.140359507939257</c:v>
                </c:pt>
                <c:pt idx="149">
                  <c:v>13.132872013504155</c:v>
                </c:pt>
                <c:pt idx="150">
                  <c:v>13.126592179461813</c:v>
                </c:pt>
                <c:pt idx="151">
                  <c:v>13.119346217105265</c:v>
                </c:pt>
                <c:pt idx="152">
                  <c:v>13.11427404345568</c:v>
                </c:pt>
                <c:pt idx="153">
                  <c:v>13.10799420941334</c:v>
                </c:pt>
                <c:pt idx="154">
                  <c:v>13.100265182899681</c:v>
                </c:pt>
                <c:pt idx="155">
                  <c:v>13.09084543183617</c:v>
                </c:pt>
                <c:pt idx="156">
                  <c:v>13.083599469479619</c:v>
                </c:pt>
                <c:pt idx="157">
                  <c:v>13.076111975044519</c:v>
                </c:pt>
                <c:pt idx="158">
                  <c:v>13.069832141002177</c:v>
                </c:pt>
                <c:pt idx="159">
                  <c:v>13.065243031509695</c:v>
                </c:pt>
                <c:pt idx="160">
                  <c:v>13.054132555896318</c:v>
                </c:pt>
                <c:pt idx="161">
                  <c:v>13.046886593539769</c:v>
                </c:pt>
                <c:pt idx="162">
                  <c:v>13.040606759497427</c:v>
                </c:pt>
                <c:pt idx="163">
                  <c:v>13.03384386129798</c:v>
                </c:pt>
                <c:pt idx="164">
                  <c:v>13.025631770627223</c:v>
                </c:pt>
                <c:pt idx="165">
                  <c:v>13.02080112905619</c:v>
                </c:pt>
                <c:pt idx="166">
                  <c:v>13.011381377992677</c:v>
                </c:pt>
                <c:pt idx="167">
                  <c:v>13.005101543950337</c:v>
                </c:pt>
                <c:pt idx="168">
                  <c:v>12.997855581593786</c:v>
                </c:pt>
                <c:pt idx="169">
                  <c:v>12.98867736260882</c:v>
                </c:pt>
                <c:pt idx="170">
                  <c:v>12.979982207780964</c:v>
                </c:pt>
                <c:pt idx="171">
                  <c:v>12.969837860481794</c:v>
                </c:pt>
                <c:pt idx="172">
                  <c:v>12.962833430203798</c:v>
                </c:pt>
                <c:pt idx="173">
                  <c:v>12.956553596161454</c:v>
                </c:pt>
                <c:pt idx="174">
                  <c:v>12.946892313019386</c:v>
                </c:pt>
                <c:pt idx="175">
                  <c:v>12.941337075212701</c:v>
                </c:pt>
                <c:pt idx="176">
                  <c:v>12.93409111285615</c:v>
                </c:pt>
                <c:pt idx="177">
                  <c:v>12.925879022185397</c:v>
                </c:pt>
                <c:pt idx="178">
                  <c:v>12.916942335278987</c:v>
                </c:pt>
                <c:pt idx="179">
                  <c:v>12.910420969158093</c:v>
                </c:pt>
                <c:pt idx="180">
                  <c:v>12.901484282251682</c:v>
                </c:pt>
                <c:pt idx="181">
                  <c:v>12.893513723659476</c:v>
                </c:pt>
                <c:pt idx="182">
                  <c:v>12.885301632988721</c:v>
                </c:pt>
                <c:pt idx="183">
                  <c:v>12.878297202710725</c:v>
                </c:pt>
                <c:pt idx="184">
                  <c:v>12.869843579961417</c:v>
                </c:pt>
                <c:pt idx="185">
                  <c:v>12.862114553447761</c:v>
                </c:pt>
                <c:pt idx="186">
                  <c:v>12.854143994855558</c:v>
                </c:pt>
                <c:pt idx="187">
                  <c:v>12.847622628734662</c:v>
                </c:pt>
                <c:pt idx="188">
                  <c:v>12.840135134299562</c:v>
                </c:pt>
                <c:pt idx="189">
                  <c:v>12.833130704021565</c:v>
                </c:pt>
                <c:pt idx="190">
                  <c:v>12.825401677507912</c:v>
                </c:pt>
                <c:pt idx="191">
                  <c:v>12.81622345852295</c:v>
                </c:pt>
                <c:pt idx="192">
                  <c:v>12.809460560323501</c:v>
                </c:pt>
                <c:pt idx="193">
                  <c:v>12.803905322516814</c:v>
                </c:pt>
                <c:pt idx="194">
                  <c:v>12.79714242431737</c:v>
                </c:pt>
                <c:pt idx="195">
                  <c:v>12.788688801568062</c:v>
                </c:pt>
                <c:pt idx="196">
                  <c:v>12.780959775054408</c:v>
                </c:pt>
                <c:pt idx="197">
                  <c:v>12.7725061523051</c:v>
                </c:pt>
                <c:pt idx="198">
                  <c:v>12.765984786184205</c:v>
                </c:pt>
                <c:pt idx="199">
                  <c:v>12.758014227592</c:v>
                </c:pt>
                <c:pt idx="200">
                  <c:v>12.751251329392558</c:v>
                </c:pt>
                <c:pt idx="201">
                  <c:v>12.743039238721801</c:v>
                </c:pt>
                <c:pt idx="202">
                  <c:v>12.735068680129597</c:v>
                </c:pt>
                <c:pt idx="203">
                  <c:v>12.728064249851601</c:v>
                </c:pt>
                <c:pt idx="204">
                  <c:v>12.722509012044913</c:v>
                </c:pt>
                <c:pt idx="205">
                  <c:v>12.716712242159673</c:v>
                </c:pt>
                <c:pt idx="206">
                  <c:v>12.710432408117333</c:v>
                </c:pt>
                <c:pt idx="207">
                  <c:v>12.705118702389194</c:v>
                </c:pt>
                <c:pt idx="208">
                  <c:v>12.698355804189749</c:v>
                </c:pt>
                <c:pt idx="209">
                  <c:v>12.693525162618716</c:v>
                </c:pt>
                <c:pt idx="210">
                  <c:v>12.686520732340718</c:v>
                </c:pt>
                <c:pt idx="211">
                  <c:v>12.67927476998417</c:v>
                </c:pt>
                <c:pt idx="212">
                  <c:v>12.67516872464879</c:v>
                </c:pt>
                <c:pt idx="213">
                  <c:v>12.669130422684999</c:v>
                </c:pt>
                <c:pt idx="214">
                  <c:v>12.663092120721208</c:v>
                </c:pt>
                <c:pt idx="215">
                  <c:v>12.65729535083597</c:v>
                </c:pt>
                <c:pt idx="216">
                  <c:v>12.652706241343488</c:v>
                </c:pt>
                <c:pt idx="217">
                  <c:v>12.6471510035368</c:v>
                </c:pt>
                <c:pt idx="218">
                  <c:v>12.640871169494456</c:v>
                </c:pt>
                <c:pt idx="219">
                  <c:v>12.634108271295011</c:v>
                </c:pt>
                <c:pt idx="220">
                  <c:v>12.628794565566876</c:v>
                </c:pt>
                <c:pt idx="221">
                  <c:v>12.621790135288876</c:v>
                </c:pt>
                <c:pt idx="222">
                  <c:v>12.615751833325087</c:v>
                </c:pt>
                <c:pt idx="223">
                  <c:v>12.610196595518397</c:v>
                </c:pt>
                <c:pt idx="224">
                  <c:v>12.605365953947365</c:v>
                </c:pt>
                <c:pt idx="225">
                  <c:v>12.599810716140677</c:v>
                </c:pt>
                <c:pt idx="226">
                  <c:v>12.593047817941233</c:v>
                </c:pt>
                <c:pt idx="227">
                  <c:v>12.588217176370199</c:v>
                </c:pt>
                <c:pt idx="228">
                  <c:v>12.581695810249306</c:v>
                </c:pt>
                <c:pt idx="229">
                  <c:v>12.577348232835377</c:v>
                </c:pt>
                <c:pt idx="230">
                  <c:v>12.572034527107242</c:v>
                </c:pt>
                <c:pt idx="231">
                  <c:v>12.566720821379104</c:v>
                </c:pt>
                <c:pt idx="232">
                  <c:v>12.560440987336765</c:v>
                </c:pt>
                <c:pt idx="233">
                  <c:v>12.555368813687179</c:v>
                </c:pt>
                <c:pt idx="234">
                  <c:v>12.549813575880492</c:v>
                </c:pt>
                <c:pt idx="235">
                  <c:v>12.543775273916701</c:v>
                </c:pt>
                <c:pt idx="236">
                  <c:v>12.537978504031463</c:v>
                </c:pt>
                <c:pt idx="237">
                  <c:v>12.534113990774635</c:v>
                </c:pt>
                <c:pt idx="238">
                  <c:v>12.529041817125051</c:v>
                </c:pt>
                <c:pt idx="239">
                  <c:v>12.524452707632571</c:v>
                </c:pt>
                <c:pt idx="240">
                  <c:v>12.519622066061537</c:v>
                </c:pt>
                <c:pt idx="241">
                  <c:v>12.51261763578354</c:v>
                </c:pt>
                <c:pt idx="242">
                  <c:v>12.507062397976853</c:v>
                </c:pt>
                <c:pt idx="243">
                  <c:v>12.499574903541752</c:v>
                </c:pt>
                <c:pt idx="244">
                  <c:v>12.492812005342307</c:v>
                </c:pt>
                <c:pt idx="245">
                  <c:v>12.487256767535616</c:v>
                </c:pt>
                <c:pt idx="246">
                  <c:v>12.483150722200239</c:v>
                </c:pt>
                <c:pt idx="247">
                  <c:v>12.476387824000792</c:v>
                </c:pt>
                <c:pt idx="248">
                  <c:v>12.472040246586863</c:v>
                </c:pt>
                <c:pt idx="249">
                  <c:v>12.465035816308864</c:v>
                </c:pt>
                <c:pt idx="250">
                  <c:v>12.454649936931144</c:v>
                </c:pt>
                <c:pt idx="251">
                  <c:v>12.447162442496042</c:v>
                </c:pt>
                <c:pt idx="252">
                  <c:v>12.438225755589631</c:v>
                </c:pt>
                <c:pt idx="253">
                  <c:v>12.431462857390184</c:v>
                </c:pt>
                <c:pt idx="254">
                  <c:v>12.424216895033634</c:v>
                </c:pt>
                <c:pt idx="255">
                  <c:v>12.416004804362878</c:v>
                </c:pt>
                <c:pt idx="256">
                  <c:v>12.409724970320537</c:v>
                </c:pt>
                <c:pt idx="257">
                  <c:v>12.402720540042539</c:v>
                </c:pt>
                <c:pt idx="258">
                  <c:v>12.394749981450333</c:v>
                </c:pt>
                <c:pt idx="259">
                  <c:v>12.388953211565095</c:v>
                </c:pt>
                <c:pt idx="260">
                  <c:v>12.382190313365646</c:v>
                </c:pt>
                <c:pt idx="261">
                  <c:v>12.373495158537787</c:v>
                </c:pt>
                <c:pt idx="262">
                  <c:v>12.366490728259793</c:v>
                </c:pt>
                <c:pt idx="263">
                  <c:v>12.358278637589038</c:v>
                </c:pt>
                <c:pt idx="264">
                  <c:v>12.350549611075383</c:v>
                </c:pt>
                <c:pt idx="265">
                  <c:v>12.34282058456173</c:v>
                </c:pt>
                <c:pt idx="266">
                  <c:v>12.336782282597939</c:v>
                </c:pt>
                <c:pt idx="267">
                  <c:v>12.327845595691528</c:v>
                </c:pt>
                <c:pt idx="268">
                  <c:v>12.323256486199048</c:v>
                </c:pt>
                <c:pt idx="269">
                  <c:v>12.31625205592105</c:v>
                </c:pt>
                <c:pt idx="270">
                  <c:v>12.307556901093189</c:v>
                </c:pt>
                <c:pt idx="271">
                  <c:v>12.300794002893744</c:v>
                </c:pt>
                <c:pt idx="272">
                  <c:v>12.293306508458643</c:v>
                </c:pt>
                <c:pt idx="273">
                  <c:v>12.287268206494852</c:v>
                </c:pt>
                <c:pt idx="274">
                  <c:v>12.27929764790265</c:v>
                </c:pt>
                <c:pt idx="275">
                  <c:v>12.271085557231894</c:v>
                </c:pt>
                <c:pt idx="276">
                  <c:v>12.262148870325484</c:v>
                </c:pt>
                <c:pt idx="277">
                  <c:v>12.254178311733279</c:v>
                </c:pt>
                <c:pt idx="278">
                  <c:v>12.246449285219628</c:v>
                </c:pt>
                <c:pt idx="279">
                  <c:v>12.240652515334387</c:v>
                </c:pt>
                <c:pt idx="280">
                  <c:v>12.233406552977838</c:v>
                </c:pt>
                <c:pt idx="281">
                  <c:v>12.226643654778393</c:v>
                </c:pt>
                <c:pt idx="282">
                  <c:v>12.222054545285911</c:v>
                </c:pt>
                <c:pt idx="283">
                  <c:v>12.215291647086465</c:v>
                </c:pt>
                <c:pt idx="284">
                  <c:v>12.207562620572812</c:v>
                </c:pt>
                <c:pt idx="285">
                  <c:v>12.199592061980608</c:v>
                </c:pt>
                <c:pt idx="286">
                  <c:v>12.191138439231302</c:v>
                </c:pt>
                <c:pt idx="287">
                  <c:v>12.182926348560546</c:v>
                </c:pt>
                <c:pt idx="288">
                  <c:v>12.179061835303719</c:v>
                </c:pt>
                <c:pt idx="289">
                  <c:v>12.172782001261377</c:v>
                </c:pt>
                <c:pt idx="290">
                  <c:v>12.167468295533242</c:v>
                </c:pt>
                <c:pt idx="291">
                  <c:v>12.160222333176691</c:v>
                </c:pt>
                <c:pt idx="292">
                  <c:v>12.153942499134349</c:v>
                </c:pt>
                <c:pt idx="293">
                  <c:v>12.147662665092009</c:v>
                </c:pt>
                <c:pt idx="294">
                  <c:v>12.14065823481401</c:v>
                </c:pt>
                <c:pt idx="295">
                  <c:v>12.133895336614565</c:v>
                </c:pt>
                <c:pt idx="296">
                  <c:v>12.12737397049367</c:v>
                </c:pt>
                <c:pt idx="297">
                  <c:v>12.125441713865257</c:v>
                </c:pt>
                <c:pt idx="298">
                  <c:v>12.118437283587259</c:v>
                </c:pt>
                <c:pt idx="299">
                  <c:v>12.112398981623468</c:v>
                </c:pt>
                <c:pt idx="300">
                  <c:v>12.10563608342402</c:v>
                </c:pt>
                <c:pt idx="301">
                  <c:v>12.099114717303125</c:v>
                </c:pt>
                <c:pt idx="302">
                  <c:v>12.091385690789474</c:v>
                </c:pt>
                <c:pt idx="303">
                  <c:v>12.08365666427582</c:v>
                </c:pt>
                <c:pt idx="304">
                  <c:v>12.076893766076376</c:v>
                </c:pt>
                <c:pt idx="305">
                  <c:v>12.070855464112585</c:v>
                </c:pt>
                <c:pt idx="306">
                  <c:v>12.06143571304907</c:v>
                </c:pt>
                <c:pt idx="307">
                  <c:v>12.054914346928175</c:v>
                </c:pt>
                <c:pt idx="308">
                  <c:v>12.048876044964384</c:v>
                </c:pt>
                <c:pt idx="309">
                  <c:v>12.042596210922042</c:v>
                </c:pt>
                <c:pt idx="310">
                  <c:v>12.036074844801147</c:v>
                </c:pt>
                <c:pt idx="311">
                  <c:v>12.029795010758804</c:v>
                </c:pt>
                <c:pt idx="312">
                  <c:v>12.022549048402254</c:v>
                </c:pt>
                <c:pt idx="313">
                  <c:v>12.015061553967156</c:v>
                </c:pt>
                <c:pt idx="314">
                  <c:v>12.008298655767708</c:v>
                </c:pt>
                <c:pt idx="315">
                  <c:v>12.001294225489714</c:v>
                </c:pt>
                <c:pt idx="316">
                  <c:v>11.995497455604475</c:v>
                </c:pt>
                <c:pt idx="317">
                  <c:v>11.987043832855166</c:v>
                </c:pt>
                <c:pt idx="318">
                  <c:v>11.977865613870202</c:v>
                </c:pt>
                <c:pt idx="319">
                  <c:v>11.972068843984964</c:v>
                </c:pt>
                <c:pt idx="320">
                  <c:v>11.96409828539276</c:v>
                </c:pt>
                <c:pt idx="321">
                  <c:v>11.956127726800554</c:v>
                </c:pt>
                <c:pt idx="322">
                  <c:v>11.949847892758211</c:v>
                </c:pt>
                <c:pt idx="323">
                  <c:v>11.944292654951525</c:v>
                </c:pt>
                <c:pt idx="324">
                  <c:v>11.937046692594979</c:v>
                </c:pt>
                <c:pt idx="325">
                  <c:v>11.930042262316979</c:v>
                </c:pt>
                <c:pt idx="326">
                  <c:v>11.92110557541057</c:v>
                </c:pt>
                <c:pt idx="327">
                  <c:v>11.912410420582709</c:v>
                </c:pt>
                <c:pt idx="328">
                  <c:v>11.906372118618917</c:v>
                </c:pt>
                <c:pt idx="329">
                  <c:v>11.902024541204986</c:v>
                </c:pt>
                <c:pt idx="330">
                  <c:v>11.8964693033983</c:v>
                </c:pt>
                <c:pt idx="331">
                  <c:v>11.888257212727542</c:v>
                </c:pt>
                <c:pt idx="332">
                  <c:v>11.881735846606649</c:v>
                </c:pt>
                <c:pt idx="333">
                  <c:v>11.875939076721409</c:v>
                </c:pt>
                <c:pt idx="334">
                  <c:v>11.867726986050654</c:v>
                </c:pt>
                <c:pt idx="335">
                  <c:v>11.854925785887415</c:v>
                </c:pt>
                <c:pt idx="336">
                  <c:v>11.846230631059557</c:v>
                </c:pt>
                <c:pt idx="337">
                  <c:v>11.839709264938662</c:v>
                </c:pt>
                <c:pt idx="338">
                  <c:v>11.831738706346458</c:v>
                </c:pt>
                <c:pt idx="339">
                  <c:v>11.825217340225565</c:v>
                </c:pt>
                <c:pt idx="340">
                  <c:v>11.827632661011082</c:v>
                </c:pt>
                <c:pt idx="341">
                  <c:v>11.820869762811634</c:v>
                </c:pt>
                <c:pt idx="342">
                  <c:v>11.813623800455085</c:v>
                </c:pt>
                <c:pt idx="343">
                  <c:v>11.809517755119709</c:v>
                </c:pt>
                <c:pt idx="344">
                  <c:v>11.802271792763159</c:v>
                </c:pt>
                <c:pt idx="345">
                  <c:v>11.795991958720816</c:v>
                </c:pt>
                <c:pt idx="346">
                  <c:v>11.790436720914128</c:v>
                </c:pt>
                <c:pt idx="347">
                  <c:v>11.783673822714682</c:v>
                </c:pt>
                <c:pt idx="348">
                  <c:v>11.778118584907993</c:v>
                </c:pt>
                <c:pt idx="349">
                  <c:v>11.770389558394342</c:v>
                </c:pt>
                <c:pt idx="350">
                  <c:v>11.764834320587655</c:v>
                </c:pt>
                <c:pt idx="351">
                  <c:v>11.758554486545313</c:v>
                </c:pt>
                <c:pt idx="352">
                  <c:v>11.754689973288485</c:v>
                </c:pt>
                <c:pt idx="353">
                  <c:v>11.749859331717452</c:v>
                </c:pt>
                <c:pt idx="354">
                  <c:v>11.743096433518005</c:v>
                </c:pt>
                <c:pt idx="355">
                  <c:v>11.737299663632767</c:v>
                </c:pt>
                <c:pt idx="356">
                  <c:v>11.735367407004354</c:v>
                </c:pt>
                <c:pt idx="357">
                  <c:v>11.72908757296201</c:v>
                </c:pt>
                <c:pt idx="358">
                  <c:v>11.721600078526912</c:v>
                </c:pt>
                <c:pt idx="359">
                  <c:v>11.717977097348635</c:v>
                </c:pt>
                <c:pt idx="360">
                  <c:v>11.710972667070637</c:v>
                </c:pt>
                <c:pt idx="361">
                  <c:v>11.702760576399884</c:v>
                </c:pt>
                <c:pt idx="362">
                  <c:v>11.696963806514642</c:v>
                </c:pt>
                <c:pt idx="363">
                  <c:v>11.691650100786505</c:v>
                </c:pt>
                <c:pt idx="364">
                  <c:v>11.687060991294025</c:v>
                </c:pt>
                <c:pt idx="365">
                  <c:v>11.682230349722991</c:v>
                </c:pt>
                <c:pt idx="366">
                  <c:v>11.675708983602098</c:v>
                </c:pt>
                <c:pt idx="367">
                  <c:v>11.666530764617134</c:v>
                </c:pt>
                <c:pt idx="368">
                  <c:v>11.658560206024934</c:v>
                </c:pt>
                <c:pt idx="369">
                  <c:v>11.653488032375344</c:v>
                </c:pt>
                <c:pt idx="370">
                  <c:v>11.647208198333004</c:v>
                </c:pt>
                <c:pt idx="371">
                  <c:v>11.638996107662246</c:v>
                </c:pt>
                <c:pt idx="372">
                  <c:v>11.634406998169766</c:v>
                </c:pt>
                <c:pt idx="373">
                  <c:v>11.628610228284527</c:v>
                </c:pt>
                <c:pt idx="374">
                  <c:v>11.62353805463494</c:v>
                </c:pt>
                <c:pt idx="375">
                  <c:v>11.617016688514047</c:v>
                </c:pt>
                <c:pt idx="376">
                  <c:v>11.612669111100118</c:v>
                </c:pt>
                <c:pt idx="377">
                  <c:v>11.605181616665018</c:v>
                </c:pt>
                <c:pt idx="378">
                  <c:v>11.591172756109023</c:v>
                </c:pt>
                <c:pt idx="379">
                  <c:v>11.585375986223783</c:v>
                </c:pt>
                <c:pt idx="380">
                  <c:v>11.579096152181437</c:v>
                </c:pt>
                <c:pt idx="381">
                  <c:v>11.571367125667786</c:v>
                </c:pt>
                <c:pt idx="382">
                  <c:v>11.565811887861097</c:v>
                </c:pt>
                <c:pt idx="383">
                  <c:v>11.558324393426</c:v>
                </c:pt>
                <c:pt idx="384">
                  <c:v>11.552527623540758</c:v>
                </c:pt>
                <c:pt idx="385">
                  <c:v>11.547696981969727</c:v>
                </c:pt>
                <c:pt idx="386">
                  <c:v>11.540209487534625</c:v>
                </c:pt>
                <c:pt idx="387">
                  <c:v>11.53199739686387</c:v>
                </c:pt>
                <c:pt idx="388">
                  <c:v>11.525234498664423</c:v>
                </c:pt>
                <c:pt idx="389">
                  <c:v>11.51919619670063</c:v>
                </c:pt>
                <c:pt idx="390">
                  <c:v>11.510984106029873</c:v>
                </c:pt>
                <c:pt idx="391">
                  <c:v>11.504704271987533</c:v>
                </c:pt>
                <c:pt idx="392">
                  <c:v>11.498907502102293</c:v>
                </c:pt>
                <c:pt idx="393">
                  <c:v>11.494559924688364</c:v>
                </c:pt>
                <c:pt idx="394">
                  <c:v>11.485623237781951</c:v>
                </c:pt>
                <c:pt idx="395">
                  <c:v>11.478618807503954</c:v>
                </c:pt>
                <c:pt idx="396">
                  <c:v>11.471855909304509</c:v>
                </c:pt>
                <c:pt idx="397">
                  <c:v>11.463643818633754</c:v>
                </c:pt>
                <c:pt idx="398">
                  <c:v>11.456397856277206</c:v>
                </c:pt>
                <c:pt idx="399">
                  <c:v>11.451325682627623</c:v>
                </c:pt>
                <c:pt idx="400">
                  <c:v>11.444804316506728</c:v>
                </c:pt>
                <c:pt idx="401">
                  <c:v>11.439732142857144</c:v>
                </c:pt>
                <c:pt idx="402">
                  <c:v>11.433210776736249</c:v>
                </c:pt>
                <c:pt idx="403">
                  <c:v>11.424032557751287</c:v>
                </c:pt>
                <c:pt idx="404">
                  <c:v>11.416786595394736</c:v>
                </c:pt>
                <c:pt idx="405">
                  <c:v>11.411231357588051</c:v>
                </c:pt>
                <c:pt idx="406">
                  <c:v>11.404951523545705</c:v>
                </c:pt>
                <c:pt idx="407">
                  <c:v>11.398671689503363</c:v>
                </c:pt>
                <c:pt idx="408">
                  <c:v>11.392391855461021</c:v>
                </c:pt>
                <c:pt idx="409">
                  <c:v>11.388285810125643</c:v>
                </c:pt>
                <c:pt idx="410">
                  <c:v>11.382489040240401</c:v>
                </c:pt>
                <c:pt idx="411">
                  <c:v>11.376933802433715</c:v>
                </c:pt>
                <c:pt idx="412">
                  <c:v>11.371378564627026</c:v>
                </c:pt>
                <c:pt idx="413">
                  <c:v>11.365340262663235</c:v>
                </c:pt>
                <c:pt idx="414">
                  <c:v>11.358577364463789</c:v>
                </c:pt>
                <c:pt idx="415">
                  <c:v>11.352780594578551</c:v>
                </c:pt>
                <c:pt idx="416">
                  <c:v>11.344810035986347</c:v>
                </c:pt>
                <c:pt idx="417">
                  <c:v>11.337081009472694</c:v>
                </c:pt>
                <c:pt idx="418">
                  <c:v>11.32911045088049</c:v>
                </c:pt>
                <c:pt idx="419">
                  <c:v>11.322106020602492</c:v>
                </c:pt>
                <c:pt idx="420">
                  <c:v>11.315584654481597</c:v>
                </c:pt>
                <c:pt idx="421">
                  <c:v>11.309063288360703</c:v>
                </c:pt>
                <c:pt idx="422">
                  <c:v>11.301575793925602</c:v>
                </c:pt>
                <c:pt idx="423">
                  <c:v>11.293605235333398</c:v>
                </c:pt>
                <c:pt idx="424">
                  <c:v>11.287325401291056</c:v>
                </c:pt>
                <c:pt idx="425">
                  <c:v>11.283460888034229</c:v>
                </c:pt>
                <c:pt idx="426">
                  <c:v>11.276939521913334</c:v>
                </c:pt>
                <c:pt idx="427">
                  <c:v>11.268727431242578</c:v>
                </c:pt>
                <c:pt idx="428">
                  <c:v>11.262689129278789</c:v>
                </c:pt>
                <c:pt idx="429">
                  <c:v>11.254960102765136</c:v>
                </c:pt>
                <c:pt idx="430">
                  <c:v>11.252061717822516</c:v>
                </c:pt>
                <c:pt idx="431">
                  <c:v>11.244332691308864</c:v>
                </c:pt>
                <c:pt idx="432">
                  <c:v>11.238535921423624</c:v>
                </c:pt>
                <c:pt idx="433">
                  <c:v>11.231531491145626</c:v>
                </c:pt>
                <c:pt idx="434">
                  <c:v>11.225251657103284</c:v>
                </c:pt>
                <c:pt idx="435">
                  <c:v>11.218971823060942</c:v>
                </c:pt>
                <c:pt idx="436">
                  <c:v>11.213416585254254</c:v>
                </c:pt>
                <c:pt idx="437">
                  <c:v>11.20858594368322</c:v>
                </c:pt>
                <c:pt idx="438">
                  <c:v>11.199890788855361</c:v>
                </c:pt>
                <c:pt idx="439">
                  <c:v>11.192886358577363</c:v>
                </c:pt>
                <c:pt idx="440">
                  <c:v>11.185640396220816</c:v>
                </c:pt>
                <c:pt idx="441">
                  <c:v>11.18056822257123</c:v>
                </c:pt>
                <c:pt idx="442">
                  <c:v>11.17597911307875</c:v>
                </c:pt>
                <c:pt idx="443">
                  <c:v>11.170182343193511</c:v>
                </c:pt>
                <c:pt idx="444">
                  <c:v>11.164627105386822</c:v>
                </c:pt>
                <c:pt idx="445">
                  <c:v>11.161245656287099</c:v>
                </c:pt>
                <c:pt idx="446">
                  <c:v>11.154482758087653</c:v>
                </c:pt>
                <c:pt idx="447">
                  <c:v>11.146995263652551</c:v>
                </c:pt>
                <c:pt idx="448">
                  <c:v>11.139266237138898</c:v>
                </c:pt>
                <c:pt idx="449">
                  <c:v>11.131778742703796</c:v>
                </c:pt>
                <c:pt idx="450">
                  <c:v>11.124532780347248</c:v>
                </c:pt>
                <c:pt idx="451">
                  <c:v>11.116562221755045</c:v>
                </c:pt>
                <c:pt idx="452">
                  <c:v>11.109316259398495</c:v>
                </c:pt>
                <c:pt idx="453">
                  <c:v>11.102794893277601</c:v>
                </c:pt>
                <c:pt idx="454">
                  <c:v>11.099413444177877</c:v>
                </c:pt>
                <c:pt idx="455">
                  <c:v>11.093616674292639</c:v>
                </c:pt>
                <c:pt idx="456">
                  <c:v>11.087578372328847</c:v>
                </c:pt>
                <c:pt idx="457">
                  <c:v>11.081540070365056</c:v>
                </c:pt>
                <c:pt idx="458">
                  <c:v>11.074294108008509</c:v>
                </c:pt>
                <c:pt idx="459">
                  <c:v>11.06704814565196</c:v>
                </c:pt>
                <c:pt idx="460">
                  <c:v>11.060285247452512</c:v>
                </c:pt>
                <c:pt idx="461">
                  <c:v>11.053280817174514</c:v>
                </c:pt>
                <c:pt idx="462">
                  <c:v>11.048691707682032</c:v>
                </c:pt>
                <c:pt idx="463">
                  <c:v>11.042894937796794</c:v>
                </c:pt>
                <c:pt idx="464">
                  <c:v>11.034682847126037</c:v>
                </c:pt>
                <c:pt idx="465">
                  <c:v>11.029852205555004</c:v>
                </c:pt>
                <c:pt idx="466">
                  <c:v>11.022847775277006</c:v>
                </c:pt>
                <c:pt idx="467">
                  <c:v>11.015843344999007</c:v>
                </c:pt>
                <c:pt idx="468">
                  <c:v>11.003525208992874</c:v>
                </c:pt>
                <c:pt idx="469">
                  <c:v>10.996279246636325</c:v>
                </c:pt>
                <c:pt idx="470">
                  <c:v>10.987342559729916</c:v>
                </c:pt>
                <c:pt idx="471">
                  <c:v>10.980821193609019</c:v>
                </c:pt>
                <c:pt idx="472">
                  <c:v>10.974782891645228</c:v>
                </c:pt>
                <c:pt idx="473">
                  <c:v>10.967536929288679</c:v>
                </c:pt>
                <c:pt idx="474">
                  <c:v>10.960049434853579</c:v>
                </c:pt>
                <c:pt idx="475">
                  <c:v>10.953528068732686</c:v>
                </c:pt>
                <c:pt idx="476">
                  <c:v>10.949180491318755</c:v>
                </c:pt>
                <c:pt idx="477">
                  <c:v>10.944591381826273</c:v>
                </c:pt>
                <c:pt idx="478">
                  <c:v>10.939036144019585</c:v>
                </c:pt>
                <c:pt idx="479">
                  <c:v>10.932031713741589</c:v>
                </c:pt>
                <c:pt idx="480">
                  <c:v>10.92333655891373</c:v>
                </c:pt>
                <c:pt idx="481">
                  <c:v>10.916090596557181</c:v>
                </c:pt>
                <c:pt idx="482">
                  <c:v>10.908844634200634</c:v>
                </c:pt>
                <c:pt idx="483">
                  <c:v>10.897251094430153</c:v>
                </c:pt>
                <c:pt idx="484">
                  <c:v>10.890488196230708</c:v>
                </c:pt>
                <c:pt idx="485">
                  <c:v>10.884691426345467</c:v>
                </c:pt>
                <c:pt idx="486">
                  <c:v>10.878653124381676</c:v>
                </c:pt>
                <c:pt idx="487">
                  <c:v>10.871890226182231</c:v>
                </c:pt>
                <c:pt idx="488">
                  <c:v>10.86585192421844</c:v>
                </c:pt>
                <c:pt idx="489">
                  <c:v>10.8600551543332</c:v>
                </c:pt>
                <c:pt idx="490">
                  <c:v>10.853533788212305</c:v>
                </c:pt>
                <c:pt idx="491">
                  <c:v>10.84652935793431</c:v>
                </c:pt>
                <c:pt idx="492">
                  <c:v>10.842906376756034</c:v>
                </c:pt>
                <c:pt idx="493">
                  <c:v>10.834694286085277</c:v>
                </c:pt>
                <c:pt idx="494">
                  <c:v>10.829622112435692</c:v>
                </c:pt>
                <c:pt idx="495">
                  <c:v>10.822617682157693</c:v>
                </c:pt>
                <c:pt idx="496">
                  <c:v>10.818270104743766</c:v>
                </c:pt>
                <c:pt idx="497">
                  <c:v>10.813439463172733</c:v>
                </c:pt>
                <c:pt idx="498">
                  <c:v>10.809091885758804</c:v>
                </c:pt>
                <c:pt idx="499">
                  <c:v>10.802812051716462</c:v>
                </c:pt>
                <c:pt idx="500">
                  <c:v>10.79508302520281</c:v>
                </c:pt>
                <c:pt idx="501">
                  <c:v>10.786146338296399</c:v>
                </c:pt>
                <c:pt idx="502">
                  <c:v>10.780108036332607</c:v>
                </c:pt>
                <c:pt idx="503">
                  <c:v>10.773345138133161</c:v>
                </c:pt>
                <c:pt idx="504">
                  <c:v>10.767065304090821</c:v>
                </c:pt>
                <c:pt idx="505">
                  <c:v>10.761510066284131</c:v>
                </c:pt>
                <c:pt idx="506">
                  <c:v>10.75692095679165</c:v>
                </c:pt>
                <c:pt idx="507">
                  <c:v>10.751848783142064</c:v>
                </c:pt>
                <c:pt idx="508">
                  <c:v>10.747742737806689</c:v>
                </c:pt>
                <c:pt idx="509">
                  <c:v>10.742187499999998</c:v>
                </c:pt>
                <c:pt idx="510">
                  <c:v>10.732767748936485</c:v>
                </c:pt>
                <c:pt idx="511">
                  <c:v>10.726970979051245</c:v>
                </c:pt>
                <c:pt idx="512">
                  <c:v>10.723347997872972</c:v>
                </c:pt>
                <c:pt idx="513">
                  <c:v>10.715377439280767</c:v>
                </c:pt>
                <c:pt idx="514">
                  <c:v>10.708856073159872</c:v>
                </c:pt>
                <c:pt idx="515">
                  <c:v>10.700160918332012</c:v>
                </c:pt>
                <c:pt idx="516">
                  <c:v>10.693881084289671</c:v>
                </c:pt>
                <c:pt idx="517">
                  <c:v>10.690016571032844</c:v>
                </c:pt>
                <c:pt idx="518">
                  <c:v>10.6832536728334</c:v>
                </c:pt>
                <c:pt idx="519">
                  <c:v>10.676973838791058</c:v>
                </c:pt>
                <c:pt idx="520">
                  <c:v>10.670694004748714</c:v>
                </c:pt>
                <c:pt idx="521">
                  <c:v>10.667071023570442</c:v>
                </c:pt>
                <c:pt idx="522">
                  <c:v>10.661515785763754</c:v>
                </c:pt>
                <c:pt idx="523">
                  <c:v>10.656202080035618</c:v>
                </c:pt>
                <c:pt idx="524">
                  <c:v>10.649922245993276</c:v>
                </c:pt>
                <c:pt idx="525">
                  <c:v>10.644608540265139</c:v>
                </c:pt>
                <c:pt idx="526">
                  <c:v>10.638087174144244</c:v>
                </c:pt>
                <c:pt idx="527">
                  <c:v>10.634222660887421</c:v>
                </c:pt>
                <c:pt idx="528">
                  <c:v>10.628908955159284</c:v>
                </c:pt>
                <c:pt idx="529">
                  <c:v>10.622629121116939</c:v>
                </c:pt>
                <c:pt idx="530">
                  <c:v>10.618281543703011</c:v>
                </c:pt>
                <c:pt idx="531">
                  <c:v>10.613692434210529</c:v>
                </c:pt>
                <c:pt idx="532">
                  <c:v>10.60692953601108</c:v>
                </c:pt>
                <c:pt idx="533">
                  <c:v>10.599683573654531</c:v>
                </c:pt>
                <c:pt idx="534">
                  <c:v>10.591229950905223</c:v>
                </c:pt>
                <c:pt idx="535">
                  <c:v>10.58639930933419</c:v>
                </c:pt>
                <c:pt idx="536">
                  <c:v>10.578428750741987</c:v>
                </c:pt>
                <c:pt idx="537">
                  <c:v>10.572390448778194</c:v>
                </c:pt>
                <c:pt idx="538">
                  <c:v>10.563936826028884</c:v>
                </c:pt>
                <c:pt idx="539">
                  <c:v>10.559830780693508</c:v>
                </c:pt>
                <c:pt idx="540">
                  <c:v>10.556449331593784</c:v>
                </c:pt>
                <c:pt idx="541">
                  <c:v>10.550652561708548</c:v>
                </c:pt>
                <c:pt idx="542">
                  <c:v>10.543648131430549</c:v>
                </c:pt>
                <c:pt idx="543">
                  <c:v>10.536885233231104</c:v>
                </c:pt>
                <c:pt idx="544">
                  <c:v>10.530846931267313</c:v>
                </c:pt>
                <c:pt idx="545">
                  <c:v>10.522634840596556</c:v>
                </c:pt>
                <c:pt idx="546">
                  <c:v>10.514905814082903</c:v>
                </c:pt>
                <c:pt idx="547">
                  <c:v>10.508142915883457</c:v>
                </c:pt>
                <c:pt idx="548">
                  <c:v>10.506452191333599</c:v>
                </c:pt>
                <c:pt idx="549">
                  <c:v>10.499930825212704</c:v>
                </c:pt>
                <c:pt idx="550">
                  <c:v>10.493650991170362</c:v>
                </c:pt>
                <c:pt idx="551">
                  <c:v>10.488578817520777</c:v>
                </c:pt>
                <c:pt idx="552">
                  <c:v>10.481815919321333</c:v>
                </c:pt>
                <c:pt idx="553">
                  <c:v>10.476260681514646</c:v>
                </c:pt>
                <c:pt idx="554">
                  <c:v>10.468531655000993</c:v>
                </c:pt>
                <c:pt idx="555">
                  <c:v>10.460078032251683</c:v>
                </c:pt>
                <c:pt idx="556">
                  <c:v>10.45524739068065</c:v>
                </c:pt>
                <c:pt idx="557">
                  <c:v>10.448484492481207</c:v>
                </c:pt>
                <c:pt idx="558">
                  <c:v>10.440513933889001</c:v>
                </c:pt>
                <c:pt idx="559">
                  <c:v>10.433267971532452</c:v>
                </c:pt>
                <c:pt idx="560">
                  <c:v>10.426022009175901</c:v>
                </c:pt>
                <c:pt idx="561">
                  <c:v>10.4185345147408</c:v>
                </c:pt>
                <c:pt idx="562">
                  <c:v>10.413462341091215</c:v>
                </c:pt>
                <c:pt idx="563">
                  <c:v>10.407665571205975</c:v>
                </c:pt>
                <c:pt idx="564">
                  <c:v>10.401868801320735</c:v>
                </c:pt>
                <c:pt idx="565">
                  <c:v>10.394381306885631</c:v>
                </c:pt>
                <c:pt idx="566">
                  <c:v>10.388101472843292</c:v>
                </c:pt>
                <c:pt idx="567">
                  <c:v>10.383270831272261</c:v>
                </c:pt>
                <c:pt idx="568">
                  <c:v>10.371194227344679</c:v>
                </c:pt>
                <c:pt idx="569">
                  <c:v>10.369020438637712</c:v>
                </c:pt>
                <c:pt idx="570">
                  <c:v>10.363223668752473</c:v>
                </c:pt>
                <c:pt idx="571">
                  <c:v>10.358876091338542</c:v>
                </c:pt>
                <c:pt idx="572">
                  <c:v>10.352837789374753</c:v>
                </c:pt>
                <c:pt idx="573">
                  <c:v>10.345591827018206</c:v>
                </c:pt>
                <c:pt idx="574">
                  <c:v>10.339553525054415</c:v>
                </c:pt>
                <c:pt idx="575">
                  <c:v>10.333998287247727</c:v>
                </c:pt>
                <c:pt idx="576">
                  <c:v>10.3301337739909</c:v>
                </c:pt>
                <c:pt idx="577">
                  <c:v>10.324820068262762</c:v>
                </c:pt>
                <c:pt idx="578">
                  <c:v>10.318298702141869</c:v>
                </c:pt>
                <c:pt idx="579">
                  <c:v>10.313468060570834</c:v>
                </c:pt>
                <c:pt idx="580">
                  <c:v>10.308878951078354</c:v>
                </c:pt>
                <c:pt idx="581">
                  <c:v>10.301149924564701</c:v>
                </c:pt>
                <c:pt idx="582">
                  <c:v>10.295353154679461</c:v>
                </c:pt>
                <c:pt idx="583">
                  <c:v>10.290039448951324</c:v>
                </c:pt>
                <c:pt idx="584">
                  <c:v>10.288107192322913</c:v>
                </c:pt>
                <c:pt idx="585">
                  <c:v>10.282551954516222</c:v>
                </c:pt>
                <c:pt idx="586">
                  <c:v>10.27337373553126</c:v>
                </c:pt>
                <c:pt idx="587">
                  <c:v>10.267093901488918</c:v>
                </c:pt>
                <c:pt idx="588">
                  <c:v>10.258640278739611</c:v>
                </c:pt>
                <c:pt idx="589">
                  <c:v>10.251394316383061</c:v>
                </c:pt>
                <c:pt idx="590">
                  <c:v>10.244631418183616</c:v>
                </c:pt>
                <c:pt idx="591">
                  <c:v>10.23955924453403</c:v>
                </c:pt>
                <c:pt idx="592">
                  <c:v>10.234487070884446</c:v>
                </c:pt>
                <c:pt idx="593">
                  <c:v>10.229414897234863</c:v>
                </c:pt>
                <c:pt idx="594">
                  <c:v>10.219995146171348</c:v>
                </c:pt>
                <c:pt idx="595">
                  <c:v>10.213715312129006</c:v>
                </c:pt>
                <c:pt idx="596">
                  <c:v>10.210333863029282</c:v>
                </c:pt>
                <c:pt idx="597">
                  <c:v>10.203087900672733</c:v>
                </c:pt>
                <c:pt idx="598">
                  <c:v>10.196808066630391</c:v>
                </c:pt>
                <c:pt idx="599">
                  <c:v>10.189320572195291</c:v>
                </c:pt>
                <c:pt idx="600">
                  <c:v>10.183040738152949</c:v>
                </c:pt>
                <c:pt idx="601">
                  <c:v>10.176277839953501</c:v>
                </c:pt>
                <c:pt idx="602">
                  <c:v>10.169998005911159</c:v>
                </c:pt>
                <c:pt idx="603">
                  <c:v>10.163718171868817</c:v>
                </c:pt>
                <c:pt idx="604">
                  <c:v>10.157438337826473</c:v>
                </c:pt>
                <c:pt idx="605">
                  <c:v>10.149709311312819</c:v>
                </c:pt>
                <c:pt idx="606">
                  <c:v>10.144637137663233</c:v>
                </c:pt>
                <c:pt idx="607">
                  <c:v>10.134251258285515</c:v>
                </c:pt>
                <c:pt idx="608">
                  <c:v>10.127488360086069</c:v>
                </c:pt>
                <c:pt idx="609">
                  <c:v>10.121450058122276</c:v>
                </c:pt>
                <c:pt idx="610">
                  <c:v>10.113721031608621</c:v>
                </c:pt>
                <c:pt idx="611">
                  <c:v>10.106475069252072</c:v>
                </c:pt>
                <c:pt idx="612">
                  <c:v>10.099712171052627</c:v>
                </c:pt>
                <c:pt idx="613">
                  <c:v>10.094156933245941</c:v>
                </c:pt>
                <c:pt idx="614">
                  <c:v>10.087394035046493</c:v>
                </c:pt>
                <c:pt idx="615">
                  <c:v>10.080389604768495</c:v>
                </c:pt>
                <c:pt idx="616">
                  <c:v>10.074834366961809</c:v>
                </c:pt>
                <c:pt idx="617">
                  <c:v>10.066622276291055</c:v>
                </c:pt>
                <c:pt idx="618">
                  <c:v>10.059617846013058</c:v>
                </c:pt>
                <c:pt idx="619">
                  <c:v>10.055511800677678</c:v>
                </c:pt>
                <c:pt idx="620">
                  <c:v>10.049473498713889</c:v>
                </c:pt>
                <c:pt idx="621">
                  <c:v>10.044884389221407</c:v>
                </c:pt>
                <c:pt idx="622">
                  <c:v>10.035706170236445</c:v>
                </c:pt>
                <c:pt idx="623">
                  <c:v>10.029667868272654</c:v>
                </c:pt>
                <c:pt idx="624">
                  <c:v>10.025078758780172</c:v>
                </c:pt>
                <c:pt idx="625">
                  <c:v>10.018798924737832</c:v>
                </c:pt>
                <c:pt idx="626">
                  <c:v>10.013002154852591</c:v>
                </c:pt>
                <c:pt idx="627">
                  <c:v>10.007205384967355</c:v>
                </c:pt>
                <c:pt idx="628">
                  <c:v>10.005273128338942</c:v>
                </c:pt>
                <c:pt idx="629">
                  <c:v>9.9982686980609454</c:v>
                </c:pt>
                <c:pt idx="630">
                  <c:v>9.9944041848041163</c:v>
                </c:pt>
                <c:pt idx="631">
                  <c:v>9.9886074149188779</c:v>
                </c:pt>
                <c:pt idx="632">
                  <c:v>9.9852259658191542</c:v>
                </c:pt>
                <c:pt idx="633">
                  <c:v>9.9801537921695704</c:v>
                </c:pt>
                <c:pt idx="634">
                  <c:v>9.9729078298130229</c:v>
                </c:pt>
                <c:pt idx="635">
                  <c:v>9.9680771882419901</c:v>
                </c:pt>
                <c:pt idx="636">
                  <c:v>9.9634880787495081</c:v>
                </c:pt>
                <c:pt idx="637">
                  <c:v>9.9567251805500607</c:v>
                </c:pt>
                <c:pt idx="638">
                  <c:v>9.9489961540364078</c:v>
                </c:pt>
                <c:pt idx="639">
                  <c:v>9.9436824483082695</c:v>
                </c:pt>
                <c:pt idx="640">
                  <c:v>9.9376441463444785</c:v>
                </c:pt>
                <c:pt idx="641">
                  <c:v>9.9407840633656477</c:v>
                </c:pt>
                <c:pt idx="642">
                  <c:v>9.9352288255589603</c:v>
                </c:pt>
                <c:pt idx="643">
                  <c:v>9.9289489915166182</c:v>
                </c:pt>
                <c:pt idx="644">
                  <c:v>9.9224276253957218</c:v>
                </c:pt>
                <c:pt idx="645">
                  <c:v>9.9183215800603453</c:v>
                </c:pt>
                <c:pt idx="646">
                  <c:v>9.9118002139394488</c:v>
                </c:pt>
                <c:pt idx="647">
                  <c:v>9.9057619119756595</c:v>
                </c:pt>
                <c:pt idx="648">
                  <c:v>9.9026219949544867</c:v>
                </c:pt>
                <c:pt idx="649">
                  <c:v>9.8961006288335938</c:v>
                </c:pt>
                <c:pt idx="650">
                  <c:v>9.8912699872625609</c:v>
                </c:pt>
                <c:pt idx="651">
                  <c:v>9.8852316852987716</c:v>
                </c:pt>
                <c:pt idx="652">
                  <c:v>9.8770195946280186</c:v>
                </c:pt>
                <c:pt idx="653">
                  <c:v>9.8721889530569857</c:v>
                </c:pt>
                <c:pt idx="654">
                  <c:v>9.8673583114859529</c:v>
                </c:pt>
                <c:pt idx="655">
                  <c:v>9.86252766991492</c:v>
                </c:pt>
                <c:pt idx="656">
                  <c:v>9.8581800925009908</c:v>
                </c:pt>
                <c:pt idx="657">
                  <c:v>9.8523833226157507</c:v>
                </c:pt>
                <c:pt idx="658">
                  <c:v>9.8463450206519614</c:v>
                </c:pt>
                <c:pt idx="659">
                  <c:v>9.839582122452514</c:v>
                </c:pt>
                <c:pt idx="660">
                  <c:v>9.8340268846458265</c:v>
                </c:pt>
                <c:pt idx="661">
                  <c:v>9.82871317891769</c:v>
                </c:pt>
                <c:pt idx="662">
                  <c:v>9.8246071335823135</c:v>
                </c:pt>
                <c:pt idx="663">
                  <c:v>9.8166365749901097</c:v>
                </c:pt>
                <c:pt idx="664">
                  <c:v>9.8113228692619732</c:v>
                </c:pt>
                <c:pt idx="665">
                  <c:v>9.8067337597694912</c:v>
                </c:pt>
                <c:pt idx="666">
                  <c:v>9.7965894124703219</c:v>
                </c:pt>
                <c:pt idx="667">
                  <c:v>9.7893434501137726</c:v>
                </c:pt>
                <c:pt idx="668">
                  <c:v>9.782580551914327</c:v>
                </c:pt>
                <c:pt idx="669">
                  <c:v>9.7741269291650177</c:v>
                </c:pt>
                <c:pt idx="670">
                  <c:v>9.7770253141076378</c:v>
                </c:pt>
                <c:pt idx="671">
                  <c:v>9.7700208838296376</c:v>
                </c:pt>
                <c:pt idx="672">
                  <c:v>9.7649487101800556</c:v>
                </c:pt>
                <c:pt idx="673">
                  <c:v>9.7598765365304718</c:v>
                </c:pt>
                <c:pt idx="674">
                  <c:v>9.7548043628808845</c:v>
                </c:pt>
                <c:pt idx="675">
                  <c:v>9.7521475100168171</c:v>
                </c:pt>
                <c:pt idx="676">
                  <c:v>9.7470753363672316</c:v>
                </c:pt>
                <c:pt idx="677">
                  <c:v>9.7398293740106823</c:v>
                </c:pt>
                <c:pt idx="678">
                  <c:v>9.7345156682825476</c:v>
                </c:pt>
                <c:pt idx="679">
                  <c:v>9.719782211490898</c:v>
                </c:pt>
                <c:pt idx="680">
                  <c:v>9.7137439095271088</c:v>
                </c:pt>
                <c:pt idx="681">
                  <c:v>9.7118116528986942</c:v>
                </c:pt>
                <c:pt idx="682">
                  <c:v>9.7060148830134558</c:v>
                </c:pt>
                <c:pt idx="683">
                  <c:v>9.6997350489711138</c:v>
                </c:pt>
                <c:pt idx="684">
                  <c:v>9.6927306186931173</c:v>
                </c:pt>
                <c:pt idx="685">
                  <c:v>9.6864507846507735</c:v>
                </c:pt>
                <c:pt idx="686">
                  <c:v>9.6792048222942242</c:v>
                </c:pt>
                <c:pt idx="687">
                  <c:v>9.676064905273055</c:v>
                </c:pt>
                <c:pt idx="688">
                  <c:v>9.6705096674663658</c:v>
                </c:pt>
                <c:pt idx="689">
                  <c:v>9.666645154209542</c:v>
                </c:pt>
                <c:pt idx="690">
                  <c:v>9.663505237188371</c:v>
                </c:pt>
                <c:pt idx="691">
                  <c:v>9.6562592748318181</c:v>
                </c:pt>
                <c:pt idx="692">
                  <c:v>9.647322587925407</c:v>
                </c:pt>
                <c:pt idx="693">
                  <c:v>9.6400766255688595</c:v>
                </c:pt>
                <c:pt idx="694">
                  <c:v>9.6328306632123084</c:v>
                </c:pt>
                <c:pt idx="695">
                  <c:v>9.6296907461911374</c:v>
                </c:pt>
                <c:pt idx="696">
                  <c:v>9.6241355083844482</c:v>
                </c:pt>
                <c:pt idx="697">
                  <c:v>9.6183387384992063</c:v>
                </c:pt>
                <c:pt idx="698">
                  <c:v>9.6142326931638298</c:v>
                </c:pt>
                <c:pt idx="699">
                  <c:v>9.6074697949643859</c:v>
                </c:pt>
                <c:pt idx="700">
                  <c:v>9.6074697949643859</c:v>
                </c:pt>
                <c:pt idx="701">
                  <c:v>9.6084359232785932</c:v>
                </c:pt>
                <c:pt idx="702">
                  <c:v>9.6028806854719022</c:v>
                </c:pt>
                <c:pt idx="703">
                  <c:v>9.5973254476652166</c:v>
                </c:pt>
                <c:pt idx="704">
                  <c:v>9.5937024664869419</c:v>
                </c:pt>
                <c:pt idx="705">
                  <c:v>9.5883887607588054</c:v>
                </c:pt>
                <c:pt idx="706">
                  <c:v>9.5825919908735653</c:v>
                </c:pt>
                <c:pt idx="707">
                  <c:v>9.5801766700880506</c:v>
                </c:pt>
                <c:pt idx="708">
                  <c:v>9.5652016812178484</c:v>
                </c:pt>
                <c:pt idx="709">
                  <c:v>9.5603710396468156</c:v>
                </c:pt>
                <c:pt idx="710">
                  <c:v>9.5548158018401264</c:v>
                </c:pt>
                <c:pt idx="711">
                  <c:v>9.5495020961119899</c:v>
                </c:pt>
                <c:pt idx="712">
                  <c:v>9.5420146016768879</c:v>
                </c:pt>
                <c:pt idx="713">
                  <c:v>9.5350101713988895</c:v>
                </c:pt>
                <c:pt idx="714">
                  <c:v>9.5292134015136529</c:v>
                </c:pt>
                <c:pt idx="715">
                  <c:v>9.5238996957855129</c:v>
                </c:pt>
                <c:pt idx="716">
                  <c:v>9.5188275221359291</c:v>
                </c:pt>
                <c:pt idx="717">
                  <c:v>9.5135138164077944</c:v>
                </c:pt>
                <c:pt idx="718">
                  <c:v>9.5079585786011069</c:v>
                </c:pt>
                <c:pt idx="719">
                  <c:v>9.5004710841660085</c:v>
                </c:pt>
                <c:pt idx="720">
                  <c:v>9.4951573784378702</c:v>
                </c:pt>
                <c:pt idx="721">
                  <c:v>9.4893606085526319</c:v>
                </c:pt>
                <c:pt idx="722">
                  <c:v>9.4835638386673899</c:v>
                </c:pt>
                <c:pt idx="723">
                  <c:v>9.4777670687821498</c:v>
                </c:pt>
                <c:pt idx="724">
                  <c:v>9.4734194913682241</c:v>
                </c:pt>
                <c:pt idx="725">
                  <c:v>9.4659319969331204</c:v>
                </c:pt>
                <c:pt idx="726">
                  <c:v>9.4598936949693311</c:v>
                </c:pt>
                <c:pt idx="727">
                  <c:v>9.4531307967698837</c:v>
                </c:pt>
                <c:pt idx="728">
                  <c:v>9.4468509627275381</c:v>
                </c:pt>
                <c:pt idx="729">
                  <c:v>9.4410541928423015</c:v>
                </c:pt>
                <c:pt idx="730">
                  <c:v>9.4379142758211305</c:v>
                </c:pt>
                <c:pt idx="731">
                  <c:v>9.432842102171545</c:v>
                </c:pt>
                <c:pt idx="732">
                  <c:v>9.4251130756578938</c:v>
                </c:pt>
                <c:pt idx="733">
                  <c:v>9.4156933245943772</c:v>
                </c:pt>
                <c:pt idx="734">
                  <c:v>9.4089304263949298</c:v>
                </c:pt>
                <c:pt idx="735">
                  <c:v>9.404099784823897</c:v>
                </c:pt>
                <c:pt idx="736">
                  <c:v>9.3961292262316949</c:v>
                </c:pt>
                <c:pt idx="737">
                  <c:v>9.3910570525821075</c:v>
                </c:pt>
                <c:pt idx="738">
                  <c:v>9.3780143203403199</c:v>
                </c:pt>
                <c:pt idx="739">
                  <c:v>9.3695606975910142</c:v>
                </c:pt>
                <c:pt idx="740">
                  <c:v>9.3627977993915703</c:v>
                </c:pt>
                <c:pt idx="741">
                  <c:v>9.3574840936634303</c:v>
                </c:pt>
                <c:pt idx="742">
                  <c:v>9.357484093663432</c:v>
                </c:pt>
                <c:pt idx="743">
                  <c:v>9.3516873237781919</c:v>
                </c:pt>
                <c:pt idx="744">
                  <c:v>9.346373618050059</c:v>
                </c:pt>
                <c:pt idx="745">
                  <c:v>9.3429921689503352</c:v>
                </c:pt>
                <c:pt idx="746">
                  <c:v>9.3396107198506115</c:v>
                </c:pt>
                <c:pt idx="747">
                  <c:v>9.3340554820439223</c:v>
                </c:pt>
                <c:pt idx="748">
                  <c:v>9.3287417763157858</c:v>
                </c:pt>
                <c:pt idx="749">
                  <c:v>9.3200466214879274</c:v>
                </c:pt>
                <c:pt idx="750">
                  <c:v>9.3142498516026926</c:v>
                </c:pt>
                <c:pt idx="751">
                  <c:v>9.3094192100316597</c:v>
                </c:pt>
                <c:pt idx="752">
                  <c:v>9.3048301005391778</c:v>
                </c:pt>
                <c:pt idx="753">
                  <c:v>9.2999994589681432</c:v>
                </c:pt>
                <c:pt idx="754">
                  <c:v>9.2920289003759393</c:v>
                </c:pt>
                <c:pt idx="755">
                  <c:v>9.2867151946478028</c:v>
                </c:pt>
                <c:pt idx="756">
                  <c:v>9.278503103977048</c:v>
                </c:pt>
                <c:pt idx="757">
                  <c:v>9.2724648020132534</c:v>
                </c:pt>
                <c:pt idx="758">
                  <c:v>9.2661849679709114</c:v>
                </c:pt>
                <c:pt idx="759">
                  <c:v>9.260388198085673</c:v>
                </c:pt>
                <c:pt idx="760">
                  <c:v>9.2560406206717438</c:v>
                </c:pt>
                <c:pt idx="761">
                  <c:v>9.2514515111792619</c:v>
                </c:pt>
                <c:pt idx="762">
                  <c:v>9.2442055488227126</c:v>
                </c:pt>
                <c:pt idx="763">
                  <c:v>9.2410656318015416</c:v>
                </c:pt>
                <c:pt idx="764">
                  <c:v>9.2352688619163015</c:v>
                </c:pt>
                <c:pt idx="765">
                  <c:v>9.2285059637168576</c:v>
                </c:pt>
                <c:pt idx="766">
                  <c:v>9.2241583863029284</c:v>
                </c:pt>
                <c:pt idx="767">
                  <c:v>9.2198108088889974</c:v>
                </c:pt>
                <c:pt idx="768">
                  <c:v>9.2130479106895518</c:v>
                </c:pt>
                <c:pt idx="769">
                  <c:v>9.2077342049614153</c:v>
                </c:pt>
                <c:pt idx="770">
                  <c:v>9.2048358200187934</c:v>
                </c:pt>
                <c:pt idx="771">
                  <c:v>9.2000051784477606</c:v>
                </c:pt>
                <c:pt idx="772">
                  <c:v>9.197348325583695</c:v>
                </c:pt>
                <c:pt idx="773">
                  <c:v>9.189860831148593</c:v>
                </c:pt>
                <c:pt idx="774">
                  <c:v>9.1862378499703183</c:v>
                </c:pt>
                <c:pt idx="775">
                  <c:v>9.1804410800850782</c:v>
                </c:pt>
                <c:pt idx="776">
                  <c:v>9.1734366498070816</c:v>
                </c:pt>
                <c:pt idx="777">
                  <c:v>9.1676398799218415</c:v>
                </c:pt>
                <c:pt idx="778">
                  <c:v>9.1632923025079123</c:v>
                </c:pt>
                <c:pt idx="779">
                  <c:v>9.1579785967797758</c:v>
                </c:pt>
                <c:pt idx="780">
                  <c:v>9.1459019928521954</c:v>
                </c:pt>
                <c:pt idx="781">
                  <c:v>9.1415544154382644</c:v>
                </c:pt>
                <c:pt idx="782">
                  <c:v>9.1355161134744733</c:v>
                </c:pt>
                <c:pt idx="783">
                  <c:v>9.126337894489513</c:v>
                </c:pt>
                <c:pt idx="784">
                  <c:v>9.1198165283686183</c:v>
                </c:pt>
                <c:pt idx="785">
                  <c:v>9.1147443547190345</c:v>
                </c:pt>
                <c:pt idx="786">
                  <c:v>9.1087060527552435</c:v>
                </c:pt>
                <c:pt idx="787">
                  <c:v>9.1043584753413125</c:v>
                </c:pt>
                <c:pt idx="788">
                  <c:v>9.0992863016917287</c:v>
                </c:pt>
                <c:pt idx="789">
                  <c:v>9.0922818714137321</c:v>
                </c:pt>
                <c:pt idx="790">
                  <c:v>9.0872096977641466</c:v>
                </c:pt>
                <c:pt idx="791">
                  <c:v>9.0797222033290428</c:v>
                </c:pt>
                <c:pt idx="792">
                  <c:v>9.0746500296794608</c:v>
                </c:pt>
                <c:pt idx="793">
                  <c:v>9.0661964069301533</c:v>
                </c:pt>
                <c:pt idx="794">
                  <c:v>9.0628149578304313</c:v>
                </c:pt>
                <c:pt idx="795">
                  <c:v>9.0577427841808458</c:v>
                </c:pt>
                <c:pt idx="796">
                  <c:v>9.0521875463741566</c:v>
                </c:pt>
                <c:pt idx="797">
                  <c:v>9.0471153727245728</c:v>
                </c:pt>
                <c:pt idx="798">
                  <c:v>9.0427677953106436</c:v>
                </c:pt>
                <c:pt idx="799">
                  <c:v>9.0372125575039544</c:v>
                </c:pt>
                <c:pt idx="800">
                  <c:v>9.0335895763256797</c:v>
                </c:pt>
                <c:pt idx="801">
                  <c:v>9.0263436139691322</c:v>
                </c:pt>
                <c:pt idx="802">
                  <c:v>9.0222375686337504</c:v>
                </c:pt>
                <c:pt idx="803">
                  <c:v>9.0166823308270647</c:v>
                </c:pt>
                <c:pt idx="804">
                  <c:v>9.0104024967847227</c:v>
                </c:pt>
                <c:pt idx="805">
                  <c:v>9.0033980665067244</c:v>
                </c:pt>
                <c:pt idx="806">
                  <c:v>8.997601296621486</c:v>
                </c:pt>
                <c:pt idx="807">
                  <c:v>8.9925291229719022</c:v>
                </c:pt>
                <c:pt idx="808">
                  <c:v>8.9874569493223184</c:v>
                </c:pt>
                <c:pt idx="809">
                  <c:v>8.9872154172437657</c:v>
                </c:pt>
                <c:pt idx="810">
                  <c:v>8.9833509039869401</c:v>
                </c:pt>
                <c:pt idx="811">
                  <c:v>8.9799694548872164</c:v>
                </c:pt>
                <c:pt idx="812">
                  <c:v>8.9770710699445981</c:v>
                </c:pt>
                <c:pt idx="813">
                  <c:v>8.9741726850019781</c:v>
                </c:pt>
                <c:pt idx="814">
                  <c:v>8.9693420434309452</c:v>
                </c:pt>
                <c:pt idx="815">
                  <c:v>8.9712743000593598</c:v>
                </c:pt>
                <c:pt idx="816">
                  <c:v>8.9691005113523943</c:v>
                </c:pt>
                <c:pt idx="817">
                  <c:v>8.9719988962950143</c:v>
                </c:pt>
                <c:pt idx="818">
                  <c:v>8.9633037414671559</c:v>
                </c:pt>
                <c:pt idx="819">
                  <c:v>8.9606468886030868</c:v>
                </c:pt>
                <c:pt idx="820">
                  <c:v>8.9577485036604667</c:v>
                </c:pt>
                <c:pt idx="821">
                  <c:v>8.9579900357390212</c:v>
                </c:pt>
                <c:pt idx="822">
                  <c:v>8.9572654395033648</c:v>
                </c:pt>
                <c:pt idx="823">
                  <c:v>8.9601638244459849</c:v>
                </c:pt>
                <c:pt idx="824">
                  <c:v>8.9565408432677103</c:v>
                </c:pt>
                <c:pt idx="825">
                  <c:v>8.9591976961317794</c:v>
                </c:pt>
                <c:pt idx="826">
                  <c:v>8.9611299527601922</c:v>
                </c:pt>
                <c:pt idx="827">
                  <c:v>8.9671682547239815</c:v>
                </c:pt>
                <c:pt idx="828">
                  <c:v>8.9628206773100541</c:v>
                </c:pt>
                <c:pt idx="829">
                  <c:v>8.9683759151167397</c:v>
                </c:pt>
                <c:pt idx="830">
                  <c:v>8.9678928509596396</c:v>
                </c:pt>
                <c:pt idx="831">
                  <c:v>8.9659605943312251</c:v>
                </c:pt>
                <c:pt idx="832">
                  <c:v>8.9688589792738416</c:v>
                </c:pt>
                <c:pt idx="833">
                  <c:v>8.9666851905668778</c:v>
                </c:pt>
                <c:pt idx="834">
                  <c:v>8.9657190622526706</c:v>
                </c:pt>
                <c:pt idx="835">
                  <c:v>8.966926722645427</c:v>
                </c:pt>
                <c:pt idx="836">
                  <c:v>8.9647529339384615</c:v>
                </c:pt>
                <c:pt idx="837">
                  <c:v>8.9642698697813579</c:v>
                </c:pt>
                <c:pt idx="838">
                  <c:v>8.9669267226454288</c:v>
                </c:pt>
                <c:pt idx="839">
                  <c:v>8.9620960810743959</c:v>
                </c:pt>
                <c:pt idx="840">
                  <c:v>8.9546085866392975</c:v>
                </c:pt>
                <c:pt idx="841">
                  <c:v>8.9500194771468156</c:v>
                </c:pt>
                <c:pt idx="842">
                  <c:v>8.9459134318114373</c:v>
                </c:pt>
                <c:pt idx="843">
                  <c:v>8.9427735147902681</c:v>
                </c:pt>
                <c:pt idx="844">
                  <c:v>8.9369767449050297</c:v>
                </c:pt>
                <c:pt idx="845">
                  <c:v>8.9335952958053042</c:v>
                </c:pt>
                <c:pt idx="846">
                  <c:v>8.9270739296844095</c:v>
                </c:pt>
                <c:pt idx="847">
                  <c:v>8.9186203069351038</c:v>
                </c:pt>
                <c:pt idx="848">
                  <c:v>8.9087174917144836</c:v>
                </c:pt>
                <c:pt idx="849">
                  <c:v>8.9024376576721398</c:v>
                </c:pt>
                <c:pt idx="850">
                  <c:v>8.8947086311584886</c:v>
                </c:pt>
                <c:pt idx="851">
                  <c:v>8.8881872650375922</c:v>
                </c:pt>
                <c:pt idx="852">
                  <c:v>8.8845642838593193</c:v>
                </c:pt>
                <c:pt idx="853">
                  <c:v>8.8700723591462189</c:v>
                </c:pt>
                <c:pt idx="854">
                  <c:v>8.8579957552186368</c:v>
                </c:pt>
                <c:pt idx="855">
                  <c:v>8.8408469776414691</c:v>
                </c:pt>
                <c:pt idx="856">
                  <c:v>8.8384316568559544</c:v>
                </c:pt>
                <c:pt idx="857">
                  <c:v>8.8290119057924397</c:v>
                </c:pt>
                <c:pt idx="858">
                  <c:v>8.8183844943361667</c:v>
                </c:pt>
                <c:pt idx="859">
                  <c:v>8.8101724036654119</c:v>
                </c:pt>
                <c:pt idx="860">
                  <c:v>8.8005111205233479</c:v>
                </c:pt>
                <c:pt idx="861">
                  <c:v>8.7862607278888003</c:v>
                </c:pt>
                <c:pt idx="862">
                  <c:v>8.779014765532251</c:v>
                </c:pt>
                <c:pt idx="863">
                  <c:v>8.7666966295261162</c:v>
                </c:pt>
                <c:pt idx="864">
                  <c:v>8.7538954293628795</c:v>
                </c:pt>
                <c:pt idx="865">
                  <c:v>8.7389204404926772</c:v>
                </c:pt>
                <c:pt idx="866">
                  <c:v>8.7319160102146789</c:v>
                </c:pt>
                <c:pt idx="867">
                  <c:v>8.7171825534230294</c:v>
                </c:pt>
                <c:pt idx="868">
                  <c:v>8.7089704627522728</c:v>
                </c:pt>
                <c:pt idx="869">
                  <c:v>8.7019660324742745</c:v>
                </c:pt>
                <c:pt idx="870">
                  <c:v>8.6906140247823487</c:v>
                </c:pt>
                <c:pt idx="871">
                  <c:v>8.6828849982686958</c:v>
                </c:pt>
                <c:pt idx="872">
                  <c:v>8.6744313755193883</c:v>
                </c:pt>
                <c:pt idx="873">
                  <c:v>8.6630793678274607</c:v>
                </c:pt>
                <c:pt idx="874">
                  <c:v>8.6553503413138095</c:v>
                </c:pt>
                <c:pt idx="875">
                  <c:v>8.6456890581717438</c:v>
                </c:pt>
                <c:pt idx="876">
                  <c:v>8.6319217296942998</c:v>
                </c:pt>
                <c:pt idx="877">
                  <c:v>8.6261249598090597</c:v>
                </c:pt>
                <c:pt idx="878">
                  <c:v>8.6229850427878887</c:v>
                </c:pt>
                <c:pt idx="879">
                  <c:v>8.6171882729026485</c:v>
                </c:pt>
                <c:pt idx="880">
                  <c:v>8.6106669067817556</c:v>
                </c:pt>
                <c:pt idx="881">
                  <c:v>8.6053532010536191</c:v>
                </c:pt>
                <c:pt idx="882">
                  <c:v>8.5988318349327244</c:v>
                </c:pt>
                <c:pt idx="883">
                  <c:v>8.593035065047486</c:v>
                </c:pt>
                <c:pt idx="884">
                  <c:v>8.5884459555550059</c:v>
                </c:pt>
                <c:pt idx="885">
                  <c:v>8.5816830573555603</c:v>
                </c:pt>
                <c:pt idx="886">
                  <c:v>8.577335479941631</c:v>
                </c:pt>
                <c:pt idx="887">
                  <c:v>8.5722633062920455</c:v>
                </c:pt>
                <c:pt idx="888">
                  <c:v>8.5664665364068071</c:v>
                </c:pt>
                <c:pt idx="889">
                  <c:v>8.5599451702859106</c:v>
                </c:pt>
                <c:pt idx="890">
                  <c:v>8.553182272086465</c:v>
                </c:pt>
                <c:pt idx="891">
                  <c:v>8.5490762267510867</c:v>
                </c:pt>
                <c:pt idx="892">
                  <c:v>8.5464193738870193</c:v>
                </c:pt>
                <c:pt idx="893">
                  <c:v>8.5539068683221213</c:v>
                </c:pt>
                <c:pt idx="894">
                  <c:v>8.550042355065294</c:v>
                </c:pt>
                <c:pt idx="895">
                  <c:v>8.545694777651363</c:v>
                </c:pt>
                <c:pt idx="896">
                  <c:v>8.5442455851800538</c:v>
                </c:pt>
                <c:pt idx="897">
                  <c:v>8.5379657511377101</c:v>
                </c:pt>
                <c:pt idx="898">
                  <c:v>8.529995192545508</c:v>
                </c:pt>
                <c:pt idx="899">
                  <c:v>8.522507698110406</c:v>
                </c:pt>
                <c:pt idx="900">
                  <c:v>8.5179185886179258</c:v>
                </c:pt>
                <c:pt idx="901">
                  <c:v>8.5123633508112402</c:v>
                </c:pt>
                <c:pt idx="902">
                  <c:v>8.5075327092402073</c:v>
                </c:pt>
                <c:pt idx="903">
                  <c:v>8.5027020676691762</c:v>
                </c:pt>
                <c:pt idx="904">
                  <c:v>8.4973883619410397</c:v>
                </c:pt>
                <c:pt idx="905">
                  <c:v>8.4930407845271088</c:v>
                </c:pt>
                <c:pt idx="906">
                  <c:v>8.4882101429560741</c:v>
                </c:pt>
                <c:pt idx="907">
                  <c:v>8.4843456296992485</c:v>
                </c:pt>
                <c:pt idx="908">
                  <c:v>8.4775827314998029</c:v>
                </c:pt>
                <c:pt idx="909">
                  <c:v>8.46985370498615</c:v>
                </c:pt>
                <c:pt idx="910">
                  <c:v>8.4638154030223607</c:v>
                </c:pt>
                <c:pt idx="911">
                  <c:v>8.4575355689800169</c:v>
                </c:pt>
                <c:pt idx="912">
                  <c:v>8.4524633953304313</c:v>
                </c:pt>
                <c:pt idx="913">
                  <c:v>8.446425093366642</c:v>
                </c:pt>
                <c:pt idx="914">
                  <c:v>8.4389375989315401</c:v>
                </c:pt>
                <c:pt idx="915">
                  <c:v>8.4338654252819545</c:v>
                </c:pt>
                <c:pt idx="916">
                  <c:v>8.4271025270825088</c:v>
                </c:pt>
                <c:pt idx="917">
                  <c:v>8.4205811609616141</c:v>
                </c:pt>
                <c:pt idx="918">
                  <c:v>8.4140597948407212</c:v>
                </c:pt>
                <c:pt idx="919">
                  <c:v>8.4048815758557573</c:v>
                </c:pt>
                <c:pt idx="920">
                  <c:v>8.4000509342847245</c:v>
                </c:pt>
                <c:pt idx="921">
                  <c:v>8.3971525493421044</c:v>
                </c:pt>
                <c:pt idx="922">
                  <c:v>8.3930465040067261</c:v>
                </c:pt>
                <c:pt idx="923">
                  <c:v>8.3877327982785896</c:v>
                </c:pt>
                <c:pt idx="924">
                  <c:v>8.380969900079144</c:v>
                </c:pt>
                <c:pt idx="925">
                  <c:v>8.3749315981153529</c:v>
                </c:pt>
                <c:pt idx="926">
                  <c:v>8.3681686999159073</c:v>
                </c:pt>
                <c:pt idx="927">
                  <c:v>8.3626134621092181</c:v>
                </c:pt>
                <c:pt idx="928">
                  <c:v>8.3577828205381852</c:v>
                </c:pt>
                <c:pt idx="929">
                  <c:v>8.352227582731496</c:v>
                </c:pt>
                <c:pt idx="930">
                  <c:v>8.3454646845320539</c:v>
                </c:pt>
                <c:pt idx="931">
                  <c:v>8.3290405031905408</c:v>
                </c:pt>
                <c:pt idx="932">
                  <c:v>8.3244513936980606</c:v>
                </c:pt>
                <c:pt idx="933">
                  <c:v>8.3188961558913732</c:v>
                </c:pt>
                <c:pt idx="934">
                  <c:v>8.3114086614562694</c:v>
                </c:pt>
                <c:pt idx="935">
                  <c:v>8.3048872953353765</c:v>
                </c:pt>
                <c:pt idx="936">
                  <c:v>8.3010227820785509</c:v>
                </c:pt>
                <c:pt idx="937">
                  <c:v>8.2988489933715854</c:v>
                </c:pt>
                <c:pt idx="938">
                  <c:v>8.2923276272506925</c:v>
                </c:pt>
                <c:pt idx="939">
                  <c:v>8.2879800498367615</c:v>
                </c:pt>
                <c:pt idx="940">
                  <c:v>8.2831494082657322</c:v>
                </c:pt>
                <c:pt idx="941">
                  <c:v>8.2775941704590448</c:v>
                </c:pt>
                <c:pt idx="942">
                  <c:v>8.2686574835526354</c:v>
                </c:pt>
                <c:pt idx="943">
                  <c:v>8.2621361174317371</c:v>
                </c:pt>
                <c:pt idx="944">
                  <c:v>8.2556147513108424</c:v>
                </c:pt>
                <c:pt idx="945">
                  <c:v>8.2544070909180842</c:v>
                </c:pt>
                <c:pt idx="946">
                  <c:v>8.2517502380540151</c:v>
                </c:pt>
                <c:pt idx="947">
                  <c:v>8.2476441927186368</c:v>
                </c:pt>
                <c:pt idx="948">
                  <c:v>8.2435381473832603</c:v>
                </c:pt>
                <c:pt idx="949">
                  <c:v>8.2382244416551238</c:v>
                </c:pt>
                <c:pt idx="950">
                  <c:v>8.2341183963197473</c:v>
                </c:pt>
                <c:pt idx="951">
                  <c:v>8.2290462226701635</c:v>
                </c:pt>
                <c:pt idx="952">
                  <c:v>8.2263893698060944</c:v>
                </c:pt>
                <c:pt idx="953">
                  <c:v>8.2198680036852014</c:v>
                </c:pt>
                <c:pt idx="954">
                  <c:v>8.2155204262712722</c:v>
                </c:pt>
                <c:pt idx="955">
                  <c:v>8.2094821243074776</c:v>
                </c:pt>
                <c:pt idx="956">
                  <c:v>8.2068252714434102</c:v>
                </c:pt>
                <c:pt idx="957">
                  <c:v>8.2041684185793411</c:v>
                </c:pt>
                <c:pt idx="958">
                  <c:v>8.2012700336367228</c:v>
                </c:pt>
                <c:pt idx="959">
                  <c:v>8.1961978599871372</c:v>
                </c:pt>
                <c:pt idx="960">
                  <c:v>8.1896764938662425</c:v>
                </c:pt>
                <c:pt idx="961">
                  <c:v>8.1843627881381078</c:v>
                </c:pt>
                <c:pt idx="962">
                  <c:v>8.1788075503314186</c:v>
                </c:pt>
                <c:pt idx="963">
                  <c:v>8.1737353766818348</c:v>
                </c:pt>
                <c:pt idx="964">
                  <c:v>8.1708369917392147</c:v>
                </c:pt>
                <c:pt idx="965">
                  <c:v>8.1655232860110782</c:v>
                </c:pt>
                <c:pt idx="966">
                  <c:v>8.1585188557330817</c:v>
                </c:pt>
                <c:pt idx="967">
                  <c:v>8.1556204707904616</c:v>
                </c:pt>
                <c:pt idx="968">
                  <c:v>8.1522390216907379</c:v>
                </c:pt>
                <c:pt idx="969">
                  <c:v>8.1483745084339123</c:v>
                </c:pt>
                <c:pt idx="970">
                  <c:v>8.1423362064701195</c:v>
                </c:pt>
                <c:pt idx="971">
                  <c:v>8.1377470969776411</c:v>
                </c:pt>
                <c:pt idx="972">
                  <c:v>8.1333995195637119</c:v>
                </c:pt>
                <c:pt idx="973">
                  <c:v>8.1295350063068845</c:v>
                </c:pt>
                <c:pt idx="974">
                  <c:v>8.12881041007123</c:v>
                </c:pt>
                <c:pt idx="975">
                  <c:v>8.127361217599919</c:v>
                </c:pt>
                <c:pt idx="976">
                  <c:v>8.1244628326573007</c:v>
                </c:pt>
                <c:pt idx="977">
                  <c:v>8.1203567873219242</c:v>
                </c:pt>
                <c:pt idx="978">
                  <c:v>8.1174584023793042</c:v>
                </c:pt>
                <c:pt idx="979">
                  <c:v>8.1126277608082695</c:v>
                </c:pt>
                <c:pt idx="980">
                  <c:v>8.1121446966511659</c:v>
                </c:pt>
                <c:pt idx="981">
                  <c:v>8.1094878437870985</c:v>
                </c:pt>
                <c:pt idx="982">
                  <c:v>8.1058648626088203</c:v>
                </c:pt>
                <c:pt idx="983">
                  <c:v>8.0978943040166165</c:v>
                </c:pt>
                <c:pt idx="984">
                  <c:v>8.0918560020528272</c:v>
                </c:pt>
                <c:pt idx="985">
                  <c:v>8.0867838284032434</c:v>
                </c:pt>
                <c:pt idx="986">
                  <c:v>8.079779398125245</c:v>
                </c:pt>
                <c:pt idx="987">
                  <c:v>8.0744656923971103</c:v>
                </c:pt>
                <c:pt idx="988">
                  <c:v>8.070359647061732</c:v>
                </c:pt>
                <c:pt idx="989">
                  <c:v>8.0693935187475248</c:v>
                </c:pt>
                <c:pt idx="990">
                  <c:v>8.0640798130193883</c:v>
                </c:pt>
                <c:pt idx="991">
                  <c:v>8.0616644922338736</c:v>
                </c:pt>
                <c:pt idx="992">
                  <c:v>8.0573169148199444</c:v>
                </c:pt>
                <c:pt idx="993">
                  <c:v>8.0546600619558752</c:v>
                </c:pt>
                <c:pt idx="994">
                  <c:v>8.0505540166204952</c:v>
                </c:pt>
                <c:pt idx="995">
                  <c:v>8.0449987788138095</c:v>
                </c:pt>
                <c:pt idx="996">
                  <c:v>8.0392020089285694</c:v>
                </c:pt>
                <c:pt idx="997">
                  <c:v>8.0319560465720219</c:v>
                </c:pt>
                <c:pt idx="998">
                  <c:v>8.0268838729224381</c:v>
                </c:pt>
                <c:pt idx="999">
                  <c:v>8.0225362955085071</c:v>
                </c:pt>
                <c:pt idx="1000">
                  <c:v>8.0198794426444397</c:v>
                </c:pt>
                <c:pt idx="1001">
                  <c:v>8.0213286351157489</c:v>
                </c:pt>
                <c:pt idx="1002">
                  <c:v>8.0160149293876142</c:v>
                </c:pt>
                <c:pt idx="1003">
                  <c:v>8.013599608602096</c:v>
                </c:pt>
                <c:pt idx="1004">
                  <c:v>8.0109427557380268</c:v>
                </c:pt>
                <c:pt idx="1005">
                  <c:v>8.0046629216956848</c:v>
                </c:pt>
                <c:pt idx="1006">
                  <c:v>8.0022476009101702</c:v>
                </c:pt>
                <c:pt idx="1007">
                  <c:v>7.9983830876533446</c:v>
                </c:pt>
                <c:pt idx="1008">
                  <c:v>7.9945185743965181</c:v>
                </c:pt>
                <c:pt idx="1009">
                  <c:v>7.9904125290611407</c:v>
                </c:pt>
                <c:pt idx="1010">
                  <c:v>7.9870310799614179</c:v>
                </c:pt>
                <c:pt idx="1011">
                  <c:v>7.9819589063118332</c:v>
                </c:pt>
                <c:pt idx="1012">
                  <c:v>7.9751960081123867</c:v>
                </c:pt>
                <c:pt idx="1013">
                  <c:v>7.9667423853630792</c:v>
                </c:pt>
                <c:pt idx="1014">
                  <c:v>7.9597379550850809</c:v>
                </c:pt>
                <c:pt idx="1015">
                  <c:v>7.9522504606499806</c:v>
                </c:pt>
                <c:pt idx="1016">
                  <c:v>7.946936754921845</c:v>
                </c:pt>
                <c:pt idx="1017">
                  <c:v>7.9411399850366049</c:v>
                </c:pt>
                <c:pt idx="1018">
                  <c:v>7.936067811387022</c:v>
                </c:pt>
                <c:pt idx="1019">
                  <c:v>7.9283387848733708</c:v>
                </c:pt>
                <c:pt idx="1020">
                  <c:v>7.9223004829095789</c:v>
                </c:pt>
                <c:pt idx="1021">
                  <c:v>7.9160206488672342</c:v>
                </c:pt>
                <c:pt idx="1022">
                  <c:v>7.9107069431390995</c:v>
                </c:pt>
                <c:pt idx="1023">
                  <c:v>7.9070839619608249</c:v>
                </c:pt>
                <c:pt idx="1024">
                  <c:v>7.9034609807825476</c:v>
                </c:pt>
                <c:pt idx="1025">
                  <c:v>7.8986303392115165</c:v>
                </c:pt>
                <c:pt idx="1026">
                  <c:v>7.8909013126978644</c:v>
                </c:pt>
                <c:pt idx="1027">
                  <c:v>7.8841384144984179</c:v>
                </c:pt>
                <c:pt idx="1028">
                  <c:v>7.8807569653986951</c:v>
                </c:pt>
                <c:pt idx="1029">
                  <c:v>7.874718663434904</c:v>
                </c:pt>
                <c:pt idx="1030">
                  <c:v>7.8706126180995266</c:v>
                </c:pt>
                <c:pt idx="1031">
                  <c:v>7.8665065727641466</c:v>
                </c:pt>
                <c:pt idx="1032">
                  <c:v>7.8599852066432518</c:v>
                </c:pt>
                <c:pt idx="1033">
                  <c:v>7.8549130329936672</c:v>
                </c:pt>
                <c:pt idx="1034">
                  <c:v>7.850565455579738</c:v>
                </c:pt>
                <c:pt idx="1035">
                  <c:v>7.8452517498516006</c:v>
                </c:pt>
                <c:pt idx="1036">
                  <c:v>7.8450102177730496</c:v>
                </c:pt>
                <c:pt idx="1037">
                  <c:v>7.840904172437674</c:v>
                </c:pt>
                <c:pt idx="1038">
                  <c:v>7.8370396591808476</c:v>
                </c:pt>
                <c:pt idx="1039">
                  <c:v>7.8266537798031264</c:v>
                </c:pt>
                <c:pt idx="1040">
                  <c:v>7.8220646703106453</c:v>
                </c:pt>
                <c:pt idx="1041">
                  <c:v>7.8165094325039561</c:v>
                </c:pt>
                <c:pt idx="1042">
                  <c:v>7.8131279834042351</c:v>
                </c:pt>
                <c:pt idx="1043">
                  <c:v>7.8099880663830623</c:v>
                </c:pt>
                <c:pt idx="1044">
                  <c:v>7.8037082323407194</c:v>
                </c:pt>
                <c:pt idx="1045">
                  <c:v>7.7976699303769301</c:v>
                </c:pt>
                <c:pt idx="1046">
                  <c:v>7.7911485642560363</c:v>
                </c:pt>
                <c:pt idx="1047">
                  <c:v>7.7860763906064507</c:v>
                </c:pt>
                <c:pt idx="1048">
                  <c:v>7.7802796207212124</c:v>
                </c:pt>
                <c:pt idx="1049">
                  <c:v>7.7759320433072814</c:v>
                </c:pt>
                <c:pt idx="1050">
                  <c:v>7.770135273422043</c:v>
                </c:pt>
                <c:pt idx="1051">
                  <c:v>7.7667538243223184</c:v>
                </c:pt>
                <c:pt idx="1052">
                  <c:v>7.7640969714582493</c:v>
                </c:pt>
                <c:pt idx="1053">
                  <c:v>7.7614401185941819</c:v>
                </c:pt>
                <c:pt idx="1054">
                  <c:v>7.7554018166303891</c:v>
                </c:pt>
                <c:pt idx="1055">
                  <c:v>7.752020367530668</c:v>
                </c:pt>
                <c:pt idx="1056">
                  <c:v>7.7476727901167388</c:v>
                </c:pt>
                <c:pt idx="1057">
                  <c:v>7.7469481938810834</c:v>
                </c:pt>
                <c:pt idx="1058">
                  <c:v>7.7442913410170151</c:v>
                </c:pt>
                <c:pt idx="1059">
                  <c:v>7.7375284428175695</c:v>
                </c:pt>
                <c:pt idx="1060">
                  <c:v>7.7324562691679848</c:v>
                </c:pt>
                <c:pt idx="1061">
                  <c:v>7.7269010313612974</c:v>
                </c:pt>
                <c:pt idx="1062">
                  <c:v>7.7218288577117109</c:v>
                </c:pt>
                <c:pt idx="1063">
                  <c:v>7.7186889406905417</c:v>
                </c:pt>
                <c:pt idx="1064">
                  <c:v>7.7150659595122661</c:v>
                </c:pt>
                <c:pt idx="1065">
                  <c:v>7.7092691896270278</c:v>
                </c:pt>
                <c:pt idx="1066">
                  <c:v>7.7039554838988922</c:v>
                </c:pt>
                <c:pt idx="1067">
                  <c:v>7.6998494385635139</c:v>
                </c:pt>
                <c:pt idx="1068">
                  <c:v>7.6921204120498619</c:v>
                </c:pt>
                <c:pt idx="1069">
                  <c:v>7.6868067063217262</c:v>
                </c:pt>
                <c:pt idx="1070">
                  <c:v>7.6817345326721407</c:v>
                </c:pt>
                <c:pt idx="1071">
                  <c:v>7.6793192118866243</c:v>
                </c:pt>
                <c:pt idx="1072">
                  <c:v>7.6742470382370396</c:v>
                </c:pt>
                <c:pt idx="1073">
                  <c:v>7.672073249530075</c:v>
                </c:pt>
                <c:pt idx="1074">
                  <c:v>7.664102690937872</c:v>
                </c:pt>
                <c:pt idx="1075">
                  <c:v>7.6583059210526319</c:v>
                </c:pt>
                <c:pt idx="1076">
                  <c:v>7.6532337474030481</c:v>
                </c:pt>
                <c:pt idx="1077">
                  <c:v>7.6493692341462216</c:v>
                </c:pt>
                <c:pt idx="1078">
                  <c:v>7.6447801246537388</c:v>
                </c:pt>
                <c:pt idx="1079">
                  <c:v>7.6399494830827051</c:v>
                </c:pt>
                <c:pt idx="1080">
                  <c:v>7.6351188415116731</c:v>
                </c:pt>
                <c:pt idx="1081">
                  <c:v>7.6288390074693293</c:v>
                </c:pt>
                <c:pt idx="1082">
                  <c:v>7.6228007055055382</c:v>
                </c:pt>
                <c:pt idx="1083">
                  <c:v>7.6182115960130563</c:v>
                </c:pt>
                <c:pt idx="1084">
                  <c:v>7.6153132110704354</c:v>
                </c:pt>
                <c:pt idx="1085">
                  <c:v>7.6107241015779552</c:v>
                </c:pt>
                <c:pt idx="1086">
                  <c:v>7.6071011203996823</c:v>
                </c:pt>
                <c:pt idx="1087">
                  <c:v>7.6034781392214086</c:v>
                </c:pt>
                <c:pt idx="1088">
                  <c:v>7.5981644334932739</c:v>
                </c:pt>
                <c:pt idx="1089">
                  <c:v>7.592126131529481</c:v>
                </c:pt>
                <c:pt idx="1090">
                  <c:v>7.5863293616442409</c:v>
                </c:pt>
                <c:pt idx="1091">
                  <c:v>7.5831894446230699</c:v>
                </c:pt>
                <c:pt idx="1092">
                  <c:v>7.5786003351305871</c:v>
                </c:pt>
                <c:pt idx="1093">
                  <c:v>7.5805325917590007</c:v>
                </c:pt>
                <c:pt idx="1094">
                  <c:v>7.5764265464236233</c:v>
                </c:pt>
                <c:pt idx="1095">
                  <c:v>7.5689390519885231</c:v>
                </c:pt>
                <c:pt idx="1096">
                  <c:v>7.5633838141818357</c:v>
                </c:pt>
                <c:pt idx="1097">
                  <c:v>7.5619346217105265</c:v>
                </c:pt>
                <c:pt idx="1098">
                  <c:v>7.5568624480609401</c:v>
                </c:pt>
                <c:pt idx="1099">
                  <c:v>7.5542055951968727</c:v>
                </c:pt>
                <c:pt idx="1100">
                  <c:v>7.5503410819400472</c:v>
                </c:pt>
                <c:pt idx="1101">
                  <c:v>7.5447858441333588</c:v>
                </c:pt>
                <c:pt idx="1102">
                  <c:v>7.540196734640876</c:v>
                </c:pt>
                <c:pt idx="1103">
                  <c:v>7.5365737534626014</c:v>
                </c:pt>
                <c:pt idx="1104">
                  <c:v>7.5319846439701204</c:v>
                </c:pt>
                <c:pt idx="1105">
                  <c:v>7.5266709382419847</c:v>
                </c:pt>
                <c:pt idx="1106">
                  <c:v>7.524980213692122</c:v>
                </c:pt>
                <c:pt idx="1107">
                  <c:v>7.5252217457706756</c:v>
                </c:pt>
                <c:pt idx="1108">
                  <c:v>7.5208741683567464</c:v>
                </c:pt>
                <c:pt idx="1109">
                  <c:v>7.517009655099919</c:v>
                </c:pt>
                <c:pt idx="1110">
                  <c:v>7.5112128852146807</c:v>
                </c:pt>
                <c:pt idx="1111">
                  <c:v>7.5039669228581323</c:v>
                </c:pt>
                <c:pt idx="1112">
                  <c:v>7.498411685051444</c:v>
                </c:pt>
                <c:pt idx="1113">
                  <c:v>7.4945471717946184</c:v>
                </c:pt>
                <c:pt idx="1114">
                  <c:v>7.4887504019093791</c:v>
                </c:pt>
                <c:pt idx="1115">
                  <c:v>7.4836782282597945</c:v>
                </c:pt>
                <c:pt idx="1116">
                  <c:v>7.4790891187673125</c:v>
                </c:pt>
                <c:pt idx="1117">
                  <c:v>7.4725677526464178</c:v>
                </c:pt>
                <c:pt idx="1118">
                  <c:v>7.4672540469182813</c:v>
                </c:pt>
                <c:pt idx="1119">
                  <c:v>7.4621818732686966</c:v>
                </c:pt>
                <c:pt idx="1120">
                  <c:v>7.4568681675405601</c:v>
                </c:pt>
                <c:pt idx="1121">
                  <c:v>7.4522790580480791</c:v>
                </c:pt>
                <c:pt idx="1122">
                  <c:v>7.4488976089483554</c:v>
                </c:pt>
                <c:pt idx="1123">
                  <c:v>7.4443084994558744</c:v>
                </c:pt>
                <c:pt idx="1124">
                  <c:v>7.4416516465918052</c:v>
                </c:pt>
                <c:pt idx="1125">
                  <c:v>7.4382701974920824</c:v>
                </c:pt>
                <c:pt idx="1126">
                  <c:v>7.4334395559210513</c:v>
                </c:pt>
                <c:pt idx="1127">
                  <c:v>7.4305411709784321</c:v>
                </c:pt>
                <c:pt idx="1128">
                  <c:v>7.4274012539572594</c:v>
                </c:pt>
                <c:pt idx="1129">
                  <c:v>7.4218460161505719</c:v>
                </c:pt>
                <c:pt idx="1130">
                  <c:v>7.4187060991294009</c:v>
                </c:pt>
                <c:pt idx="1131">
                  <c:v>7.4066294952018197</c:v>
                </c:pt>
                <c:pt idx="1132">
                  <c:v>7.4013157894736823</c:v>
                </c:pt>
                <c:pt idx="1133">
                  <c:v>7.4010742573951322</c:v>
                </c:pt>
                <c:pt idx="1134">
                  <c:v>7.396968212059754</c:v>
                </c:pt>
                <c:pt idx="1135">
                  <c:v>7.3918960384101693</c:v>
                </c:pt>
                <c:pt idx="1136">
                  <c:v>7.3882730572318938</c:v>
                </c:pt>
                <c:pt idx="1137">
                  <c:v>7.3839254798179645</c:v>
                </c:pt>
                <c:pt idx="1138">
                  <c:v>7.3790948382469335</c:v>
                </c:pt>
                <c:pt idx="1139">
                  <c:v>7.3747472608330042</c:v>
                </c:pt>
                <c:pt idx="1140">
                  <c:v>7.3723319400474852</c:v>
                </c:pt>
                <c:pt idx="1141">
                  <c:v>7.3655690418480404</c:v>
                </c:pt>
                <c:pt idx="1142">
                  <c:v>7.3667767022407986</c:v>
                </c:pt>
                <c:pt idx="1143">
                  <c:v>7.3665351701622486</c:v>
                </c:pt>
                <c:pt idx="1144">
                  <c:v>7.3614629965126639</c:v>
                </c:pt>
                <c:pt idx="1145">
                  <c:v>7.3549416303917692</c:v>
                </c:pt>
                <c:pt idx="1146">
                  <c:v>7.3515601812920464</c:v>
                </c:pt>
                <c:pt idx="1147">
                  <c:v>7.3455218793282553</c:v>
                </c:pt>
                <c:pt idx="1148">
                  <c:v>7.3411743019143243</c:v>
                </c:pt>
                <c:pt idx="1149">
                  <c:v>7.3363436603432914</c:v>
                </c:pt>
                <c:pt idx="1150">
                  <c:v>7.3380343848931533</c:v>
                </c:pt>
                <c:pt idx="1151">
                  <c:v>7.3336868074792241</c:v>
                </c:pt>
                <c:pt idx="1152">
                  <c:v>7.3305468904580549</c:v>
                </c:pt>
                <c:pt idx="1153">
                  <c:v>7.325716248887022</c:v>
                </c:pt>
                <c:pt idx="1154">
                  <c:v>7.3206440752374355</c:v>
                </c:pt>
                <c:pt idx="1155">
                  <c:v>7.31847028653047</c:v>
                </c:pt>
                <c:pt idx="1156">
                  <c:v>7.3167795619806082</c:v>
                </c:pt>
                <c:pt idx="1157">
                  <c:v>7.3124319845666781</c:v>
                </c:pt>
                <c:pt idx="1158">
                  <c:v>7.3107412600168162</c:v>
                </c:pt>
                <c:pt idx="1159">
                  <c:v>7.309533599624058</c:v>
                </c:pt>
                <c:pt idx="1160">
                  <c:v>7.3032537655817142</c:v>
                </c:pt>
                <c:pt idx="1161">
                  <c:v>7.3001138485605432</c:v>
                </c:pt>
                <c:pt idx="1162">
                  <c:v>7.2950416749109586</c:v>
                </c:pt>
                <c:pt idx="1163">
                  <c:v>7.2856219238474429</c:v>
                </c:pt>
                <c:pt idx="1164">
                  <c:v>7.282240474747721</c:v>
                </c:pt>
                <c:pt idx="1165">
                  <c:v>7.2764437048624844</c:v>
                </c:pt>
                <c:pt idx="1166">
                  <c:v>7.272579191605657</c:v>
                </c:pt>
                <c:pt idx="1167">
                  <c:v>7.2720961274485534</c:v>
                </c:pt>
                <c:pt idx="1168">
                  <c:v>7.264850165092005</c:v>
                </c:pt>
                <c:pt idx="1169">
                  <c:v>7.2607441197566258</c:v>
                </c:pt>
                <c:pt idx="1170">
                  <c:v>7.257362670656903</c:v>
                </c:pt>
                <c:pt idx="1171">
                  <c:v>7.2505997724574556</c:v>
                </c:pt>
                <c:pt idx="1172">
                  <c:v>7.2496336441432474</c:v>
                </c:pt>
                <c:pt idx="1173">
                  <c:v>7.2448030025722163</c:v>
                </c:pt>
                <c:pt idx="1174">
                  <c:v>7.2361078477443597</c:v>
                </c:pt>
                <c:pt idx="1175">
                  <c:v>7.2315187382518786</c:v>
                </c:pt>
                <c:pt idx="1176">
                  <c:v>7.2259635004451921</c:v>
                </c:pt>
                <c:pt idx="1177">
                  <c:v>7.2211328588741575</c:v>
                </c:pt>
                <c:pt idx="1178">
                  <c:v>7.2138868965176091</c:v>
                </c:pt>
                <c:pt idx="1179">
                  <c:v>7.2138868965176099</c:v>
                </c:pt>
                <c:pt idx="1180">
                  <c:v>7.2025348888256833</c:v>
                </c:pt>
                <c:pt idx="1181">
                  <c:v>7.1950473943905813</c:v>
                </c:pt>
                <c:pt idx="1182">
                  <c:v>7.1921490094479621</c:v>
                </c:pt>
                <c:pt idx="1183">
                  <c:v>7.1849030470914128</c:v>
                </c:pt>
                <c:pt idx="1184">
                  <c:v>7.1795893413632763</c:v>
                </c:pt>
                <c:pt idx="1185">
                  <c:v>7.1752417639493462</c:v>
                </c:pt>
                <c:pt idx="1186">
                  <c:v>7.1713772506925206</c:v>
                </c:pt>
                <c:pt idx="1187">
                  <c:v>7.1679958015927987</c:v>
                </c:pt>
                <c:pt idx="1188">
                  <c:v>7.158334518450733</c:v>
                </c:pt>
                <c:pt idx="1189">
                  <c:v>7.1556776655866656</c:v>
                </c:pt>
                <c:pt idx="1190">
                  <c:v>7.1501224277799773</c:v>
                </c:pt>
                <c:pt idx="1191">
                  <c:v>7.1464994466017018</c:v>
                </c:pt>
                <c:pt idx="1192">
                  <c:v>7.1416688050306689</c:v>
                </c:pt>
                <c:pt idx="1193">
                  <c:v>7.1353889709883269</c:v>
                </c:pt>
                <c:pt idx="1194">
                  <c:v>7.1274184123961222</c:v>
                </c:pt>
                <c:pt idx="1195">
                  <c:v>7.1247615595320548</c:v>
                </c:pt>
                <c:pt idx="1196">
                  <c:v>7.1204139821181247</c:v>
                </c:pt>
                <c:pt idx="1197">
                  <c:v>7.1143756801543319</c:v>
                </c:pt>
                <c:pt idx="1198">
                  <c:v>7.109545038583299</c:v>
                </c:pt>
                <c:pt idx="1199">
                  <c:v>7.1039898007766142</c:v>
                </c:pt>
                <c:pt idx="1200">
                  <c:v>7.0972269025771677</c:v>
                </c:pt>
                <c:pt idx="1201">
                  <c:v>7.095053113870204</c:v>
                </c:pt>
                <c:pt idx="1202">
                  <c:v>7.0909470685348239</c:v>
                </c:pt>
                <c:pt idx="1203">
                  <c:v>7.0861164269637911</c:v>
                </c:pt>
                <c:pt idx="1204">
                  <c:v>7.0822519137069655</c:v>
                </c:pt>
                <c:pt idx="1205">
                  <c:v>7.0723490984863462</c:v>
                </c:pt>
                <c:pt idx="1206">
                  <c:v>7.0684845852295206</c:v>
                </c:pt>
                <c:pt idx="1207">
                  <c:v>7.0634124115799359</c:v>
                </c:pt>
                <c:pt idx="1208">
                  <c:v>7.058340237930353</c:v>
                </c:pt>
                <c:pt idx="1209">
                  <c:v>7.0525434680451111</c:v>
                </c:pt>
                <c:pt idx="1210">
                  <c:v>7.0438483132172527</c:v>
                </c:pt>
                <c:pt idx="1211">
                  <c:v>7.0390176716462181</c:v>
                </c:pt>
                <c:pt idx="1212">
                  <c:v>7.0370854150178079</c:v>
                </c:pt>
                <c:pt idx="1213">
                  <c:v>7.0332209017609815</c:v>
                </c:pt>
                <c:pt idx="1214">
                  <c:v>7.0298394526612578</c:v>
                </c:pt>
                <c:pt idx="1215">
                  <c:v>7.0274241318757404</c:v>
                </c:pt>
                <c:pt idx="1216">
                  <c:v>7.0252503431687758</c:v>
                </c:pt>
                <c:pt idx="1217">
                  <c:v>7.0184874449693311</c:v>
                </c:pt>
                <c:pt idx="1218">
                  <c:v>7.0153475279481592</c:v>
                </c:pt>
                <c:pt idx="1219">
                  <c:v>7.0097922901414709</c:v>
                </c:pt>
                <c:pt idx="1220">
                  <c:v>7.0039955202562325</c:v>
                </c:pt>
                <c:pt idx="1221">
                  <c:v>6.9998894749208551</c:v>
                </c:pt>
                <c:pt idx="1222">
                  <c:v>6.9984402824495451</c:v>
                </c:pt>
                <c:pt idx="1223">
                  <c:v>6.9991648786852005</c:v>
                </c:pt>
                <c:pt idx="1224">
                  <c:v>6.9943342371141677</c:v>
                </c:pt>
                <c:pt idx="1225">
                  <c:v>6.9933681087999604</c:v>
                </c:pt>
                <c:pt idx="1226">
                  <c:v>6.9899866597002376</c:v>
                </c:pt>
                <c:pt idx="1227">
                  <c:v>6.9839483577364483</c:v>
                </c:pt>
                <c:pt idx="1228">
                  <c:v>6.9829822294222419</c:v>
                </c:pt>
                <c:pt idx="1229">
                  <c:v>6.9786346520083118</c:v>
                </c:pt>
                <c:pt idx="1230">
                  <c:v>6.9771854595370018</c:v>
                </c:pt>
                <c:pt idx="1231">
                  <c:v>6.9718717538088653</c:v>
                </c:pt>
                <c:pt idx="1232">
                  <c:v>6.9689733688662443</c:v>
                </c:pt>
                <c:pt idx="1233">
                  <c:v>6.9626935348239032</c:v>
                </c:pt>
                <c:pt idx="1234">
                  <c:v>6.9576213611743185</c:v>
                </c:pt>
                <c:pt idx="1235">
                  <c:v>6.9482016101108046</c:v>
                </c:pt>
                <c:pt idx="1236">
                  <c:v>6.9445786289325282</c:v>
                </c:pt>
                <c:pt idx="1237">
                  <c:v>6.9440955647754246</c:v>
                </c:pt>
                <c:pt idx="1238">
                  <c:v>6.9407141156757026</c:v>
                </c:pt>
                <c:pt idx="1239">
                  <c:v>6.941680243989909</c:v>
                </c:pt>
                <c:pt idx="1240">
                  <c:v>6.9395064552829435</c:v>
                </c:pt>
                <c:pt idx="1241">
                  <c:v>6.9351588778690143</c:v>
                </c:pt>
                <c:pt idx="1242">
                  <c:v>6.9286375117481196</c:v>
                </c:pt>
                <c:pt idx="1243">
                  <c:v>6.9267052551197068</c:v>
                </c:pt>
                <c:pt idx="1244">
                  <c:v>6.9230822739414295</c:v>
                </c:pt>
                <c:pt idx="1245">
                  <c:v>6.9228407418628795</c:v>
                </c:pt>
                <c:pt idx="1246">
                  <c:v>6.9199423569202603</c:v>
                </c:pt>
                <c:pt idx="1247">
                  <c:v>6.9187346965275038</c:v>
                </c:pt>
                <c:pt idx="1248">
                  <c:v>6.9143871191135746</c:v>
                </c:pt>
                <c:pt idx="1249">
                  <c:v>6.9122133304066091</c:v>
                </c:pt>
                <c:pt idx="1250">
                  <c:v>6.9107641379353</c:v>
                </c:pt>
                <c:pt idx="1251">
                  <c:v>6.905933496364268</c:v>
                </c:pt>
                <c:pt idx="1252">
                  <c:v>6.9056919642857153</c:v>
                </c:pt>
                <c:pt idx="1253">
                  <c:v>6.9025520472645425</c:v>
                </c:pt>
                <c:pt idx="1254">
                  <c:v>6.8938568924366841</c:v>
                </c:pt>
                <c:pt idx="1255">
                  <c:v>6.8883016546299967</c:v>
                </c:pt>
                <c:pt idx="1256">
                  <c:v>6.8841956092946193</c:v>
                </c:pt>
                <c:pt idx="1257">
                  <c:v>6.8800895639592392</c:v>
                </c:pt>
                <c:pt idx="1258">
                  <c:v>6.8735681978383463</c:v>
                </c:pt>
                <c:pt idx="1259">
                  <c:v>6.8713944091313808</c:v>
                </c:pt>
                <c:pt idx="1260">
                  <c:v>6.8653561071675906</c:v>
                </c:pt>
                <c:pt idx="1261">
                  <c:v>6.8535210353185594</c:v>
                </c:pt>
                <c:pt idx="1262">
                  <c:v>6.8496565220617338</c:v>
                </c:pt>
                <c:pt idx="1263">
                  <c:v>6.840236770998219</c:v>
                </c:pt>
                <c:pt idx="1264">
                  <c:v>6.8341984690344297</c:v>
                </c:pt>
                <c:pt idx="1265">
                  <c:v>6.8322662124060161</c:v>
                </c:pt>
                <c:pt idx="1266">
                  <c:v>6.8269525066778778</c:v>
                </c:pt>
                <c:pt idx="1267">
                  <c:v>6.8211557367926394</c:v>
                </c:pt>
                <c:pt idx="1268">
                  <c:v>6.8158420310645038</c:v>
                </c:pt>
                <c:pt idx="1269">
                  <c:v>6.8136682423575392</c:v>
                </c:pt>
                <c:pt idx="1270">
                  <c:v>6.8088376007865063</c:v>
                </c:pt>
                <c:pt idx="1271">
                  <c:v>6.8078714724722982</c:v>
                </c:pt>
                <c:pt idx="1272">
                  <c:v>6.8061807479224381</c:v>
                </c:pt>
                <c:pt idx="1273">
                  <c:v>6.8040069592154735</c:v>
                </c:pt>
                <c:pt idx="1274">
                  <c:v>6.7965194647803715</c:v>
                </c:pt>
                <c:pt idx="1275">
                  <c:v>6.7875827778739595</c:v>
                </c:pt>
                <c:pt idx="1276">
                  <c:v>6.7837182646171339</c:v>
                </c:pt>
                <c:pt idx="1277">
                  <c:v>6.7740569814750673</c:v>
                </c:pt>
                <c:pt idx="1278">
                  <c:v>6.768018679511278</c:v>
                </c:pt>
                <c:pt idx="1279">
                  <c:v>6.7624634417045906</c:v>
                </c:pt>
                <c:pt idx="1280">
                  <c:v>6.7564251397408004</c:v>
                </c:pt>
                <c:pt idx="1281">
                  <c:v>6.750869901934113</c:v>
                </c:pt>
                <c:pt idx="1282">
                  <c:v>6.7465223245201829</c:v>
                </c:pt>
                <c:pt idx="1283">
                  <c:v>6.7397594263207381</c:v>
                </c:pt>
                <c:pt idx="1284">
                  <c:v>6.7349287847497035</c:v>
                </c:pt>
                <c:pt idx="1285">
                  <c:v>6.7279243544717069</c:v>
                </c:pt>
                <c:pt idx="1286">
                  <c:v>6.7250259695290868</c:v>
                </c:pt>
                <c:pt idx="1287">
                  <c:v>6.7226106487435704</c:v>
                </c:pt>
                <c:pt idx="1288">
                  <c:v>6.7175384750939866</c:v>
                </c:pt>
                <c:pt idx="1289">
                  <c:v>6.710775576894541</c:v>
                </c:pt>
                <c:pt idx="1290">
                  <c:v>6.7028050183023362</c:v>
                </c:pt>
                <c:pt idx="1291">
                  <c:v>6.6931437351602714</c:v>
                </c:pt>
                <c:pt idx="1292">
                  <c:v>6.690728414374755</c:v>
                </c:pt>
                <c:pt idx="1293">
                  <c:v>6.6863808369608249</c:v>
                </c:pt>
                <c:pt idx="1294">
                  <c:v>6.6813086633112411</c:v>
                </c:pt>
                <c:pt idx="1295">
                  <c:v>6.6762364896616555</c:v>
                </c:pt>
                <c:pt idx="1296">
                  <c:v>6.6750288292688982</c:v>
                </c:pt>
                <c:pt idx="1297">
                  <c:v>6.6677828669123489</c:v>
                </c:pt>
                <c:pt idx="1298">
                  <c:v>6.663435289498417</c:v>
                </c:pt>
                <c:pt idx="1299">
                  <c:v>6.661744564948556</c:v>
                </c:pt>
                <c:pt idx="1300">
                  <c:v>6.657155455456075</c:v>
                </c:pt>
                <c:pt idx="1301">
                  <c:v>6.652324813885043</c:v>
                </c:pt>
                <c:pt idx="1302">
                  <c:v>6.6479772364711138</c:v>
                </c:pt>
                <c:pt idx="1303">
                  <c:v>6.6441127232142856</c:v>
                </c:pt>
                <c:pt idx="1304">
                  <c:v>6.6395236137218046</c:v>
                </c:pt>
                <c:pt idx="1305">
                  <c:v>6.6375913570933918</c:v>
                </c:pt>
                <c:pt idx="1306">
                  <c:v>6.6305869268153934</c:v>
                </c:pt>
                <c:pt idx="1307">
                  <c:v>6.6279300739513252</c:v>
                </c:pt>
                <c:pt idx="1308">
                  <c:v>6.622133304066085</c:v>
                </c:pt>
                <c:pt idx="1309">
                  <c:v>6.6173026624950522</c:v>
                </c:pt>
                <c:pt idx="1310">
                  <c:v>6.6093321039028474</c:v>
                </c:pt>
                <c:pt idx="1311">
                  <c:v>6.6057091227245737</c:v>
                </c:pt>
                <c:pt idx="1312">
                  <c:v>6.6032938019390572</c:v>
                </c:pt>
                <c:pt idx="1313">
                  <c:v>6.598946224525128</c:v>
                </c:pt>
                <c:pt idx="1314">
                  <c:v>6.5950817112683016</c:v>
                </c:pt>
                <c:pt idx="1315">
                  <c:v>6.5967724358181643</c:v>
                </c:pt>
                <c:pt idx="1316">
                  <c:v>6.5917002621685796</c:v>
                </c:pt>
                <c:pt idx="1317">
                  <c:v>6.5912171980114751</c:v>
                </c:pt>
                <c:pt idx="1318">
                  <c:v>6.5878357489117523</c:v>
                </c:pt>
                <c:pt idx="1319">
                  <c:v>6.5827635752621685</c:v>
                </c:pt>
                <c:pt idx="1320">
                  <c:v>6.5786575299267893</c:v>
                </c:pt>
                <c:pt idx="1321">
                  <c:v>6.5767252732983774</c:v>
                </c:pt>
                <c:pt idx="1322">
                  <c:v>6.5702039071774836</c:v>
                </c:pt>
                <c:pt idx="1323">
                  <c:v>6.5639240731351407</c:v>
                </c:pt>
                <c:pt idx="1324">
                  <c:v>6.5576442390927978</c:v>
                </c:pt>
                <c:pt idx="1325">
                  <c:v>6.5535381937574204</c:v>
                </c:pt>
                <c:pt idx="1326">
                  <c:v>6.5477414238721803</c:v>
                </c:pt>
                <c:pt idx="1327">
                  <c:v>6.5426692502225965</c:v>
                </c:pt>
                <c:pt idx="1328">
                  <c:v>6.5375970765730118</c:v>
                </c:pt>
                <c:pt idx="1329">
                  <c:v>6.5344571595518408</c:v>
                </c:pt>
                <c:pt idx="1330">
                  <c:v>6.5305926462950135</c:v>
                </c:pt>
                <c:pt idx="1331">
                  <c:v>6.5257620047239806</c:v>
                </c:pt>
                <c:pt idx="1332">
                  <c:v>6.5214144273100514</c:v>
                </c:pt>
                <c:pt idx="1333">
                  <c:v>6.5163422536604667</c:v>
                </c:pt>
                <c:pt idx="1334">
                  <c:v>6.5127192724821921</c:v>
                </c:pt>
                <c:pt idx="1335">
                  <c:v>6.5083716950682629</c:v>
                </c:pt>
                <c:pt idx="1336">
                  <c:v>6.5057148422041955</c:v>
                </c:pt>
                <c:pt idx="1337">
                  <c:v>6.498951944004749</c:v>
                </c:pt>
                <c:pt idx="1338">
                  <c:v>6.4991934760833008</c:v>
                </c:pt>
                <c:pt idx="1339">
                  <c:v>6.4999180723189562</c:v>
                </c:pt>
                <c:pt idx="1340">
                  <c:v>6.4960535590621289</c:v>
                </c:pt>
                <c:pt idx="1341">
                  <c:v>6.4933967061980615</c:v>
                </c:pt>
                <c:pt idx="1342">
                  <c:v>6.4885660646270287</c:v>
                </c:pt>
                <c:pt idx="1343">
                  <c:v>6.4827692947417885</c:v>
                </c:pt>
                <c:pt idx="1344">
                  <c:v>6.478663249406412</c:v>
                </c:pt>
                <c:pt idx="1345">
                  <c:v>6.4716588191284137</c:v>
                </c:pt>
                <c:pt idx="1346">
                  <c:v>6.4670697096359326</c:v>
                </c:pt>
                <c:pt idx="1347">
                  <c:v>6.4581330227295215</c:v>
                </c:pt>
                <c:pt idx="1348">
                  <c:v>6.454268509472695</c:v>
                </c:pt>
                <c:pt idx="1349">
                  <c:v>6.4494378679016631</c:v>
                </c:pt>
                <c:pt idx="1350">
                  <c:v>6.4424334376236656</c:v>
                </c:pt>
                <c:pt idx="1351">
                  <c:v>6.4378443281311837</c:v>
                </c:pt>
                <c:pt idx="1352">
                  <c:v>6.4315644940888408</c:v>
                </c:pt>
                <c:pt idx="1353">
                  <c:v>6.4192463580827077</c:v>
                </c:pt>
                <c:pt idx="1354">
                  <c:v>6.4146572485902267</c:v>
                </c:pt>
                <c:pt idx="1355">
                  <c:v>6.4156233769044322</c:v>
                </c:pt>
                <c:pt idx="1356">
                  <c:v>6.4107927353333993</c:v>
                </c:pt>
                <c:pt idx="1357">
                  <c:v>6.406686689998021</c:v>
                </c:pt>
                <c:pt idx="1358">
                  <c:v>6.4018560484269873</c:v>
                </c:pt>
                <c:pt idx="1359">
                  <c:v>6.394610086070438</c:v>
                </c:pt>
                <c:pt idx="1360">
                  <c:v>6.3897794444994052</c:v>
                </c:pt>
                <c:pt idx="1361">
                  <c:v>6.3866395274782342</c:v>
                </c:pt>
                <c:pt idx="1362">
                  <c:v>6.3810842896715458</c:v>
                </c:pt>
                <c:pt idx="1363">
                  <c:v>6.3738383273149974</c:v>
                </c:pt>
                <c:pt idx="1364">
                  <c:v>6.3714230065294819</c:v>
                </c:pt>
                <c:pt idx="1365">
                  <c:v>6.3663508328798972</c:v>
                </c:pt>
                <c:pt idx="1366">
                  <c:v>6.3617617233874153</c:v>
                </c:pt>
                <c:pt idx="1367">
                  <c:v>6.3586218063662443</c:v>
                </c:pt>
                <c:pt idx="1368">
                  <c:v>6.3549988251879697</c:v>
                </c:pt>
                <c:pt idx="1369">
                  <c:v>6.349926651538385</c:v>
                </c:pt>
                <c:pt idx="1370">
                  <c:v>6.3458206062030076</c:v>
                </c:pt>
                <c:pt idx="1371">
                  <c:v>6.3429222212603875</c:v>
                </c:pt>
                <c:pt idx="1372">
                  <c:v>6.3371254513751483</c:v>
                </c:pt>
                <c:pt idx="1373">
                  <c:v>6.3349516626681828</c:v>
                </c:pt>
                <c:pt idx="1374">
                  <c:v>6.3281887644687371</c:v>
                </c:pt>
                <c:pt idx="1375">
                  <c:v>6.3257734436832207</c:v>
                </c:pt>
                <c:pt idx="1376">
                  <c:v>6.3165952246982577</c:v>
                </c:pt>
                <c:pt idx="1377">
                  <c:v>6.308624666106053</c:v>
                </c:pt>
                <c:pt idx="1378">
                  <c:v>6.3040355566135728</c:v>
                </c:pt>
                <c:pt idx="1379">
                  <c:v>6.2948573376286099</c:v>
                </c:pt>
                <c:pt idx="1380">
                  <c:v>6.2900266960575779</c:v>
                </c:pt>
                <c:pt idx="1381">
                  <c:v>6.2873698431935097</c:v>
                </c:pt>
                <c:pt idx="1382">
                  <c:v>6.2835053299366823</c:v>
                </c:pt>
                <c:pt idx="1383">
                  <c:v>6.2796408166798559</c:v>
                </c:pt>
                <c:pt idx="1384">
                  <c:v>6.2765008996586849</c:v>
                </c:pt>
                <c:pt idx="1385">
                  <c:v>6.2728779184804111</c:v>
                </c:pt>
                <c:pt idx="1386">
                  <c:v>6.2678057448308264</c:v>
                </c:pt>
                <c:pt idx="1387">
                  <c:v>6.2692549373021365</c:v>
                </c:pt>
                <c:pt idx="1388">
                  <c:v>6.2673226806737237</c:v>
                </c:pt>
                <c:pt idx="1389">
                  <c:v>6.2617674428670353</c:v>
                </c:pt>
                <c:pt idx="1390">
                  <c:v>6.2579029296102089</c:v>
                </c:pt>
                <c:pt idx="1391">
                  <c:v>6.2559706729817961</c:v>
                </c:pt>
                <c:pt idx="1392">
                  <c:v>6.2542799484319342</c:v>
                </c:pt>
                <c:pt idx="1393">
                  <c:v>6.2429279407400067</c:v>
                </c:pt>
                <c:pt idx="1394">
                  <c:v>6.2422033445043521</c:v>
                </c:pt>
                <c:pt idx="1395">
                  <c:v>6.2366481066976638</c:v>
                </c:pt>
                <c:pt idx="1396">
                  <c:v>6.2349573821478019</c:v>
                </c:pt>
                <c:pt idx="1397">
                  <c:v>6.2323005292837337</c:v>
                </c:pt>
                <c:pt idx="1398">
                  <c:v>6.2294021443411136</c:v>
                </c:pt>
                <c:pt idx="1399">
                  <c:v>6.2255376310842889</c:v>
                </c:pt>
                <c:pt idx="1400">
                  <c:v>6.2260206952413917</c:v>
                </c:pt>
                <c:pt idx="1401">
                  <c:v>6.2219146499060143</c:v>
                </c:pt>
                <c:pt idx="1402">
                  <c:v>6.219257797041946</c:v>
                </c:pt>
                <c:pt idx="1403">
                  <c:v>6.2170840083349814</c:v>
                </c:pt>
                <c:pt idx="1404">
                  <c:v>6.2120118346853967</c:v>
                </c:pt>
                <c:pt idx="1405">
                  <c:v>6.2064565968787093</c:v>
                </c:pt>
                <c:pt idx="1406">
                  <c:v>6.2018674873862283</c:v>
                </c:pt>
                <c:pt idx="1407">
                  <c:v>6.1999352307578155</c:v>
                </c:pt>
                <c:pt idx="1408">
                  <c:v>6.1975199099722991</c:v>
                </c:pt>
                <c:pt idx="1409">
                  <c:v>6.1934138646369217</c:v>
                </c:pt>
                <c:pt idx="1410">
                  <c:v>6.1881001589087861</c:v>
                </c:pt>
                <c:pt idx="1411">
                  <c:v>6.1844771777305114</c:v>
                </c:pt>
                <c:pt idx="1412">
                  <c:v>6.1810957286307877</c:v>
                </c:pt>
                <c:pt idx="1413">
                  <c:v>6.1789219399238231</c:v>
                </c:pt>
                <c:pt idx="1414">
                  <c:v>6.1748158945884457</c:v>
                </c:pt>
                <c:pt idx="1415">
                  <c:v>6.1702267850959647</c:v>
                </c:pt>
                <c:pt idx="1416">
                  <c:v>6.1653961435249309</c:v>
                </c:pt>
                <c:pt idx="1417">
                  <c:v>6.1620146944252072</c:v>
                </c:pt>
                <c:pt idx="1418">
                  <c:v>6.157667117011278</c:v>
                </c:pt>
                <c:pt idx="1419">
                  <c:v>6.1525949433616942</c:v>
                </c:pt>
                <c:pt idx="1420">
                  <c:v>6.1501796225761778</c:v>
                </c:pt>
                <c:pt idx="1421">
                  <c:v>6.1494550263405223</c:v>
                </c:pt>
                <c:pt idx="1422">
                  <c:v>6.1475227697121095</c:v>
                </c:pt>
                <c:pt idx="1423">
                  <c:v>6.1460735772407995</c:v>
                </c:pt>
                <c:pt idx="1424">
                  <c:v>6.1446243847694886</c:v>
                </c:pt>
                <c:pt idx="1425">
                  <c:v>6.1352046337059747</c:v>
                </c:pt>
                <c:pt idx="1426">
                  <c:v>6.1323062487633546</c:v>
                </c:pt>
                <c:pt idx="1427">
                  <c:v>6.1325477808419064</c:v>
                </c:pt>
                <c:pt idx="1428">
                  <c:v>6.1289247996636327</c:v>
                </c:pt>
                <c:pt idx="1429">
                  <c:v>6.125543350563909</c:v>
                </c:pt>
                <c:pt idx="1430">
                  <c:v>6.1214373052285316</c:v>
                </c:pt>
                <c:pt idx="1431">
                  <c:v>6.117814324050256</c:v>
                </c:pt>
                <c:pt idx="1432">
                  <c:v>6.1139498107934314</c:v>
                </c:pt>
                <c:pt idx="1433">
                  <c:v>6.1112929579293631</c:v>
                </c:pt>
                <c:pt idx="1434">
                  <c:v>6.1050131238870202</c:v>
                </c:pt>
                <c:pt idx="1435">
                  <c:v>6.0996994181588846</c:v>
                </c:pt>
                <c:pt idx="1436">
                  <c:v>6.0953518407449554</c:v>
                </c:pt>
                <c:pt idx="1437">
                  <c:v>6.0900381350168189</c:v>
                </c:pt>
                <c:pt idx="1438">
                  <c:v>6.0803768518747532</c:v>
                </c:pt>
                <c:pt idx="1439">
                  <c:v>6.0753046782251685</c:v>
                </c:pt>
                <c:pt idx="1440">
                  <c:v>6.0661264592402064</c:v>
                </c:pt>
                <c:pt idx="1441">
                  <c:v>6.0632280742975864</c:v>
                </c:pt>
                <c:pt idx="1442">
                  <c:v>6.0639526705332409</c:v>
                </c:pt>
                <c:pt idx="1443">
                  <c:v>6.0605712214335172</c:v>
                </c:pt>
                <c:pt idx="1444">
                  <c:v>6.056223644019588</c:v>
                </c:pt>
                <c:pt idx="1445">
                  <c:v>6.0511514703700042</c:v>
                </c:pt>
                <c:pt idx="1446">
                  <c:v>6.0460792967204187</c:v>
                </c:pt>
                <c:pt idx="1447">
                  <c:v>6.0494607458201424</c:v>
                </c:pt>
                <c:pt idx="1448">
                  <c:v>6.0434224438563504</c:v>
                </c:pt>
                <c:pt idx="1449">
                  <c:v>6.0378672060496621</c:v>
                </c:pt>
                <c:pt idx="1450">
                  <c:v>6.0335196286357338</c:v>
                </c:pt>
                <c:pt idx="1451">
                  <c:v>6.0296551153789064</c:v>
                </c:pt>
                <c:pt idx="1452">
                  <c:v>6.0269982625148391</c:v>
                </c:pt>
                <c:pt idx="1453">
                  <c:v>6.0219260888652553</c:v>
                </c:pt>
                <c:pt idx="1454">
                  <c:v>6.0183031076869806</c:v>
                </c:pt>
                <c:pt idx="1455">
                  <c:v>6.0139555302730514</c:v>
                </c:pt>
                <c:pt idx="1456">
                  <c:v>6.0093664207805695</c:v>
                </c:pt>
                <c:pt idx="1457">
                  <c:v>6.0038111829738829</c:v>
                </c:pt>
                <c:pt idx="1458">
                  <c:v>5.9970482847744373</c:v>
                </c:pt>
                <c:pt idx="1459">
                  <c:v>5.9900438544964398</c:v>
                </c:pt>
                <c:pt idx="1460">
                  <c:v>5.9866624053967161</c:v>
                </c:pt>
                <c:pt idx="1461">
                  <c:v>5.9796579751187195</c:v>
                </c:pt>
                <c:pt idx="1462">
                  <c:v>5.9753103977047912</c:v>
                </c:pt>
                <c:pt idx="1463">
                  <c:v>5.9741027373120312</c:v>
                </c:pt>
                <c:pt idx="1464">
                  <c:v>5.9685474995053438</c:v>
                </c:pt>
                <c:pt idx="1465">
                  <c:v>5.9632337937772073</c:v>
                </c:pt>
                <c:pt idx="1466">
                  <c:v>5.9598523446774836</c:v>
                </c:pt>
                <c:pt idx="1467">
                  <c:v>5.9584031522061736</c:v>
                </c:pt>
                <c:pt idx="1468">
                  <c:v>5.9538140427136925</c:v>
                </c:pt>
                <c:pt idx="1469">
                  <c:v>5.9482588049070051</c:v>
                </c:pt>
                <c:pt idx="1470">
                  <c:v>5.9414959067075586</c:v>
                </c:pt>
                <c:pt idx="1471">
                  <c:v>5.9359406689008702</c:v>
                </c:pt>
                <c:pt idx="1472">
                  <c:v>5.9313515594083883</c:v>
                </c:pt>
                <c:pt idx="1473">
                  <c:v>5.9260378536802527</c:v>
                </c:pt>
                <c:pt idx="1474">
                  <c:v>5.9214487441877717</c:v>
                </c:pt>
                <c:pt idx="1475">
                  <c:v>5.9175842309309443</c:v>
                </c:pt>
                <c:pt idx="1476">
                  <c:v>5.9175842309309452</c:v>
                </c:pt>
                <c:pt idx="1477">
                  <c:v>5.9134781855955678</c:v>
                </c:pt>
                <c:pt idx="1478">
                  <c:v>5.9110628648100514</c:v>
                </c:pt>
                <c:pt idx="1479">
                  <c:v>5.9076814157103286</c:v>
                </c:pt>
                <c:pt idx="1480">
                  <c:v>5.8992277929610211</c:v>
                </c:pt>
                <c:pt idx="1481">
                  <c:v>5.8999523891966765</c:v>
                </c:pt>
                <c:pt idx="1482">
                  <c:v>5.8951217476256428</c:v>
                </c:pt>
                <c:pt idx="1483">
                  <c:v>5.8948802155470919</c:v>
                </c:pt>
                <c:pt idx="1484">
                  <c:v>5.8898080418975072</c:v>
                </c:pt>
                <c:pt idx="1485">
                  <c:v>5.8784560342055796</c:v>
                </c:pt>
                <c:pt idx="1486">
                  <c:v>5.8779729700484769</c:v>
                </c:pt>
                <c:pt idx="1487">
                  <c:v>5.873383860555994</c:v>
                </c:pt>
                <c:pt idx="1488">
                  <c:v>5.8683116869064103</c:v>
                </c:pt>
                <c:pt idx="1489">
                  <c:v>5.8629979811782738</c:v>
                </c:pt>
                <c:pt idx="1490">
                  <c:v>5.8584088716857918</c:v>
                </c:pt>
                <c:pt idx="1491">
                  <c:v>5.8552689546646217</c:v>
                </c:pt>
                <c:pt idx="1492">
                  <c:v>5.8514044414077944</c:v>
                </c:pt>
                <c:pt idx="1493">
                  <c:v>5.8448830752869014</c:v>
                </c:pt>
                <c:pt idx="1494">
                  <c:v>5.8412600941086259</c:v>
                </c:pt>
                <c:pt idx="1495">
                  <c:v>5.8381201770874549</c:v>
                </c:pt>
                <c:pt idx="1496">
                  <c:v>5.8378786450089022</c:v>
                </c:pt>
                <c:pt idx="1497">
                  <c:v>5.8344971959091803</c:v>
                </c:pt>
                <c:pt idx="1498">
                  <c:v>5.8274927656311819</c:v>
                </c:pt>
                <c:pt idx="1499">
                  <c:v>5.82580204108132</c:v>
                </c:pt>
                <c:pt idx="1500">
                  <c:v>5.8197637391175299</c:v>
                </c:pt>
                <c:pt idx="1501">
                  <c:v>5.8130008409180851</c:v>
                </c:pt>
                <c:pt idx="1502">
                  <c:v>5.808653263504155</c:v>
                </c:pt>
                <c:pt idx="1503">
                  <c:v>5.8035810898545712</c:v>
                </c:pt>
                <c:pt idx="1504">
                  <c:v>5.7980258520478829</c:v>
                </c:pt>
                <c:pt idx="1505">
                  <c:v>5.79029682553423</c:v>
                </c:pt>
                <c:pt idx="1506">
                  <c:v>5.7852246518846453</c:v>
                </c:pt>
                <c:pt idx="1507">
                  <c:v>5.7847415877275425</c:v>
                </c:pt>
                <c:pt idx="1508">
                  <c:v>5.7837754594133362</c:v>
                </c:pt>
                <c:pt idx="1509">
                  <c:v>5.7808770744707161</c:v>
                </c:pt>
                <c:pt idx="1510">
                  <c:v>5.7784617536851997</c:v>
                </c:pt>
                <c:pt idx="1511">
                  <c:v>5.781118606549267</c:v>
                </c:pt>
                <c:pt idx="1512">
                  <c:v>5.7777371574495451</c:v>
                </c:pt>
                <c:pt idx="1513">
                  <c:v>5.7745972404283741</c:v>
                </c:pt>
                <c:pt idx="1514">
                  <c:v>5.7685589384645821</c:v>
                </c:pt>
                <c:pt idx="1515">
                  <c:v>5.7644528931292047</c:v>
                </c:pt>
                <c:pt idx="1516">
                  <c:v>5.7613129761080328</c:v>
                </c:pt>
                <c:pt idx="1517">
                  <c:v>5.7559992703798954</c:v>
                </c:pt>
                <c:pt idx="1518">
                  <c:v>5.7511686288088626</c:v>
                </c:pt>
                <c:pt idx="1519">
                  <c:v>5.7407827494311423</c:v>
                </c:pt>
                <c:pt idx="1520">
                  <c:v>5.7386089607241786</c:v>
                </c:pt>
                <c:pt idx="1521">
                  <c:v>5.7299138058963193</c:v>
                </c:pt>
                <c:pt idx="1522">
                  <c:v>5.7253246964038382</c:v>
                </c:pt>
                <c:pt idx="1523">
                  <c:v>5.7202525227542536</c:v>
                </c:pt>
                <c:pt idx="1524">
                  <c:v>5.7224263114612173</c:v>
                </c:pt>
                <c:pt idx="1525">
                  <c:v>5.7188033302829426</c:v>
                </c:pt>
                <c:pt idx="1526">
                  <c:v>5.7154218811832198</c:v>
                </c:pt>
                <c:pt idx="1527">
                  <c:v>5.710591239612187</c:v>
                </c:pt>
                <c:pt idx="1528">
                  <c:v>5.7086589829837742</c:v>
                </c:pt>
                <c:pt idx="1529">
                  <c:v>5.7055190659626023</c:v>
                </c:pt>
                <c:pt idx="1530">
                  <c:v>5.7021376168628795</c:v>
                </c:pt>
                <c:pt idx="1531">
                  <c:v>5.7002053602344676</c:v>
                </c:pt>
                <c:pt idx="1532">
                  <c:v>5.6958577828205375</c:v>
                </c:pt>
                <c:pt idx="1533">
                  <c:v>5.6915102054066091</c:v>
                </c:pt>
                <c:pt idx="1534">
                  <c:v>5.6859549675999208</c:v>
                </c:pt>
                <c:pt idx="1535">
                  <c:v>5.6818489222645434</c:v>
                </c:pt>
                <c:pt idx="1536">
                  <c:v>5.6782259410862697</c:v>
                </c:pt>
                <c:pt idx="1537">
                  <c:v>5.6750860240650978</c:v>
                </c:pt>
                <c:pt idx="1538">
                  <c:v>5.6714630428868222</c:v>
                </c:pt>
                <c:pt idx="1539">
                  <c:v>5.6678400617085494</c:v>
                </c:pt>
                <c:pt idx="1540">
                  <c:v>5.6632509522160674</c:v>
                </c:pt>
                <c:pt idx="1541">
                  <c:v>5.6591449068806901</c:v>
                </c:pt>
                <c:pt idx="1542">
                  <c:v>5.6557634577809663</c:v>
                </c:pt>
                <c:pt idx="1543">
                  <c:v>5.6523820086812426</c:v>
                </c:pt>
                <c:pt idx="1544">
                  <c:v>5.6490005595815198</c:v>
                </c:pt>
                <c:pt idx="1545">
                  <c:v>5.6412715330678669</c:v>
                </c:pt>
                <c:pt idx="1546">
                  <c:v>5.6347501669469731</c:v>
                </c:pt>
                <c:pt idx="1547">
                  <c:v>5.6311271857686975</c:v>
                </c:pt>
                <c:pt idx="1548">
                  <c:v>5.627262672511872</c:v>
                </c:pt>
                <c:pt idx="1549">
                  <c:v>5.614944536505738</c:v>
                </c:pt>
                <c:pt idx="1550">
                  <c:v>5.611804619484567</c:v>
                </c:pt>
                <c:pt idx="1551">
                  <c:v>5.6076985741491887</c:v>
                </c:pt>
                <c:pt idx="1552">
                  <c:v>5.6019018042639495</c:v>
                </c:pt>
                <c:pt idx="1553">
                  <c:v>5.5992449513998821</c:v>
                </c:pt>
                <c:pt idx="1554">
                  <c:v>5.6033509967352595</c:v>
                </c:pt>
                <c:pt idx="1555">
                  <c:v>5.5987618872427785</c:v>
                </c:pt>
                <c:pt idx="1556">
                  <c:v>5.6002110797140885</c:v>
                </c:pt>
                <c:pt idx="1557">
                  <c:v>5.5990034193213294</c:v>
                </c:pt>
                <c:pt idx="1558">
                  <c:v>5.5939312456717447</c:v>
                </c:pt>
                <c:pt idx="1559">
                  <c:v>5.5924820532004356</c:v>
                </c:pt>
                <c:pt idx="1560">
                  <c:v>5.5893421361792637</c:v>
                </c:pt>
                <c:pt idx="1561">
                  <c:v>5.5857191550009899</c:v>
                </c:pt>
                <c:pt idx="1562">
                  <c:v>5.5746086793876142</c:v>
                </c:pt>
                <c:pt idx="1563">
                  <c:v>5.5714687623664432</c:v>
                </c:pt>
                <c:pt idx="1564">
                  <c:v>5.5668796528739621</c:v>
                </c:pt>
                <c:pt idx="1565">
                  <c:v>5.5632566716956866</c:v>
                </c:pt>
                <c:pt idx="1566">
                  <c:v>5.5555276451820346</c:v>
                </c:pt>
                <c:pt idx="1567">
                  <c:v>5.5509385356895526</c:v>
                </c:pt>
                <c:pt idx="1568">
                  <c:v>5.5497308752967935</c:v>
                </c:pt>
                <c:pt idx="1569">
                  <c:v>5.5477986186683808</c:v>
                </c:pt>
                <c:pt idx="1570">
                  <c:v>5.5468324903541744</c:v>
                </c:pt>
                <c:pt idx="1571">
                  <c:v>5.5405526563118315</c:v>
                </c:pt>
                <c:pt idx="1572">
                  <c:v>5.5364466109764541</c:v>
                </c:pt>
                <c:pt idx="1573">
                  <c:v>5.530408309012663</c:v>
                </c:pt>
                <c:pt idx="1574">
                  <c:v>5.5267853278343884</c:v>
                </c:pt>
                <c:pt idx="1575">
                  <c:v>5.5214716221062528</c:v>
                </c:pt>
                <c:pt idx="1576">
                  <c:v>5.5183317050850826</c:v>
                </c:pt>
                <c:pt idx="1577">
                  <c:v>5.5130179993569461</c:v>
                </c:pt>
                <c:pt idx="1578">
                  <c:v>5.5110857427285334</c:v>
                </c:pt>
                <c:pt idx="1579">
                  <c:v>5.5108442106499815</c:v>
                </c:pt>
                <c:pt idx="1580">
                  <c:v>5.5072212294717069</c:v>
                </c:pt>
                <c:pt idx="1581">
                  <c:v>5.5021490558221231</c:v>
                </c:pt>
                <c:pt idx="1582">
                  <c:v>5.4963522859368839</c:v>
                </c:pt>
                <c:pt idx="1583">
                  <c:v>5.4932123689157129</c:v>
                </c:pt>
                <c:pt idx="1584">
                  <c:v>5.4886232594232309</c:v>
                </c:pt>
                <c:pt idx="1585">
                  <c:v>5.4847587461664045</c:v>
                </c:pt>
                <c:pt idx="1586">
                  <c:v>5.4806527008310271</c:v>
                </c:pt>
                <c:pt idx="1587">
                  <c:v>5.4794450404382689</c:v>
                </c:pt>
                <c:pt idx="1588">
                  <c:v>5.476063591338546</c:v>
                </c:pt>
                <c:pt idx="1589">
                  <c:v>5.4712329497675123</c:v>
                </c:pt>
                <c:pt idx="1590">
                  <c:v>5.4695422252176504</c:v>
                </c:pt>
                <c:pt idx="1591">
                  <c:v>5.4690591610605468</c:v>
                </c:pt>
                <c:pt idx="1592">
                  <c:v>5.456499492975861</c:v>
                </c:pt>
                <c:pt idx="1593">
                  <c:v>5.45335957595469</c:v>
                </c:pt>
                <c:pt idx="1594">
                  <c:v>5.4463551456766925</c:v>
                </c:pt>
                <c:pt idx="1595">
                  <c:v>5.4458720815195889</c:v>
                </c:pt>
                <c:pt idx="1596">
                  <c:v>5.4434567607340725</c:v>
                </c:pt>
                <c:pt idx="1597">
                  <c:v>5.4386261191630396</c:v>
                </c:pt>
                <c:pt idx="1598">
                  <c:v>5.4347616059062123</c:v>
                </c:pt>
                <c:pt idx="1599">
                  <c:v>5.4323462851206967</c:v>
                </c:pt>
                <c:pt idx="1600">
                  <c:v>5.4275156435496639</c:v>
                </c:pt>
                <c:pt idx="1601">
                  <c:v>5.4224434699000792</c:v>
                </c:pt>
                <c:pt idx="1602">
                  <c:v>5.41954508495746</c:v>
                </c:pt>
                <c:pt idx="1603">
                  <c:v>5.4156805717006335</c:v>
                </c:pt>
                <c:pt idx="1604">
                  <c:v>5.4144729113078753</c:v>
                </c:pt>
                <c:pt idx="1605">
                  <c:v>5.4113329942867034</c:v>
                </c:pt>
                <c:pt idx="1606">
                  <c:v>5.4038454998516015</c:v>
                </c:pt>
                <c:pt idx="1607">
                  <c:v>5.3997394545162249</c:v>
                </c:pt>
                <c:pt idx="1608">
                  <c:v>5.3927350242382275</c:v>
                </c:pt>
                <c:pt idx="1609">
                  <c:v>5.3910442996883656</c:v>
                </c:pt>
                <c:pt idx="1610">
                  <c:v>5.3869382543529873</c:v>
                </c:pt>
                <c:pt idx="1611">
                  <c:v>5.3869382543529873</c:v>
                </c:pt>
                <c:pt idx="1612">
                  <c:v>5.3823491448605063</c:v>
                </c:pt>
                <c:pt idx="1613">
                  <c:v>5.3782430995251289</c:v>
                </c:pt>
                <c:pt idx="1614">
                  <c:v>5.3748616504254061</c:v>
                </c:pt>
                <c:pt idx="1615">
                  <c:v>5.3729293937969933</c:v>
                </c:pt>
                <c:pt idx="1616">
                  <c:v>5.368823348461615</c:v>
                </c:pt>
                <c:pt idx="1617">
                  <c:v>5.3618189181836184</c:v>
                </c:pt>
                <c:pt idx="1618">
                  <c:v>5.3601281936337566</c:v>
                </c:pt>
                <c:pt idx="1619">
                  <c:v>5.3569882766125856</c:v>
                </c:pt>
                <c:pt idx="1620">
                  <c:v>5.3543314237485173</c:v>
                </c:pt>
                <c:pt idx="1621">
                  <c:v>5.3514330388058982</c:v>
                </c:pt>
                <c:pt idx="1622">
                  <c:v>5.354814487905621</c:v>
                </c:pt>
                <c:pt idx="1623">
                  <c:v>5.3507084425702418</c:v>
                </c:pt>
                <c:pt idx="1624">
                  <c:v>5.345636268920658</c:v>
                </c:pt>
                <c:pt idx="1625">
                  <c:v>5.3408056273496243</c:v>
                </c:pt>
                <c:pt idx="1626">
                  <c:v>5.3364580499356942</c:v>
                </c:pt>
                <c:pt idx="1627">
                  <c:v>5.3323520046003168</c:v>
                </c:pt>
                <c:pt idx="1628">
                  <c:v>5.3275213630292839</c:v>
                </c:pt>
                <c:pt idx="1629">
                  <c:v>5.3200338685941828</c:v>
                </c:pt>
                <c:pt idx="1630">
                  <c:v>5.3164108874159073</c:v>
                </c:pt>
                <c:pt idx="1631">
                  <c:v>5.3130294383161845</c:v>
                </c:pt>
                <c:pt idx="1632">
                  <c:v>5.3101310533735644</c:v>
                </c:pt>
                <c:pt idx="1633">
                  <c:v>5.3028850910170151</c:v>
                </c:pt>
                <c:pt idx="1634">
                  <c:v>5.2987790456816377</c:v>
                </c:pt>
                <c:pt idx="1635">
                  <c:v>5.2934653399535021</c:v>
                </c:pt>
                <c:pt idx="1636">
                  <c:v>5.2883931663039174</c:v>
                </c:pt>
                <c:pt idx="1637">
                  <c:v>5.2838040568114364</c:v>
                </c:pt>
                <c:pt idx="1638">
                  <c:v>5.2804226077117127</c:v>
                </c:pt>
                <c:pt idx="1639">
                  <c:v>5.2763165623763344</c:v>
                </c:pt>
                <c:pt idx="1640">
                  <c:v>5.2726935811980606</c:v>
                </c:pt>
                <c:pt idx="1641">
                  <c:v>5.2693121320983378</c:v>
                </c:pt>
                <c:pt idx="1642">
                  <c:v>5.2639984263702004</c:v>
                </c:pt>
                <c:pt idx="1643">
                  <c:v>5.2594093168777194</c:v>
                </c:pt>
                <c:pt idx="1644">
                  <c:v>5.2555448036208947</c:v>
                </c:pt>
                <c:pt idx="1645">
                  <c:v>5.2514387582855155</c:v>
                </c:pt>
                <c:pt idx="1646">
                  <c:v>5.2478157771072409</c:v>
                </c:pt>
                <c:pt idx="1647">
                  <c:v>5.2444343280075172</c:v>
                </c:pt>
                <c:pt idx="1648">
                  <c:v>5.2432266676147599</c:v>
                </c:pt>
                <c:pt idx="1649">
                  <c:v>5.2408113468292443</c:v>
                </c:pt>
                <c:pt idx="1650">
                  <c:v>5.2408113468292434</c:v>
                </c:pt>
                <c:pt idx="1651">
                  <c:v>5.2383960260437279</c:v>
                </c:pt>
                <c:pt idx="1652">
                  <c:v>5.2359807052582115</c:v>
                </c:pt>
                <c:pt idx="1653">
                  <c:v>5.2338069165512469</c:v>
                </c:pt>
                <c:pt idx="1654">
                  <c:v>5.2316331278442822</c:v>
                </c:pt>
                <c:pt idx="1655">
                  <c:v>5.2253532938019394</c:v>
                </c:pt>
                <c:pt idx="1656">
                  <c:v>5.2210057163880101</c:v>
                </c:pt>
                <c:pt idx="1657">
                  <c:v>5.2188319276810446</c:v>
                </c:pt>
                <c:pt idx="1658">
                  <c:v>5.2168996710526319</c:v>
                </c:pt>
                <c:pt idx="1659">
                  <c:v>5.2132766898743572</c:v>
                </c:pt>
                <c:pt idx="1660">
                  <c:v>5.2055476633607052</c:v>
                </c:pt>
                <c:pt idx="1661">
                  <c:v>5.2028908104966369</c:v>
                </c:pt>
                <c:pt idx="1662">
                  <c:v>5.2012000859467742</c:v>
                </c:pt>
                <c:pt idx="1663">
                  <c:v>5.196852508532845</c:v>
                </c:pt>
                <c:pt idx="1664">
                  <c:v>5.1961279122971895</c:v>
                </c:pt>
                <c:pt idx="1665">
                  <c:v>5.193954123590224</c:v>
                </c:pt>
                <c:pt idx="1666">
                  <c:v>5.1949202519044304</c:v>
                </c:pt>
                <c:pt idx="1667">
                  <c:v>5.1920218669618112</c:v>
                </c:pt>
                <c:pt idx="1668">
                  <c:v>5.1912972707261558</c:v>
                </c:pt>
                <c:pt idx="1669">
                  <c:v>5.1864666291551229</c:v>
                </c:pt>
                <c:pt idx="1670">
                  <c:v>5.1826021158982964</c:v>
                </c:pt>
                <c:pt idx="1671">
                  <c:v>5.1821190517411928</c:v>
                </c:pt>
                <c:pt idx="1672">
                  <c:v>5.1792206667985736</c:v>
                </c:pt>
                <c:pt idx="1673">
                  <c:v>5.1799452630342291</c:v>
                </c:pt>
                <c:pt idx="1674">
                  <c:v>5.1792206667985736</c:v>
                </c:pt>
                <c:pt idx="1675">
                  <c:v>5.1743900252275417</c:v>
                </c:pt>
                <c:pt idx="1676">
                  <c:v>5.1726993006776807</c:v>
                </c:pt>
                <c:pt idx="1677">
                  <c:v>5.1700424478136124</c:v>
                </c:pt>
                <c:pt idx="1678">
                  <c:v>5.165936402478235</c:v>
                </c:pt>
                <c:pt idx="1679">
                  <c:v>5.163038017535615</c:v>
                </c:pt>
                <c:pt idx="1680">
                  <c:v>5.161347292985754</c:v>
                </c:pt>
                <c:pt idx="1681">
                  <c:v>5.1591735042787894</c:v>
                </c:pt>
                <c:pt idx="1682">
                  <c:v>5.1589319722002376</c:v>
                </c:pt>
                <c:pt idx="1683">
                  <c:v>5.1524106060793438</c:v>
                </c:pt>
                <c:pt idx="1684">
                  <c:v>5.1487876249010691</c:v>
                </c:pt>
                <c:pt idx="1685">
                  <c:v>5.1470969003512081</c:v>
                </c:pt>
                <c:pt idx="1686">
                  <c:v>5.1437154512514844</c:v>
                </c:pt>
                <c:pt idx="1687">
                  <c:v>5.1379186813662452</c:v>
                </c:pt>
                <c:pt idx="1688">
                  <c:v>5.132121911481005</c:v>
                </c:pt>
                <c:pt idx="1689">
                  <c:v>5.1316388473239014</c:v>
                </c:pt>
                <c:pt idx="1690">
                  <c:v>5.1256005453601103</c:v>
                </c:pt>
                <c:pt idx="1691">
                  <c:v>5.1178715188464583</c:v>
                </c:pt>
                <c:pt idx="1692">
                  <c:v>5.1154561980609419</c:v>
                </c:pt>
                <c:pt idx="1693">
                  <c:v>5.1169053905322519</c:v>
                </c:pt>
                <c:pt idx="1694">
                  <c:v>5.1135239414325282</c:v>
                </c:pt>
                <c:pt idx="1695">
                  <c:v>5.1101424923328054</c:v>
                </c:pt>
                <c:pt idx="1696">
                  <c:v>5.106277979075978</c:v>
                </c:pt>
                <c:pt idx="1697">
                  <c:v>5.1053118507617716</c:v>
                </c:pt>
                <c:pt idx="1698">
                  <c:v>5.0997566129550842</c:v>
                </c:pt>
                <c:pt idx="1699">
                  <c:v>5.0963751638553623</c:v>
                </c:pt>
                <c:pt idx="1700">
                  <c:v>5.0913029902057776</c:v>
                </c:pt>
                <c:pt idx="1701">
                  <c:v>5.0900953298130194</c:v>
                </c:pt>
                <c:pt idx="1702">
                  <c:v>5.0862308165561929</c:v>
                </c:pt>
                <c:pt idx="1703">
                  <c:v>5.0855062203205383</c:v>
                </c:pt>
                <c:pt idx="1704">
                  <c:v>5.0806755787495055</c:v>
                </c:pt>
                <c:pt idx="1705">
                  <c:v>5.0785017900425409</c:v>
                </c:pt>
                <c:pt idx="1706">
                  <c:v>5.073912680550059</c:v>
                </c:pt>
                <c:pt idx="1707">
                  <c:v>5.0748788088642662</c:v>
                </c:pt>
                <c:pt idx="1708">
                  <c:v>5.0702896993717852</c:v>
                </c:pt>
                <c:pt idx="1709">
                  <c:v>5.0657005898793042</c:v>
                </c:pt>
                <c:pt idx="1710">
                  <c:v>5.0618360766224777</c:v>
                </c:pt>
                <c:pt idx="1711">
                  <c:v>5.0557977746586857</c:v>
                </c:pt>
                <c:pt idx="1712">
                  <c:v>5.0526578576375147</c:v>
                </c:pt>
                <c:pt idx="1713">
                  <c:v>5.0512086651662029</c:v>
                </c:pt>
                <c:pt idx="1714">
                  <c:v>5.0495179406163428</c:v>
                </c:pt>
                <c:pt idx="1715">
                  <c:v>5.0468610877522737</c:v>
                </c:pt>
                <c:pt idx="1716">
                  <c:v>5.0456534273595164</c:v>
                </c:pt>
                <c:pt idx="1717">
                  <c:v>5.0403397216313808</c:v>
                </c:pt>
                <c:pt idx="1718">
                  <c:v>5.0388905291600707</c:v>
                </c:pt>
                <c:pt idx="1719">
                  <c:v>5.0371998046102089</c:v>
                </c:pt>
                <c:pt idx="1720">
                  <c:v>5.0330937592748315</c:v>
                </c:pt>
                <c:pt idx="1721">
                  <c:v>5.0340598875890388</c:v>
                </c:pt>
                <c:pt idx="1722">
                  <c:v>5.0299538422536605</c:v>
                </c:pt>
                <c:pt idx="1723">
                  <c:v>5.0246401365255249</c:v>
                </c:pt>
                <c:pt idx="1724">
                  <c:v>5.0210171553472493</c:v>
                </c:pt>
                <c:pt idx="1725">
                  <c:v>5.0171526420904247</c:v>
                </c:pt>
                <c:pt idx="1726">
                  <c:v>5.01208046844084</c:v>
                </c:pt>
                <c:pt idx="1727">
                  <c:v>5.0043514419271871</c:v>
                </c:pt>
                <c:pt idx="1728">
                  <c:v>5.0004869286703615</c:v>
                </c:pt>
                <c:pt idx="1729">
                  <c:v>4.9995208003561542</c:v>
                </c:pt>
                <c:pt idx="1730">
                  <c:v>4.9929994342352604</c:v>
                </c:pt>
                <c:pt idx="1731">
                  <c:v>4.989134920978433</c:v>
                </c:pt>
                <c:pt idx="1732">
                  <c:v>4.984545811485952</c:v>
                </c:pt>
                <c:pt idx="1733">
                  <c:v>4.9821304907004347</c:v>
                </c:pt>
                <c:pt idx="1734">
                  <c:v>4.9758506566580918</c:v>
                </c:pt>
                <c:pt idx="1735">
                  <c:v>4.9707784830085071</c:v>
                </c:pt>
                <c:pt idx="1736">
                  <c:v>4.9657063093589233</c:v>
                </c:pt>
                <c:pt idx="1737">
                  <c:v>4.9574942186881676</c:v>
                </c:pt>
                <c:pt idx="1738">
                  <c:v>4.953871237509893</c:v>
                </c:pt>
                <c:pt idx="1739">
                  <c:v>4.9514559167243775</c:v>
                </c:pt>
                <c:pt idx="1740">
                  <c:v>4.9471083393104474</c:v>
                </c:pt>
                <c:pt idx="1741">
                  <c:v>4.9413115694252072</c:v>
                </c:pt>
                <c:pt idx="1742">
                  <c:v>4.9352732674614153</c:v>
                </c:pt>
                <c:pt idx="1743">
                  <c:v>4.9309256900474852</c:v>
                </c:pt>
                <c:pt idx="1744">
                  <c:v>4.9287519013405214</c:v>
                </c:pt>
                <c:pt idx="1745">
                  <c:v>4.9215059389839722</c:v>
                </c:pt>
                <c:pt idx="1746">
                  <c:v>4.9212644069054194</c:v>
                </c:pt>
                <c:pt idx="1747">
                  <c:v>4.9118446558419064</c:v>
                </c:pt>
                <c:pt idx="1748">
                  <c:v>4.9077386105065299</c:v>
                </c:pt>
                <c:pt idx="1749">
                  <c:v>4.9002511160714279</c:v>
                </c:pt>
                <c:pt idx="1750">
                  <c:v>4.8959035386574987</c:v>
                </c:pt>
                <c:pt idx="1751">
                  <c:v>4.8942128141076369</c:v>
                </c:pt>
                <c:pt idx="1752">
                  <c:v>4.8891406404580531</c:v>
                </c:pt>
                <c:pt idx="1753">
                  <c:v>4.8847930630441239</c:v>
                </c:pt>
                <c:pt idx="1754">
                  <c:v>4.8792378252374364</c:v>
                </c:pt>
                <c:pt idx="1755">
                  <c:v>4.8765809723733682</c:v>
                </c:pt>
                <c:pt idx="1756">
                  <c:v>4.867402753388407</c:v>
                </c:pt>
                <c:pt idx="1757">
                  <c:v>4.8625721118173724</c:v>
                </c:pt>
                <c:pt idx="1758">
                  <c:v>4.8587075985605459</c:v>
                </c:pt>
                <c:pt idx="1759">
                  <c:v>4.854118489068064</c:v>
                </c:pt>
                <c:pt idx="1760">
                  <c:v>4.8548430853037203</c:v>
                </c:pt>
                <c:pt idx="1761">
                  <c:v>4.8538769569895139</c:v>
                </c:pt>
                <c:pt idx="1762">
                  <c:v>4.8459063983973092</c:v>
                </c:pt>
                <c:pt idx="1763">
                  <c:v>4.8418003530619309</c:v>
                </c:pt>
                <c:pt idx="1764">
                  <c:v>4.8408342247477254</c:v>
                </c:pt>
                <c:pt idx="1765">
                  <c:v>4.8362451152552444</c:v>
                </c:pt>
                <c:pt idx="1766">
                  <c:v>4.8352789869410371</c:v>
                </c:pt>
                <c:pt idx="1767">
                  <c:v>4.8314144736842106</c:v>
                </c:pt>
                <c:pt idx="1768">
                  <c:v>4.8299652812128997</c:v>
                </c:pt>
                <c:pt idx="1769">
                  <c:v>4.8265838321131778</c:v>
                </c:pt>
                <c:pt idx="1770">
                  <c:v>4.8212701263850422</c:v>
                </c:pt>
                <c:pt idx="1771">
                  <c:v>4.8125749715571819</c:v>
                </c:pt>
                <c:pt idx="1772">
                  <c:v>4.814024164028492</c:v>
                </c:pt>
                <c:pt idx="1773">
                  <c:v>4.8104011828502173</c:v>
                </c:pt>
                <c:pt idx="1774">
                  <c:v>4.8094350545360109</c:v>
                </c:pt>
                <c:pt idx="1775">
                  <c:v>4.8120919074000792</c:v>
                </c:pt>
                <c:pt idx="1776">
                  <c:v>4.8101596507716646</c:v>
                </c:pt>
                <c:pt idx="1777">
                  <c:v>4.8055705412791836</c:v>
                </c:pt>
                <c:pt idx="1778">
                  <c:v>4.8029136884151153</c:v>
                </c:pt>
                <c:pt idx="1779">
                  <c:v>4.8024306242580126</c:v>
                </c:pt>
                <c:pt idx="1780">
                  <c:v>4.8004983676295989</c:v>
                </c:pt>
                <c:pt idx="1781">
                  <c:v>4.7961507902156697</c:v>
                </c:pt>
                <c:pt idx="1782">
                  <c:v>4.7901124882518795</c:v>
                </c:pt>
                <c:pt idx="1783">
                  <c:v>4.7872141033092603</c:v>
                </c:pt>
                <c:pt idx="1784">
                  <c:v>4.781900397581123</c:v>
                </c:pt>
                <c:pt idx="1785">
                  <c:v>4.7843157183666403</c:v>
                </c:pt>
                <c:pt idx="1786">
                  <c:v>4.7802096730312629</c:v>
                </c:pt>
                <c:pt idx="1787">
                  <c:v>4.7780358843242974</c:v>
                </c:pt>
                <c:pt idx="1788">
                  <c:v>4.7729637106747136</c:v>
                </c:pt>
                <c:pt idx="1789">
                  <c:v>4.7703068578106453</c:v>
                </c:pt>
                <c:pt idx="1790">
                  <c:v>4.7671669407894735</c:v>
                </c:pt>
                <c:pt idx="1791">
                  <c:v>4.7640270237683024</c:v>
                </c:pt>
                <c:pt idx="1792">
                  <c:v>4.7625778312969915</c:v>
                </c:pt>
                <c:pt idx="1793">
                  <c:v>4.7611286388256824</c:v>
                </c:pt>
                <c:pt idx="1794">
                  <c:v>4.7618532350613378</c:v>
                </c:pt>
                <c:pt idx="1795">
                  <c:v>4.7591963821972696</c:v>
                </c:pt>
                <c:pt idx="1796">
                  <c:v>4.7553318689404422</c:v>
                </c:pt>
                <c:pt idx="1797">
                  <c:v>4.7529165481549258</c:v>
                </c:pt>
                <c:pt idx="1798">
                  <c:v>4.7480859065838938</c:v>
                </c:pt>
                <c:pt idx="1799">
                  <c:v>4.7391492196774827</c:v>
                </c:pt>
                <c:pt idx="1800">
                  <c:v>4.7401153479916882</c:v>
                </c:pt>
                <c:pt idx="1801">
                  <c:v>4.73745849512762</c:v>
                </c:pt>
                <c:pt idx="1802">
                  <c:v>4.7335939818707944</c:v>
                </c:pt>
                <c:pt idx="1803">
                  <c:v>4.7321447893994852</c:v>
                </c:pt>
                <c:pt idx="1804">
                  <c:v>4.7277972119855542</c:v>
                </c:pt>
                <c:pt idx="1805">
                  <c:v>4.7256234232785896</c:v>
                </c:pt>
                <c:pt idx="1806">
                  <c:v>4.726589551592796</c:v>
                </c:pt>
                <c:pt idx="1807">
                  <c:v>4.7236911666501769</c:v>
                </c:pt>
                <c:pt idx="1808">
                  <c:v>4.7261064874356933</c:v>
                </c:pt>
                <c:pt idx="1809">
                  <c:v>4.7263480195142451</c:v>
                </c:pt>
                <c:pt idx="1810">
                  <c:v>4.7195851213147986</c:v>
                </c:pt>
                <c:pt idx="1811">
                  <c:v>4.7149960118223184</c:v>
                </c:pt>
                <c:pt idx="1812">
                  <c:v>4.7123391589582511</c:v>
                </c:pt>
                <c:pt idx="1813">
                  <c:v>4.7072669853086664</c:v>
                </c:pt>
                <c:pt idx="1814">
                  <c:v>4.7012286833448753</c:v>
                </c:pt>
                <c:pt idx="1815">
                  <c:v>4.6947073172239806</c:v>
                </c:pt>
                <c:pt idx="1816">
                  <c:v>4.6886690152601895</c:v>
                </c:pt>
                <c:pt idx="1817">
                  <c:v>4.6806984566679866</c:v>
                </c:pt>
                <c:pt idx="1818">
                  <c:v>4.6773170075682646</c:v>
                </c:pt>
                <c:pt idx="1819">
                  <c:v>4.6700710452117145</c:v>
                </c:pt>
                <c:pt idx="1820">
                  <c:v>4.6659649998763353</c:v>
                </c:pt>
                <c:pt idx="1821">
                  <c:v>4.6637912111693707</c:v>
                </c:pt>
                <c:pt idx="1822">
                  <c:v>4.6594436337554415</c:v>
                </c:pt>
                <c:pt idx="1823">
                  <c:v>4.6558206525771659</c:v>
                </c:pt>
                <c:pt idx="1824">
                  <c:v>4.6555791204986132</c:v>
                </c:pt>
                <c:pt idx="1825">
                  <c:v>4.6563037167342687</c:v>
                </c:pt>
                <c:pt idx="1826">
                  <c:v>4.657269845048476</c:v>
                </c:pt>
                <c:pt idx="1827">
                  <c:v>4.6514730751632358</c:v>
                </c:pt>
                <c:pt idx="1828">
                  <c:v>4.6497823506133749</c:v>
                </c:pt>
                <c:pt idx="1829">
                  <c:v>4.646642433592203</c:v>
                </c:pt>
                <c:pt idx="1830">
                  <c:v>4.63891340707855</c:v>
                </c:pt>
                <c:pt idx="1831">
                  <c:v>4.6386718749999982</c:v>
                </c:pt>
                <c:pt idx="1832">
                  <c:v>4.6396380033142055</c:v>
                </c:pt>
                <c:pt idx="1833">
                  <c:v>4.6321505088791044</c:v>
                </c:pt>
                <c:pt idx="1834">
                  <c:v>4.6314259126434498</c:v>
                </c:pt>
                <c:pt idx="1835">
                  <c:v>4.6256291427582115</c:v>
                </c:pt>
                <c:pt idx="1836">
                  <c:v>4.6222476936584878</c:v>
                </c:pt>
                <c:pt idx="1837">
                  <c:v>4.623213821972695</c:v>
                </c:pt>
                <c:pt idx="1838">
                  <c:v>4.6176585841660067</c:v>
                </c:pt>
                <c:pt idx="1839">
                  <c:v>4.614035602987733</c:v>
                </c:pt>
                <c:pt idx="1840">
                  <c:v>4.6123448784378711</c:v>
                </c:pt>
                <c:pt idx="1841">
                  <c:v>4.6099295576523556</c:v>
                </c:pt>
                <c:pt idx="1842">
                  <c:v>4.6082388331024937</c:v>
                </c:pt>
                <c:pt idx="1843">
                  <c:v>4.6043743198456681</c:v>
                </c:pt>
                <c:pt idx="1844">
                  <c:v>4.5978529537247734</c:v>
                </c:pt>
                <c:pt idx="1845">
                  <c:v>4.5939884404679461</c:v>
                </c:pt>
                <c:pt idx="1846">
                  <c:v>4.5872255422685013</c:v>
                </c:pt>
                <c:pt idx="1847">
                  <c:v>4.5836025610902267</c:v>
                </c:pt>
                <c:pt idx="1848">
                  <c:v>4.5828779648545712</c:v>
                </c:pt>
                <c:pt idx="1849">
                  <c:v>4.5780473232835392</c:v>
                </c:pt>
                <c:pt idx="1850">
                  <c:v>4.5763565987336765</c:v>
                </c:pt>
                <c:pt idx="1851">
                  <c:v>4.5729751496339546</c:v>
                </c:pt>
                <c:pt idx="1852">
                  <c:v>4.57249208547685</c:v>
                </c:pt>
                <c:pt idx="1853">
                  <c:v>4.5749074062623665</c:v>
                </c:pt>
                <c:pt idx="1854">
                  <c:v>4.5717674892411964</c:v>
                </c:pt>
                <c:pt idx="1855">
                  <c:v>4.5700767646913345</c:v>
                </c:pt>
                <c:pt idx="1856">
                  <c:v>4.566453783513059</c:v>
                </c:pt>
                <c:pt idx="1857">
                  <c:v>4.5640384627275425</c:v>
                </c:pt>
                <c:pt idx="1858">
                  <c:v>4.5623477381776816</c:v>
                </c:pt>
                <c:pt idx="1859">
                  <c:v>4.5587247569994078</c:v>
                </c:pt>
                <c:pt idx="1860">
                  <c:v>4.5563094362138914</c:v>
                </c:pt>
                <c:pt idx="1861">
                  <c:v>4.5534110512712713</c:v>
                </c:pt>
                <c:pt idx="1862">
                  <c:v>4.5480973455431339</c:v>
                </c:pt>
                <c:pt idx="1863">
                  <c:v>4.5435082360506529</c:v>
                </c:pt>
                <c:pt idx="1864">
                  <c:v>4.5379529982439646</c:v>
                </c:pt>
                <c:pt idx="1865">
                  <c:v>4.5338469529085872</c:v>
                </c:pt>
                <c:pt idx="1866">
                  <c:v>4.5299824396517598</c:v>
                </c:pt>
                <c:pt idx="1867">
                  <c:v>4.5290163113375534</c:v>
                </c:pt>
                <c:pt idx="1868">
                  <c:v>4.5292578434161044</c:v>
                </c:pt>
                <c:pt idx="1869">
                  <c:v>4.522011881059556</c:v>
                </c:pt>
                <c:pt idx="1870">
                  <c:v>4.5150074507815576</c:v>
                </c:pt>
                <c:pt idx="1871">
                  <c:v>4.5176643036456259</c:v>
                </c:pt>
                <c:pt idx="1872">
                  <c:v>4.5084860846606629</c:v>
                </c:pt>
                <c:pt idx="1873">
                  <c:v>4.5075199563464574</c:v>
                </c:pt>
                <c:pt idx="1874">
                  <c:v>4.5026893147754246</c:v>
                </c:pt>
                <c:pt idx="1875">
                  <c:v>4.4973756090472889</c:v>
                </c:pt>
                <c:pt idx="1876">
                  <c:v>4.4985832694400463</c:v>
                </c:pt>
                <c:pt idx="1877">
                  <c:v>4.4956848844974271</c:v>
                </c:pt>
                <c:pt idx="1878">
                  <c:v>4.494477224104668</c:v>
                </c:pt>
                <c:pt idx="1879">
                  <c:v>4.4925449674762561</c:v>
                </c:pt>
                <c:pt idx="1880">
                  <c:v>4.486506665512465</c:v>
                </c:pt>
                <c:pt idx="1881">
                  <c:v>4.4799852993915703</c:v>
                </c:pt>
                <c:pt idx="1882">
                  <c:v>4.4717732087208146</c:v>
                </c:pt>
                <c:pt idx="1883">
                  <c:v>4.4691163558567464</c:v>
                </c:pt>
                <c:pt idx="1884">
                  <c:v>4.4683917596210909</c:v>
                </c:pt>
                <c:pt idx="1885">
                  <c:v>4.4647687784428163</c:v>
                </c:pt>
                <c:pt idx="1886">
                  <c:v>4.4589720085575779</c:v>
                </c:pt>
                <c:pt idx="1887">
                  <c:v>4.4577643481648206</c:v>
                </c:pt>
                <c:pt idx="1888">
                  <c:v>4.4514845141224768</c:v>
                </c:pt>
                <c:pt idx="1889">
                  <c:v>4.4505183858082704</c:v>
                </c:pt>
                <c:pt idx="1890">
                  <c:v>4.4456877442372376</c:v>
                </c:pt>
                <c:pt idx="1891">
                  <c:v>4.4406155705876529</c:v>
                </c:pt>
                <c:pt idx="1892">
                  <c:v>4.4396494422734465</c:v>
                </c:pt>
                <c:pt idx="1893">
                  <c:v>4.4386833139592401</c:v>
                </c:pt>
                <c:pt idx="1894">
                  <c:v>4.4348188007024136</c:v>
                </c:pt>
                <c:pt idx="1895">
                  <c:v>4.4353018648595173</c:v>
                </c:pt>
                <c:pt idx="1896">
                  <c:v>4.4316788836812417</c:v>
                </c:pt>
                <c:pt idx="1897">
                  <c:v>4.4319204157597936</c:v>
                </c:pt>
                <c:pt idx="1898">
                  <c:v>4.4273313062673125</c:v>
                </c:pt>
                <c:pt idx="1899">
                  <c:v>4.4191192155965568</c:v>
                </c:pt>
                <c:pt idx="1900">
                  <c:v>4.4176700231252468</c:v>
                </c:pt>
                <c:pt idx="1901">
                  <c:v>4.4135639777898685</c:v>
                </c:pt>
                <c:pt idx="1902">
                  <c:v>4.4106655928472485</c:v>
                </c:pt>
                <c:pt idx="1903">
                  <c:v>4.4055934191976647</c:v>
                </c:pt>
                <c:pt idx="1904">
                  <c:v>4.4002797134695282</c:v>
                </c:pt>
                <c:pt idx="1905">
                  <c:v>4.3937583473486335</c:v>
                </c:pt>
                <c:pt idx="1906">
                  <c:v>4.3894107699347051</c:v>
                </c:pt>
                <c:pt idx="1907">
                  <c:v>4.3869954491491887</c:v>
                </c:pt>
                <c:pt idx="1908">
                  <c:v>4.3840970642065686</c:v>
                </c:pt>
                <c:pt idx="1909">
                  <c:v>4.3746773131430547</c:v>
                </c:pt>
                <c:pt idx="1910">
                  <c:v>4.3744357810645029</c:v>
                </c:pt>
                <c:pt idx="1911">
                  <c:v>4.3712958640433319</c:v>
                </c:pt>
                <c:pt idx="1912">
                  <c:v>4.3647744979224372</c:v>
                </c:pt>
                <c:pt idx="1913">
                  <c:v>4.3664652224722982</c:v>
                </c:pt>
                <c:pt idx="1914">
                  <c:v>4.3570454714087843</c:v>
                </c:pt>
                <c:pt idx="1915">
                  <c:v>4.3546301506232679</c:v>
                </c:pt>
                <c:pt idx="1916">
                  <c:v>4.3502825732093386</c:v>
                </c:pt>
                <c:pt idx="1917">
                  <c:v>4.3461765278739612</c:v>
                </c:pt>
                <c:pt idx="1918">
                  <c:v>4.3442442712455476</c:v>
                </c:pt>
                <c:pt idx="1919">
                  <c:v>4.3464180599525122</c:v>
                </c:pt>
                <c:pt idx="1920">
                  <c:v>4.3485918486594777</c:v>
                </c:pt>
                <c:pt idx="1921">
                  <c:v>4.3454519316383058</c:v>
                </c:pt>
                <c:pt idx="1922">
                  <c:v>4.3379644372032047</c:v>
                </c:pt>
                <c:pt idx="1923">
                  <c:v>4.3389305655174111</c:v>
                </c:pt>
                <c:pt idx="1924">
                  <c:v>4.3362737126533428</c:v>
                </c:pt>
                <c:pt idx="1925">
                  <c:v>4.3331337956321718</c:v>
                </c:pt>
                <c:pt idx="1926">
                  <c:v>4.3297523465324481</c:v>
                </c:pt>
                <c:pt idx="1927">
                  <c:v>4.3232309804115543</c:v>
                </c:pt>
                <c:pt idx="1928">
                  <c:v>4.3210571917045888</c:v>
                </c:pt>
                <c:pt idx="1929">
                  <c:v>4.317434210526315</c:v>
                </c:pt>
                <c:pt idx="1930">
                  <c:v>4.3140527614265922</c:v>
                </c:pt>
                <c:pt idx="1931">
                  <c:v>4.3106713123268685</c:v>
                </c:pt>
                <c:pt idx="1932">
                  <c:v>4.308255991541353</c:v>
                </c:pt>
                <c:pt idx="1933">
                  <c:v>4.3046330103630792</c:v>
                </c:pt>
                <c:pt idx="1934">
                  <c:v>4.3005269650277</c:v>
                </c:pt>
                <c:pt idx="1935">
                  <c:v>4.2966624517708736</c:v>
                </c:pt>
                <c:pt idx="1936">
                  <c:v>4.2908656818856343</c:v>
                </c:pt>
                <c:pt idx="1937">
                  <c:v>4.2918318101998416</c:v>
                </c:pt>
                <c:pt idx="1938">
                  <c:v>4.2884503611001197</c:v>
                </c:pt>
                <c:pt idx="1939">
                  <c:v>4.2870011686288088</c:v>
                </c:pt>
                <c:pt idx="1940">
                  <c:v>4.2841027836861896</c:v>
                </c:pt>
                <c:pt idx="1941">
                  <c:v>4.2843443157647414</c:v>
                </c:pt>
                <c:pt idx="1942">
                  <c:v>4.2826535912148795</c:v>
                </c:pt>
                <c:pt idx="1943">
                  <c:v>4.2831366553719832</c:v>
                </c:pt>
                <c:pt idx="1944">
                  <c:v>4.2775814175652949</c:v>
                </c:pt>
                <c:pt idx="1945">
                  <c:v>4.2754076288583303</c:v>
                </c:pt>
                <c:pt idx="1946">
                  <c:v>4.2700939231301946</c:v>
                </c:pt>
                <c:pt idx="1947">
                  <c:v>4.2703354552087447</c:v>
                </c:pt>
                <c:pt idx="1948">
                  <c:v>4.2679201344232283</c:v>
                </c:pt>
                <c:pt idx="1949">
                  <c:v>4.2633310249307472</c:v>
                </c:pt>
                <c:pt idx="1950">
                  <c:v>4.2642971532449536</c:v>
                </c:pt>
                <c:pt idx="1951">
                  <c:v>4.2553604663385434</c:v>
                </c:pt>
                <c:pt idx="1952">
                  <c:v>4.2534282097101306</c:v>
                </c:pt>
                <c:pt idx="1953">
                  <c:v>4.2502882926889596</c:v>
                </c:pt>
                <c:pt idx="1954">
                  <c:v>4.2413516057825484</c:v>
                </c:pt>
                <c:pt idx="1955">
                  <c:v>4.238936284997032</c:v>
                </c:pt>
                <c:pt idx="1956">
                  <c:v>4.2357963679758619</c:v>
                </c:pt>
                <c:pt idx="1957">
                  <c:v>4.2314487905619327</c:v>
                </c:pt>
                <c:pt idx="1958">
                  <c:v>4.2254104885981407</c:v>
                </c:pt>
                <c:pt idx="1959">
                  <c:v>4.2184060583201424</c:v>
                </c:pt>
                <c:pt idx="1960">
                  <c:v>4.2174399300059351</c:v>
                </c:pt>
                <c:pt idx="1961">
                  <c:v>4.2118846921992477</c:v>
                </c:pt>
                <c:pt idx="1962">
                  <c:v>4.2085032430995248</c:v>
                </c:pt>
                <c:pt idx="1963">
                  <c:v>4.2058463902354566</c:v>
                </c:pt>
                <c:pt idx="1964">
                  <c:v>4.2043971977641457</c:v>
                </c:pt>
                <c:pt idx="1965">
                  <c:v>4.2043971977641457</c:v>
                </c:pt>
                <c:pt idx="1966">
                  <c:v>4.2019818769786292</c:v>
                </c:pt>
                <c:pt idx="1967">
                  <c:v>4.1978758316432518</c:v>
                </c:pt>
                <c:pt idx="1968">
                  <c:v>4.1942528504649754</c:v>
                </c:pt>
                <c:pt idx="1969">
                  <c:v>4.1889391447368398</c:v>
                </c:pt>
                <c:pt idx="1970">
                  <c:v>4.1831423748516006</c:v>
                </c:pt>
                <c:pt idx="1971">
                  <c:v>4.1766210087307067</c:v>
                </c:pt>
                <c:pt idx="1972">
                  <c:v>4.174447220023743</c:v>
                </c:pt>
                <c:pt idx="1973">
                  <c:v>4.168408918059952</c:v>
                </c:pt>
                <c:pt idx="1974">
                  <c:v>4.1717903671596757</c:v>
                </c:pt>
                <c:pt idx="1975">
                  <c:v>4.1674427897457456</c:v>
                </c:pt>
                <c:pt idx="1976">
                  <c:v>4.1650274689602291</c:v>
                </c:pt>
                <c:pt idx="1977">
                  <c:v>4.159230699074989</c:v>
                </c:pt>
                <c:pt idx="1978">
                  <c:v>4.1539169933468534</c:v>
                </c:pt>
                <c:pt idx="1979">
                  <c:v>4.1519847367184397</c:v>
                </c:pt>
                <c:pt idx="1980">
                  <c:v>4.1447387743618904</c:v>
                </c:pt>
                <c:pt idx="1981">
                  <c:v>4.1399081327908585</c:v>
                </c:pt>
                <c:pt idx="1982">
                  <c:v>4.1403911969479621</c:v>
                </c:pt>
                <c:pt idx="1983">
                  <c:v>4.1348359591412738</c:v>
                </c:pt>
                <c:pt idx="1984">
                  <c:v>4.1321791062772055</c:v>
                </c:pt>
                <c:pt idx="1985">
                  <c:v>4.1249331439206562</c:v>
                </c:pt>
                <c:pt idx="1986">
                  <c:v>4.1220347589780362</c:v>
                </c:pt>
                <c:pt idx="1987">
                  <c:v>4.1186533098783134</c:v>
                </c:pt>
                <c:pt idx="1988">
                  <c:v>4.1157549249356933</c:v>
                </c:pt>
                <c:pt idx="1989">
                  <c:v>4.111407347521765</c:v>
                </c:pt>
                <c:pt idx="1990">
                  <c:v>4.108508962579144</c:v>
                </c:pt>
                <c:pt idx="1991">
                  <c:v>4.1048859814008711</c:v>
                </c:pt>
                <c:pt idx="1992">
                  <c:v>4.1056105776365257</c:v>
                </c:pt>
                <c:pt idx="1993">
                  <c:v>4.1010214681440456</c:v>
                </c:pt>
                <c:pt idx="1994">
                  <c:v>4.0971569548872182</c:v>
                </c:pt>
                <c:pt idx="1995">
                  <c:v>4.0916017170805308</c:v>
                </c:pt>
                <c:pt idx="1996">
                  <c:v>4.0887033321379116</c:v>
                </c:pt>
                <c:pt idx="1997">
                  <c:v>4.0858049471952915</c:v>
                </c:pt>
                <c:pt idx="1998">
                  <c:v>4.0821819660170169</c:v>
                </c:pt>
                <c:pt idx="1999">
                  <c:v>4.077592856524535</c:v>
                </c:pt>
                <c:pt idx="2000">
                  <c:v>4.0749360036604676</c:v>
                </c:pt>
                <c:pt idx="2001">
                  <c:v>4.0739698753462612</c:v>
                </c:pt>
                <c:pt idx="2002">
                  <c:v>4.0672069771468156</c:v>
                </c:pt>
                <c:pt idx="2003">
                  <c:v>4.0623763355757809</c:v>
                </c:pt>
                <c:pt idx="2004">
                  <c:v>4.0553719052977835</c:v>
                </c:pt>
                <c:pt idx="2005">
                  <c:v>4.0551303732192316</c:v>
                </c:pt>
                <c:pt idx="2006">
                  <c:v>4.050058199569647</c:v>
                </c:pt>
                <c:pt idx="2007">
                  <c:v>4.0483674750197851</c:v>
                </c:pt>
                <c:pt idx="2008">
                  <c:v>4.0510243278838534</c:v>
                </c:pt>
                <c:pt idx="2009">
                  <c:v>4.0495751354125442</c:v>
                </c:pt>
                <c:pt idx="2010">
                  <c:v>4.0493336033339933</c:v>
                </c:pt>
                <c:pt idx="2011">
                  <c:v>4.0474013467055787</c:v>
                </c:pt>
                <c:pt idx="2012">
                  <c:v>4.0406384485061331</c:v>
                </c:pt>
                <c:pt idx="2013">
                  <c:v>4.0384646597991685</c:v>
                </c:pt>
                <c:pt idx="2014">
                  <c:v>4.0350832106994465</c:v>
                </c:pt>
                <c:pt idx="2015">
                  <c:v>4.0336340182281365</c:v>
                </c:pt>
                <c:pt idx="2016">
                  <c:v>4.0338755503066883</c:v>
                </c:pt>
                <c:pt idx="2017">
                  <c:v>4.0280787804214491</c:v>
                </c:pt>
                <c:pt idx="2018">
                  <c:v>4.0295279728927591</c:v>
                </c:pt>
                <c:pt idx="2019">
                  <c:v>4.0254219275573817</c:v>
                </c:pt>
                <c:pt idx="2020">
                  <c:v>4.0215574143005544</c:v>
                </c:pt>
                <c:pt idx="2021">
                  <c:v>4.0184174972793834</c:v>
                </c:pt>
                <c:pt idx="2022">
                  <c:v>4.0155191123367633</c:v>
                </c:pt>
                <c:pt idx="2023">
                  <c:v>4.0155191123367633</c:v>
                </c:pt>
                <c:pt idx="2024">
                  <c:v>4.0109300028442822</c:v>
                </c:pt>
                <c:pt idx="2025">
                  <c:v>4.0046501688019385</c:v>
                </c:pt>
                <c:pt idx="2026">
                  <c:v>4.0015102517807675</c:v>
                </c:pt>
                <c:pt idx="2027">
                  <c:v>4.0044086367233866</c:v>
                </c:pt>
                <c:pt idx="2028">
                  <c:v>4.0051332329590421</c:v>
                </c:pt>
                <c:pt idx="2029">
                  <c:v>4.0015102517807666</c:v>
                </c:pt>
                <c:pt idx="2030">
                  <c:v>3.9966796102097337</c:v>
                </c:pt>
                <c:pt idx="2031">
                  <c:v>3.9930566290314586</c:v>
                </c:pt>
                <c:pt idx="2032">
                  <c:v>3.9932981611100105</c:v>
                </c:pt>
                <c:pt idx="2033">
                  <c:v>3.9916074365601499</c:v>
                </c:pt>
                <c:pt idx="2034">
                  <c:v>3.9870183270676698</c:v>
                </c:pt>
                <c:pt idx="2035">
                  <c:v>3.9848445383607043</c:v>
                </c:pt>
                <c:pt idx="2036">
                  <c:v>3.9800138967896714</c:v>
                </c:pt>
                <c:pt idx="2037">
                  <c:v>3.9727679344331222</c:v>
                </c:pt>
                <c:pt idx="2038">
                  <c:v>3.9701110815690548</c:v>
                </c:pt>
                <c:pt idx="2039">
                  <c:v>3.9638312475267115</c:v>
                </c:pt>
                <c:pt idx="2040">
                  <c:v>3.9618989908982978</c:v>
                </c:pt>
                <c:pt idx="2041">
                  <c:v>3.9573098814058167</c:v>
                </c:pt>
                <c:pt idx="2042">
                  <c:v>3.9577929455629199</c:v>
                </c:pt>
                <c:pt idx="2043">
                  <c:v>3.9534453681489898</c:v>
                </c:pt>
                <c:pt idx="2044">
                  <c:v>3.9524792398347839</c:v>
                </c:pt>
                <c:pt idx="2045">
                  <c:v>3.9486147265779579</c:v>
                </c:pt>
                <c:pt idx="2046">
                  <c:v>3.9406441679857545</c:v>
                </c:pt>
                <c:pt idx="2047">
                  <c:v>3.9404026359072026</c:v>
                </c:pt>
                <c:pt idx="2048">
                  <c:v>3.9360550584932743</c:v>
                </c:pt>
                <c:pt idx="2049">
                  <c:v>3.9312244169222406</c:v>
                </c:pt>
                <c:pt idx="2050">
                  <c:v>3.9309828848436887</c:v>
                </c:pt>
                <c:pt idx="2051">
                  <c:v>3.9278429678225169</c:v>
                </c:pt>
                <c:pt idx="2052">
                  <c:v>3.921563133780174</c:v>
                </c:pt>
                <c:pt idx="2053">
                  <c:v>3.9191478129946575</c:v>
                </c:pt>
                <c:pt idx="2054">
                  <c:v>3.9143171714236256</c:v>
                </c:pt>
                <c:pt idx="2055">
                  <c:v>3.912867978952316</c:v>
                </c:pt>
                <c:pt idx="2056">
                  <c:v>3.9080373373812831</c:v>
                </c:pt>
                <c:pt idx="2057">
                  <c:v>3.9048974203601117</c:v>
                </c:pt>
                <c:pt idx="2058">
                  <c:v>3.9024820995745952</c:v>
                </c:pt>
                <c:pt idx="2059">
                  <c:v>3.9007913750247329</c:v>
                </c:pt>
                <c:pt idx="2060">
                  <c:v>3.8991006504748724</c:v>
                </c:pt>
                <c:pt idx="2061">
                  <c:v>3.9000667787890775</c:v>
                </c:pt>
                <c:pt idx="2062">
                  <c:v>3.8986175863177679</c:v>
                </c:pt>
                <c:pt idx="2063">
                  <c:v>3.8991006504748715</c:v>
                </c:pt>
                <c:pt idx="2064">
                  <c:v>3.8942700089038396</c:v>
                </c:pt>
                <c:pt idx="2065">
                  <c:v>3.8891978352542544</c:v>
                </c:pt>
                <c:pt idx="2066">
                  <c:v>3.883642597447567</c:v>
                </c:pt>
                <c:pt idx="2067">
                  <c:v>3.8807442125049474</c:v>
                </c:pt>
                <c:pt idx="2068">
                  <c:v>3.8780873596408791</c:v>
                </c:pt>
                <c:pt idx="2069">
                  <c:v>3.87518897469826</c:v>
                </c:pt>
                <c:pt idx="2070">
                  <c:v>3.8763966350910182</c:v>
                </c:pt>
                <c:pt idx="2071">
                  <c:v>3.8722905897556394</c:v>
                </c:pt>
                <c:pt idx="2072">
                  <c:v>3.8713244614414335</c:v>
                </c:pt>
                <c:pt idx="2073">
                  <c:v>3.8701168010486753</c:v>
                </c:pt>
                <c:pt idx="2074">
                  <c:v>3.8655276915561934</c:v>
                </c:pt>
                <c:pt idx="2075">
                  <c:v>3.8669768840275029</c:v>
                </c:pt>
                <c:pt idx="2076">
                  <c:v>3.8597309216709546</c:v>
                </c:pt>
                <c:pt idx="2077">
                  <c:v>3.8597309216709546</c:v>
                </c:pt>
                <c:pt idx="2078">
                  <c:v>3.8544172159428181</c:v>
                </c:pt>
                <c:pt idx="2079">
                  <c:v>3.8524849593144053</c:v>
                </c:pt>
                <c:pt idx="2080">
                  <c:v>3.8510357668430948</c:v>
                </c:pt>
                <c:pt idx="2081">
                  <c:v>3.8471712535862688</c:v>
                </c:pt>
                <c:pt idx="2082">
                  <c:v>3.8420990799366845</c:v>
                </c:pt>
                <c:pt idx="2083">
                  <c:v>3.8382345666798576</c:v>
                </c:pt>
                <c:pt idx="2084">
                  <c:v>3.8382345666798585</c:v>
                </c:pt>
                <c:pt idx="2085">
                  <c:v>3.8353361817372384</c:v>
                </c:pt>
                <c:pt idx="2086">
                  <c:v>3.8302640080876538</c:v>
                </c:pt>
                <c:pt idx="2087">
                  <c:v>3.8266410269093796</c:v>
                </c:pt>
                <c:pt idx="2088">
                  <c:v>3.8230180457311045</c:v>
                </c:pt>
                <c:pt idx="2089">
                  <c:v>3.8193950645528303</c:v>
                </c:pt>
                <c:pt idx="2090">
                  <c:v>3.8184289362386235</c:v>
                </c:pt>
                <c:pt idx="2091">
                  <c:v>3.8150474871389002</c:v>
                </c:pt>
                <c:pt idx="2092">
                  <c:v>3.812149102196281</c:v>
                </c:pt>
                <c:pt idx="2093">
                  <c:v>3.8092507172536614</c:v>
                </c:pt>
                <c:pt idx="2094">
                  <c:v>3.8063523323110413</c:v>
                </c:pt>
                <c:pt idx="2095">
                  <c:v>3.8058692681539377</c:v>
                </c:pt>
                <c:pt idx="2096">
                  <c:v>3.8036954794469731</c:v>
                </c:pt>
                <c:pt idx="2097">
                  <c:v>3.8010386265829048</c:v>
                </c:pt>
                <c:pt idx="2098">
                  <c:v>3.7974156454046297</c:v>
                </c:pt>
                <c:pt idx="2099">
                  <c:v>3.7906527472051841</c:v>
                </c:pt>
                <c:pt idx="2100">
                  <c:v>3.787029766026909</c:v>
                </c:pt>
                <c:pt idx="2101">
                  <c:v>3.7848559773199453</c:v>
                </c:pt>
                <c:pt idx="2102">
                  <c:v>3.7829237206915316</c:v>
                </c:pt>
                <c:pt idx="2103">
                  <c:v>3.7761608224920855</c:v>
                </c:pt>
                <c:pt idx="2104">
                  <c:v>3.7715717129996045</c:v>
                </c:pt>
                <c:pt idx="2105">
                  <c:v>3.7703640526068458</c:v>
                </c:pt>
                <c:pt idx="2106">
                  <c:v>3.7667410714285707</c:v>
                </c:pt>
                <c:pt idx="2107">
                  <c:v>3.7626350260931938</c:v>
                </c:pt>
                <c:pt idx="2108">
                  <c:v>3.753215275029679</c:v>
                </c:pt>
                <c:pt idx="2109">
                  <c:v>3.7515245504798176</c:v>
                </c:pt>
                <c:pt idx="2110">
                  <c:v>3.7491092296943012</c:v>
                </c:pt>
                <c:pt idx="2111">
                  <c:v>3.7464523768302329</c:v>
                </c:pt>
                <c:pt idx="2112">
                  <c:v>3.7498338259299557</c:v>
                </c:pt>
                <c:pt idx="2113">
                  <c:v>3.7447616522803719</c:v>
                </c:pt>
                <c:pt idx="2114">
                  <c:v>3.7450031843589238</c:v>
                </c:pt>
                <c:pt idx="2115">
                  <c:v>3.7406556069449945</c:v>
                </c:pt>
                <c:pt idx="2116">
                  <c:v>3.7421047994163046</c:v>
                </c:pt>
                <c:pt idx="2117">
                  <c:v>3.7401725427878909</c:v>
                </c:pt>
                <c:pt idx="2118">
                  <c:v>3.737032625766719</c:v>
                </c:pt>
                <c:pt idx="2119">
                  <c:v>3.7338927087455485</c:v>
                </c:pt>
                <c:pt idx="2120">
                  <c:v>3.730752791724377</c:v>
                </c:pt>
                <c:pt idx="2121">
                  <c:v>3.7302697275672743</c:v>
                </c:pt>
                <c:pt idx="2122">
                  <c:v>3.7247144897605864</c:v>
                </c:pt>
                <c:pt idx="2123">
                  <c:v>3.7213330406608631</c:v>
                </c:pt>
                <c:pt idx="2124">
                  <c:v>3.7177100594825889</c:v>
                </c:pt>
                <c:pt idx="2125">
                  <c:v>3.711671757518797</c:v>
                </c:pt>
                <c:pt idx="2126">
                  <c:v>3.7078072442619705</c:v>
                </c:pt>
                <c:pt idx="2127">
                  <c:v>3.7082903084190737</c:v>
                </c:pt>
                <c:pt idx="2128">
                  <c:v>3.703218134769489</c:v>
                </c:pt>
                <c:pt idx="2129">
                  <c:v>3.6998366856697658</c:v>
                </c:pt>
                <c:pt idx="2130">
                  <c:v>3.6966967686485939</c:v>
                </c:pt>
                <c:pt idx="2131">
                  <c:v>3.6930737874703201</c:v>
                </c:pt>
                <c:pt idx="2132">
                  <c:v>3.6889677421349423</c:v>
                </c:pt>
                <c:pt idx="2133">
                  <c:v>3.6826879080925998</c:v>
                </c:pt>
                <c:pt idx="2134">
                  <c:v>3.6783403306786706</c:v>
                </c:pt>
                <c:pt idx="2135">
                  <c:v>3.6706113041650177</c:v>
                </c:pt>
                <c:pt idx="2136">
                  <c:v>3.6672298550652953</c:v>
                </c:pt>
                <c:pt idx="2137">
                  <c:v>3.663848405965572</c:v>
                </c:pt>
                <c:pt idx="2138">
                  <c:v>3.6609500210229524</c:v>
                </c:pt>
                <c:pt idx="2139">
                  <c:v>3.6587762323159878</c:v>
                </c:pt>
                <c:pt idx="2140">
                  <c:v>3.6575685719232296</c:v>
                </c:pt>
                <c:pt idx="2141">
                  <c:v>3.6580516360803332</c:v>
                </c:pt>
                <c:pt idx="2142">
                  <c:v>3.658534700237436</c:v>
                </c:pt>
                <c:pt idx="2143">
                  <c:v>3.6551532511377136</c:v>
                </c:pt>
                <c:pt idx="2144">
                  <c:v>3.6515302699594385</c:v>
                </c:pt>
                <c:pt idx="2145">
                  <c:v>3.6464580963098547</c:v>
                </c:pt>
                <c:pt idx="2146">
                  <c:v>3.6421105188959255</c:v>
                </c:pt>
                <c:pt idx="2147">
                  <c:v>3.6380044735605477</c:v>
                </c:pt>
                <c:pt idx="2148">
                  <c:v>3.6367968131677881</c:v>
                </c:pt>
                <c:pt idx="2149">
                  <c:v>3.6322077036753071</c:v>
                </c:pt>
                <c:pt idx="2150">
                  <c:v>3.6256863375544128</c:v>
                </c:pt>
                <c:pt idx="2151">
                  <c:v>3.6256863375544128</c:v>
                </c:pt>
                <c:pt idx="2152">
                  <c:v>3.6249617413187574</c:v>
                </c:pt>
                <c:pt idx="2153">
                  <c:v>3.6208556959833791</c:v>
                </c:pt>
                <c:pt idx="2154">
                  <c:v>3.616266586490898</c:v>
                </c:pt>
                <c:pt idx="2155">
                  <c:v>3.6153004581766917</c:v>
                </c:pt>
                <c:pt idx="2156">
                  <c:v>3.612402073234072</c:v>
                </c:pt>
                <c:pt idx="2157">
                  <c:v>3.6097452203700047</c:v>
                </c:pt>
                <c:pt idx="2158">
                  <c:v>3.6063637712702814</c:v>
                </c:pt>
                <c:pt idx="2159">
                  <c:v>3.603948450484765</c:v>
                </c:pt>
                <c:pt idx="2160">
                  <c:v>3.6044315146418673</c:v>
                </c:pt>
                <c:pt idx="2161">
                  <c:v>3.6008085334635935</c:v>
                </c:pt>
                <c:pt idx="2162">
                  <c:v>3.6000839372279381</c:v>
                </c:pt>
                <c:pt idx="2163">
                  <c:v>3.601050065542144</c:v>
                </c:pt>
                <c:pt idx="2164">
                  <c:v>3.6000839372279372</c:v>
                </c:pt>
                <c:pt idx="2165">
                  <c:v>3.5947702314998016</c:v>
                </c:pt>
                <c:pt idx="2166">
                  <c:v>3.5935625711070429</c:v>
                </c:pt>
                <c:pt idx="2167">
                  <c:v>3.592354910714286</c:v>
                </c:pt>
                <c:pt idx="2168">
                  <c:v>3.5887319295360109</c:v>
                </c:pt>
                <c:pt idx="2169">
                  <c:v>3.5848674162791845</c:v>
                </c:pt>
                <c:pt idx="2170">
                  <c:v>3.5819690313365653</c:v>
                </c:pt>
                <c:pt idx="2171">
                  <c:v>3.5814859671794621</c:v>
                </c:pt>
                <c:pt idx="2172">
                  <c:v>3.5802783067867039</c:v>
                </c:pt>
                <c:pt idx="2173">
                  <c:v>3.5773799218440843</c:v>
                </c:pt>
                <c:pt idx="2174">
                  <c:v>3.5732738765087055</c:v>
                </c:pt>
                <c:pt idx="2175">
                  <c:v>3.57085855572319</c:v>
                </c:pt>
                <c:pt idx="2176">
                  <c:v>3.5667525103878117</c:v>
                </c:pt>
                <c:pt idx="2177">
                  <c:v>3.5648202537593985</c:v>
                </c:pt>
                <c:pt idx="2178">
                  <c:v>3.5621634008953316</c:v>
                </c:pt>
                <c:pt idx="2179">
                  <c:v>3.5607142084240211</c:v>
                </c:pt>
                <c:pt idx="2180">
                  <c:v>3.5554005026958846</c:v>
                </c:pt>
                <c:pt idx="2181">
                  <c:v>3.5512944573605072</c:v>
                </c:pt>
                <c:pt idx="2182">
                  <c:v>3.5488791365749908</c:v>
                </c:pt>
                <c:pt idx="2183">
                  <c:v>3.5493622007320944</c:v>
                </c:pt>
                <c:pt idx="2184">
                  <c:v>3.5481545403393353</c:v>
                </c:pt>
                <c:pt idx="2185">
                  <c:v>3.5481545403393353</c:v>
                </c:pt>
                <c:pt idx="2186">
                  <c:v>3.5454976874752675</c:v>
                </c:pt>
                <c:pt idx="2187">
                  <c:v>3.5428408346111988</c:v>
                </c:pt>
                <c:pt idx="2188">
                  <c:v>3.5401839817471306</c:v>
                </c:pt>
                <c:pt idx="2189">
                  <c:v>3.5365610005688559</c:v>
                </c:pt>
                <c:pt idx="2190">
                  <c:v>3.5326964873120299</c:v>
                </c:pt>
                <c:pt idx="2191">
                  <c:v>3.5307642306836167</c:v>
                </c:pt>
                <c:pt idx="2192">
                  <c:v>3.5295565702908589</c:v>
                </c:pt>
                <c:pt idx="2193">
                  <c:v>3.5259335891125843</c:v>
                </c:pt>
                <c:pt idx="2194">
                  <c:v>3.5218275437772073</c:v>
                </c:pt>
                <c:pt idx="2195">
                  <c:v>3.5203783513058968</c:v>
                </c:pt>
                <c:pt idx="2196">
                  <c:v>3.5179630305203804</c:v>
                </c:pt>
                <c:pt idx="2197">
                  <c:v>3.5133739210279002</c:v>
                </c:pt>
                <c:pt idx="2198">
                  <c:v>3.5049202982785923</c:v>
                </c:pt>
                <c:pt idx="2199">
                  <c:v>3.5012973171003172</c:v>
                </c:pt>
                <c:pt idx="2200">
                  <c:v>3.4974328038434912</c:v>
                </c:pt>
                <c:pt idx="2201">
                  <c:v>3.4971912717649389</c:v>
                </c:pt>
                <c:pt idx="2202">
                  <c:v>3.4928436943510093</c:v>
                </c:pt>
                <c:pt idx="2203">
                  <c:v>3.4880130527799773</c:v>
                </c:pt>
                <c:pt idx="2204">
                  <c:v>3.484631603680254</c:v>
                </c:pt>
                <c:pt idx="2205">
                  <c:v>3.4826993470518399</c:v>
                </c:pt>
                <c:pt idx="2206">
                  <c:v>3.4807670904234271</c:v>
                </c:pt>
                <c:pt idx="2207">
                  <c:v>3.4788348337950139</c:v>
                </c:pt>
                <c:pt idx="2208">
                  <c:v>3.4759364488523943</c:v>
                </c:pt>
                <c:pt idx="2209">
                  <c:v>3.4706227431242591</c:v>
                </c:pt>
                <c:pt idx="2210">
                  <c:v>3.4667582298674322</c:v>
                </c:pt>
                <c:pt idx="2211">
                  <c:v>3.4645844411604672</c:v>
                </c:pt>
                <c:pt idx="2212">
                  <c:v>3.464825973239019</c:v>
                </c:pt>
                <c:pt idx="2213">
                  <c:v>3.4619275882963993</c:v>
                </c:pt>
                <c:pt idx="2214">
                  <c:v>3.4614445241392957</c:v>
                </c:pt>
                <c:pt idx="2215">
                  <c:v>3.457096946725366</c:v>
                </c:pt>
                <c:pt idx="2216">
                  <c:v>3.4532324334685396</c:v>
                </c:pt>
                <c:pt idx="2217">
                  <c:v>3.4500925164473686</c:v>
                </c:pt>
                <c:pt idx="2218">
                  <c:v>3.4484017918975067</c:v>
                </c:pt>
                <c:pt idx="2219">
                  <c:v>3.4447788107192325</c:v>
                </c:pt>
                <c:pt idx="2220">
                  <c:v>3.4442957465621289</c:v>
                </c:pt>
                <c:pt idx="2221">
                  <c:v>3.4413973616195088</c:v>
                </c:pt>
                <c:pt idx="2222">
                  <c:v>3.4387405087554406</c:v>
                </c:pt>
                <c:pt idx="2223">
                  <c:v>3.4358421238128209</c:v>
                </c:pt>
                <c:pt idx="2224">
                  <c:v>3.4310114822417872</c:v>
                </c:pt>
                <c:pt idx="2225">
                  <c:v>3.428113097299168</c:v>
                </c:pt>
                <c:pt idx="2226">
                  <c:v>3.4278715652206166</c:v>
                </c:pt>
                <c:pt idx="2227">
                  <c:v>3.4249731802779975</c:v>
                </c:pt>
                <c:pt idx="2228">
                  <c:v>3.4211086670211714</c:v>
                </c:pt>
                <c:pt idx="2229">
                  <c:v>3.4182102820785509</c:v>
                </c:pt>
                <c:pt idx="2230">
                  <c:v>3.4131381084289671</c:v>
                </c:pt>
                <c:pt idx="2231">
                  <c:v>3.4097566593292439</c:v>
                </c:pt>
                <c:pt idx="2232">
                  <c:v>3.4075828706222793</c:v>
                </c:pt>
                <c:pt idx="2233">
                  <c:v>3.4034768252869014</c:v>
                </c:pt>
                <c:pt idx="2234">
                  <c:v>3.4008199724228332</c:v>
                </c:pt>
                <c:pt idx="2235">
                  <c:v>3.3959893308518003</c:v>
                </c:pt>
                <c:pt idx="2236">
                  <c:v>3.3967139270874553</c:v>
                </c:pt>
                <c:pt idx="2237">
                  <c:v>3.3976800554016617</c:v>
                </c:pt>
                <c:pt idx="2238">
                  <c:v>3.3964723950089031</c:v>
                </c:pt>
                <c:pt idx="2239">
                  <c:v>3.3897094968094579</c:v>
                </c:pt>
                <c:pt idx="2240">
                  <c:v>3.38415425900277</c:v>
                </c:pt>
                <c:pt idx="2241">
                  <c:v>3.3872941760239414</c:v>
                </c:pt>
                <c:pt idx="2242">
                  <c:v>3.3843957910813218</c:v>
                </c:pt>
                <c:pt idx="2243">
                  <c:v>3.3812558740601499</c:v>
                </c:pt>
                <c:pt idx="2244">
                  <c:v>3.3781159570389785</c:v>
                </c:pt>
                <c:pt idx="2245">
                  <c:v>3.3759421683320139</c:v>
                </c:pt>
                <c:pt idx="2246">
                  <c:v>3.3696623342896705</c:v>
                </c:pt>
                <c:pt idx="2247">
                  <c:v>3.3643486285615349</c:v>
                </c:pt>
                <c:pt idx="2248">
                  <c:v>3.3609671794618117</c:v>
                </c:pt>
                <c:pt idx="2249">
                  <c:v>3.3633825002473281</c:v>
                </c:pt>
                <c:pt idx="2250">
                  <c:v>3.359759519069053</c:v>
                </c:pt>
                <c:pt idx="2251">
                  <c:v>3.3575857303620884</c:v>
                </c:pt>
                <c:pt idx="2252">
                  <c:v>3.3525135567125037</c:v>
                </c:pt>
                <c:pt idx="2253">
                  <c:v>3.3476829151414709</c:v>
                </c:pt>
                <c:pt idx="2254">
                  <c:v>3.342127677334783</c:v>
                </c:pt>
                <c:pt idx="2255">
                  <c:v>3.3411615490205762</c:v>
                </c:pt>
                <c:pt idx="2256">
                  <c:v>3.3382631640779565</c:v>
                </c:pt>
                <c:pt idx="2257">
                  <c:v>3.3370555036851983</c:v>
                </c:pt>
                <c:pt idx="2258">
                  <c:v>3.3346401828996819</c:v>
                </c:pt>
                <c:pt idx="2259">
                  <c:v>3.3302926054857522</c:v>
                </c:pt>
                <c:pt idx="2260">
                  <c:v>3.3281188167787876</c:v>
                </c:pt>
                <c:pt idx="2261">
                  <c:v>3.3223220468935484</c:v>
                </c:pt>
                <c:pt idx="2262">
                  <c:v>3.318216001558171</c:v>
                </c:pt>
                <c:pt idx="2263">
                  <c:v>3.3177329374010673</c:v>
                </c:pt>
                <c:pt idx="2264">
                  <c:v>3.3153176166155514</c:v>
                </c:pt>
                <c:pt idx="2265">
                  <c:v>3.3109700392016217</c:v>
                </c:pt>
                <c:pt idx="2266">
                  <c:v>3.3037240768450724</c:v>
                </c:pt>
                <c:pt idx="2267">
                  <c:v>3.2991349673525914</c:v>
                </c:pt>
                <c:pt idx="2268">
                  <c:v>3.2964781144885236</c:v>
                </c:pt>
                <c:pt idx="2269">
                  <c:v>3.2955119861743172</c:v>
                </c:pt>
                <c:pt idx="2270">
                  <c:v>3.2935797295459039</c:v>
                </c:pt>
                <c:pt idx="2271">
                  <c:v>3.2926136012316976</c:v>
                </c:pt>
                <c:pt idx="2272">
                  <c:v>3.2899567483676297</c:v>
                </c:pt>
                <c:pt idx="2273">
                  <c:v>3.2892321521319743</c:v>
                </c:pt>
                <c:pt idx="2274">
                  <c:v>3.2882660238177679</c:v>
                </c:pt>
                <c:pt idx="2275">
                  <c:v>3.2790878048328058</c:v>
                </c:pt>
                <c:pt idx="2276">
                  <c:v>3.277397080282944</c:v>
                </c:pt>
                <c:pt idx="2277">
                  <c:v>3.2761894198901858</c:v>
                </c:pt>
                <c:pt idx="2278">
                  <c:v>3.2747402274188757</c:v>
                </c:pt>
                <c:pt idx="2279">
                  <c:v>3.2670112009052228</c:v>
                </c:pt>
                <c:pt idx="2280">
                  <c:v>3.2631466876483968</c:v>
                </c:pt>
                <c:pt idx="2281">
                  <c:v>3.2597652385486739</c:v>
                </c:pt>
                <c:pt idx="2282">
                  <c:v>3.2561422573703998</c:v>
                </c:pt>
                <c:pt idx="2283">
                  <c:v>3.2537269365848829</c:v>
                </c:pt>
                <c:pt idx="2284">
                  <c:v>3.2517946799564696</c:v>
                </c:pt>
                <c:pt idx="2285">
                  <c:v>3.2522777441135733</c:v>
                </c:pt>
                <c:pt idx="2286">
                  <c:v>3.2508285516422633</c:v>
                </c:pt>
                <c:pt idx="2287">
                  <c:v>3.2447902496784722</c:v>
                </c:pt>
                <c:pt idx="2288">
                  <c:v>3.2406842043430943</c:v>
                </c:pt>
                <c:pt idx="2289">
                  <c:v>3.2382688835575775</c:v>
                </c:pt>
                <c:pt idx="2290">
                  <c:v>3.2358535627720606</c:v>
                </c:pt>
                <c:pt idx="2291">
                  <c:v>3.2365781590077156</c:v>
                </c:pt>
                <c:pt idx="2292">
                  <c:v>3.2365781590077156</c:v>
                </c:pt>
                <c:pt idx="2293">
                  <c:v>3.2305398570439245</c:v>
                </c:pt>
                <c:pt idx="2294">
                  <c:v>3.2269168758656499</c:v>
                </c:pt>
                <c:pt idx="2295">
                  <c:v>3.2228108305302721</c:v>
                </c:pt>
                <c:pt idx="2296">
                  <c:v>3.218463253116342</c:v>
                </c:pt>
                <c:pt idx="2297">
                  <c:v>3.2172555927235837</c:v>
                </c:pt>
                <c:pt idx="2298">
                  <c:v>3.2129080153096545</c:v>
                </c:pt>
                <c:pt idx="2299">
                  <c:v>3.2104926945241381</c:v>
                </c:pt>
                <c:pt idx="2300">
                  <c:v>3.2104926945241381</c:v>
                </c:pt>
                <c:pt idx="2301">
                  <c:v>3.2042128604817952</c:v>
                </c:pt>
                <c:pt idx="2302">
                  <c:v>3.1986576226751073</c:v>
                </c:pt>
                <c:pt idx="2303">
                  <c:v>3.1964838339681427</c:v>
                </c:pt>
                <c:pt idx="2304">
                  <c:v>3.2008314113820719</c:v>
                </c:pt>
                <c:pt idx="2305">
                  <c:v>3.2013144755391756</c:v>
                </c:pt>
                <c:pt idx="2306">
                  <c:v>3.1988991547536592</c:v>
                </c:pt>
                <c:pt idx="2307">
                  <c:v>3.1892378716115934</c:v>
                </c:pt>
                <c:pt idx="2308">
                  <c:v>3.1882717432973866</c:v>
                </c:pt>
                <c:pt idx="2309">
                  <c:v>3.1880302112188348</c:v>
                </c:pt>
                <c:pt idx="2310">
                  <c:v>3.1817503771764923</c:v>
                </c:pt>
                <c:pt idx="2311">
                  <c:v>3.1778858639196663</c:v>
                </c:pt>
                <c:pt idx="2312">
                  <c:v>3.1696737732489102</c:v>
                </c:pt>
                <c:pt idx="2313">
                  <c:v>3.1687076449347038</c:v>
                </c:pt>
                <c:pt idx="2314">
                  <c:v>3.1633939392065678</c:v>
                </c:pt>
                <c:pt idx="2315">
                  <c:v>3.1597709580282931</c:v>
                </c:pt>
                <c:pt idx="2316">
                  <c:v>3.1563895089285703</c:v>
                </c:pt>
                <c:pt idx="2317">
                  <c:v>3.1559064447714666</c:v>
                </c:pt>
                <c:pt idx="2318">
                  <c:v>3.1578387013998803</c:v>
                </c:pt>
                <c:pt idx="2319">
                  <c:v>3.1561479768500189</c:v>
                </c:pt>
                <c:pt idx="2320">
                  <c:v>3.1544572523001579</c:v>
                </c:pt>
                <c:pt idx="2321">
                  <c:v>3.1496266107291251</c:v>
                </c:pt>
                <c:pt idx="2322">
                  <c:v>3.1484189503363669</c:v>
                </c:pt>
                <c:pt idx="2323">
                  <c:v>3.1450375012366436</c:v>
                </c:pt>
                <c:pt idx="2324">
                  <c:v>3.1416560521369208</c:v>
                </c:pt>
                <c:pt idx="2325">
                  <c:v>3.1385161351157493</c:v>
                </c:pt>
                <c:pt idx="2326">
                  <c:v>3.138999199272853</c:v>
                </c:pt>
                <c:pt idx="2327">
                  <c:v>3.1375500068015425</c:v>
                </c:pt>
                <c:pt idx="2328">
                  <c:v>3.1358592822516811</c:v>
                </c:pt>
                <c:pt idx="2329">
                  <c:v>3.1310286406806482</c:v>
                </c:pt>
                <c:pt idx="2330">
                  <c:v>3.1281302557380282</c:v>
                </c:pt>
                <c:pt idx="2331">
                  <c:v>3.1286133198951318</c:v>
                </c:pt>
                <c:pt idx="2332">
                  <c:v>3.1242657424812017</c:v>
                </c:pt>
                <c:pt idx="2333">
                  <c:v>3.1208842933814789</c:v>
                </c:pt>
                <c:pt idx="2334">
                  <c:v>3.1167782480461006</c:v>
                </c:pt>
                <c:pt idx="2335">
                  <c:v>3.1136383310249292</c:v>
                </c:pt>
                <c:pt idx="2336">
                  <c:v>3.1119476064750677</c:v>
                </c:pt>
                <c:pt idx="2337">
                  <c:v>3.1063923686683803</c:v>
                </c:pt>
                <c:pt idx="2338">
                  <c:v>3.1025278554115538</c:v>
                </c:pt>
                <c:pt idx="2339">
                  <c:v>3.1001125346260374</c:v>
                </c:pt>
                <c:pt idx="2340">
                  <c:v>3.09600648929066</c:v>
                </c:pt>
                <c:pt idx="2341">
                  <c:v>3.0955234251335568</c:v>
                </c:pt>
                <c:pt idx="2342">
                  <c:v>3.0863452061485943</c:v>
                </c:pt>
                <c:pt idx="2343">
                  <c:v>3.0776500513207354</c:v>
                </c:pt>
                <c:pt idx="2344">
                  <c:v>3.0737855380639099</c:v>
                </c:pt>
                <c:pt idx="2345">
                  <c:v>3.0752347305352195</c:v>
                </c:pt>
                <c:pt idx="2346">
                  <c:v>3.0672641719430151</c:v>
                </c:pt>
                <c:pt idx="2347">
                  <c:v>3.0607428058221213</c:v>
                </c:pt>
                <c:pt idx="2348">
                  <c:v>3.0607428058221209</c:v>
                </c:pt>
                <c:pt idx="2349">
                  <c:v>3.0573613567223976</c:v>
                </c:pt>
                <c:pt idx="2350">
                  <c:v>3.0585690171151558</c:v>
                </c:pt>
                <c:pt idx="2351">
                  <c:v>3.056636760486743</c:v>
                </c:pt>
                <c:pt idx="2352">
                  <c:v>3.0537383755441234</c:v>
                </c:pt>
                <c:pt idx="2353">
                  <c:v>3.0518061189157097</c:v>
                </c:pt>
                <c:pt idx="2354">
                  <c:v>3.0534968434655712</c:v>
                </c:pt>
                <c:pt idx="2355">
                  <c:v>3.0491492660516415</c:v>
                </c:pt>
                <c:pt idx="2356">
                  <c:v>3.0394879829095758</c:v>
                </c:pt>
                <c:pt idx="2357">
                  <c:v>3.0373141942026107</c:v>
                </c:pt>
                <c:pt idx="2358">
                  <c:v>3.031517424317371</c:v>
                </c:pt>
                <c:pt idx="2359">
                  <c:v>3.029343635610406</c:v>
                </c:pt>
                <c:pt idx="2360">
                  <c:v>3.031517424317371</c:v>
                </c:pt>
                <c:pt idx="2361">
                  <c:v>3.0298266997675096</c:v>
                </c:pt>
                <c:pt idx="2362">
                  <c:v>3.0269283148248896</c:v>
                </c:pt>
                <c:pt idx="2363">
                  <c:v>3.0266867827463382</c:v>
                </c:pt>
                <c:pt idx="2364">
                  <c:v>3.0235468657251672</c:v>
                </c:pt>
                <c:pt idx="2365">
                  <c:v>3.0204069487039962</c:v>
                </c:pt>
                <c:pt idx="2366">
                  <c:v>3.0158178392115147</c:v>
                </c:pt>
                <c:pt idx="2367">
                  <c:v>3.0138855825831019</c:v>
                </c:pt>
                <c:pt idx="2368">
                  <c:v>3.006881152305104</c:v>
                </c:pt>
                <c:pt idx="2369">
                  <c:v>3.0027751069697262</c:v>
                </c:pt>
                <c:pt idx="2370">
                  <c:v>3.0015674465769684</c:v>
                </c:pt>
                <c:pt idx="2371">
                  <c:v>2.9962537408488323</c:v>
                </c:pt>
                <c:pt idx="2372">
                  <c:v>2.9926307596705577</c:v>
                </c:pt>
                <c:pt idx="2373">
                  <c:v>2.9902154388850413</c:v>
                </c:pt>
                <c:pt idx="2374">
                  <c:v>2.9870755218638703</c:v>
                </c:pt>
                <c:pt idx="2375">
                  <c:v>2.987558586020973</c:v>
                </c:pt>
                <c:pt idx="2376">
                  <c:v>2.9856263293925602</c:v>
                </c:pt>
                <c:pt idx="2377">
                  <c:v>2.9839356048426984</c:v>
                </c:pt>
                <c:pt idx="2378">
                  <c:v>2.9800710915858719</c:v>
                </c:pt>
                <c:pt idx="2379">
                  <c:v>2.9783803670360105</c:v>
                </c:pt>
                <c:pt idx="2380">
                  <c:v>2.9793464953502173</c:v>
                </c:pt>
                <c:pt idx="2381">
                  <c:v>2.9812787519786301</c:v>
                </c:pt>
                <c:pt idx="2382">
                  <c:v>2.9800710915858719</c:v>
                </c:pt>
                <c:pt idx="2383">
                  <c:v>2.9757235141719423</c:v>
                </c:pt>
                <c:pt idx="2384">
                  <c:v>2.9752404500148386</c:v>
                </c:pt>
                <c:pt idx="2385">
                  <c:v>2.9721005329936672</c:v>
                </c:pt>
                <c:pt idx="2386">
                  <c:v>2.9721005329936672</c:v>
                </c:pt>
                <c:pt idx="2387">
                  <c:v>2.9672698914226348</c:v>
                </c:pt>
                <c:pt idx="2388">
                  <c:v>2.9638884423229115</c:v>
                </c:pt>
                <c:pt idx="2389">
                  <c:v>2.9619561856944987</c:v>
                </c:pt>
                <c:pt idx="2390">
                  <c:v>2.9576086082805695</c:v>
                </c:pt>
                <c:pt idx="2391">
                  <c:v>2.9556763516521563</c:v>
                </c:pt>
                <c:pt idx="2392">
                  <c:v>2.9496380496883647</c:v>
                </c:pt>
                <c:pt idx="2393">
                  <c:v>2.9469811968242969</c:v>
                </c:pt>
                <c:pt idx="2394">
                  <c:v>2.9498795817669166</c:v>
                </c:pt>
                <c:pt idx="2395">
                  <c:v>2.9452904722744355</c:v>
                </c:pt>
                <c:pt idx="2396">
                  <c:v>2.9445658760387809</c:v>
                </c:pt>
                <c:pt idx="2397">
                  <c:v>2.9438412798031255</c:v>
                </c:pt>
                <c:pt idx="2398">
                  <c:v>2.9356291891323698</c:v>
                </c:pt>
                <c:pt idx="2399">
                  <c:v>2.9329723362683016</c:v>
                </c:pt>
                <c:pt idx="2400">
                  <c:v>2.9303154834042342</c:v>
                </c:pt>
                <c:pt idx="2401">
                  <c:v>2.9225864568905822</c:v>
                </c:pt>
                <c:pt idx="2402">
                  <c:v>2.9189634757123066</c:v>
                </c:pt>
                <c:pt idx="2403">
                  <c:v>2.9153404945340329</c:v>
                </c:pt>
                <c:pt idx="2404">
                  <c:v>2.9131667058270678</c:v>
                </c:pt>
                <c:pt idx="2405">
                  <c:v>2.9088191284131382</c:v>
                </c:pt>
                <c:pt idx="2406">
                  <c:v>2.9107513850415514</c:v>
                </c:pt>
                <c:pt idx="2407">
                  <c:v>2.9073699359418277</c:v>
                </c:pt>
                <c:pt idx="2408">
                  <c:v>2.9051961472348635</c:v>
                </c:pt>
                <c:pt idx="2409">
                  <c:v>2.9078530000989309</c:v>
                </c:pt>
                <c:pt idx="2410">
                  <c:v>2.9076114680203791</c:v>
                </c:pt>
                <c:pt idx="2411">
                  <c:v>2.9006070377423812</c:v>
                </c:pt>
                <c:pt idx="2412">
                  <c:v>2.8933610753858328</c:v>
                </c:pt>
                <c:pt idx="2413">
                  <c:v>2.8923949470716259</c:v>
                </c:pt>
                <c:pt idx="2414">
                  <c:v>2.8878058375791449</c:v>
                </c:pt>
                <c:pt idx="2415">
                  <c:v>2.8844243884794221</c:v>
                </c:pt>
                <c:pt idx="2416">
                  <c:v>2.8836997922437666</c:v>
                </c:pt>
                <c:pt idx="2417">
                  <c:v>2.8718647203947363</c:v>
                </c:pt>
                <c:pt idx="2418">
                  <c:v>2.8711401241590813</c:v>
                </c:pt>
                <c:pt idx="2419">
                  <c:v>2.8680002071379103</c:v>
                </c:pt>
                <c:pt idx="2420">
                  <c:v>2.8643772259596356</c:v>
                </c:pt>
                <c:pt idx="2421">
                  <c:v>2.8593050523100509</c:v>
                </c:pt>
                <c:pt idx="2422">
                  <c:v>2.8554405390532245</c:v>
                </c:pt>
                <c:pt idx="2423">
                  <c:v>2.8515760257963989</c:v>
                </c:pt>
                <c:pt idx="2424">
                  <c:v>2.8469869163039179</c:v>
                </c:pt>
                <c:pt idx="2425">
                  <c:v>2.8479530446181243</c:v>
                </c:pt>
                <c:pt idx="2426">
                  <c:v>2.844571595518401</c:v>
                </c:pt>
                <c:pt idx="2427">
                  <c:v>2.8399824860259204</c:v>
                </c:pt>
                <c:pt idx="2428">
                  <c:v>2.8363595048476453</c:v>
                </c:pt>
                <c:pt idx="2429">
                  <c:v>2.8337026519835771</c:v>
                </c:pt>
                <c:pt idx="2430">
                  <c:v>2.8317703953551638</c:v>
                </c:pt>
                <c:pt idx="2431">
                  <c:v>2.8295966066481997</c:v>
                </c:pt>
                <c:pt idx="2432">
                  <c:v>2.8240413688415118</c:v>
                </c:pt>
                <c:pt idx="2433">
                  <c:v>2.8213845159774436</c:v>
                </c:pt>
                <c:pt idx="2434">
                  <c:v>2.8163123423278593</c:v>
                </c:pt>
                <c:pt idx="2435">
                  <c:v>2.8148631498565488</c:v>
                </c:pt>
                <c:pt idx="2436">
                  <c:v>2.8148631498565493</c:v>
                </c:pt>
                <c:pt idx="2437">
                  <c:v>2.8117232328353774</c:v>
                </c:pt>
                <c:pt idx="2438">
                  <c:v>2.8097909762069637</c:v>
                </c:pt>
                <c:pt idx="2439">
                  <c:v>2.8105155724426192</c:v>
                </c:pt>
                <c:pt idx="2440">
                  <c:v>2.8032696100860703</c:v>
                </c:pt>
                <c:pt idx="2441">
                  <c:v>2.7994050968292434</c:v>
                </c:pt>
                <c:pt idx="2442">
                  <c:v>2.7936083269440046</c:v>
                </c:pt>
                <c:pt idx="2443">
                  <c:v>2.7911930061584882</c:v>
                </c:pt>
                <c:pt idx="2444">
                  <c:v>2.7897438136871777</c:v>
                </c:pt>
                <c:pt idx="2445">
                  <c:v>2.7885361532944195</c:v>
                </c:pt>
                <c:pt idx="2446">
                  <c:v>2.7858793004303508</c:v>
                </c:pt>
                <c:pt idx="2447">
                  <c:v>2.7832224475662826</c:v>
                </c:pt>
                <c:pt idx="2448">
                  <c:v>2.7812901909378698</c:v>
                </c:pt>
                <c:pt idx="2449">
                  <c:v>2.7827393834091794</c:v>
                </c:pt>
                <c:pt idx="2450">
                  <c:v>2.7824978513306284</c:v>
                </c:pt>
                <c:pt idx="2451">
                  <c:v>2.781531723016422</c:v>
                </c:pt>
                <c:pt idx="2452">
                  <c:v>2.7788748701523538</c:v>
                </c:pt>
                <c:pt idx="2453">
                  <c:v>2.7786333380738015</c:v>
                </c:pt>
                <c:pt idx="2454">
                  <c:v>2.7750103568955273</c:v>
                </c:pt>
                <c:pt idx="2455">
                  <c:v>2.7783918059952502</c:v>
                </c:pt>
                <c:pt idx="2456">
                  <c:v>2.7745272927384246</c:v>
                </c:pt>
                <c:pt idx="2457">
                  <c:v>2.7711458436387018</c:v>
                </c:pt>
                <c:pt idx="2458">
                  <c:v>2.7725950361100113</c:v>
                </c:pt>
                <c:pt idx="2459">
                  <c:v>2.7776672097595956</c:v>
                </c:pt>
                <c:pt idx="2460">
                  <c:v>2.7750103568955282</c:v>
                </c:pt>
                <c:pt idx="2461">
                  <c:v>2.7725950361100118</c:v>
                </c:pt>
                <c:pt idx="2462">
                  <c:v>2.7675228624604271</c:v>
                </c:pt>
                <c:pt idx="2463">
                  <c:v>2.7658321379105657</c:v>
                </c:pt>
                <c:pt idx="2464">
                  <c:v>2.7665567341462203</c:v>
                </c:pt>
                <c:pt idx="2465">
                  <c:v>2.7663152020676689</c:v>
                </c:pt>
                <c:pt idx="2466">
                  <c:v>2.7660736699891171</c:v>
                </c:pt>
                <c:pt idx="2467">
                  <c:v>2.7622091567322911</c:v>
                </c:pt>
                <c:pt idx="2468">
                  <c:v>2.7607599642609806</c:v>
                </c:pt>
                <c:pt idx="2469">
                  <c:v>2.7576200472398096</c:v>
                </c:pt>
                <c:pt idx="2470">
                  <c:v>2.7583446434754646</c:v>
                </c:pt>
                <c:pt idx="2471">
                  <c:v>2.753030937747329</c:v>
                </c:pt>
                <c:pt idx="2472">
                  <c:v>2.7532724698258799</c:v>
                </c:pt>
                <c:pt idx="2473">
                  <c:v>2.7472341678620888</c:v>
                </c:pt>
                <c:pt idx="2474">
                  <c:v>2.7450603791551247</c:v>
                </c:pt>
                <c:pt idx="2475">
                  <c:v>2.746992635783537</c:v>
                </c:pt>
                <c:pt idx="2476">
                  <c:v>2.7438527187623656</c:v>
                </c:pt>
                <c:pt idx="2477">
                  <c:v>2.7395051413484368</c:v>
                </c:pt>
                <c:pt idx="2478">
                  <c:v>2.7419204621339528</c:v>
                </c:pt>
                <c:pt idx="2479">
                  <c:v>2.7402297375840914</c:v>
                </c:pt>
                <c:pt idx="2480">
                  <c:v>2.7380559488771272</c:v>
                </c:pt>
                <c:pt idx="2481">
                  <c:v>2.7368482884843686</c:v>
                </c:pt>
                <c:pt idx="2482">
                  <c:v>2.7351575639345072</c:v>
                </c:pt>
                <c:pt idx="2483">
                  <c:v>2.7341914356203008</c:v>
                </c:pt>
                <c:pt idx="2484">
                  <c:v>2.7315345827562325</c:v>
                </c:pt>
                <c:pt idx="2485">
                  <c:v>2.7293607940492675</c:v>
                </c:pt>
                <c:pt idx="2486">
                  <c:v>2.7262208770280965</c:v>
                </c:pt>
                <c:pt idx="2487">
                  <c:v>2.7235640241640287</c:v>
                </c:pt>
                <c:pt idx="2488">
                  <c:v>2.7235640241640287</c:v>
                </c:pt>
                <c:pt idx="2489">
                  <c:v>2.7209071712999604</c:v>
                </c:pt>
                <c:pt idx="2490">
                  <c:v>2.7211487033785131</c:v>
                </c:pt>
                <c:pt idx="2491">
                  <c:v>2.7211487033785131</c:v>
                </c:pt>
                <c:pt idx="2492">
                  <c:v>2.7201825750643067</c:v>
                </c:pt>
                <c:pt idx="2493">
                  <c:v>2.7204241071428577</c:v>
                </c:pt>
                <c:pt idx="2494">
                  <c:v>2.7172841901216871</c:v>
                </c:pt>
                <c:pt idx="2495">
                  <c:v>2.7170426580431353</c:v>
                </c:pt>
                <c:pt idx="2496">
                  <c:v>2.7143858051790666</c:v>
                </c:pt>
                <c:pt idx="2497">
                  <c:v>2.7083475032152755</c:v>
                </c:pt>
                <c:pt idx="2498">
                  <c:v>2.7064152465868627</c:v>
                </c:pt>
                <c:pt idx="2499">
                  <c:v>2.7049660541155531</c:v>
                </c:pt>
                <c:pt idx="2500">
                  <c:v>2.7064152465868627</c:v>
                </c:pt>
                <c:pt idx="2501">
                  <c:v>2.7081059711367237</c:v>
                </c:pt>
                <c:pt idx="2502">
                  <c:v>2.7032753295656908</c:v>
                </c:pt>
                <c:pt idx="2503">
                  <c:v>2.700618476701623</c:v>
                </c:pt>
                <c:pt idx="2504">
                  <c:v>2.6982031559161057</c:v>
                </c:pt>
                <c:pt idx="2505">
                  <c:v>2.6979616238375539</c:v>
                </c:pt>
                <c:pt idx="2506">
                  <c:v>2.6948217068163829</c:v>
                </c:pt>
                <c:pt idx="2507">
                  <c:v>2.6953047709734865</c:v>
                </c:pt>
                <c:pt idx="2508">
                  <c:v>2.6924063860308669</c:v>
                </c:pt>
                <c:pt idx="2509">
                  <c:v>2.693130982266521</c:v>
                </c:pt>
                <c:pt idx="2510">
                  <c:v>2.6926479181094183</c:v>
                </c:pt>
                <c:pt idx="2511">
                  <c:v>2.6933725143450729</c:v>
                </c:pt>
                <c:pt idx="2512">
                  <c:v>2.6904741294024528</c:v>
                </c:pt>
                <c:pt idx="2513">
                  <c:v>2.6844358274386622</c:v>
                </c:pt>
                <c:pt idx="2514">
                  <c:v>2.678639057553422</c:v>
                </c:pt>
                <c:pt idx="2515">
                  <c:v>2.6783975254748715</c:v>
                </c:pt>
                <c:pt idx="2516">
                  <c:v>2.6764652688464579</c:v>
                </c:pt>
                <c:pt idx="2517">
                  <c:v>2.6711515631183222</c:v>
                </c:pt>
                <c:pt idx="2518">
                  <c:v>2.6718761593539768</c:v>
                </c:pt>
                <c:pt idx="2519">
                  <c:v>2.6675285819400476</c:v>
                </c:pt>
                <c:pt idx="2520">
                  <c:v>2.6646301969974275</c:v>
                </c:pt>
                <c:pt idx="2521">
                  <c:v>2.6617318120548079</c:v>
                </c:pt>
                <c:pt idx="2522">
                  <c:v>2.6617318120548075</c:v>
                </c:pt>
                <c:pt idx="2523">
                  <c:v>2.6595580233478429</c:v>
                </c:pt>
                <c:pt idx="2524">
                  <c:v>2.6576257667194305</c:v>
                </c:pt>
                <c:pt idx="2525">
                  <c:v>2.6566596384052241</c:v>
                </c:pt>
                <c:pt idx="2526">
                  <c:v>2.6554519780124655</c:v>
                </c:pt>
                <c:pt idx="2527">
                  <c:v>2.6515874647556394</c:v>
                </c:pt>
                <c:pt idx="2528">
                  <c:v>2.6501382722843294</c:v>
                </c:pt>
                <c:pt idx="2529">
                  <c:v>2.6436169061634351</c:v>
                </c:pt>
                <c:pt idx="2530">
                  <c:v>2.6433753740848829</c:v>
                </c:pt>
                <c:pt idx="2531">
                  <c:v>2.6358878796497827</c:v>
                </c:pt>
                <c:pt idx="2532">
                  <c:v>2.6329894947071626</c:v>
                </c:pt>
                <c:pt idx="2533">
                  <c:v>2.6296080456074393</c:v>
                </c:pt>
                <c:pt idx="2534">
                  <c:v>2.6257435323506133</c:v>
                </c:pt>
                <c:pt idx="2535">
                  <c:v>2.62236208325089</c:v>
                </c:pt>
                <c:pt idx="2536">
                  <c:v>2.6192221662297186</c:v>
                </c:pt>
                <c:pt idx="2537">
                  <c:v>2.6180145058369604</c:v>
                </c:pt>
                <c:pt idx="2538">
                  <c:v>2.6158407171299958</c:v>
                </c:pt>
                <c:pt idx="2539">
                  <c:v>2.6122177359517211</c:v>
                </c:pt>
                <c:pt idx="2540">
                  <c:v>2.6071455623021365</c:v>
                </c:pt>
                <c:pt idx="2541">
                  <c:v>2.6061794339879301</c:v>
                </c:pt>
                <c:pt idx="2542">
                  <c:v>2.6040056452809655</c:v>
                </c:pt>
                <c:pt idx="2543">
                  <c:v>2.601590324495449</c:v>
                </c:pt>
                <c:pt idx="2544">
                  <c:v>2.5996580678670358</c:v>
                </c:pt>
                <c:pt idx="2545">
                  <c:v>2.5974842791600712</c:v>
                </c:pt>
                <c:pt idx="2546">
                  <c:v>2.5945858942174516</c:v>
                </c:pt>
                <c:pt idx="2547">
                  <c:v>2.5878229960180059</c:v>
                </c:pt>
                <c:pt idx="2548">
                  <c:v>2.5825092902898694</c:v>
                </c:pt>
                <c:pt idx="2549">
                  <c:v>2.5774371166402856</c:v>
                </c:pt>
                <c:pt idx="2550">
                  <c:v>2.575504860011872</c:v>
                </c:pt>
                <c:pt idx="2551">
                  <c:v>2.5752633279333206</c:v>
                </c:pt>
                <c:pt idx="2552">
                  <c:v>2.577678648718837</c:v>
                </c:pt>
                <c:pt idx="2553">
                  <c:v>2.5781617128759402</c:v>
                </c:pt>
                <c:pt idx="2554">
                  <c:v>2.5752633279333201</c:v>
                </c:pt>
                <c:pt idx="2555">
                  <c:v>2.576954052483182</c:v>
                </c:pt>
                <c:pt idx="2556">
                  <c:v>2.5747802637762174</c:v>
                </c:pt>
                <c:pt idx="2557">
                  <c:v>2.5697080901266331</c:v>
                </c:pt>
                <c:pt idx="2558">
                  <c:v>2.5656020447912549</c:v>
                </c:pt>
                <c:pt idx="2559">
                  <c:v>2.561495999455877</c:v>
                </c:pt>
                <c:pt idx="2560">
                  <c:v>2.5561822937277405</c:v>
                </c:pt>
                <c:pt idx="2561">
                  <c:v>2.555457697492086</c:v>
                </c:pt>
                <c:pt idx="2562">
                  <c:v>2.5525593125494663</c:v>
                </c:pt>
                <c:pt idx="2563">
                  <c:v>2.5513516521567077</c:v>
                </c:pt>
                <c:pt idx="2564">
                  <c:v>2.5472456068213298</c:v>
                </c:pt>
                <c:pt idx="2565">
                  <c:v>2.5438641577216066</c:v>
                </c:pt>
                <c:pt idx="2566">
                  <c:v>2.5392750482291255</c:v>
                </c:pt>
                <c:pt idx="2567">
                  <c:v>2.5373427916007127</c:v>
                </c:pt>
                <c:pt idx="2568">
                  <c:v>2.5346859387366449</c:v>
                </c:pt>
                <c:pt idx="2569">
                  <c:v>2.5371012595221614</c:v>
                </c:pt>
                <c:pt idx="2570">
                  <c:v>2.5363766632865063</c:v>
                </c:pt>
                <c:pt idx="2571">
                  <c:v>2.5373427916007127</c:v>
                </c:pt>
                <c:pt idx="2572">
                  <c:v>2.5354105349722995</c:v>
                </c:pt>
                <c:pt idx="2573">
                  <c:v>2.5356520670508509</c:v>
                </c:pt>
                <c:pt idx="2574">
                  <c:v>2.5339613425009895</c:v>
                </c:pt>
                <c:pt idx="2575">
                  <c:v>2.5276815084586466</c:v>
                </c:pt>
                <c:pt idx="2576">
                  <c:v>2.5240585272803724</c:v>
                </c:pt>
                <c:pt idx="2577">
                  <c:v>2.5175371611594777</c:v>
                </c:pt>
                <c:pt idx="2578">
                  <c:v>2.5214016744163041</c:v>
                </c:pt>
                <c:pt idx="2579">
                  <c:v>2.5170540970023745</c:v>
                </c:pt>
                <c:pt idx="2580">
                  <c:v>2.5187448215522359</c:v>
                </c:pt>
                <c:pt idx="2581">
                  <c:v>2.5153633724525135</c:v>
                </c:pt>
                <c:pt idx="2582">
                  <c:v>2.5129480516669971</c:v>
                </c:pt>
                <c:pt idx="2583">
                  <c:v>2.5076343459388606</c:v>
                </c:pt>
                <c:pt idx="2584">
                  <c:v>2.504735960996241</c:v>
                </c:pt>
                <c:pt idx="2585">
                  <c:v>2.5037698326820346</c:v>
                </c:pt>
                <c:pt idx="2586">
                  <c:v>2.5035283006034832</c:v>
                </c:pt>
                <c:pt idx="2587">
                  <c:v>2.5052190251533446</c:v>
                </c:pt>
                <c:pt idx="2588">
                  <c:v>2.5032867685249314</c:v>
                </c:pt>
                <c:pt idx="2589">
                  <c:v>2.4974899986396917</c:v>
                </c:pt>
                <c:pt idx="2590">
                  <c:v>2.4948331457756239</c:v>
                </c:pt>
                <c:pt idx="2591">
                  <c:v>2.4929008891472102</c:v>
                </c:pt>
                <c:pt idx="2592">
                  <c:v>2.487828715497626</c:v>
                </c:pt>
                <c:pt idx="2593">
                  <c:v>2.4878287154976255</c:v>
                </c:pt>
                <c:pt idx="2594">
                  <c:v>2.4871041192619705</c:v>
                </c:pt>
                <c:pt idx="2595">
                  <c:v>2.4885533117332805</c:v>
                </c:pt>
                <c:pt idx="2596">
                  <c:v>2.4885533117332805</c:v>
                </c:pt>
                <c:pt idx="2597">
                  <c:v>2.4854133947121091</c:v>
                </c:pt>
                <c:pt idx="2598">
                  <c:v>2.4839642022407999</c:v>
                </c:pt>
                <c:pt idx="2599">
                  <c:v>2.4759936436485952</c:v>
                </c:pt>
                <c:pt idx="2600">
                  <c:v>2.4745444511772852</c:v>
                </c:pt>
                <c:pt idx="2601">
                  <c:v>2.4723706624703201</c:v>
                </c:pt>
                <c:pt idx="2602">
                  <c:v>2.4721291303917687</c:v>
                </c:pt>
                <c:pt idx="2603">
                  <c:v>2.4711630020775619</c:v>
                </c:pt>
                <c:pt idx="2604">
                  <c:v>2.4711630020775619</c:v>
                </c:pt>
                <c:pt idx="2605">
                  <c:v>2.4706799379204591</c:v>
                </c:pt>
                <c:pt idx="2606">
                  <c:v>2.4675400208992877</c:v>
                </c:pt>
                <c:pt idx="2607">
                  <c:v>2.4639170397210126</c:v>
                </c:pt>
                <c:pt idx="2608">
                  <c:v>2.4617432510140485</c:v>
                </c:pt>
                <c:pt idx="2609">
                  <c:v>2.4535311603432928</c:v>
                </c:pt>
                <c:pt idx="2610">
                  <c:v>2.4518404357934309</c:v>
                </c:pt>
                <c:pt idx="2611">
                  <c:v>2.4496666470864663</c:v>
                </c:pt>
                <c:pt idx="2612">
                  <c:v>2.4501497112435695</c:v>
                </c:pt>
                <c:pt idx="2613">
                  <c:v>2.4499081791650177</c:v>
                </c:pt>
                <c:pt idx="2614">
                  <c:v>2.4487005187722599</c:v>
                </c:pt>
                <c:pt idx="2615">
                  <c:v>2.4496666470864668</c:v>
                </c:pt>
                <c:pt idx="2616">
                  <c:v>2.4438698772012271</c:v>
                </c:pt>
                <c:pt idx="2617">
                  <c:v>2.4426622168084688</c:v>
                </c:pt>
                <c:pt idx="2618">
                  <c:v>2.4337255299020581</c:v>
                </c:pt>
                <c:pt idx="2619">
                  <c:v>2.4313102091165417</c:v>
                </c:pt>
                <c:pt idx="2620">
                  <c:v>2.4296194845666803</c:v>
                </c:pt>
                <c:pt idx="2621">
                  <c:v>2.4281702920953703</c:v>
                </c:pt>
                <c:pt idx="2622">
                  <c:v>2.4259965033884057</c:v>
                </c:pt>
                <c:pt idx="2623">
                  <c:v>2.4250303750741993</c:v>
                </c:pt>
                <c:pt idx="2624">
                  <c:v>2.4230981184457865</c:v>
                </c:pt>
                <c:pt idx="2625">
                  <c:v>2.418509008953305</c:v>
                </c:pt>
                <c:pt idx="2626">
                  <c:v>2.417059816481995</c:v>
                </c:pt>
                <c:pt idx="2627">
                  <c:v>2.4170598164819945</c:v>
                </c:pt>
                <c:pt idx="2628">
                  <c:v>2.411021514518203</c:v>
                </c:pt>
                <c:pt idx="2629">
                  <c:v>2.407881597497032</c:v>
                </c:pt>
                <c:pt idx="2630">
                  <c:v>2.406432405025722</c:v>
                </c:pt>
                <c:pt idx="2631">
                  <c:v>2.4016017634546891</c:v>
                </c:pt>
                <c:pt idx="2632">
                  <c:v>2.3991864426691727</c:v>
                </c:pt>
                <c:pt idx="2633">
                  <c:v>2.3979787822764145</c:v>
                </c:pt>
                <c:pt idx="2634">
                  <c:v>2.3962880577265531</c:v>
                </c:pt>
                <c:pt idx="2635">
                  <c:v>2.3974957181193113</c:v>
                </c:pt>
                <c:pt idx="2636">
                  <c:v>2.3953219294123467</c:v>
                </c:pt>
                <c:pt idx="2637">
                  <c:v>2.3958049935694503</c:v>
                </c:pt>
                <c:pt idx="2638">
                  <c:v>2.3907328199198652</c:v>
                </c:pt>
                <c:pt idx="2639">
                  <c:v>2.3880759670557978</c:v>
                </c:pt>
                <c:pt idx="2640">
                  <c:v>2.3849360500346264</c:v>
                </c:pt>
                <c:pt idx="2641">
                  <c:v>2.38252072924911</c:v>
                </c:pt>
                <c:pt idx="2642">
                  <c:v>2.3793808122279381</c:v>
                </c:pt>
                <c:pt idx="2643">
                  <c:v>2.3779316197566289</c:v>
                </c:pt>
                <c:pt idx="2644">
                  <c:v>2.3759993631282148</c:v>
                </c:pt>
                <c:pt idx="2645">
                  <c:v>2.3752747668925607</c:v>
                </c:pt>
                <c:pt idx="2646">
                  <c:v>2.374791702735457</c:v>
                </c:pt>
                <c:pt idx="2647">
                  <c:v>2.3781731518351803</c:v>
                </c:pt>
                <c:pt idx="2648">
                  <c:v>2.3740671064998025</c:v>
                </c:pt>
                <c:pt idx="2649">
                  <c:v>2.3685118686931146</c:v>
                </c:pt>
                <c:pt idx="2650">
                  <c:v>2.3646473554362886</c:v>
                </c:pt>
                <c:pt idx="2651">
                  <c:v>2.3631981629649785</c:v>
                </c:pt>
                <c:pt idx="2652">
                  <c:v>2.3617489704936681</c:v>
                </c:pt>
                <c:pt idx="2653">
                  <c:v>2.3581259893153934</c:v>
                </c:pt>
                <c:pt idx="2654">
                  <c:v>2.3566767968440838</c:v>
                </c:pt>
                <c:pt idx="2655">
                  <c:v>2.3540199439800156</c:v>
                </c:pt>
                <c:pt idx="2656">
                  <c:v>2.3557106685298774</c:v>
                </c:pt>
                <c:pt idx="2657">
                  <c:v>2.357884457236842</c:v>
                </c:pt>
                <c:pt idx="2658">
                  <c:v>2.355710668529877</c:v>
                </c:pt>
                <c:pt idx="2659">
                  <c:v>2.3511215590373964</c:v>
                </c:pt>
                <c:pt idx="2660">
                  <c:v>2.3479816420162249</c:v>
                </c:pt>
                <c:pt idx="2661">
                  <c:v>2.3467739816234667</c:v>
                </c:pt>
                <c:pt idx="2662">
                  <c:v>2.3465324495449154</c:v>
                </c:pt>
                <c:pt idx="2663">
                  <c:v>2.3436340646022962</c:v>
                </c:pt>
                <c:pt idx="2664">
                  <c:v>2.3409772117382279</c:v>
                </c:pt>
                <c:pt idx="2665">
                  <c:v>2.3392864871883665</c:v>
                </c:pt>
                <c:pt idx="2666">
                  <c:v>2.3392864871883665</c:v>
                </c:pt>
                <c:pt idx="2667">
                  <c:v>2.3354219739315405</c:v>
                </c:pt>
                <c:pt idx="2668">
                  <c:v>2.334697377695885</c:v>
                </c:pt>
                <c:pt idx="2669">
                  <c:v>2.3334897173031273</c:v>
                </c:pt>
                <c:pt idx="2670">
                  <c:v>2.3310743965176108</c:v>
                </c:pt>
                <c:pt idx="2671">
                  <c:v>2.3279344794964394</c:v>
                </c:pt>
                <c:pt idx="2672">
                  <c:v>2.3260022228680257</c:v>
                </c:pt>
                <c:pt idx="2673">
                  <c:v>2.3206885171398892</c:v>
                </c:pt>
                <c:pt idx="2674">
                  <c:v>2.3197223888256828</c:v>
                </c:pt>
                <c:pt idx="2675">
                  <c:v>2.3185147284329242</c:v>
                </c:pt>
                <c:pt idx="2676">
                  <c:v>2.3204469850613374</c:v>
                </c:pt>
                <c:pt idx="2677">
                  <c:v>2.3182731963543723</c:v>
                </c:pt>
                <c:pt idx="2678">
                  <c:v>2.3165824718045109</c:v>
                </c:pt>
                <c:pt idx="2679">
                  <c:v>2.3170655359616141</c:v>
                </c:pt>
                <c:pt idx="2680">
                  <c:v>2.3144086830975459</c:v>
                </c:pt>
                <c:pt idx="2681">
                  <c:v>2.3112687660763744</c:v>
                </c:pt>
                <c:pt idx="2682">
                  <c:v>2.3107857019192712</c:v>
                </c:pt>
                <c:pt idx="2683">
                  <c:v>2.308128849055203</c:v>
                </c:pt>
                <c:pt idx="2684">
                  <c:v>2.3083703811337548</c:v>
                </c:pt>
                <c:pt idx="2685">
                  <c:v>2.3047473999554806</c:v>
                </c:pt>
                <c:pt idx="2686">
                  <c:v>2.3023320791699642</c:v>
                </c:pt>
                <c:pt idx="2687">
                  <c:v>2.3008828866986542</c:v>
                </c:pt>
                <c:pt idx="2688">
                  <c:v>2.3006413546201028</c:v>
                </c:pt>
                <c:pt idx="2689">
                  <c:v>2.2994336942273446</c:v>
                </c:pt>
                <c:pt idx="2690">
                  <c:v>2.297984501756035</c:v>
                </c:pt>
                <c:pt idx="2691">
                  <c:v>2.2929123281064503</c:v>
                </c:pt>
                <c:pt idx="2692">
                  <c:v>2.2888062827710725</c:v>
                </c:pt>
                <c:pt idx="2693">
                  <c:v>2.2863909619855556</c:v>
                </c:pt>
                <c:pt idx="2694">
                  <c:v>2.2805941921003163</c:v>
                </c:pt>
                <c:pt idx="2695">
                  <c:v>2.2755220184507317</c:v>
                </c:pt>
                <c:pt idx="2696">
                  <c:v>2.2728651655866643</c:v>
                </c:pt>
                <c:pt idx="2697">
                  <c:v>2.2743143580579743</c:v>
                </c:pt>
                <c:pt idx="2698">
                  <c:v>2.2728651655866643</c:v>
                </c:pt>
                <c:pt idx="2699">
                  <c:v>2.270208312722596</c:v>
                </c:pt>
                <c:pt idx="2700">
                  <c:v>2.2624792862089436</c:v>
                </c:pt>
                <c:pt idx="2701">
                  <c:v>2.2619962220518404</c:v>
                </c:pt>
                <c:pt idx="2702">
                  <c:v>2.2593393691877721</c:v>
                </c:pt>
                <c:pt idx="2703">
                  <c:v>2.2557163880094975</c:v>
                </c:pt>
                <c:pt idx="2704">
                  <c:v>2.2552333238523947</c:v>
                </c:pt>
                <c:pt idx="2705">
                  <c:v>2.2547502596952911</c:v>
                </c:pt>
                <c:pt idx="2706">
                  <c:v>2.2511272785170164</c:v>
                </c:pt>
                <c:pt idx="2707">
                  <c:v>2.2487119577315</c:v>
                </c:pt>
                <c:pt idx="2708">
                  <c:v>2.2467797011030872</c:v>
                </c:pt>
                <c:pt idx="2709">
                  <c:v>2.2438813161604672</c:v>
                </c:pt>
                <c:pt idx="2710">
                  <c:v>2.2395337387465375</c:v>
                </c:pt>
                <c:pt idx="2711">
                  <c:v>2.2392922066679861</c:v>
                </c:pt>
                <c:pt idx="2712">
                  <c:v>2.236393821725366</c:v>
                </c:pt>
                <c:pt idx="2713">
                  <c:v>2.2368768858824692</c:v>
                </c:pt>
                <c:pt idx="2714">
                  <c:v>2.2332539047041942</c:v>
                </c:pt>
                <c:pt idx="2715">
                  <c:v>2.2296309235259195</c:v>
                </c:pt>
                <c:pt idx="2716">
                  <c:v>2.2276986668975063</c:v>
                </c:pt>
                <c:pt idx="2717">
                  <c:v>2.2240756857192321</c:v>
                </c:pt>
                <c:pt idx="2718">
                  <c:v>2.2221434290908193</c:v>
                </c:pt>
                <c:pt idx="2719">
                  <c:v>2.216588191284131</c:v>
                </c:pt>
                <c:pt idx="2720">
                  <c:v>2.2146559346557178</c:v>
                </c:pt>
                <c:pt idx="2721">
                  <c:v>2.2156220629699241</c:v>
                </c:pt>
                <c:pt idx="2722">
                  <c:v>2.2093422289275817</c:v>
                </c:pt>
                <c:pt idx="2723">
                  <c:v>2.2049946515136525</c:v>
                </c:pt>
                <c:pt idx="2724">
                  <c:v>2.201130138256826</c:v>
                </c:pt>
                <c:pt idx="2725">
                  <c:v>2.1996809457855164</c:v>
                </c:pt>
                <c:pt idx="2726">
                  <c:v>2.1936426438217258</c:v>
                </c:pt>
                <c:pt idx="2727">
                  <c:v>2.1917103871933121</c:v>
                </c:pt>
                <c:pt idx="2728">
                  <c:v>2.1847059569153147</c:v>
                </c:pt>
                <c:pt idx="2729">
                  <c:v>2.1851890210724174</c:v>
                </c:pt>
                <c:pt idx="2730">
                  <c:v>2.1854305531509692</c:v>
                </c:pt>
                <c:pt idx="2731">
                  <c:v>2.1837398286011078</c:v>
                </c:pt>
                <c:pt idx="2732">
                  <c:v>2.184947488993866</c:v>
                </c:pt>
                <c:pt idx="2733">
                  <c:v>2.1810829757370396</c:v>
                </c:pt>
                <c:pt idx="2734">
                  <c:v>2.1798753153442814</c:v>
                </c:pt>
                <c:pt idx="2735">
                  <c:v>2.178909187030075</c:v>
                </c:pt>
                <c:pt idx="2736">
                  <c:v>2.1784261228729718</c:v>
                </c:pt>
                <c:pt idx="2737">
                  <c:v>2.177943058715869</c:v>
                </c:pt>
                <c:pt idx="2738">
                  <c:v>2.1786676549515236</c:v>
                </c:pt>
                <c:pt idx="2739">
                  <c:v>2.1762523341660072</c:v>
                </c:pt>
                <c:pt idx="2740">
                  <c:v>2.1740785454590426</c:v>
                </c:pt>
                <c:pt idx="2741">
                  <c:v>2.1714216925949743</c:v>
                </c:pt>
                <c:pt idx="2742">
                  <c:v>2.1673156472595965</c:v>
                </c:pt>
                <c:pt idx="2743">
                  <c:v>2.16490032647408</c:v>
                </c:pt>
                <c:pt idx="2744">
                  <c:v>2.1649003264740796</c:v>
                </c:pt>
                <c:pt idx="2745">
                  <c:v>2.16200194153146</c:v>
                </c:pt>
                <c:pt idx="2746">
                  <c:v>2.1603112169815986</c:v>
                </c:pt>
                <c:pt idx="2747">
                  <c:v>2.1610358132172531</c:v>
                </c:pt>
                <c:pt idx="2748">
                  <c:v>2.1583789603531853</c:v>
                </c:pt>
                <c:pt idx="2749">
                  <c:v>2.1559636395676693</c:v>
                </c:pt>
                <c:pt idx="2750">
                  <c:v>2.1518575942322911</c:v>
                </c:pt>
                <c:pt idx="2751">
                  <c:v>2.1467854205827064</c:v>
                </c:pt>
                <c:pt idx="2752">
                  <c:v>2.144128567718639</c:v>
                </c:pt>
                <c:pt idx="2753">
                  <c:v>2.1443700997971908</c:v>
                </c:pt>
                <c:pt idx="2754">
                  <c:v>2.1414717148545712</c:v>
                </c:pt>
                <c:pt idx="2755">
                  <c:v>2.138814861990503</c:v>
                </c:pt>
                <c:pt idx="2756">
                  <c:v>2.1363995412049861</c:v>
                </c:pt>
                <c:pt idx="2757">
                  <c:v>2.1392979261476062</c:v>
                </c:pt>
                <c:pt idx="2758">
                  <c:v>2.1342257524980215</c:v>
                </c:pt>
                <c:pt idx="2759">
                  <c:v>2.125772129748714</c:v>
                </c:pt>
                <c:pt idx="2760">
                  <c:v>2.1240814051988521</c:v>
                </c:pt>
                <c:pt idx="2761">
                  <c:v>2.1221491485704393</c:v>
                </c:pt>
                <c:pt idx="2762">
                  <c:v>2.1252890655916103</c:v>
                </c:pt>
                <c:pt idx="2763">
                  <c:v>2.1245644693559553</c:v>
                </c:pt>
                <c:pt idx="2764">
                  <c:v>2.1238398731203003</c:v>
                </c:pt>
                <c:pt idx="2765">
                  <c:v>2.1226322127275421</c:v>
                </c:pt>
                <c:pt idx="2766">
                  <c:v>2.1255305976701622</c:v>
                </c:pt>
                <c:pt idx="2767">
                  <c:v>2.1248060014345072</c:v>
                </c:pt>
                <c:pt idx="2768">
                  <c:v>2.1238398731203003</c:v>
                </c:pt>
                <c:pt idx="2769">
                  <c:v>2.1226322127275425</c:v>
                </c:pt>
                <c:pt idx="2770">
                  <c:v>2.1199753598634743</c:v>
                </c:pt>
                <c:pt idx="2771">
                  <c:v>2.1199753598634743</c:v>
                </c:pt>
                <c:pt idx="2772">
                  <c:v>2.1170769749208547</c:v>
                </c:pt>
                <c:pt idx="2773">
                  <c:v>2.1146616541353382</c:v>
                </c:pt>
                <c:pt idx="2774">
                  <c:v>2.1122463333498218</c:v>
                </c:pt>
                <c:pt idx="2775">
                  <c:v>2.108864884250099</c:v>
                </c:pt>
                <c:pt idx="2776">
                  <c:v>2.107415691778789</c:v>
                </c:pt>
                <c:pt idx="2777">
                  <c:v>2.1054834351503762</c:v>
                </c:pt>
                <c:pt idx="2778">
                  <c:v>2.1033096464434111</c:v>
                </c:pt>
                <c:pt idx="2779">
                  <c:v>2.1008943256578942</c:v>
                </c:pt>
                <c:pt idx="2780">
                  <c:v>2.096546748243965</c:v>
                </c:pt>
                <c:pt idx="2781">
                  <c:v>2.0900253821230708</c:v>
                </c:pt>
                <c:pt idx="2782">
                  <c:v>2.0873685292590021</c:v>
                </c:pt>
                <c:pt idx="2783">
                  <c:v>2.0876100613375534</c:v>
                </c:pt>
                <c:pt idx="2784">
                  <c:v>2.0847116763949338</c:v>
                </c:pt>
                <c:pt idx="2785">
                  <c:v>2.0810886952166596</c:v>
                </c:pt>
                <c:pt idx="2786">
                  <c:v>2.0806056310595564</c:v>
                </c:pt>
                <c:pt idx="2787">
                  <c:v>2.07819031027404</c:v>
                </c:pt>
                <c:pt idx="2788">
                  <c:v>2.0769826498812818</c:v>
                </c:pt>
                <c:pt idx="2789">
                  <c:v>2.0743257970172135</c:v>
                </c:pt>
                <c:pt idx="2790">
                  <c:v>2.0721520083102489</c:v>
                </c:pt>
                <c:pt idx="2791">
                  <c:v>2.0697366875247325</c:v>
                </c:pt>
                <c:pt idx="2792">
                  <c:v>2.0675628988177679</c:v>
                </c:pt>
                <c:pt idx="2793">
                  <c:v>2.0634568534823896</c:v>
                </c:pt>
                <c:pt idx="2794">
                  <c:v>2.061283064775425</c:v>
                </c:pt>
                <c:pt idx="2795">
                  <c:v>2.0574185515185985</c:v>
                </c:pt>
                <c:pt idx="2796">
                  <c:v>2.0559693590472894</c:v>
                </c:pt>
                <c:pt idx="2797">
                  <c:v>2.0586262119113568</c:v>
                </c:pt>
                <c:pt idx="2798">
                  <c:v>2.0562108911258403</c:v>
                </c:pt>
                <c:pt idx="2799">
                  <c:v>2.0540371024188757</c:v>
                </c:pt>
                <c:pt idx="2800">
                  <c:v>2.0470326721408783</c:v>
                </c:pt>
                <c:pt idx="2801">
                  <c:v>2.0434096909626036</c:v>
                </c:pt>
                <c:pt idx="2802">
                  <c:v>2.0409943701770872</c:v>
                </c:pt>
                <c:pt idx="2803">
                  <c:v>2.0344730040561929</c:v>
                </c:pt>
                <c:pt idx="2804">
                  <c:v>2.0306084907993673</c:v>
                </c:pt>
                <c:pt idx="2805">
                  <c:v>2.0274685737781954</c:v>
                </c:pt>
                <c:pt idx="2806">
                  <c:v>2.025777849228334</c:v>
                </c:pt>
                <c:pt idx="2807">
                  <c:v>2.0226379322071621</c:v>
                </c:pt>
                <c:pt idx="2808">
                  <c:v>2.0221548680500594</c:v>
                </c:pt>
                <c:pt idx="2809">
                  <c:v>2.0194980151859916</c:v>
                </c:pt>
                <c:pt idx="2810">
                  <c:v>2.0141843094578551</c:v>
                </c:pt>
                <c:pt idx="2811">
                  <c:v>2.0112859245152355</c:v>
                </c:pt>
                <c:pt idx="2812">
                  <c:v>2.01201052075089</c:v>
                </c:pt>
                <c:pt idx="2813">
                  <c:v>2.0103197962010291</c:v>
                </c:pt>
                <c:pt idx="2814">
                  <c:v>2.0079044754155126</c:v>
                </c:pt>
                <c:pt idx="2815">
                  <c:v>2.0040399621586866</c:v>
                </c:pt>
                <c:pt idx="2816">
                  <c:v>2.004281494237238</c:v>
                </c:pt>
                <c:pt idx="2817">
                  <c:v>2.000416980980412</c:v>
                </c:pt>
                <c:pt idx="2818">
                  <c:v>2.0037984300801348</c:v>
                </c:pt>
                <c:pt idx="2819">
                  <c:v>2.0074214112584094</c:v>
                </c:pt>
                <c:pt idx="2820">
                  <c:v>2.005006090472893</c:v>
                </c:pt>
                <c:pt idx="2821">
                  <c:v>2.0011415772160661</c:v>
                </c:pt>
                <c:pt idx="2822">
                  <c:v>1.9992093205876533</c:v>
                </c:pt>
                <c:pt idx="2823">
                  <c:v>1.9967939998021369</c:v>
                </c:pt>
                <c:pt idx="2824">
                  <c:v>1.9905141657597938</c:v>
                </c:pt>
                <c:pt idx="2825">
                  <c:v>1.9885819091313808</c:v>
                </c:pt>
                <c:pt idx="2826">
                  <c:v>1.9866496525029682</c:v>
                </c:pt>
                <c:pt idx="2827">
                  <c:v>1.9830266713246931</c:v>
                </c:pt>
                <c:pt idx="2828">
                  <c:v>1.9818190109319349</c:v>
                </c:pt>
                <c:pt idx="2829">
                  <c:v>1.9779544976751084</c:v>
                </c:pt>
                <c:pt idx="2830">
                  <c:v>1.9760222410466952</c:v>
                </c:pt>
                <c:pt idx="2831">
                  <c:v>1.9745730485753852</c:v>
                </c:pt>
                <c:pt idx="2832">
                  <c:v>1.9733653881826267</c:v>
                </c:pt>
                <c:pt idx="2833">
                  <c:v>1.9668440220617327</c:v>
                </c:pt>
                <c:pt idx="2834">
                  <c:v>1.9656363616689747</c:v>
                </c:pt>
                <c:pt idx="2835">
                  <c:v>1.9639456371191135</c:v>
                </c:pt>
                <c:pt idx="2836">
                  <c:v>1.9615303163335966</c:v>
                </c:pt>
                <c:pt idx="2837">
                  <c:v>1.9595980597051836</c:v>
                </c:pt>
                <c:pt idx="2838">
                  <c:v>1.9617718484121487</c:v>
                </c:pt>
                <c:pt idx="2839">
                  <c:v>1.9605641880193905</c:v>
                </c:pt>
                <c:pt idx="2840">
                  <c:v>1.9564581426840124</c:v>
                </c:pt>
                <c:pt idx="2841">
                  <c:v>1.9571827389196677</c:v>
                </c:pt>
                <c:pt idx="2842">
                  <c:v>1.9557335464483576</c:v>
                </c:pt>
                <c:pt idx="2843">
                  <c:v>1.9525936294271862</c:v>
                </c:pt>
                <c:pt idx="2844">
                  <c:v>1.9492121803274631</c:v>
                </c:pt>
                <c:pt idx="2845">
                  <c:v>1.9480045199347045</c:v>
                </c:pt>
                <c:pt idx="2846">
                  <c:v>1.945589199149188</c:v>
                </c:pt>
                <c:pt idx="2847">
                  <c:v>1.9434154104422232</c:v>
                </c:pt>
                <c:pt idx="2848">
                  <c:v>1.9458307312277392</c:v>
                </c:pt>
                <c:pt idx="2849">
                  <c:v>1.9446230708349816</c:v>
                </c:pt>
                <c:pt idx="2850">
                  <c:v>1.9383432367926388</c:v>
                </c:pt>
                <c:pt idx="2851">
                  <c:v>1.9366525122427773</c:v>
                </c:pt>
                <c:pt idx="2852">
                  <c:v>1.9342371914572616</c:v>
                </c:pt>
                <c:pt idx="2853">
                  <c:v>1.9320634027502965</c:v>
                </c:pt>
                <c:pt idx="2854">
                  <c:v>1.9272327611792641</c:v>
                </c:pt>
                <c:pt idx="2855">
                  <c:v>1.9286819536505739</c:v>
                </c:pt>
                <c:pt idx="2856">
                  <c:v>1.923609780000989</c:v>
                </c:pt>
                <c:pt idx="2857">
                  <c:v>1.9187791384299562</c:v>
                </c:pt>
                <c:pt idx="2858">
                  <c:v>1.9168468818015427</c:v>
                </c:pt>
                <c:pt idx="2859">
                  <c:v>1.9161222855658884</c:v>
                </c:pt>
                <c:pt idx="2860">
                  <c:v>1.9144315610160267</c:v>
                </c:pt>
                <c:pt idx="2861">
                  <c:v>1.9132239006232685</c:v>
                </c:pt>
                <c:pt idx="2862">
                  <c:v>1.9144315610160267</c:v>
                </c:pt>
                <c:pt idx="2863">
                  <c:v>1.9127408364661651</c:v>
                </c:pt>
                <c:pt idx="2864">
                  <c:v>1.9134654327018203</c:v>
                </c:pt>
                <c:pt idx="2865">
                  <c:v>1.915156157251682</c:v>
                </c:pt>
                <c:pt idx="2866">
                  <c:v>1.9149146251731302</c:v>
                </c:pt>
                <c:pt idx="2867">
                  <c:v>1.9139484968589238</c:v>
                </c:pt>
                <c:pt idx="2868">
                  <c:v>1.9112916439948555</c:v>
                </c:pt>
                <c:pt idx="2869">
                  <c:v>1.9100839836020977</c:v>
                </c:pt>
                <c:pt idx="2870">
                  <c:v>1.9067025345023745</c:v>
                </c:pt>
                <c:pt idx="2871">
                  <c:v>1.9112916439948551</c:v>
                </c:pt>
                <c:pt idx="2872">
                  <c:v>1.9115331760734069</c:v>
                </c:pt>
                <c:pt idx="2873">
                  <c:v>1.9091178552878909</c:v>
                </c:pt>
                <c:pt idx="2874">
                  <c:v>1.9074271307380293</c:v>
                </c:pt>
                <c:pt idx="2875">
                  <c:v>1.9064610024238227</c:v>
                </c:pt>
                <c:pt idx="2876">
                  <c:v>1.9040456816383067</c:v>
                </c:pt>
                <c:pt idx="2877">
                  <c:v>1.901388828774238</c:v>
                </c:pt>
                <c:pt idx="2878">
                  <c:v>1.9016303608527898</c:v>
                </c:pt>
                <c:pt idx="2879">
                  <c:v>1.9001811683814798</c:v>
                </c:pt>
                <c:pt idx="2880">
                  <c:v>1.8987319759101695</c:v>
                </c:pt>
                <c:pt idx="2881">
                  <c:v>1.8999396363029277</c:v>
                </c:pt>
                <c:pt idx="2882">
                  <c:v>1.8982489117530663</c:v>
                </c:pt>
                <c:pt idx="2883">
                  <c:v>1.8963166551246531</c:v>
                </c:pt>
                <c:pt idx="2884">
                  <c:v>1.8924521418678266</c:v>
                </c:pt>
                <c:pt idx="2885">
                  <c:v>1.891002949396517</c:v>
                </c:pt>
                <c:pt idx="2886">
                  <c:v>1.8878630323753456</c:v>
                </c:pt>
                <c:pt idx="2887">
                  <c:v>1.8839985191185191</c:v>
                </c:pt>
                <c:pt idx="2888">
                  <c:v>1.8820662624901057</c:v>
                </c:pt>
                <c:pt idx="2889">
                  <c:v>1.8832739228828643</c:v>
                </c:pt>
                <c:pt idx="2890">
                  <c:v>1.8832739228828639</c:v>
                </c:pt>
                <c:pt idx="2891">
                  <c:v>1.8815831983330031</c:v>
                </c:pt>
                <c:pt idx="2892">
                  <c:v>1.8820662624901061</c:v>
                </c:pt>
                <c:pt idx="2893">
                  <c:v>1.8789263454689349</c:v>
                </c:pt>
                <c:pt idx="2894">
                  <c:v>1.8750618322121086</c:v>
                </c:pt>
                <c:pt idx="2895">
                  <c:v>1.8716803831123856</c:v>
                </c:pt>
                <c:pt idx="2896">
                  <c:v>1.8724049793480404</c:v>
                </c:pt>
                <c:pt idx="2897">
                  <c:v>1.8685404660912142</c:v>
                </c:pt>
                <c:pt idx="2898">
                  <c:v>1.8651590169914911</c:v>
                </c:pt>
                <c:pt idx="2899">
                  <c:v>1.8634682924416295</c:v>
                </c:pt>
                <c:pt idx="2900">
                  <c:v>1.8637098245201811</c:v>
                </c:pt>
                <c:pt idx="2901">
                  <c:v>1.8610529716561139</c:v>
                </c:pt>
                <c:pt idx="2902">
                  <c:v>1.857188458399287</c:v>
                </c:pt>
                <c:pt idx="2903">
                  <c:v>1.8533239451424608</c:v>
                </c:pt>
                <c:pt idx="2904">
                  <c:v>1.849942496042738</c:v>
                </c:pt>
                <c:pt idx="2905">
                  <c:v>1.8460779827859115</c:v>
                </c:pt>
                <c:pt idx="2906">
                  <c:v>1.8446287903146015</c:v>
                </c:pt>
                <c:pt idx="2907">
                  <c:v>1.8412473412148787</c:v>
                </c:pt>
                <c:pt idx="2908">
                  <c:v>1.8393150845864656</c:v>
                </c:pt>
                <c:pt idx="2909">
                  <c:v>1.8352090392510885</c:v>
                </c:pt>
                <c:pt idx="2910">
                  <c:v>1.8282046089730906</c:v>
                </c:pt>
                <c:pt idx="2911">
                  <c:v>1.826755416501781</c:v>
                </c:pt>
                <c:pt idx="2912">
                  <c:v>1.8228909032449541</c:v>
                </c:pt>
                <c:pt idx="2913">
                  <c:v>1.8202340503808869</c:v>
                </c:pt>
                <c:pt idx="2914">
                  <c:v>1.8170941333597153</c:v>
                </c:pt>
                <c:pt idx="2915">
                  <c:v>1.8156449408884054</c:v>
                </c:pt>
                <c:pt idx="2916">
                  <c:v>1.8137126842599924</c:v>
                </c:pt>
                <c:pt idx="2917">
                  <c:v>1.8108142993173721</c:v>
                </c:pt>
                <c:pt idx="2918">
                  <c:v>1.8069497860605461</c:v>
                </c:pt>
                <c:pt idx="2919">
                  <c:v>1.8023606765680651</c:v>
                </c:pt>
                <c:pt idx="2920">
                  <c:v>1.8018776124109614</c:v>
                </c:pt>
                <c:pt idx="2921">
                  <c:v>1.799462291625445</c:v>
                </c:pt>
                <c:pt idx="2922">
                  <c:v>1.7992207595468934</c:v>
                </c:pt>
                <c:pt idx="2923">
                  <c:v>1.7968054387613774</c:v>
                </c:pt>
                <c:pt idx="2924">
                  <c:v>1.795356246290067</c:v>
                </c:pt>
                <c:pt idx="2925">
                  <c:v>1.7939070538187571</c:v>
                </c:pt>
                <c:pt idx="2926">
                  <c:v>1.7936655217402053</c:v>
                </c:pt>
                <c:pt idx="2927">
                  <c:v>1.7893179443262763</c:v>
                </c:pt>
                <c:pt idx="2928">
                  <c:v>1.7840042385981401</c:v>
                </c:pt>
                <c:pt idx="2929">
                  <c:v>1.7827965782053823</c:v>
                </c:pt>
                <c:pt idx="2930">
                  <c:v>1.7798981932627624</c:v>
                </c:pt>
                <c:pt idx="2931">
                  <c:v>1.7808643215769691</c:v>
                </c:pt>
                <c:pt idx="2932">
                  <c:v>1.7825550461268302</c:v>
                </c:pt>
                <c:pt idx="2933">
                  <c:v>1.7796566611842108</c:v>
                </c:pt>
                <c:pt idx="2934">
                  <c:v>1.7724106988276616</c:v>
                </c:pt>
                <c:pt idx="2935">
                  <c:v>1.7733768271418684</c:v>
                </c:pt>
                <c:pt idx="2936">
                  <c:v>1.7743429554560748</c:v>
                </c:pt>
                <c:pt idx="2937">
                  <c:v>1.7709615063563515</c:v>
                </c:pt>
                <c:pt idx="2938">
                  <c:v>1.7634740119212504</c:v>
                </c:pt>
                <c:pt idx="2939">
                  <c:v>1.7610586911357344</c:v>
                </c:pt>
                <c:pt idx="2940">
                  <c:v>1.7598510307429758</c:v>
                </c:pt>
                <c:pt idx="2941">
                  <c:v>1.7584018382716657</c:v>
                </c:pt>
                <c:pt idx="2942">
                  <c:v>1.7557449854075982</c:v>
                </c:pt>
                <c:pt idx="2943">
                  <c:v>1.7559865174861495</c:v>
                </c:pt>
                <c:pt idx="2944">
                  <c:v>1.7538127287791851</c:v>
                </c:pt>
                <c:pt idx="2945">
                  <c:v>1.7545373250148399</c:v>
                </c:pt>
                <c:pt idx="2946">
                  <c:v>1.7571941778789082</c:v>
                </c:pt>
                <c:pt idx="2947">
                  <c:v>1.7562280495647016</c:v>
                </c:pt>
                <c:pt idx="2948">
                  <c:v>1.7562280495647011</c:v>
                </c:pt>
                <c:pt idx="2949">
                  <c:v>1.7533296646220813</c:v>
                </c:pt>
                <c:pt idx="2950">
                  <c:v>1.7547788570933911</c:v>
                </c:pt>
                <c:pt idx="2951">
                  <c:v>1.7526050683864265</c:v>
                </c:pt>
                <c:pt idx="2952">
                  <c:v>1.7513974079936687</c:v>
                </c:pt>
                <c:pt idx="2953">
                  <c:v>1.7504312796794619</c:v>
                </c:pt>
                <c:pt idx="2954">
                  <c:v>1.7497066834438071</c:v>
                </c:pt>
                <c:pt idx="2955">
                  <c:v>1.7492236192867041</c:v>
                </c:pt>
                <c:pt idx="2956">
                  <c:v>1.7492236192867037</c:v>
                </c:pt>
                <c:pt idx="2957">
                  <c:v>1.7477744268153936</c:v>
                </c:pt>
                <c:pt idx="2958">
                  <c:v>1.7439099135585674</c:v>
                </c:pt>
                <c:pt idx="2959">
                  <c:v>1.7431853173229126</c:v>
                </c:pt>
                <c:pt idx="2960">
                  <c:v>1.7429437852443612</c:v>
                </c:pt>
                <c:pt idx="2961">
                  <c:v>1.741494592773051</c:v>
                </c:pt>
                <c:pt idx="2962">
                  <c:v>1.7388377399089827</c:v>
                </c:pt>
                <c:pt idx="2963">
                  <c:v>1.7340070983379499</c:v>
                </c:pt>
                <c:pt idx="2964">
                  <c:v>1.7330409700237432</c:v>
                </c:pt>
                <c:pt idx="2965">
                  <c:v>1.7320748417095364</c:v>
                </c:pt>
                <c:pt idx="2966">
                  <c:v>1.7335240341808464</c:v>
                </c:pt>
                <c:pt idx="2967">
                  <c:v>1.7284518605312618</c:v>
                </c:pt>
                <c:pt idx="2968">
                  <c:v>1.7272442001385035</c:v>
                </c:pt>
                <c:pt idx="2969">
                  <c:v>1.7262780718242972</c:v>
                </c:pt>
                <c:pt idx="2970">
                  <c:v>1.7243458151958841</c:v>
                </c:pt>
                <c:pt idx="2971">
                  <c:v>1.727727264295607</c:v>
                </c:pt>
                <c:pt idx="2972">
                  <c:v>1.7253119435100905</c:v>
                </c:pt>
                <c:pt idx="2973">
                  <c:v>1.7209643660961611</c:v>
                </c:pt>
                <c:pt idx="2974">
                  <c:v>1.7170998528393349</c:v>
                </c:pt>
                <c:pt idx="2975">
                  <c:v>1.7125107433468538</c:v>
                </c:pt>
                <c:pt idx="2976">
                  <c:v>1.7146845320538189</c:v>
                </c:pt>
                <c:pt idx="2977">
                  <c:v>1.7132353395825088</c:v>
                </c:pt>
                <c:pt idx="2978">
                  <c:v>1.7115446150326477</c:v>
                </c:pt>
                <c:pt idx="2979">
                  <c:v>1.7105784867184408</c:v>
                </c:pt>
                <c:pt idx="2980">
                  <c:v>1.7091292942471312</c:v>
                </c:pt>
                <c:pt idx="2981">
                  <c:v>1.707921633854373</c:v>
                </c:pt>
                <c:pt idx="2982">
                  <c:v>1.707921633854373</c:v>
                </c:pt>
                <c:pt idx="2983">
                  <c:v>1.7064724413830632</c:v>
                </c:pt>
                <c:pt idx="2984">
                  <c:v>1.7023663960476851</c:v>
                </c:pt>
                <c:pt idx="2985">
                  <c:v>1.6989849469479621</c:v>
                </c:pt>
                <c:pt idx="2986">
                  <c:v>1.6985018827908591</c:v>
                </c:pt>
                <c:pt idx="2987">
                  <c:v>1.6953619657696875</c:v>
                </c:pt>
                <c:pt idx="2988">
                  <c:v>1.6936712412198263</c:v>
                </c:pt>
                <c:pt idx="2989">
                  <c:v>1.6931881770627228</c:v>
                </c:pt>
                <c:pt idx="2990">
                  <c:v>1.691014388355758</c:v>
                </c:pt>
                <c:pt idx="2991">
                  <c:v>1.6893236638058966</c:v>
                </c:pt>
                <c:pt idx="2992">
                  <c:v>1.6866668109418288</c:v>
                </c:pt>
                <c:pt idx="2993">
                  <c:v>1.6866668109418288</c:v>
                </c:pt>
                <c:pt idx="2994">
                  <c:v>1.6840099580777608</c:v>
                </c:pt>
                <c:pt idx="2995">
                  <c:v>1.6823192335278991</c:v>
                </c:pt>
                <c:pt idx="2996">
                  <c:v>1.6811115731351407</c:v>
                </c:pt>
                <c:pt idx="2997">
                  <c:v>1.6789377844281759</c:v>
                </c:pt>
                <c:pt idx="2998">
                  <c:v>1.674831739092798</c:v>
                </c:pt>
                <c:pt idx="2999">
                  <c:v>1.6716918220716266</c:v>
                </c:pt>
                <c:pt idx="3000">
                  <c:v>1.6697595654432136</c:v>
                </c:pt>
                <c:pt idx="3001">
                  <c:v>1.6712087579145234</c:v>
                </c:pt>
                <c:pt idx="3002">
                  <c:v>1.6678273088148006</c:v>
                </c:pt>
                <c:pt idx="3003">
                  <c:v>1.6642043276365257</c:v>
                </c:pt>
                <c:pt idx="3004">
                  <c:v>1.6615474747724577</c:v>
                </c:pt>
                <c:pt idx="3005">
                  <c:v>1.6644458597150777</c:v>
                </c:pt>
                <c:pt idx="3006">
                  <c:v>1.6627551351652159</c:v>
                </c:pt>
                <c:pt idx="3007">
                  <c:v>1.6591321539869412</c:v>
                </c:pt>
                <c:pt idx="3008">
                  <c:v>1.65454304449446</c:v>
                </c:pt>
                <c:pt idx="3009">
                  <c:v>1.6477801462950141</c:v>
                </c:pt>
                <c:pt idx="3010">
                  <c:v>1.6463309538237041</c:v>
                </c:pt>
                <c:pt idx="3011">
                  <c:v>1.6443986971952906</c:v>
                </c:pt>
                <c:pt idx="3012">
                  <c:v>1.642949504723981</c:v>
                </c:pt>
                <c:pt idx="3013">
                  <c:v>1.6443986971952906</c:v>
                </c:pt>
                <c:pt idx="3014">
                  <c:v>1.6424664405668776</c:v>
                </c:pt>
                <c:pt idx="3015">
                  <c:v>1.6415003122526708</c:v>
                </c:pt>
                <c:pt idx="3016">
                  <c:v>1.6405341839384642</c:v>
                </c:pt>
                <c:pt idx="3017">
                  <c:v>1.6376357989958443</c:v>
                </c:pt>
                <c:pt idx="3018">
                  <c:v>1.6364281386030861</c:v>
                </c:pt>
                <c:pt idx="3019">
                  <c:v>1.6328051574248115</c:v>
                </c:pt>
                <c:pt idx="3020">
                  <c:v>1.6279745158537791</c:v>
                </c:pt>
                <c:pt idx="3021">
                  <c:v>1.6255591950682626</c:v>
                </c:pt>
                <c:pt idx="3022">
                  <c:v>1.6216946818114364</c:v>
                </c:pt>
                <c:pt idx="3023">
                  <c:v>1.6195208931044716</c:v>
                </c:pt>
                <c:pt idx="3024">
                  <c:v>1.6171055723189551</c:v>
                </c:pt>
                <c:pt idx="3025">
                  <c:v>1.6163809760833001</c:v>
                </c:pt>
                <c:pt idx="3026">
                  <c:v>1.6149317836119903</c:v>
                </c:pt>
                <c:pt idx="3027">
                  <c:v>1.6122749307479221</c:v>
                </c:pt>
                <c:pt idx="3028">
                  <c:v>1.609618077883854</c:v>
                </c:pt>
                <c:pt idx="3029">
                  <c:v>1.607685821255441</c:v>
                </c:pt>
                <c:pt idx="3030">
                  <c:v>1.6093765458053024</c:v>
                </c:pt>
                <c:pt idx="3031">
                  <c:v>1.606478160862683</c:v>
                </c:pt>
                <c:pt idx="3032">
                  <c:v>1.6052705004699248</c:v>
                </c:pt>
                <c:pt idx="3033">
                  <c:v>1.6052705004699248</c:v>
                </c:pt>
                <c:pt idx="3034">
                  <c:v>1.6035797759200634</c:v>
                </c:pt>
                <c:pt idx="3035">
                  <c:v>1.6016475192916504</c:v>
                </c:pt>
                <c:pt idx="3036">
                  <c:v>1.5997152626632372</c:v>
                </c:pt>
                <c:pt idx="3037">
                  <c:v>1.601164455134547</c:v>
                </c:pt>
                <c:pt idx="3038">
                  <c:v>1.5977830060348244</c:v>
                </c:pt>
                <c:pt idx="3039">
                  <c:v>1.5960922814849627</c:v>
                </c:pt>
                <c:pt idx="3040">
                  <c:v>1.5956092173278593</c:v>
                </c:pt>
                <c:pt idx="3041">
                  <c:v>1.5951261531707559</c:v>
                </c:pt>
                <c:pt idx="3042">
                  <c:v>1.5948846210922045</c:v>
                </c:pt>
                <c:pt idx="3043">
                  <c:v>1.5898124474426201</c:v>
                </c:pt>
                <c:pt idx="3044">
                  <c:v>1.5861894662643454</c:v>
                </c:pt>
                <c:pt idx="3045">
                  <c:v>1.580392696379106</c:v>
                </c:pt>
                <c:pt idx="3046">
                  <c:v>1.5813588246933126</c:v>
                </c:pt>
                <c:pt idx="3047">
                  <c:v>1.5806342284576573</c:v>
                </c:pt>
                <c:pt idx="3048">
                  <c:v>1.5818418888504155</c:v>
                </c:pt>
                <c:pt idx="3049">
                  <c:v>1.5799096322220023</c:v>
                </c:pt>
                <c:pt idx="3050">
                  <c:v>1.5787019718292439</c:v>
                </c:pt>
                <c:pt idx="3051">
                  <c:v>1.5774943114364857</c:v>
                </c:pt>
                <c:pt idx="3052">
                  <c:v>1.576528183122279</c:v>
                </c:pt>
                <c:pt idx="3053">
                  <c:v>1.5750789906509692</c:v>
                </c:pt>
                <c:pt idx="3054">
                  <c:v>1.5716975415512462</c:v>
                </c:pt>
                <c:pt idx="3055">
                  <c:v>1.5729052019440044</c:v>
                </c:pt>
                <c:pt idx="3056">
                  <c:v>1.5690406886871782</c:v>
                </c:pt>
                <c:pt idx="3057">
                  <c:v>1.5675914962158681</c:v>
                </c:pt>
                <c:pt idx="3058">
                  <c:v>1.568557624530075</c:v>
                </c:pt>
                <c:pt idx="3059">
                  <c:v>1.568557624530075</c:v>
                </c:pt>
                <c:pt idx="3060">
                  <c:v>1.56783302829442</c:v>
                </c:pt>
                <c:pt idx="3061">
                  <c:v>1.5663838358231101</c:v>
                </c:pt>
                <c:pt idx="3062">
                  <c:v>1.5617947263306291</c:v>
                </c:pt>
                <c:pt idx="3063">
                  <c:v>1.5608285980164225</c:v>
                </c:pt>
                <c:pt idx="3064">
                  <c:v>1.557688680995251</c:v>
                </c:pt>
                <c:pt idx="3065">
                  <c:v>1.5562394885239412</c:v>
                </c:pt>
                <c:pt idx="3066">
                  <c:v>1.556481020602493</c:v>
                </c:pt>
                <c:pt idx="3067">
                  <c:v>1.555031828131183</c:v>
                </c:pt>
                <c:pt idx="3068">
                  <c:v>1.5514088469529084</c:v>
                </c:pt>
                <c:pt idx="3069">
                  <c:v>1.5468197374604273</c:v>
                </c:pt>
                <c:pt idx="3070">
                  <c:v>1.5453705449891173</c:v>
                </c:pt>
                <c:pt idx="3071">
                  <c:v>1.5444044166749109</c:v>
                </c:pt>
                <c:pt idx="3072">
                  <c:v>1.5400568392609812</c:v>
                </c:pt>
                <c:pt idx="3073">
                  <c:v>1.5386076467896714</c:v>
                </c:pt>
                <c:pt idx="3074">
                  <c:v>1.5378830505540164</c:v>
                </c:pt>
                <c:pt idx="3075">
                  <c:v>1.5340185372971902</c:v>
                </c:pt>
                <c:pt idx="3076">
                  <c:v>1.5345016014542934</c:v>
                </c:pt>
                <c:pt idx="3077">
                  <c:v>1.533535473140087</c:v>
                </c:pt>
                <c:pt idx="3078">
                  <c:v>1.5306370881974671</c:v>
                </c:pt>
                <c:pt idx="3079">
                  <c:v>1.5272556390977443</c:v>
                </c:pt>
                <c:pt idx="3080">
                  <c:v>1.5245987862336763</c:v>
                </c:pt>
                <c:pt idx="3081">
                  <c:v>1.5267725749406409</c:v>
                </c:pt>
                <c:pt idx="3082">
                  <c:v>1.5270141070191925</c:v>
                </c:pt>
                <c:pt idx="3083">
                  <c:v>1.5323278127473288</c:v>
                </c:pt>
                <c:pt idx="3084">
                  <c:v>1.5320862806687772</c:v>
                </c:pt>
                <c:pt idx="3085">
                  <c:v>1.5340185372971902</c:v>
                </c:pt>
                <c:pt idx="3086">
                  <c:v>1.5294294278047091</c:v>
                </c:pt>
                <c:pt idx="3087">
                  <c:v>1.5289463636476055</c:v>
                </c:pt>
                <c:pt idx="3088">
                  <c:v>1.5258064466264341</c:v>
                </c:pt>
                <c:pt idx="3089">
                  <c:v>1.5241157220765729</c:v>
                </c:pt>
                <c:pt idx="3090">
                  <c:v>1.5217004012910564</c:v>
                </c:pt>
                <c:pt idx="3091">
                  <c:v>1.5188020163484368</c:v>
                </c:pt>
                <c:pt idx="3092">
                  <c:v>1.5156620993272654</c:v>
                </c:pt>
                <c:pt idx="3093">
                  <c:v>1.5081746048921645</c:v>
                </c:pt>
                <c:pt idx="3094">
                  <c:v>1.5081746048921645</c:v>
                </c:pt>
                <c:pt idx="3095">
                  <c:v>1.5072084765779579</c:v>
                </c:pt>
                <c:pt idx="3096">
                  <c:v>1.505034687870993</c:v>
                </c:pt>
                <c:pt idx="3097">
                  <c:v>1.5031024312425798</c:v>
                </c:pt>
                <c:pt idx="3098">
                  <c:v>1.5006871104570632</c:v>
                </c:pt>
                <c:pt idx="3099">
                  <c:v>1.4997209821428568</c:v>
                </c:pt>
                <c:pt idx="3100">
                  <c:v>1.50165323877127</c:v>
                </c:pt>
                <c:pt idx="3101">
                  <c:v>1.5009286425356152</c:v>
                </c:pt>
                <c:pt idx="3102">
                  <c:v>1.5006871104570634</c:v>
                </c:pt>
                <c:pt idx="3103">
                  <c:v>1.5009286425356152</c:v>
                </c:pt>
                <c:pt idx="3104">
                  <c:v>1.4994794500643054</c:v>
                </c:pt>
                <c:pt idx="3105">
                  <c:v>1.4977887255144438</c:v>
                </c:pt>
                <c:pt idx="3106">
                  <c:v>1.4960980009645823</c:v>
                </c:pt>
                <c:pt idx="3107">
                  <c:v>1.4973056613573408</c:v>
                </c:pt>
                <c:pt idx="3108">
                  <c:v>1.4953734047289275</c:v>
                </c:pt>
                <c:pt idx="3109">
                  <c:v>1.4946488084932728</c:v>
                </c:pt>
                <c:pt idx="3110">
                  <c:v>1.496581065121686</c:v>
                </c:pt>
                <c:pt idx="3111">
                  <c:v>1.4946488084932728</c:v>
                </c:pt>
                <c:pt idx="3112">
                  <c:v>1.4895766348436883</c:v>
                </c:pt>
                <c:pt idx="3113">
                  <c:v>1.4866782499010684</c:v>
                </c:pt>
                <c:pt idx="3114">
                  <c:v>1.4847459932726554</c:v>
                </c:pt>
                <c:pt idx="3115">
                  <c:v>1.4818476083300358</c:v>
                </c:pt>
                <c:pt idx="3116">
                  <c:v>1.4828137366442422</c:v>
                </c:pt>
                <c:pt idx="3117">
                  <c:v>1.4825722045656904</c:v>
                </c:pt>
                <c:pt idx="3118">
                  <c:v>1.4784661592303123</c:v>
                </c:pt>
                <c:pt idx="3119">
                  <c:v>1.4758093063662443</c:v>
                </c:pt>
                <c:pt idx="3120">
                  <c:v>1.4729109214236247</c:v>
                </c:pt>
                <c:pt idx="3121">
                  <c:v>1.4695294723239016</c:v>
                </c:pt>
                <c:pt idx="3122">
                  <c:v>1.4663895553027302</c:v>
                </c:pt>
                <c:pt idx="3123">
                  <c:v>1.4656649590670749</c:v>
                </c:pt>
                <c:pt idx="3124">
                  <c:v>1.467114151538385</c:v>
                </c:pt>
                <c:pt idx="3125">
                  <c:v>1.4642157665957651</c:v>
                </c:pt>
                <c:pt idx="3126">
                  <c:v>1.4632496382815585</c:v>
                </c:pt>
                <c:pt idx="3127">
                  <c:v>1.4620419778888003</c:v>
                </c:pt>
                <c:pt idx="3128">
                  <c:v>1.4572113363177677</c:v>
                </c:pt>
                <c:pt idx="3129">
                  <c:v>1.4562452080035613</c:v>
                </c:pt>
                <c:pt idx="3130">
                  <c:v>1.4574528683963195</c:v>
                </c:pt>
                <c:pt idx="3131">
                  <c:v>1.4572113363177679</c:v>
                </c:pt>
                <c:pt idx="3132">
                  <c:v>1.4564867400821131</c:v>
                </c:pt>
                <c:pt idx="3133">
                  <c:v>1.4562452080035615</c:v>
                </c:pt>
                <c:pt idx="3134">
                  <c:v>1.4562452080035617</c:v>
                </c:pt>
                <c:pt idx="3135">
                  <c:v>1.4506899701968738</c:v>
                </c:pt>
                <c:pt idx="3136">
                  <c:v>1.4521391626681837</c:v>
                </c:pt>
                <c:pt idx="3137">
                  <c:v>1.4526222268252869</c:v>
                </c:pt>
                <c:pt idx="3138">
                  <c:v>1.4497238418826672</c:v>
                </c:pt>
                <c:pt idx="3139">
                  <c:v>1.4434440078403248</c:v>
                </c:pt>
                <c:pt idx="3140">
                  <c:v>1.4395794945834983</c:v>
                </c:pt>
                <c:pt idx="3141">
                  <c:v>1.4366811096408785</c:v>
                </c:pt>
                <c:pt idx="3142">
                  <c:v>1.4354734492481203</c:v>
                </c:pt>
                <c:pt idx="3143">
                  <c:v>1.4340242567768102</c:v>
                </c:pt>
                <c:pt idx="3144">
                  <c:v>1.432092000148397</c:v>
                </c:pt>
                <c:pt idx="3145">
                  <c:v>1.4301597435199838</c:v>
                </c:pt>
                <c:pt idx="3146">
                  <c:v>1.4294351472843287</c:v>
                </c:pt>
                <c:pt idx="3147">
                  <c:v>1.4248460377918475</c:v>
                </c:pt>
                <c:pt idx="3148">
                  <c:v>1.4224307170063313</c:v>
                </c:pt>
                <c:pt idx="3149">
                  <c:v>1.4214645886921244</c:v>
                </c:pt>
                <c:pt idx="3150">
                  <c:v>1.4243629736347443</c:v>
                </c:pt>
                <c:pt idx="3151">
                  <c:v>1.4214645886921244</c:v>
                </c:pt>
                <c:pt idx="3152">
                  <c:v>1.4207399924564696</c:v>
                </c:pt>
                <c:pt idx="3153">
                  <c:v>1.4217061207706763</c:v>
                </c:pt>
                <c:pt idx="3154">
                  <c:v>1.41784160751385</c:v>
                </c:pt>
                <c:pt idx="3155">
                  <c:v>1.4176000754352984</c:v>
                </c:pt>
                <c:pt idx="3156">
                  <c:v>1.4180831395924016</c:v>
                </c:pt>
                <c:pt idx="3157">
                  <c:v>1.415184754649782</c:v>
                </c:pt>
                <c:pt idx="3158">
                  <c:v>1.4120448376286105</c:v>
                </c:pt>
                <c:pt idx="3159">
                  <c:v>1.4060065356648197</c:v>
                </c:pt>
                <c:pt idx="3160">
                  <c:v>1.4052819394291651</c:v>
                </c:pt>
                <c:pt idx="3161">
                  <c:v>1.4011758940937873</c:v>
                </c:pt>
                <c:pt idx="3162">
                  <c:v>1.4031081507222001</c:v>
                </c:pt>
                <c:pt idx="3163">
                  <c:v>1.4033496828007519</c:v>
                </c:pt>
                <c:pt idx="3164">
                  <c:v>1.4038327469578551</c:v>
                </c:pt>
                <c:pt idx="3165">
                  <c:v>1.4062480677433715</c:v>
                </c:pt>
                <c:pt idx="3166">
                  <c:v>1.40745572813613</c:v>
                </c:pt>
                <c:pt idx="3167">
                  <c:v>1.4062480677433717</c:v>
                </c:pt>
                <c:pt idx="3168">
                  <c:v>1.4047988752720617</c:v>
                </c:pt>
                <c:pt idx="3169">
                  <c:v>1.4047988752720619</c:v>
                </c:pt>
                <c:pt idx="3170">
                  <c:v>1.4035912148793037</c:v>
                </c:pt>
                <c:pt idx="3171">
                  <c:v>1.3982775091511679</c:v>
                </c:pt>
                <c:pt idx="3172">
                  <c:v>1.3951375921299964</c:v>
                </c:pt>
                <c:pt idx="3173">
                  <c:v>1.3948960600514446</c:v>
                </c:pt>
                <c:pt idx="3174">
                  <c:v>1.3883746939305504</c:v>
                </c:pt>
                <c:pt idx="3175">
                  <c:v>1.3849932448308271</c:v>
                </c:pt>
                <c:pt idx="3176">
                  <c:v>1.3857178410664819</c:v>
                </c:pt>
                <c:pt idx="3177">
                  <c:v>1.3876500976948949</c:v>
                </c:pt>
                <c:pt idx="3178">
                  <c:v>1.3871670335377917</c:v>
                </c:pt>
                <c:pt idx="3179">
                  <c:v>1.3842686485951721</c:v>
                </c:pt>
                <c:pt idx="3180">
                  <c:v>1.3823363919667591</c:v>
                </c:pt>
                <c:pt idx="3181">
                  <c:v>1.3833025202809655</c:v>
                </c:pt>
                <c:pt idx="3182">
                  <c:v>1.3816117957311038</c:v>
                </c:pt>
                <c:pt idx="3183">
                  <c:v>1.376781154160071</c:v>
                </c:pt>
                <c:pt idx="3184">
                  <c:v>1.3746073654531064</c:v>
                </c:pt>
                <c:pt idx="3185">
                  <c:v>1.3738827692174513</c:v>
                </c:pt>
                <c:pt idx="3186">
                  <c:v>1.3750904296102098</c:v>
                </c:pt>
                <c:pt idx="3187">
                  <c:v>1.3731581729817968</c:v>
                </c:pt>
                <c:pt idx="3188">
                  <c:v>1.3721920446675901</c:v>
                </c:pt>
                <c:pt idx="3189">
                  <c:v>1.3760565579244166</c:v>
                </c:pt>
                <c:pt idx="3190">
                  <c:v>1.3753319616887618</c:v>
                </c:pt>
                <c:pt idx="3191">
                  <c:v>1.3731581729817972</c:v>
                </c:pt>
                <c:pt idx="3192">
                  <c:v>1.3714674484319356</c:v>
                </c:pt>
                <c:pt idx="3193">
                  <c:v>1.3692936597249705</c:v>
                </c:pt>
                <c:pt idx="3194">
                  <c:v>1.3690521276464189</c:v>
                </c:pt>
                <c:pt idx="3195">
                  <c:v>1.3683275314107639</c:v>
                </c:pt>
                <c:pt idx="3196">
                  <c:v>1.3697767238820735</c:v>
                </c:pt>
                <c:pt idx="3197">
                  <c:v>1.3721920446675899</c:v>
                </c:pt>
                <c:pt idx="3198">
                  <c:v>1.3714674484319349</c:v>
                </c:pt>
                <c:pt idx="3199">
                  <c:v>1.3717089805104865</c:v>
                </c:pt>
                <c:pt idx="3200">
                  <c:v>1.3654291464681438</c:v>
                </c:pt>
                <c:pt idx="3201">
                  <c:v>1.3651876143895922</c:v>
                </c:pt>
                <c:pt idx="3202">
                  <c:v>1.3659122106252473</c:v>
                </c:pt>
                <c:pt idx="3203">
                  <c:v>1.361806165289869</c:v>
                </c:pt>
                <c:pt idx="3204">
                  <c:v>1.3615646332113176</c:v>
                </c:pt>
                <c:pt idx="3205">
                  <c:v>1.3601154407400076</c:v>
                </c:pt>
                <c:pt idx="3206">
                  <c:v>1.3586662482686978</c:v>
                </c:pt>
                <c:pt idx="3207">
                  <c:v>1.3555263312475263</c:v>
                </c:pt>
                <c:pt idx="3208">
                  <c:v>1.3540771387762165</c:v>
                </c:pt>
                <c:pt idx="3209">
                  <c:v>1.3555263312475265</c:v>
                </c:pt>
                <c:pt idx="3210">
                  <c:v>1.3574585878759395</c:v>
                </c:pt>
                <c:pt idx="3211">
                  <c:v>1.3548017350118713</c:v>
                </c:pt>
                <c:pt idx="3212">
                  <c:v>1.3584247161901462</c:v>
                </c:pt>
                <c:pt idx="3213">
                  <c:v>1.3569755237188363</c:v>
                </c:pt>
                <c:pt idx="3214">
                  <c:v>1.3548017350118713</c:v>
                </c:pt>
                <c:pt idx="3215">
                  <c:v>1.3511787538335966</c:v>
                </c:pt>
                <c:pt idx="3216">
                  <c:v>1.3506956896764937</c:v>
                </c:pt>
                <c:pt idx="3217">
                  <c:v>1.3509372217550453</c:v>
                </c:pt>
                <c:pt idx="3218">
                  <c:v>1.3499710934408387</c:v>
                </c:pt>
                <c:pt idx="3219">
                  <c:v>1.3465896443411158</c:v>
                </c:pt>
                <c:pt idx="3220">
                  <c:v>1.347555772655322</c:v>
                </c:pt>
                <c:pt idx="3221">
                  <c:v>1.350937221755045</c:v>
                </c:pt>
                <c:pt idx="3222">
                  <c:v>1.350937221755045</c:v>
                </c:pt>
                <c:pt idx="3223">
                  <c:v>1.346348112262564</c:v>
                </c:pt>
                <c:pt idx="3224">
                  <c:v>1.3400682782202216</c:v>
                </c:pt>
                <c:pt idx="3225">
                  <c:v>1.3374114253561531</c:v>
                </c:pt>
                <c:pt idx="3226">
                  <c:v>1.3349961045706369</c:v>
                </c:pt>
                <c:pt idx="3227">
                  <c:v>1.3311315913138106</c:v>
                </c:pt>
                <c:pt idx="3228">
                  <c:v>1.3294408667639492</c:v>
                </c:pt>
                <c:pt idx="3229">
                  <c:v>1.3265424818213294</c:v>
                </c:pt>
                <c:pt idx="3230">
                  <c:v>1.3260594176642262</c:v>
                </c:pt>
                <c:pt idx="3231">
                  <c:v>1.325576353507123</c:v>
                </c:pt>
                <c:pt idx="3232">
                  <c:v>1.324127161035813</c:v>
                </c:pt>
                <c:pt idx="3233">
                  <c:v>1.325576353507123</c:v>
                </c:pt>
                <c:pt idx="3234">
                  <c:v>1.3260594176642262</c:v>
                </c:pt>
                <c:pt idx="3235">
                  <c:v>1.324851757271468</c:v>
                </c:pt>
                <c:pt idx="3236">
                  <c:v>1.3197795836218833</c:v>
                </c:pt>
                <c:pt idx="3237">
                  <c:v>1.3214703081717449</c:v>
                </c:pt>
                <c:pt idx="3238">
                  <c:v>1.3192965194647803</c:v>
                </c:pt>
                <c:pt idx="3239">
                  <c:v>1.3176057949149187</c:v>
                </c:pt>
                <c:pt idx="3240">
                  <c:v>1.3122920891867824</c:v>
                </c:pt>
                <c:pt idx="3241">
                  <c:v>1.3110844287940242</c:v>
                </c:pt>
                <c:pt idx="3242">
                  <c:v>1.3089106400870596</c:v>
                </c:pt>
                <c:pt idx="3243">
                  <c:v>1.3079445117728532</c:v>
                </c:pt>
                <c:pt idx="3244">
                  <c:v>1.308669108008508</c:v>
                </c:pt>
                <c:pt idx="3245">
                  <c:v>1.3098767684012662</c:v>
                </c:pt>
                <c:pt idx="3246">
                  <c:v>1.3089106400870594</c:v>
                </c:pt>
                <c:pt idx="3247">
                  <c:v>1.3101183004798176</c:v>
                </c:pt>
                <c:pt idx="3248">
                  <c:v>1.307219915537198</c:v>
                </c:pt>
                <c:pt idx="3249">
                  <c:v>1.3074614476157496</c:v>
                </c:pt>
                <c:pt idx="3250">
                  <c:v>1.3064953193015429</c:v>
                </c:pt>
                <c:pt idx="3251">
                  <c:v>1.3074614476157496</c:v>
                </c:pt>
                <c:pt idx="3252">
                  <c:v>1.3069783834586461</c:v>
                </c:pt>
                <c:pt idx="3253">
                  <c:v>1.3074614476157498</c:v>
                </c:pt>
                <c:pt idx="3254">
                  <c:v>1.3048045947516815</c:v>
                </c:pt>
                <c:pt idx="3255">
                  <c:v>1.3028723381232683</c:v>
                </c:pt>
                <c:pt idx="3256">
                  <c:v>1.3011816135734069</c:v>
                </c:pt>
                <c:pt idx="3257">
                  <c:v>1.2997324211020971</c:v>
                </c:pt>
                <c:pt idx="3258">
                  <c:v>1.2985247607093391</c:v>
                </c:pt>
                <c:pt idx="3259">
                  <c:v>1.2958679078452711</c:v>
                </c:pt>
                <c:pt idx="3260">
                  <c:v>1.2949017795310647</c:v>
                </c:pt>
                <c:pt idx="3261">
                  <c:v>1.2963509720023745</c:v>
                </c:pt>
                <c:pt idx="3262">
                  <c:v>1.2956263757667199</c:v>
                </c:pt>
                <c:pt idx="3263">
                  <c:v>1.2946602474525133</c:v>
                </c:pt>
                <c:pt idx="3264">
                  <c:v>1.2953848436881681</c:v>
                </c:pt>
                <c:pt idx="3265">
                  <c:v>1.2934525870597551</c:v>
                </c:pt>
                <c:pt idx="3266">
                  <c:v>1.2924864587455485</c:v>
                </c:pt>
                <c:pt idx="3267">
                  <c:v>1.2915203304313416</c:v>
                </c:pt>
                <c:pt idx="3268">
                  <c:v>1.2871727530174124</c:v>
                </c:pt>
                <c:pt idx="3269">
                  <c:v>1.2857235605461024</c:v>
                </c:pt>
                <c:pt idx="3270">
                  <c:v>1.2857235605461022</c:v>
                </c:pt>
                <c:pt idx="3271">
                  <c:v>1.2823421114463791</c:v>
                </c:pt>
                <c:pt idx="3272">
                  <c:v>1.2765453415611399</c:v>
                </c:pt>
                <c:pt idx="3273">
                  <c:v>1.2748546170112782</c:v>
                </c:pt>
                <c:pt idx="3274">
                  <c:v>1.2796852585823111</c:v>
                </c:pt>
                <c:pt idx="3275">
                  <c:v>1.2758207453254842</c:v>
                </c:pt>
                <c:pt idx="3276">
                  <c:v>1.2784775981895524</c:v>
                </c:pt>
                <c:pt idx="3277">
                  <c:v>1.2750961490898294</c:v>
                </c:pt>
                <c:pt idx="3278">
                  <c:v>1.2782360661110006</c:v>
                </c:pt>
                <c:pt idx="3279">
                  <c:v>1.2770284057182426</c:v>
                </c:pt>
                <c:pt idx="3280">
                  <c:v>1.2765453415611392</c:v>
                </c:pt>
                <c:pt idx="3281">
                  <c:v>1.2755792132469328</c:v>
                </c:pt>
                <c:pt idx="3282">
                  <c:v>1.273405424539968</c:v>
                </c:pt>
                <c:pt idx="3283">
                  <c:v>1.2724392962257611</c:v>
                </c:pt>
                <c:pt idx="3284">
                  <c:v>1.2721977641472095</c:v>
                </c:pt>
                <c:pt idx="3285">
                  <c:v>1.2664009942619703</c:v>
                </c:pt>
                <c:pt idx="3286">
                  <c:v>1.2649518017906605</c:v>
                </c:pt>
                <c:pt idx="3287">
                  <c:v>1.2654348659477639</c:v>
                </c:pt>
                <c:pt idx="3288">
                  <c:v>1.2635026093193507</c:v>
                </c:pt>
                <c:pt idx="3289">
                  <c:v>1.2613288206123858</c:v>
                </c:pt>
                <c:pt idx="3290">
                  <c:v>1.2584304356697664</c:v>
                </c:pt>
                <c:pt idx="3291">
                  <c:v>1.2581889035912146</c:v>
                </c:pt>
                <c:pt idx="3292">
                  <c:v>1.2591550319054214</c:v>
                </c:pt>
                <c:pt idx="3293">
                  <c:v>1.2593965639839728</c:v>
                </c:pt>
                <c:pt idx="3294">
                  <c:v>1.2586719677483182</c:v>
                </c:pt>
                <c:pt idx="3295">
                  <c:v>1.2550489865700438</c:v>
                </c:pt>
                <c:pt idx="3296">
                  <c:v>1.2533582620201822</c:v>
                </c:pt>
                <c:pt idx="3297">
                  <c:v>1.2528751978630785</c:v>
                </c:pt>
                <c:pt idx="3298">
                  <c:v>1.2482860883705975</c:v>
                </c:pt>
                <c:pt idx="3299">
                  <c:v>1.2468368958992879</c:v>
                </c:pt>
                <c:pt idx="3300">
                  <c:v>1.2480445562920459</c:v>
                </c:pt>
                <c:pt idx="3301">
                  <c:v>1.2497352808419075</c:v>
                </c:pt>
                <c:pt idx="3302">
                  <c:v>1.2475614921349425</c:v>
                </c:pt>
                <c:pt idx="3303">
                  <c:v>1.2482860883705977</c:v>
                </c:pt>
                <c:pt idx="3304">
                  <c:v>1.2475614921349425</c:v>
                </c:pt>
                <c:pt idx="3305">
                  <c:v>1.2475614921349425</c:v>
                </c:pt>
                <c:pt idx="3306">
                  <c:v>1.2511844733132174</c:v>
                </c:pt>
                <c:pt idx="3307">
                  <c:v>1.2507014091561139</c:v>
                </c:pt>
                <c:pt idx="3308">
                  <c:v>1.2492522166848041</c:v>
                </c:pt>
                <c:pt idx="3309">
                  <c:v>1.2487691525277007</c:v>
                </c:pt>
                <c:pt idx="3310">
                  <c:v>1.2509429412346658</c:v>
                </c:pt>
                <c:pt idx="3311">
                  <c:v>1.2535997940987338</c:v>
                </c:pt>
                <c:pt idx="3312">
                  <c:v>1.2499768129204589</c:v>
                </c:pt>
                <c:pt idx="3313">
                  <c:v>1.2490106846062525</c:v>
                </c:pt>
                <c:pt idx="3314">
                  <c:v>1.2444215751137713</c:v>
                </c:pt>
                <c:pt idx="3315">
                  <c:v>1.2449046392708745</c:v>
                </c:pt>
                <c:pt idx="3316">
                  <c:v>1.2403155297783934</c:v>
                </c:pt>
                <c:pt idx="3317">
                  <c:v>1.2393494014641866</c:v>
                </c:pt>
                <c:pt idx="3318">
                  <c:v>1.2335526315789473</c:v>
                </c:pt>
                <c:pt idx="3319">
                  <c:v>1.2318619070290857</c:v>
                </c:pt>
                <c:pt idx="3320">
                  <c:v>1.2289635220864661</c:v>
                </c:pt>
                <c:pt idx="3321">
                  <c:v>1.2279973937722597</c:v>
                </c:pt>
                <c:pt idx="3322">
                  <c:v>1.2263066692223981</c:v>
                </c:pt>
                <c:pt idx="3323">
                  <c:v>1.2282389258508115</c:v>
                </c:pt>
                <c:pt idx="3324">
                  <c:v>1.2292050541650181</c:v>
                </c:pt>
                <c:pt idx="3325">
                  <c:v>1.2284804579293631</c:v>
                </c:pt>
                <c:pt idx="3326">
                  <c:v>1.2263066692223981</c:v>
                </c:pt>
                <c:pt idx="3327">
                  <c:v>1.225582072986743</c:v>
                </c:pt>
                <c:pt idx="3328">
                  <c:v>1.2253405409081914</c:v>
                </c:pt>
                <c:pt idx="3329">
                  <c:v>1.2238913484368814</c:v>
                </c:pt>
                <c:pt idx="3330">
                  <c:v>1.2238913484368816</c:v>
                </c:pt>
                <c:pt idx="3331">
                  <c:v>1.2205098993371586</c:v>
                </c:pt>
                <c:pt idx="3332">
                  <c:v>1.2212344955728134</c:v>
                </c:pt>
                <c:pt idx="3333">
                  <c:v>1.2248574767510878</c:v>
                </c:pt>
                <c:pt idx="3334">
                  <c:v>1.2219590918084682</c:v>
                </c:pt>
                <c:pt idx="3335">
                  <c:v>1.2200268351800554</c:v>
                </c:pt>
                <c:pt idx="3336">
                  <c:v>1.2212344955728136</c:v>
                </c:pt>
                <c:pt idx="3337">
                  <c:v>1.219543771022952</c:v>
                </c:pt>
                <c:pt idx="3338">
                  <c:v>1.2195437710229518</c:v>
                </c:pt>
                <c:pt idx="3339">
                  <c:v>1.2166453860803323</c:v>
                </c:pt>
                <c:pt idx="3340">
                  <c:v>1.2159207898446776</c:v>
                </c:pt>
                <c:pt idx="3341">
                  <c:v>1.2159207898446776</c:v>
                </c:pt>
                <c:pt idx="3342">
                  <c:v>1.2139885332162648</c:v>
                </c:pt>
                <c:pt idx="3343">
                  <c:v>1.2120562765878518</c:v>
                </c:pt>
                <c:pt idx="3344">
                  <c:v>1.2089163595666803</c:v>
                </c:pt>
                <c:pt idx="3345">
                  <c:v>1.2081917633310253</c:v>
                </c:pt>
                <c:pt idx="3346">
                  <c:v>1.2065010387811637</c:v>
                </c:pt>
                <c:pt idx="3347">
                  <c:v>1.2055349104669568</c:v>
                </c:pt>
                <c:pt idx="3348">
                  <c:v>1.2031195896814406</c:v>
                </c:pt>
                <c:pt idx="3349">
                  <c:v>1.1992550764246142</c:v>
                </c:pt>
                <c:pt idx="3350">
                  <c:v>1.197564351874753</c:v>
                </c:pt>
                <c:pt idx="3351">
                  <c:v>1.1944244348535815</c:v>
                </c:pt>
                <c:pt idx="3352">
                  <c:v>1.1953905631677879</c:v>
                </c:pt>
                <c:pt idx="3353">
                  <c:v>1.1944244348535813</c:v>
                </c:pt>
                <c:pt idx="3354">
                  <c:v>1.1932167744608231</c:v>
                </c:pt>
                <c:pt idx="3355">
                  <c:v>1.1924921782251681</c:v>
                </c:pt>
                <c:pt idx="3356">
                  <c:v>1.1973228197962009</c:v>
                </c:pt>
                <c:pt idx="3357">
                  <c:v>1.1970812877176493</c:v>
                </c:pt>
                <c:pt idx="3358">
                  <c:v>1.1963566914819943</c:v>
                </c:pt>
                <c:pt idx="3359">
                  <c:v>1.1956320952463395</c:v>
                </c:pt>
                <c:pt idx="3360">
                  <c:v>1.1941829027750297</c:v>
                </c:pt>
                <c:pt idx="3361">
                  <c:v>1.1927337103037197</c:v>
                </c:pt>
                <c:pt idx="3362">
                  <c:v>1.1891107291254452</c:v>
                </c:pt>
                <c:pt idx="3363">
                  <c:v>1.1888691970468936</c:v>
                </c:pt>
                <c:pt idx="3364">
                  <c:v>1.1881446008112388</c:v>
                </c:pt>
                <c:pt idx="3365">
                  <c:v>1.1830724271616542</c:v>
                </c:pt>
                <c:pt idx="3366">
                  <c:v>1.1837970233973092</c:v>
                </c:pt>
                <c:pt idx="3367">
                  <c:v>1.1854877479471708</c:v>
                </c:pt>
                <c:pt idx="3368">
                  <c:v>1.1799325101404829</c:v>
                </c:pt>
                <c:pt idx="3369">
                  <c:v>1.1816232346903448</c:v>
                </c:pt>
                <c:pt idx="3370">
                  <c:v>1.1792079139048279</c:v>
                </c:pt>
                <c:pt idx="3371">
                  <c:v>1.1763095289622083</c:v>
                </c:pt>
                <c:pt idx="3372">
                  <c:v>1.1770341251978629</c:v>
                </c:pt>
                <c:pt idx="3373">
                  <c:v>1.1765510610407597</c:v>
                </c:pt>
                <c:pt idx="3374">
                  <c:v>1.1751018685694496</c:v>
                </c:pt>
                <c:pt idx="3375">
                  <c:v>1.1746188044123465</c:v>
                </c:pt>
                <c:pt idx="3376">
                  <c:v>1.1724450157053816</c:v>
                </c:pt>
                <c:pt idx="3377">
                  <c:v>1.1722034836268298</c:v>
                </c:pt>
                <c:pt idx="3378">
                  <c:v>1.171478887391175</c:v>
                </c:pt>
                <c:pt idx="3379">
                  <c:v>1.166165181663039</c:v>
                </c:pt>
                <c:pt idx="3380">
                  <c:v>1.1671313099772453</c:v>
                </c:pt>
                <c:pt idx="3381">
                  <c:v>1.1659236495844874</c:v>
                </c:pt>
                <c:pt idx="3382">
                  <c:v>1.1625422004847643</c:v>
                </c:pt>
                <c:pt idx="3383">
                  <c:v>1.1627837325633161</c:v>
                </c:pt>
                <c:pt idx="3384">
                  <c:v>1.1632667967204193</c:v>
                </c:pt>
                <c:pt idx="3385">
                  <c:v>1.1615760721705579</c:v>
                </c:pt>
                <c:pt idx="3386">
                  <c:v>1.1623006684062129</c:v>
                </c:pt>
                <c:pt idx="3387">
                  <c:v>1.1613345400920065</c:v>
                </c:pt>
                <c:pt idx="3388">
                  <c:v>1.1608514759349033</c:v>
                </c:pt>
                <c:pt idx="3389">
                  <c:v>1.1608514759349033</c:v>
                </c:pt>
                <c:pt idx="3390">
                  <c:v>1.1577115589137319</c:v>
                </c:pt>
                <c:pt idx="3391">
                  <c:v>1.1543301098140089</c:v>
                </c:pt>
                <c:pt idx="3392">
                  <c:v>1.1557793022853187</c:v>
                </c:pt>
                <c:pt idx="3393">
                  <c:v>1.1538470456569052</c:v>
                </c:pt>
                <c:pt idx="3394">
                  <c:v>1.1519147890284922</c:v>
                </c:pt>
                <c:pt idx="3395">
                  <c:v>1.1504655965571824</c:v>
                </c:pt>
                <c:pt idx="3396">
                  <c:v>1.1473256795360112</c:v>
                </c:pt>
                <c:pt idx="3397">
                  <c:v>1.1439442304362881</c:v>
                </c:pt>
                <c:pt idx="3398">
                  <c:v>1.1451518908290463</c:v>
                </c:pt>
                <c:pt idx="3399">
                  <c:v>1.1439442304362881</c:v>
                </c:pt>
                <c:pt idx="3400">
                  <c:v>1.1451518908290463</c:v>
                </c:pt>
                <c:pt idx="3401">
                  <c:v>1.1429781021220815</c:v>
                </c:pt>
                <c:pt idx="3402">
                  <c:v>1.1424950379649785</c:v>
                </c:pt>
                <c:pt idx="3403">
                  <c:v>1.1451518908290466</c:v>
                </c:pt>
                <c:pt idx="3404">
                  <c:v>1.1422535058864269</c:v>
                </c:pt>
                <c:pt idx="3405">
                  <c:v>1.1362152039226359</c:v>
                </c:pt>
                <c:pt idx="3406">
                  <c:v>1.1381474605510491</c:v>
                </c:pt>
                <c:pt idx="3407">
                  <c:v>1.1371813322368423</c:v>
                </c:pt>
                <c:pt idx="3408">
                  <c:v>1.1325922227443612</c:v>
                </c:pt>
                <c:pt idx="3409">
                  <c:v>1.131384562351603</c:v>
                </c:pt>
                <c:pt idx="3410">
                  <c:v>1.1299353698802925</c:v>
                </c:pt>
                <c:pt idx="3411">
                  <c:v>1.1304184340373962</c:v>
                </c:pt>
                <c:pt idx="3412">
                  <c:v>1.1287277094875345</c:v>
                </c:pt>
                <c:pt idx="3413">
                  <c:v>1.1284861774089829</c:v>
                </c:pt>
                <c:pt idx="3414">
                  <c:v>1.1304184340373959</c:v>
                </c:pt>
                <c:pt idx="3415">
                  <c:v>1.1309014981944994</c:v>
                </c:pt>
                <c:pt idx="3416">
                  <c:v>1.131867626508706</c:v>
                </c:pt>
                <c:pt idx="3417">
                  <c:v>1.1347660114513254</c:v>
                </c:pt>
                <c:pt idx="3418">
                  <c:v>1.134524479372774</c:v>
                </c:pt>
                <c:pt idx="3419">
                  <c:v>1.1340414152156706</c:v>
                </c:pt>
                <c:pt idx="3420">
                  <c:v>1.1359736718440836</c:v>
                </c:pt>
                <c:pt idx="3421">
                  <c:v>1.1328337548229124</c:v>
                </c:pt>
                <c:pt idx="3422">
                  <c:v>1.1275200490947761</c:v>
                </c:pt>
                <c:pt idx="3423">
                  <c:v>1.1275200490947763</c:v>
                </c:pt>
                <c:pt idx="3424">
                  <c:v>1.1263123887020181</c:v>
                </c:pt>
                <c:pt idx="3425">
                  <c:v>1.1265539207805699</c:v>
                </c:pt>
                <c:pt idx="3426">
                  <c:v>1.1265539207805699</c:v>
                </c:pt>
                <c:pt idx="3427">
                  <c:v>1.1270369849376731</c:v>
                </c:pt>
                <c:pt idx="3428">
                  <c:v>1.1299353698802928</c:v>
                </c:pt>
                <c:pt idx="3429">
                  <c:v>1.131867626508706</c:v>
                </c:pt>
                <c:pt idx="3430">
                  <c:v>1.1267954528591215</c:v>
                </c:pt>
                <c:pt idx="3431">
                  <c:v>1.1277615811733284</c:v>
                </c:pt>
                <c:pt idx="3432">
                  <c:v>1.1296938378017414</c:v>
                </c:pt>
                <c:pt idx="3433">
                  <c:v>1.1294523057231896</c:v>
                </c:pt>
                <c:pt idx="3434">
                  <c:v>1.129210773644638</c:v>
                </c:pt>
                <c:pt idx="3435">
                  <c:v>1.1323506906658094</c:v>
                </c:pt>
                <c:pt idx="3436">
                  <c:v>1.1318676265087062</c:v>
                </c:pt>
                <c:pt idx="3437">
                  <c:v>1.131384562351603</c:v>
                </c:pt>
                <c:pt idx="3438">
                  <c:v>1.1277615811733284</c:v>
                </c:pt>
                <c:pt idx="3439">
                  <c:v>1.1272785170162249</c:v>
                </c:pt>
                <c:pt idx="3440">
                  <c:v>1.1263123887020183</c:v>
                </c:pt>
                <c:pt idx="3441">
                  <c:v>1.1258293245449151</c:v>
                </c:pt>
                <c:pt idx="3442">
                  <c:v>1.126070856623467</c:v>
                </c:pt>
                <c:pt idx="3443">
                  <c:v>1.1272785170162252</c:v>
                </c:pt>
                <c:pt idx="3444">
                  <c:v>1.1272785170162252</c:v>
                </c:pt>
                <c:pt idx="3445">
                  <c:v>1.1258293245449151</c:v>
                </c:pt>
                <c:pt idx="3446">
                  <c:v>1.1251047283092603</c:v>
                </c:pt>
                <c:pt idx="3447">
                  <c:v>1.1234140037593987</c:v>
                </c:pt>
                <c:pt idx="3448">
                  <c:v>1.1236555358379505</c:v>
                </c:pt>
                <c:pt idx="3449">
                  <c:v>1.1246216641521569</c:v>
                </c:pt>
                <c:pt idx="3450">
                  <c:v>1.1258293245449151</c:v>
                </c:pt>
                <c:pt idx="3451">
                  <c:v>1.1253462603878115</c:v>
                </c:pt>
                <c:pt idx="3452">
                  <c:v>1.1205156188167786</c:v>
                </c:pt>
                <c:pt idx="3453">
                  <c:v>1.1173757017956072</c:v>
                </c:pt>
                <c:pt idx="3454">
                  <c:v>1.1135111885387809</c:v>
                </c:pt>
                <c:pt idx="3455">
                  <c:v>1.1115789319103679</c:v>
                </c:pt>
                <c:pt idx="3456">
                  <c:v>1.1086805469677481</c:v>
                </c:pt>
                <c:pt idx="3457">
                  <c:v>1.1074728865749901</c:v>
                </c:pt>
                <c:pt idx="3458">
                  <c:v>1.1036083733181636</c:v>
                </c:pt>
                <c:pt idx="3459">
                  <c:v>1.102159180846854</c:v>
                </c:pt>
                <c:pt idx="3460">
                  <c:v>1.1045745016323705</c:v>
                </c:pt>
                <c:pt idx="3461">
                  <c:v>1.102159180846854</c:v>
                </c:pt>
                <c:pt idx="3462">
                  <c:v>1.0982946675900278</c:v>
                </c:pt>
                <c:pt idx="3463">
                  <c:v>1.0924978977047881</c:v>
                </c:pt>
                <c:pt idx="3464">
                  <c:v>1.0908071731549267</c:v>
                </c:pt>
                <c:pt idx="3465">
                  <c:v>1.0883918523694103</c:v>
                </c:pt>
                <c:pt idx="3466">
                  <c:v>1.0830781466412742</c:v>
                </c:pt>
                <c:pt idx="3467">
                  <c:v>1.0823535504056192</c:v>
                </c:pt>
                <c:pt idx="3468">
                  <c:v>1.0854934674267904</c:v>
                </c:pt>
                <c:pt idx="3469">
                  <c:v>1.0799382296201028</c:v>
                </c:pt>
                <c:pt idx="3470">
                  <c:v>1.0758321842847247</c:v>
                </c:pt>
                <c:pt idx="3471">
                  <c:v>1.0746245238919665</c:v>
                </c:pt>
                <c:pt idx="3472">
                  <c:v>1.0767983125989311</c:v>
                </c:pt>
                <c:pt idx="3473">
                  <c:v>1.0746245238919665</c:v>
                </c:pt>
                <c:pt idx="3474">
                  <c:v>1.0714846068707953</c:v>
                </c:pt>
                <c:pt idx="3475">
                  <c:v>1.0705184785565889</c:v>
                </c:pt>
                <c:pt idx="3476">
                  <c:v>1.0702769464780371</c:v>
                </c:pt>
                <c:pt idx="3477">
                  <c:v>1.0695523502423823</c:v>
                </c:pt>
                <c:pt idx="3478">
                  <c:v>1.0683446898496241</c:v>
                </c:pt>
                <c:pt idx="3479">
                  <c:v>1.0661709011426594</c:v>
                </c:pt>
                <c:pt idx="3480">
                  <c:v>1.0661709011426592</c:v>
                </c:pt>
                <c:pt idx="3481">
                  <c:v>1.066412433221211</c:v>
                </c:pt>
                <c:pt idx="3482">
                  <c:v>1.0652047728284528</c:v>
                </c:pt>
                <c:pt idx="3483">
                  <c:v>1.0639971124356946</c:v>
                </c:pt>
                <c:pt idx="3484">
                  <c:v>1.0676200936139695</c:v>
                </c:pt>
                <c:pt idx="3485">
                  <c:v>1.0685862219281759</c:v>
                </c:pt>
                <c:pt idx="3486">
                  <c:v>1.0673785615354177</c:v>
                </c:pt>
                <c:pt idx="3487">
                  <c:v>1.0649632407499012</c:v>
                </c:pt>
                <c:pt idx="3488">
                  <c:v>1.0649632407499012</c:v>
                </c:pt>
                <c:pt idx="3489">
                  <c:v>1.0647217086713494</c:v>
                </c:pt>
                <c:pt idx="3490">
                  <c:v>1.0654463049070044</c:v>
                </c:pt>
                <c:pt idx="3491">
                  <c:v>1.0652047728284531</c:v>
                </c:pt>
                <c:pt idx="3492">
                  <c:v>1.0661709011426594</c:v>
                </c:pt>
                <c:pt idx="3493">
                  <c:v>1.062306387885833</c:v>
                </c:pt>
                <c:pt idx="3494">
                  <c:v>1.0625479199643846</c:v>
                </c:pt>
                <c:pt idx="3495">
                  <c:v>1.063514048278591</c:v>
                </c:pt>
                <c:pt idx="3496">
                  <c:v>1.066895497378314</c:v>
                </c:pt>
                <c:pt idx="3497">
                  <c:v>1.0668954973783142</c:v>
                </c:pt>
                <c:pt idx="3498">
                  <c:v>1.0649632407499008</c:v>
                </c:pt>
                <c:pt idx="3499">
                  <c:v>1.0654463049070042</c:v>
                </c:pt>
                <c:pt idx="3500">
                  <c:v>1.0690692860852788</c:v>
                </c:pt>
                <c:pt idx="3501">
                  <c:v>1.0722092031064501</c:v>
                </c:pt>
                <c:pt idx="3502">
                  <c:v>1.0729337993421051</c:v>
                </c:pt>
                <c:pt idx="3503">
                  <c:v>1.0726922672635535</c:v>
                </c:pt>
                <c:pt idx="3504">
                  <c:v>1.0753491201276217</c:v>
                </c:pt>
                <c:pt idx="3505">
                  <c:v>1.0746245238919669</c:v>
                </c:pt>
                <c:pt idx="3506">
                  <c:v>1.0717261389493469</c:v>
                </c:pt>
                <c:pt idx="3507">
                  <c:v>1.0734168634992085</c:v>
                </c:pt>
                <c:pt idx="3508">
                  <c:v>1.0736583955777601</c:v>
                </c:pt>
                <c:pt idx="3509">
                  <c:v>1.0729337993421051</c:v>
                </c:pt>
                <c:pt idx="3510">
                  <c:v>1.0714846068707953</c:v>
                </c:pt>
                <c:pt idx="3511">
                  <c:v>1.0700354143994855</c:v>
                </c:pt>
                <c:pt idx="3512">
                  <c:v>1.0666539652997624</c:v>
                </c:pt>
                <c:pt idx="3513">
                  <c:v>1.0664124332212108</c:v>
                </c:pt>
                <c:pt idx="3514">
                  <c:v>1.0671370294568658</c:v>
                </c:pt>
                <c:pt idx="3515">
                  <c:v>1.0661709011426592</c:v>
                </c:pt>
                <c:pt idx="3516">
                  <c:v>1.0649632407499012</c:v>
                </c:pt>
                <c:pt idx="3517">
                  <c:v>1.0635140482785912</c:v>
                </c:pt>
                <c:pt idx="3518">
                  <c:v>1.0618233237287298</c:v>
                </c:pt>
                <c:pt idx="3519">
                  <c:v>1.0603741312574197</c:v>
                </c:pt>
                <c:pt idx="3520">
                  <c:v>1.0586834067075581</c:v>
                </c:pt>
                <c:pt idx="3521">
                  <c:v>1.0584418746290065</c:v>
                </c:pt>
                <c:pt idx="3522">
                  <c:v>1.0560265538434905</c:v>
                </c:pt>
                <c:pt idx="3523">
                  <c:v>1.0548188934507323</c:v>
                </c:pt>
                <c:pt idx="3524">
                  <c:v>1.0536112330579741</c:v>
                </c:pt>
                <c:pt idx="3525">
                  <c:v>1.0540942972150773</c:v>
                </c:pt>
                <c:pt idx="3526">
                  <c:v>1.0526451047437675</c:v>
                </c:pt>
                <c:pt idx="3527">
                  <c:v>1.0504713160368027</c:v>
                </c:pt>
                <c:pt idx="3528">
                  <c:v>1.0499882518796995</c:v>
                </c:pt>
                <c:pt idx="3529">
                  <c:v>1.0495051877225963</c:v>
                </c:pt>
                <c:pt idx="3530">
                  <c:v>1.0470898669370796</c:v>
                </c:pt>
                <c:pt idx="3531">
                  <c:v>1.0509543801939061</c:v>
                </c:pt>
                <c:pt idx="3532">
                  <c:v>1.0458822065443214</c:v>
                </c:pt>
                <c:pt idx="3533">
                  <c:v>1.041534629130392</c:v>
                </c:pt>
                <c:pt idx="3534">
                  <c:v>1.0403269687376338</c:v>
                </c:pt>
                <c:pt idx="3535">
                  <c:v>1.0391193083448755</c:v>
                </c:pt>
                <c:pt idx="3536">
                  <c:v>1.0396023725019787</c:v>
                </c:pt>
                <c:pt idx="3537">
                  <c:v>1.0386362441877721</c:v>
                </c:pt>
                <c:pt idx="3538">
                  <c:v>1.0362209234022557</c:v>
                </c:pt>
                <c:pt idx="3539">
                  <c:v>1.0350132630094975</c:v>
                </c:pt>
                <c:pt idx="3540">
                  <c:v>1.0352547950880491</c:v>
                </c:pt>
                <c:pt idx="3541">
                  <c:v>1.0318733459883263</c:v>
                </c:pt>
                <c:pt idx="3542">
                  <c:v>1.0313902818312228</c:v>
                </c:pt>
                <c:pt idx="3543">
                  <c:v>1.0311487497526712</c:v>
                </c:pt>
                <c:pt idx="3544">
                  <c:v>1.0306656855955678</c:v>
                </c:pt>
                <c:pt idx="3545">
                  <c:v>1.0313902818312228</c:v>
                </c:pt>
                <c:pt idx="3546">
                  <c:v>1.0321148780668778</c:v>
                </c:pt>
                <c:pt idx="3547">
                  <c:v>1.0311487497526712</c:v>
                </c:pt>
                <c:pt idx="3548">
                  <c:v>1.030665685595568</c:v>
                </c:pt>
                <c:pt idx="3549">
                  <c:v>1.0284918968886034</c:v>
                </c:pt>
                <c:pt idx="3550">
                  <c:v>1.0316318139097747</c:v>
                </c:pt>
                <c:pt idx="3551">
                  <c:v>1.0301826214384648</c:v>
                </c:pt>
                <c:pt idx="3552">
                  <c:v>1.0280088327314998</c:v>
                </c:pt>
                <c:pt idx="3553">
                  <c:v>1.0260765761030866</c:v>
                </c:pt>
                <c:pt idx="3554">
                  <c:v>1.0229366590819151</c:v>
                </c:pt>
                <c:pt idx="3555">
                  <c:v>1.0236612553175699</c:v>
                </c:pt>
                <c:pt idx="3556">
                  <c:v>1.0224535949248115</c:v>
                </c:pt>
                <c:pt idx="3557">
                  <c:v>1.0239027873961215</c:v>
                </c:pt>
                <c:pt idx="3558">
                  <c:v>1.0224535949248117</c:v>
                </c:pt>
                <c:pt idx="3559">
                  <c:v>1.0212459345320535</c:v>
                </c:pt>
                <c:pt idx="3560">
                  <c:v>1.0197967420607439</c:v>
                </c:pt>
                <c:pt idx="3561">
                  <c:v>1.0193136779036405</c:v>
                </c:pt>
                <c:pt idx="3562">
                  <c:v>1.0178644854323307</c:v>
                </c:pt>
                <c:pt idx="3563">
                  <c:v>1.0144830363326074</c:v>
                </c:pt>
                <c:pt idx="3564">
                  <c:v>1.0118261834685398</c:v>
                </c:pt>
                <c:pt idx="3565">
                  <c:v>1.013516908018401</c:v>
                </c:pt>
                <c:pt idx="3566">
                  <c:v>1.013516908018401</c:v>
                </c:pt>
                <c:pt idx="3567">
                  <c:v>1.013033843861298</c:v>
                </c:pt>
                <c:pt idx="3568">
                  <c:v>1.0120677155470916</c:v>
                </c:pt>
                <c:pt idx="3569">
                  <c:v>1.0098939268401266</c:v>
                </c:pt>
                <c:pt idx="3570">
                  <c:v>1.0127923117827464</c:v>
                </c:pt>
                <c:pt idx="3571">
                  <c:v>1.0118261834685398</c:v>
                </c:pt>
                <c:pt idx="3572">
                  <c:v>1.0074786060546101</c:v>
                </c:pt>
                <c:pt idx="3573">
                  <c:v>1.0067540098189551</c:v>
                </c:pt>
                <c:pt idx="3574">
                  <c:v>1.0048217531905421</c:v>
                </c:pt>
                <c:pt idx="3575">
                  <c:v>1.0031310286406805</c:v>
                </c:pt>
                <c:pt idx="3576">
                  <c:v>1.0002326436980609</c:v>
                </c:pt>
                <c:pt idx="3577">
                  <c:v>0.99854191914819934</c:v>
                </c:pt>
                <c:pt idx="3578">
                  <c:v>0.99564353420557961</c:v>
                </c:pt>
                <c:pt idx="3579">
                  <c:v>0.99757579083399284</c:v>
                </c:pt>
                <c:pt idx="3580">
                  <c:v>0.99733425875544113</c:v>
                </c:pt>
                <c:pt idx="3581">
                  <c:v>0.99564353420557972</c:v>
                </c:pt>
                <c:pt idx="3582">
                  <c:v>0.99250361718440827</c:v>
                </c:pt>
                <c:pt idx="3583">
                  <c:v>0.99057136055599526</c:v>
                </c:pt>
                <c:pt idx="3584">
                  <c:v>0.98863910392758192</c:v>
                </c:pt>
                <c:pt idx="3585">
                  <c:v>0.98501612274930728</c:v>
                </c:pt>
                <c:pt idx="3586">
                  <c:v>0.98477459067075568</c:v>
                </c:pt>
                <c:pt idx="3587">
                  <c:v>0.98525765482785899</c:v>
                </c:pt>
                <c:pt idx="3588">
                  <c:v>0.98356693027799746</c:v>
                </c:pt>
                <c:pt idx="3589">
                  <c:v>0.98139314157103263</c:v>
                </c:pt>
                <c:pt idx="3590">
                  <c:v>0.9794608849426194</c:v>
                </c:pt>
                <c:pt idx="3591">
                  <c:v>0.98091007741392933</c:v>
                </c:pt>
                <c:pt idx="3592">
                  <c:v>0.98453305859220397</c:v>
                </c:pt>
                <c:pt idx="3593">
                  <c:v>0.98211773780668754</c:v>
                </c:pt>
                <c:pt idx="3594">
                  <c:v>0.98163467364958434</c:v>
                </c:pt>
                <c:pt idx="3595">
                  <c:v>0.97632096792144818</c:v>
                </c:pt>
                <c:pt idx="3596">
                  <c:v>0.97607943584289647</c:v>
                </c:pt>
                <c:pt idx="3597">
                  <c:v>0.97632096792144818</c:v>
                </c:pt>
                <c:pt idx="3598">
                  <c:v>0.97438871129303506</c:v>
                </c:pt>
                <c:pt idx="3599">
                  <c:v>0.97366411505738004</c:v>
                </c:pt>
                <c:pt idx="3600">
                  <c:v>0.97390564713593175</c:v>
                </c:pt>
                <c:pt idx="3601">
                  <c:v>0.97390564713593153</c:v>
                </c:pt>
                <c:pt idx="3602">
                  <c:v>0.97463024337158655</c:v>
                </c:pt>
                <c:pt idx="3603">
                  <c:v>0.97245645466462183</c:v>
                </c:pt>
                <c:pt idx="3604">
                  <c:v>0.97221492258607034</c:v>
                </c:pt>
                <c:pt idx="3605">
                  <c:v>0.97100726219331213</c:v>
                </c:pt>
                <c:pt idx="3606">
                  <c:v>0.97100726219331224</c:v>
                </c:pt>
                <c:pt idx="3607">
                  <c:v>0.96883347348634752</c:v>
                </c:pt>
                <c:pt idx="3608">
                  <c:v>0.96738428101503759</c:v>
                </c:pt>
                <c:pt idx="3609">
                  <c:v>0.96931653764345094</c:v>
                </c:pt>
                <c:pt idx="3610">
                  <c:v>0.97173185842896737</c:v>
                </c:pt>
                <c:pt idx="3611">
                  <c:v>0.97100726219331246</c:v>
                </c:pt>
                <c:pt idx="3612">
                  <c:v>0.97173185842896748</c:v>
                </c:pt>
                <c:pt idx="3613">
                  <c:v>0.97173185842896737</c:v>
                </c:pt>
                <c:pt idx="3614">
                  <c:v>0.97463024337158677</c:v>
                </c:pt>
                <c:pt idx="3615">
                  <c:v>0.97535483960724201</c:v>
                </c:pt>
                <c:pt idx="3616">
                  <c:v>0.97366411505738037</c:v>
                </c:pt>
                <c:pt idx="3617">
                  <c:v>0.97632096792144851</c:v>
                </c:pt>
                <c:pt idx="3618">
                  <c:v>0.97680403207855182</c:v>
                </c:pt>
                <c:pt idx="3619">
                  <c:v>0.9736641150573806</c:v>
                </c:pt>
                <c:pt idx="3620">
                  <c:v>0.9760794358428968</c:v>
                </c:pt>
                <c:pt idx="3621">
                  <c:v>0.97704556415710331</c:v>
                </c:pt>
                <c:pt idx="3622">
                  <c:v>0.97583790376434498</c:v>
                </c:pt>
                <c:pt idx="3623">
                  <c:v>0.97873628870696472</c:v>
                </c:pt>
                <c:pt idx="3624">
                  <c:v>0.97849475662841312</c:v>
                </c:pt>
                <c:pt idx="3625">
                  <c:v>0.97994394909972282</c:v>
                </c:pt>
                <c:pt idx="3626">
                  <c:v>0.98066854533537762</c:v>
                </c:pt>
                <c:pt idx="3627">
                  <c:v>0.98163467364958412</c:v>
                </c:pt>
                <c:pt idx="3628">
                  <c:v>0.98284233404234234</c:v>
                </c:pt>
                <c:pt idx="3629">
                  <c:v>0.98332539819944575</c:v>
                </c:pt>
                <c:pt idx="3630">
                  <c:v>0.98163467364958434</c:v>
                </c:pt>
                <c:pt idx="3631">
                  <c:v>0.98356693027799746</c:v>
                </c:pt>
                <c:pt idx="3632">
                  <c:v>0.98332539819944598</c:v>
                </c:pt>
                <c:pt idx="3633">
                  <c:v>0.98743144353482393</c:v>
                </c:pt>
                <c:pt idx="3634">
                  <c:v>0.98718991145627222</c:v>
                </c:pt>
                <c:pt idx="3635">
                  <c:v>0.98718991145627222</c:v>
                </c:pt>
                <c:pt idx="3636">
                  <c:v>0.99032982847744366</c:v>
                </c:pt>
                <c:pt idx="3637">
                  <c:v>0.98743144353482415</c:v>
                </c:pt>
                <c:pt idx="3638">
                  <c:v>0.98549918690641081</c:v>
                </c:pt>
                <c:pt idx="3639">
                  <c:v>0.98574071898496252</c:v>
                </c:pt>
                <c:pt idx="3640">
                  <c:v>0.98622378314206594</c:v>
                </c:pt>
                <c:pt idx="3641">
                  <c:v>0.98501612274930772</c:v>
                </c:pt>
                <c:pt idx="3642">
                  <c:v>0.97994394909972338</c:v>
                </c:pt>
                <c:pt idx="3643">
                  <c:v>0.98091007741392988</c:v>
                </c:pt>
                <c:pt idx="3644">
                  <c:v>0.98115160949248159</c:v>
                </c:pt>
                <c:pt idx="3645">
                  <c:v>0.97970241702117145</c:v>
                </c:pt>
                <c:pt idx="3646">
                  <c:v>0.97825322454986152</c:v>
                </c:pt>
                <c:pt idx="3647">
                  <c:v>0.97873628870696494</c:v>
                </c:pt>
                <c:pt idx="3648">
                  <c:v>0.9765625</c:v>
                </c:pt>
                <c:pt idx="3649">
                  <c:v>0.97632096792144829</c:v>
                </c:pt>
                <c:pt idx="3650">
                  <c:v>0.97583790376434509</c:v>
                </c:pt>
                <c:pt idx="3651">
                  <c:v>0.97873628870696494</c:v>
                </c:pt>
                <c:pt idx="3652">
                  <c:v>0.9760794358428968</c:v>
                </c:pt>
                <c:pt idx="3653">
                  <c:v>0.97680403207855149</c:v>
                </c:pt>
                <c:pt idx="3654">
                  <c:v>0.9765625</c:v>
                </c:pt>
                <c:pt idx="3655">
                  <c:v>0.97269798674317365</c:v>
                </c:pt>
                <c:pt idx="3656">
                  <c:v>0.96979960180055369</c:v>
                </c:pt>
                <c:pt idx="3657">
                  <c:v>0.96979960180055391</c:v>
                </c:pt>
                <c:pt idx="3658">
                  <c:v>0.96859194140779548</c:v>
                </c:pt>
                <c:pt idx="3659">
                  <c:v>0.96786734517214079</c:v>
                </c:pt>
                <c:pt idx="3660">
                  <c:v>0.96738428101503748</c:v>
                </c:pt>
                <c:pt idx="3661">
                  <c:v>0.96641815270083109</c:v>
                </c:pt>
                <c:pt idx="3662">
                  <c:v>0.96400283191531466</c:v>
                </c:pt>
                <c:pt idx="3663">
                  <c:v>0.96062138281559173</c:v>
                </c:pt>
                <c:pt idx="3664">
                  <c:v>0.95506614500890386</c:v>
                </c:pt>
                <c:pt idx="3665">
                  <c:v>0.95603227332311036</c:v>
                </c:pt>
                <c:pt idx="3666">
                  <c:v>0.95506614500890386</c:v>
                </c:pt>
                <c:pt idx="3667">
                  <c:v>0.9507185675949742</c:v>
                </c:pt>
                <c:pt idx="3668">
                  <c:v>0.94757865057380286</c:v>
                </c:pt>
                <c:pt idx="3669">
                  <c:v>0.94685405433814795</c:v>
                </c:pt>
                <c:pt idx="3670">
                  <c:v>0.94492179770973472</c:v>
                </c:pt>
                <c:pt idx="3671">
                  <c:v>0.9417818806885635</c:v>
                </c:pt>
                <c:pt idx="3672">
                  <c:v>0.94057422029580529</c:v>
                </c:pt>
                <c:pt idx="3673">
                  <c:v>0.93864196366739217</c:v>
                </c:pt>
                <c:pt idx="3674">
                  <c:v>0.93501898248911752</c:v>
                </c:pt>
                <c:pt idx="3675">
                  <c:v>0.93332825793925611</c:v>
                </c:pt>
                <c:pt idx="3676">
                  <c:v>0.93139600131084288</c:v>
                </c:pt>
                <c:pt idx="3677">
                  <c:v>0.92704842389691322</c:v>
                </c:pt>
                <c:pt idx="3678">
                  <c:v>0.9255992314256033</c:v>
                </c:pt>
                <c:pt idx="3679">
                  <c:v>0.9241500389542936</c:v>
                </c:pt>
                <c:pt idx="3680">
                  <c:v>0.92535769934705181</c:v>
                </c:pt>
                <c:pt idx="3681">
                  <c:v>0.92270084648298389</c:v>
                </c:pt>
                <c:pt idx="3682">
                  <c:v>0.92004399361891576</c:v>
                </c:pt>
                <c:pt idx="3683">
                  <c:v>0.91835326906905446</c:v>
                </c:pt>
                <c:pt idx="3684">
                  <c:v>0.91931939738326096</c:v>
                </c:pt>
                <c:pt idx="3685">
                  <c:v>0.91811173699050275</c:v>
                </c:pt>
                <c:pt idx="3686">
                  <c:v>0.91714560867629624</c:v>
                </c:pt>
                <c:pt idx="3687">
                  <c:v>0.91279803126236669</c:v>
                </c:pt>
                <c:pt idx="3688">
                  <c:v>0.91183190294815997</c:v>
                </c:pt>
                <c:pt idx="3689">
                  <c:v>0.90869198592698852</c:v>
                </c:pt>
                <c:pt idx="3690">
                  <c:v>0.90820892176988532</c:v>
                </c:pt>
                <c:pt idx="3691">
                  <c:v>0.90361981227740418</c:v>
                </c:pt>
                <c:pt idx="3692">
                  <c:v>0.90241215188464596</c:v>
                </c:pt>
                <c:pt idx="3693">
                  <c:v>0.90144602357043946</c:v>
                </c:pt>
                <c:pt idx="3694">
                  <c:v>0.90144602357043946</c:v>
                </c:pt>
                <c:pt idx="3695">
                  <c:v>0.90120449149188753</c:v>
                </c:pt>
                <c:pt idx="3696">
                  <c:v>0.90120449149188753</c:v>
                </c:pt>
                <c:pt idx="3697">
                  <c:v>0.90096295941333604</c:v>
                </c:pt>
                <c:pt idx="3698">
                  <c:v>0.8987891707063711</c:v>
                </c:pt>
                <c:pt idx="3699">
                  <c:v>0.89733997823506118</c:v>
                </c:pt>
                <c:pt idx="3700">
                  <c:v>0.89347546497823505</c:v>
                </c:pt>
                <c:pt idx="3701">
                  <c:v>0.89420006121388995</c:v>
                </c:pt>
                <c:pt idx="3702">
                  <c:v>0.89661538199940638</c:v>
                </c:pt>
                <c:pt idx="3703">
                  <c:v>0.89420006121388995</c:v>
                </c:pt>
                <c:pt idx="3704">
                  <c:v>0.89323393289968345</c:v>
                </c:pt>
                <c:pt idx="3705">
                  <c:v>0.89347546497823505</c:v>
                </c:pt>
                <c:pt idx="3706">
                  <c:v>0.89589078576375136</c:v>
                </c:pt>
                <c:pt idx="3707">
                  <c:v>0.89250933666402832</c:v>
                </c:pt>
                <c:pt idx="3708">
                  <c:v>0.89057708003561531</c:v>
                </c:pt>
                <c:pt idx="3709">
                  <c:v>0.88985248379996029</c:v>
                </c:pt>
                <c:pt idx="3710">
                  <c:v>0.88598797054313416</c:v>
                </c:pt>
                <c:pt idx="3711">
                  <c:v>0.88478031015037573</c:v>
                </c:pt>
                <c:pt idx="3712">
                  <c:v>0.88453877807182424</c:v>
                </c:pt>
                <c:pt idx="3713">
                  <c:v>0.88550490638603097</c:v>
                </c:pt>
                <c:pt idx="3714">
                  <c:v>0.88671256677878896</c:v>
                </c:pt>
                <c:pt idx="3715">
                  <c:v>0.88429724599327253</c:v>
                </c:pt>
                <c:pt idx="3716">
                  <c:v>0.88357264975761773</c:v>
                </c:pt>
                <c:pt idx="3717">
                  <c:v>0.8813988610506529</c:v>
                </c:pt>
                <c:pt idx="3718">
                  <c:v>0.8804327327364464</c:v>
                </c:pt>
                <c:pt idx="3719">
                  <c:v>0.8799496685793432</c:v>
                </c:pt>
                <c:pt idx="3720">
                  <c:v>0.8785004761080335</c:v>
                </c:pt>
                <c:pt idx="3721">
                  <c:v>0.88019120065789469</c:v>
                </c:pt>
                <c:pt idx="3722">
                  <c:v>0.87874200818658499</c:v>
                </c:pt>
                <c:pt idx="3723">
                  <c:v>0.87656821947962027</c:v>
                </c:pt>
                <c:pt idx="3724">
                  <c:v>0.87584362324396525</c:v>
                </c:pt>
                <c:pt idx="3725">
                  <c:v>0.87705128363672369</c:v>
                </c:pt>
                <c:pt idx="3726">
                  <c:v>0.87608515532251696</c:v>
                </c:pt>
                <c:pt idx="3727">
                  <c:v>0.87391136661555213</c:v>
                </c:pt>
                <c:pt idx="3728">
                  <c:v>0.87318677037989711</c:v>
                </c:pt>
                <c:pt idx="3729">
                  <c:v>0.87584362324396547</c:v>
                </c:pt>
                <c:pt idx="3730">
                  <c:v>0.87511902700831035</c:v>
                </c:pt>
                <c:pt idx="3731">
                  <c:v>0.87415289869410362</c:v>
                </c:pt>
                <c:pt idx="3732">
                  <c:v>0.87294523830134541</c:v>
                </c:pt>
                <c:pt idx="3733">
                  <c:v>0.87318677037989689</c:v>
                </c:pt>
                <c:pt idx="3734">
                  <c:v>0.87173757790858719</c:v>
                </c:pt>
                <c:pt idx="3735">
                  <c:v>0.86763153257320924</c:v>
                </c:pt>
                <c:pt idx="3736">
                  <c:v>0.87077144959438069</c:v>
                </c:pt>
                <c:pt idx="3737">
                  <c:v>0.87028838543727716</c:v>
                </c:pt>
                <c:pt idx="3738">
                  <c:v>0.87294523830134529</c:v>
                </c:pt>
                <c:pt idx="3739">
                  <c:v>0.87052991751582887</c:v>
                </c:pt>
                <c:pt idx="3740">
                  <c:v>0.86956378920162225</c:v>
                </c:pt>
                <c:pt idx="3741">
                  <c:v>0.86908072504451894</c:v>
                </c:pt>
                <c:pt idx="3742">
                  <c:v>0.86956378920162225</c:v>
                </c:pt>
                <c:pt idx="3743">
                  <c:v>0.86883919296596723</c:v>
                </c:pt>
                <c:pt idx="3744">
                  <c:v>0.86594080802334761</c:v>
                </c:pt>
                <c:pt idx="3745">
                  <c:v>0.86569927594479601</c:v>
                </c:pt>
                <c:pt idx="3746">
                  <c:v>0.86859766088741575</c:v>
                </c:pt>
                <c:pt idx="3747">
                  <c:v>0.86714846841610582</c:v>
                </c:pt>
                <c:pt idx="3748">
                  <c:v>0.86352548723783118</c:v>
                </c:pt>
                <c:pt idx="3749">
                  <c:v>0.85941944190245323</c:v>
                </c:pt>
                <c:pt idx="3750">
                  <c:v>0.85821178150969524</c:v>
                </c:pt>
                <c:pt idx="3751">
                  <c:v>0.85507186448852368</c:v>
                </c:pt>
                <c:pt idx="3752">
                  <c:v>0.85289807578155896</c:v>
                </c:pt>
                <c:pt idx="3753">
                  <c:v>0.85362267201721387</c:v>
                </c:pt>
                <c:pt idx="3754">
                  <c:v>0.85096581915314595</c:v>
                </c:pt>
                <c:pt idx="3755">
                  <c:v>0.85241501162445577</c:v>
                </c:pt>
                <c:pt idx="3756">
                  <c:v>0.85144888331024926</c:v>
                </c:pt>
                <c:pt idx="3757">
                  <c:v>0.85096581915314573</c:v>
                </c:pt>
                <c:pt idx="3758">
                  <c:v>0.85169041538880075</c:v>
                </c:pt>
                <c:pt idx="3759">
                  <c:v>0.85048275499604253</c:v>
                </c:pt>
                <c:pt idx="3760">
                  <c:v>0.85048275499604253</c:v>
                </c:pt>
                <c:pt idx="3761">
                  <c:v>0.84879203044618101</c:v>
                </c:pt>
                <c:pt idx="3762">
                  <c:v>0.84879203044618112</c:v>
                </c:pt>
                <c:pt idx="3763">
                  <c:v>0.8475843700534228</c:v>
                </c:pt>
                <c:pt idx="3764">
                  <c:v>0.8471013058963196</c:v>
                </c:pt>
                <c:pt idx="3765">
                  <c:v>0.84685977381776789</c:v>
                </c:pt>
                <c:pt idx="3766">
                  <c:v>0.84589364550356116</c:v>
                </c:pt>
                <c:pt idx="3767">
                  <c:v>0.84420292095369975</c:v>
                </c:pt>
                <c:pt idx="3768">
                  <c:v>0.84251219640383823</c:v>
                </c:pt>
                <c:pt idx="3769">
                  <c:v>0.84347832471804496</c:v>
                </c:pt>
                <c:pt idx="3770">
                  <c:v>0.84420292095369964</c:v>
                </c:pt>
                <c:pt idx="3771">
                  <c:v>0.84396138887514816</c:v>
                </c:pt>
                <c:pt idx="3772">
                  <c:v>0.84444445303225146</c:v>
                </c:pt>
                <c:pt idx="3773">
                  <c:v>0.84396138887514827</c:v>
                </c:pt>
                <c:pt idx="3774">
                  <c:v>0.83937227938266701</c:v>
                </c:pt>
                <c:pt idx="3775">
                  <c:v>0.8376815548328056</c:v>
                </c:pt>
                <c:pt idx="3776">
                  <c:v>0.83744002275425389</c:v>
                </c:pt>
                <c:pt idx="3777">
                  <c:v>0.83864768314701199</c:v>
                </c:pt>
                <c:pt idx="3778">
                  <c:v>0.83840615106846039</c:v>
                </c:pt>
                <c:pt idx="3779">
                  <c:v>0.8379230869113572</c:v>
                </c:pt>
                <c:pt idx="3780">
                  <c:v>0.83526623404728906</c:v>
                </c:pt>
                <c:pt idx="3781">
                  <c:v>0.83502470196873735</c:v>
                </c:pt>
                <c:pt idx="3782">
                  <c:v>0.83550776612584066</c:v>
                </c:pt>
                <c:pt idx="3783">
                  <c:v>0.83454163781163404</c:v>
                </c:pt>
                <c:pt idx="3784">
                  <c:v>0.82995252831915278</c:v>
                </c:pt>
                <c:pt idx="3785">
                  <c:v>0.83260938118322092</c:v>
                </c:pt>
                <c:pt idx="3786">
                  <c:v>0.83623236236149567</c:v>
                </c:pt>
                <c:pt idx="3787">
                  <c:v>0.84057993977542522</c:v>
                </c:pt>
                <c:pt idx="3788">
                  <c:v>0.83913074730411541</c:v>
                </c:pt>
                <c:pt idx="3789">
                  <c:v>0.84154606808963184</c:v>
                </c:pt>
                <c:pt idx="3790">
                  <c:v>0.84275372848239005</c:v>
                </c:pt>
                <c:pt idx="3791">
                  <c:v>0.84468598511080317</c:v>
                </c:pt>
                <c:pt idx="3792">
                  <c:v>0.84637670966066458</c:v>
                </c:pt>
                <c:pt idx="3793">
                  <c:v>0.8471013058963196</c:v>
                </c:pt>
                <c:pt idx="3794">
                  <c:v>0.84806743421052611</c:v>
                </c:pt>
                <c:pt idx="3795">
                  <c:v>0.84734283797487131</c:v>
                </c:pt>
                <c:pt idx="3796">
                  <c:v>0.84758437005342291</c:v>
                </c:pt>
                <c:pt idx="3797">
                  <c:v>0.84637670966066458</c:v>
                </c:pt>
                <c:pt idx="3798">
                  <c:v>0.84541058134645797</c:v>
                </c:pt>
                <c:pt idx="3799">
                  <c:v>0.84589364550356139</c:v>
                </c:pt>
                <c:pt idx="3800">
                  <c:v>0.84685977381776811</c:v>
                </c:pt>
                <c:pt idx="3801">
                  <c:v>0.84782590213197462</c:v>
                </c:pt>
                <c:pt idx="3802">
                  <c:v>0.8466182417392164</c:v>
                </c:pt>
                <c:pt idx="3803">
                  <c:v>0.84734283797487131</c:v>
                </c:pt>
                <c:pt idx="3804">
                  <c:v>0.84685977381776811</c:v>
                </c:pt>
                <c:pt idx="3805">
                  <c:v>0.84541058134645819</c:v>
                </c:pt>
                <c:pt idx="3806">
                  <c:v>0.84661824173921618</c:v>
                </c:pt>
                <c:pt idx="3807">
                  <c:v>0.84347832471804474</c:v>
                </c:pt>
                <c:pt idx="3808">
                  <c:v>0.84202913224673503</c:v>
                </c:pt>
                <c:pt idx="3809">
                  <c:v>0.84057993977542511</c:v>
                </c:pt>
                <c:pt idx="3810">
                  <c:v>0.83816461898990868</c:v>
                </c:pt>
                <c:pt idx="3811">
                  <c:v>0.83840615106846039</c:v>
                </c:pt>
                <c:pt idx="3812">
                  <c:v>0.83961381146121872</c:v>
                </c:pt>
                <c:pt idx="3813">
                  <c:v>0.83864768314701188</c:v>
                </c:pt>
                <c:pt idx="3814">
                  <c:v>0.83816461898990868</c:v>
                </c:pt>
                <c:pt idx="3815">
                  <c:v>0.83599083028294396</c:v>
                </c:pt>
                <c:pt idx="3816">
                  <c:v>0.83333397741887583</c:v>
                </c:pt>
                <c:pt idx="3817">
                  <c:v>0.83236784910466921</c:v>
                </c:pt>
                <c:pt idx="3818">
                  <c:v>0.83285091326177263</c:v>
                </c:pt>
                <c:pt idx="3819">
                  <c:v>0.8316432528690143</c:v>
                </c:pt>
                <c:pt idx="3820">
                  <c:v>0.83188478494756601</c:v>
                </c:pt>
                <c:pt idx="3821">
                  <c:v>0.83285091326177252</c:v>
                </c:pt>
                <c:pt idx="3822">
                  <c:v>0.83888921522556348</c:v>
                </c:pt>
                <c:pt idx="3823">
                  <c:v>0.83574929820439214</c:v>
                </c:pt>
                <c:pt idx="3824">
                  <c:v>0.83768155483280538</c:v>
                </c:pt>
                <c:pt idx="3825">
                  <c:v>0.83550776612584055</c:v>
                </c:pt>
                <c:pt idx="3826">
                  <c:v>0.83768155483280538</c:v>
                </c:pt>
                <c:pt idx="3827">
                  <c:v>0.83719849067570207</c:v>
                </c:pt>
                <c:pt idx="3828">
                  <c:v>0.83695695859715047</c:v>
                </c:pt>
                <c:pt idx="3829">
                  <c:v>0.83236784910466932</c:v>
                </c:pt>
                <c:pt idx="3830">
                  <c:v>0.83019406039770449</c:v>
                </c:pt>
                <c:pt idx="3831">
                  <c:v>0.82802027169073977</c:v>
                </c:pt>
                <c:pt idx="3832">
                  <c:v>0.82705414337653316</c:v>
                </c:pt>
                <c:pt idx="3833">
                  <c:v>0.82657107921942985</c:v>
                </c:pt>
                <c:pt idx="3834">
                  <c:v>0.82657107921942985</c:v>
                </c:pt>
                <c:pt idx="3835">
                  <c:v>0.82826180376929148</c:v>
                </c:pt>
                <c:pt idx="3836">
                  <c:v>0.82777873961218817</c:v>
                </c:pt>
                <c:pt idx="3837">
                  <c:v>0.82705414337653327</c:v>
                </c:pt>
                <c:pt idx="3838">
                  <c:v>0.82560495090522334</c:v>
                </c:pt>
                <c:pt idx="3839">
                  <c:v>0.82198196972694881</c:v>
                </c:pt>
                <c:pt idx="3840">
                  <c:v>0.81908358478432908</c:v>
                </c:pt>
                <c:pt idx="3841">
                  <c:v>0.81594366776315763</c:v>
                </c:pt>
                <c:pt idx="3842">
                  <c:v>0.81666826399881265</c:v>
                </c:pt>
                <c:pt idx="3843">
                  <c:v>0.81304528282053812</c:v>
                </c:pt>
                <c:pt idx="3844">
                  <c:v>0.81207915450633161</c:v>
                </c:pt>
                <c:pt idx="3845">
                  <c:v>0.81328681489908972</c:v>
                </c:pt>
                <c:pt idx="3846">
                  <c:v>0.8125622186634347</c:v>
                </c:pt>
                <c:pt idx="3847">
                  <c:v>0.81087149411357318</c:v>
                </c:pt>
                <c:pt idx="3848">
                  <c:v>0.81087149411357318</c:v>
                </c:pt>
                <c:pt idx="3849">
                  <c:v>0.81111302619212489</c:v>
                </c:pt>
                <c:pt idx="3850">
                  <c:v>0.80918076956371154</c:v>
                </c:pt>
                <c:pt idx="3851">
                  <c:v>0.80893923748516006</c:v>
                </c:pt>
                <c:pt idx="3852">
                  <c:v>0.80773157709240184</c:v>
                </c:pt>
                <c:pt idx="3853">
                  <c:v>0.80893923748516006</c:v>
                </c:pt>
                <c:pt idx="3854">
                  <c:v>0.80942230164226325</c:v>
                </c:pt>
                <c:pt idx="3855">
                  <c:v>0.80966383372081496</c:v>
                </c:pt>
                <c:pt idx="3856">
                  <c:v>0.80797310917095333</c:v>
                </c:pt>
                <c:pt idx="3857">
                  <c:v>0.80652391669964363</c:v>
                </c:pt>
                <c:pt idx="3858">
                  <c:v>0.80072714681440404</c:v>
                </c:pt>
                <c:pt idx="3859">
                  <c:v>0.79879489018599115</c:v>
                </c:pt>
                <c:pt idx="3860">
                  <c:v>0.79106586367233844</c:v>
                </c:pt>
                <c:pt idx="3861">
                  <c:v>0.79009973535813183</c:v>
                </c:pt>
                <c:pt idx="3862">
                  <c:v>0.78889207496537361</c:v>
                </c:pt>
                <c:pt idx="3863">
                  <c:v>0.78526909378709908</c:v>
                </c:pt>
                <c:pt idx="3864">
                  <c:v>0.78285377300158254</c:v>
                </c:pt>
                <c:pt idx="3865">
                  <c:v>0.78406143339434076</c:v>
                </c:pt>
                <c:pt idx="3866">
                  <c:v>0.78043845221606623</c:v>
                </c:pt>
                <c:pt idx="3867">
                  <c:v>0.78237070884447935</c:v>
                </c:pt>
                <c:pt idx="3868">
                  <c:v>0.78261224092303094</c:v>
                </c:pt>
                <c:pt idx="3869">
                  <c:v>0.78116304845172124</c:v>
                </c:pt>
                <c:pt idx="3870">
                  <c:v>0.78140458053027284</c:v>
                </c:pt>
                <c:pt idx="3871">
                  <c:v>0.78067998429461805</c:v>
                </c:pt>
                <c:pt idx="3872">
                  <c:v>0.78019692013751474</c:v>
                </c:pt>
                <c:pt idx="3873">
                  <c:v>0.77754006727344671</c:v>
                </c:pt>
                <c:pt idx="3874">
                  <c:v>0.7768154710377918</c:v>
                </c:pt>
                <c:pt idx="3875">
                  <c:v>0.7763324068806885</c:v>
                </c:pt>
                <c:pt idx="3876">
                  <c:v>0.77609087480213679</c:v>
                </c:pt>
                <c:pt idx="3877">
                  <c:v>0.78019692013751474</c:v>
                </c:pt>
                <c:pt idx="3878">
                  <c:v>0.78092151637316976</c:v>
                </c:pt>
                <c:pt idx="3879">
                  <c:v>0.78381990131578938</c:v>
                </c:pt>
                <c:pt idx="3880">
                  <c:v>0.78043845221606645</c:v>
                </c:pt>
                <c:pt idx="3881">
                  <c:v>0.7845444975514444</c:v>
                </c:pt>
                <c:pt idx="3882">
                  <c:v>0.78164611260882477</c:v>
                </c:pt>
                <c:pt idx="3883">
                  <c:v>0.78019692013751496</c:v>
                </c:pt>
                <c:pt idx="3884">
                  <c:v>0.77850619558765333</c:v>
                </c:pt>
                <c:pt idx="3885">
                  <c:v>0.77850619558765333</c:v>
                </c:pt>
                <c:pt idx="3886">
                  <c:v>0.77850619558765333</c:v>
                </c:pt>
                <c:pt idx="3887">
                  <c:v>0.77633240688068861</c:v>
                </c:pt>
                <c:pt idx="3888">
                  <c:v>0.77754006727344671</c:v>
                </c:pt>
                <c:pt idx="3889">
                  <c:v>0.77802313143054991</c:v>
                </c:pt>
                <c:pt idx="3890">
                  <c:v>0.777298535194895</c:v>
                </c:pt>
                <c:pt idx="3891">
                  <c:v>0.77705700311634329</c:v>
                </c:pt>
                <c:pt idx="3892">
                  <c:v>0.77512474648793017</c:v>
                </c:pt>
                <c:pt idx="3893">
                  <c:v>0.77609087480213679</c:v>
                </c:pt>
                <c:pt idx="3894">
                  <c:v>0.77560781064503348</c:v>
                </c:pt>
                <c:pt idx="3895">
                  <c:v>0.77488321440937857</c:v>
                </c:pt>
                <c:pt idx="3896">
                  <c:v>0.7775400672734466</c:v>
                </c:pt>
                <c:pt idx="3897">
                  <c:v>0.777298535194895</c:v>
                </c:pt>
                <c:pt idx="3898">
                  <c:v>0.77681547103779169</c:v>
                </c:pt>
                <c:pt idx="3899">
                  <c:v>0.77705700311634318</c:v>
                </c:pt>
                <c:pt idx="3900">
                  <c:v>0.77778159935199809</c:v>
                </c:pt>
                <c:pt idx="3901">
                  <c:v>0.78067998429461782</c:v>
                </c:pt>
                <c:pt idx="3902">
                  <c:v>0.77657393895923998</c:v>
                </c:pt>
                <c:pt idx="3903">
                  <c:v>0.77512474648793006</c:v>
                </c:pt>
                <c:pt idx="3904">
                  <c:v>0.77802313143054969</c:v>
                </c:pt>
                <c:pt idx="3905">
                  <c:v>0.777298535194895</c:v>
                </c:pt>
                <c:pt idx="3906">
                  <c:v>0.77488321440937857</c:v>
                </c:pt>
                <c:pt idx="3907">
                  <c:v>0.77198482946675884</c:v>
                </c:pt>
                <c:pt idx="3908">
                  <c:v>0.7686033803670359</c:v>
                </c:pt>
                <c:pt idx="3909">
                  <c:v>0.76860338036703602</c:v>
                </c:pt>
                <c:pt idx="3910">
                  <c:v>0.76522193126731319</c:v>
                </c:pt>
                <c:pt idx="3911">
                  <c:v>0.76232354632469346</c:v>
                </c:pt>
                <c:pt idx="3912">
                  <c:v>0.75990822553917692</c:v>
                </c:pt>
                <c:pt idx="3913">
                  <c:v>0.76014975761772874</c:v>
                </c:pt>
                <c:pt idx="3914">
                  <c:v>0.7587005651464187</c:v>
                </c:pt>
                <c:pt idx="3915">
                  <c:v>0.75556064812524748</c:v>
                </c:pt>
                <c:pt idx="3916">
                  <c:v>0.75628524436090239</c:v>
                </c:pt>
                <c:pt idx="3917">
                  <c:v>0.75193766694697295</c:v>
                </c:pt>
                <c:pt idx="3918">
                  <c:v>0.75242073110407615</c:v>
                </c:pt>
                <c:pt idx="3919">
                  <c:v>0.7490392820043531</c:v>
                </c:pt>
                <c:pt idx="3920">
                  <c:v>0.75073000655421451</c:v>
                </c:pt>
                <c:pt idx="3921">
                  <c:v>0.74976387824000812</c:v>
                </c:pt>
                <c:pt idx="3922">
                  <c:v>0.7490392820043531</c:v>
                </c:pt>
                <c:pt idx="3923">
                  <c:v>0.74855621784724991</c:v>
                </c:pt>
                <c:pt idx="3924">
                  <c:v>0.7480731536901466</c:v>
                </c:pt>
                <c:pt idx="3925">
                  <c:v>0.74831468576869808</c:v>
                </c:pt>
                <c:pt idx="3926">
                  <c:v>0.74759008953304329</c:v>
                </c:pt>
                <c:pt idx="3927">
                  <c:v>0.74662396121883667</c:v>
                </c:pt>
                <c:pt idx="3928">
                  <c:v>0.74324251211911363</c:v>
                </c:pt>
                <c:pt idx="3929">
                  <c:v>0.74324251211911363</c:v>
                </c:pt>
                <c:pt idx="3930">
                  <c:v>0.7408271913335972</c:v>
                </c:pt>
                <c:pt idx="3931">
                  <c:v>0.73841187054808088</c:v>
                </c:pt>
                <c:pt idx="3932">
                  <c:v>0.73768727431242576</c:v>
                </c:pt>
                <c:pt idx="3933">
                  <c:v>0.73889493470518408</c:v>
                </c:pt>
                <c:pt idx="3934">
                  <c:v>0.73865340262663237</c:v>
                </c:pt>
                <c:pt idx="3935">
                  <c:v>0.73696267807677085</c:v>
                </c:pt>
                <c:pt idx="3936">
                  <c:v>0.73841187054808088</c:v>
                </c:pt>
                <c:pt idx="3937">
                  <c:v>0.73696267807677085</c:v>
                </c:pt>
                <c:pt idx="3938">
                  <c:v>0.73551348560546115</c:v>
                </c:pt>
                <c:pt idx="3939">
                  <c:v>0.73358122897704792</c:v>
                </c:pt>
                <c:pt idx="3940">
                  <c:v>0.73478888936980613</c:v>
                </c:pt>
                <c:pt idx="3941">
                  <c:v>0.73044131195587658</c:v>
                </c:pt>
                <c:pt idx="3942">
                  <c:v>0.72850905532746335</c:v>
                </c:pt>
                <c:pt idx="3943">
                  <c:v>0.72778445909180833</c:v>
                </c:pt>
                <c:pt idx="3944">
                  <c:v>0.72923365156311815</c:v>
                </c:pt>
                <c:pt idx="3945">
                  <c:v>0.73140744027008298</c:v>
                </c:pt>
                <c:pt idx="3946">
                  <c:v>0.7328566327413929</c:v>
                </c:pt>
                <c:pt idx="3947">
                  <c:v>0.72923365156311837</c:v>
                </c:pt>
                <c:pt idx="3948">
                  <c:v>0.72971671572022156</c:v>
                </c:pt>
                <c:pt idx="3949">
                  <c:v>0.73333969689849621</c:v>
                </c:pt>
                <c:pt idx="3950">
                  <c:v>0.73333969689849621</c:v>
                </c:pt>
                <c:pt idx="3951">
                  <c:v>0.73261510066284119</c:v>
                </c:pt>
                <c:pt idx="3952">
                  <c:v>0.73116590819153127</c:v>
                </c:pt>
                <c:pt idx="3953">
                  <c:v>0.73019977987732476</c:v>
                </c:pt>
                <c:pt idx="3954">
                  <c:v>0.73092437611297967</c:v>
                </c:pt>
                <c:pt idx="3955">
                  <c:v>0.72971671572022145</c:v>
                </c:pt>
                <c:pt idx="3956">
                  <c:v>0.72971671572022145</c:v>
                </c:pt>
                <c:pt idx="3957">
                  <c:v>0.73116590819153127</c:v>
                </c:pt>
                <c:pt idx="3958">
                  <c:v>0.73092437611297978</c:v>
                </c:pt>
                <c:pt idx="3959">
                  <c:v>0.73092437611297978</c:v>
                </c:pt>
                <c:pt idx="3960">
                  <c:v>0.73237356858428959</c:v>
                </c:pt>
                <c:pt idx="3961">
                  <c:v>0.73044131195587658</c:v>
                </c:pt>
                <c:pt idx="3962">
                  <c:v>0.72850905532746335</c:v>
                </c:pt>
                <c:pt idx="3963">
                  <c:v>0.72802599117036004</c:v>
                </c:pt>
                <c:pt idx="3964">
                  <c:v>0.72609373454194692</c:v>
                </c:pt>
                <c:pt idx="3965">
                  <c:v>0.7227122854422241</c:v>
                </c:pt>
                <c:pt idx="3966">
                  <c:v>0.72416147791353402</c:v>
                </c:pt>
                <c:pt idx="3967">
                  <c:v>0.71957236842105265</c:v>
                </c:pt>
                <c:pt idx="3968">
                  <c:v>0.72198768920656908</c:v>
                </c:pt>
                <c:pt idx="3969">
                  <c:v>0.71884777218539775</c:v>
                </c:pt>
                <c:pt idx="3970">
                  <c:v>0.72078002881381087</c:v>
                </c:pt>
                <c:pt idx="3971">
                  <c:v>0.72150462504946578</c:v>
                </c:pt>
                <c:pt idx="3972">
                  <c:v>0.72174615712801748</c:v>
                </c:pt>
                <c:pt idx="3973">
                  <c:v>0.72247075336367239</c:v>
                </c:pt>
                <c:pt idx="3974">
                  <c:v>0.72198768920656908</c:v>
                </c:pt>
                <c:pt idx="3975">
                  <c:v>0.72222922128512079</c:v>
                </c:pt>
                <c:pt idx="3976">
                  <c:v>0.72126309297091407</c:v>
                </c:pt>
                <c:pt idx="3977">
                  <c:v>0.72053849673525927</c:v>
                </c:pt>
                <c:pt idx="3978">
                  <c:v>0.7229538175207757</c:v>
                </c:pt>
                <c:pt idx="3979">
                  <c:v>0.72512760622774042</c:v>
                </c:pt>
                <c:pt idx="3980">
                  <c:v>0.7234368816778789</c:v>
                </c:pt>
                <c:pt idx="3981">
                  <c:v>0.72464454207063711</c:v>
                </c:pt>
                <c:pt idx="3982">
                  <c:v>0.72174615712801737</c:v>
                </c:pt>
                <c:pt idx="3983">
                  <c:v>0.72150462504946566</c:v>
                </c:pt>
                <c:pt idx="3984">
                  <c:v>0.72247075336367228</c:v>
                </c:pt>
                <c:pt idx="3985">
                  <c:v>0.72585220246339532</c:v>
                </c:pt>
                <c:pt idx="3986">
                  <c:v>0.72488607414918871</c:v>
                </c:pt>
                <c:pt idx="3987">
                  <c:v>0.7248860741491886</c:v>
                </c:pt>
                <c:pt idx="3988">
                  <c:v>0.72585220246339532</c:v>
                </c:pt>
                <c:pt idx="3989">
                  <c:v>0.72778445909180833</c:v>
                </c:pt>
                <c:pt idx="3990">
                  <c:v>0.72850905532746335</c:v>
                </c:pt>
                <c:pt idx="3991">
                  <c:v>0.72875058740601495</c:v>
                </c:pt>
                <c:pt idx="3992">
                  <c:v>0.72633526662049841</c:v>
                </c:pt>
                <c:pt idx="3993">
                  <c:v>0.72778445909180822</c:v>
                </c:pt>
                <c:pt idx="3994">
                  <c:v>0.72440300999208518</c:v>
                </c:pt>
                <c:pt idx="3995">
                  <c:v>0.72222922128512057</c:v>
                </c:pt>
                <c:pt idx="3996">
                  <c:v>0.72367841375643049</c:v>
                </c:pt>
                <c:pt idx="3997">
                  <c:v>0.72247075336367217</c:v>
                </c:pt>
                <c:pt idx="3998">
                  <c:v>0.71884777218539764</c:v>
                </c:pt>
                <c:pt idx="3999">
                  <c:v>0.72053849673525905</c:v>
                </c:pt>
                <c:pt idx="4000">
                  <c:v>0.72005543257815574</c:v>
                </c:pt>
                <c:pt idx="4001">
                  <c:v>0.71860624010684604</c:v>
                </c:pt>
                <c:pt idx="4002">
                  <c:v>0.71739857971408771</c:v>
                </c:pt>
                <c:pt idx="4003">
                  <c:v>0.72005543257815574</c:v>
                </c:pt>
                <c:pt idx="4004">
                  <c:v>0.71933083634250083</c:v>
                </c:pt>
                <c:pt idx="4005">
                  <c:v>0.72078002881381076</c:v>
                </c:pt>
                <c:pt idx="4006">
                  <c:v>0.72198768920656908</c:v>
                </c:pt>
                <c:pt idx="4007">
                  <c:v>0.72319534959932741</c:v>
                </c:pt>
                <c:pt idx="4008">
                  <c:v>0.71715704763553634</c:v>
                </c:pt>
                <c:pt idx="4009">
                  <c:v>0.71136027775029687</c:v>
                </c:pt>
                <c:pt idx="4010">
                  <c:v>0.70846189280767713</c:v>
                </c:pt>
                <c:pt idx="4011">
                  <c:v>0.70652963617926401</c:v>
                </c:pt>
                <c:pt idx="4012">
                  <c:v>0.70797882865057382</c:v>
                </c:pt>
                <c:pt idx="4013">
                  <c:v>0.70628810410071219</c:v>
                </c:pt>
                <c:pt idx="4014">
                  <c:v>0.70628810410071219</c:v>
                </c:pt>
                <c:pt idx="4015">
                  <c:v>0.70628810410071219</c:v>
                </c:pt>
                <c:pt idx="4016">
                  <c:v>0.70483891162940226</c:v>
                </c:pt>
                <c:pt idx="4017">
                  <c:v>0.70556350786505728</c:v>
                </c:pt>
                <c:pt idx="4018">
                  <c:v>0.70652963617926401</c:v>
                </c:pt>
                <c:pt idx="4019">
                  <c:v>0.7060465720221607</c:v>
                </c:pt>
                <c:pt idx="4020">
                  <c:v>0.70822036072912542</c:v>
                </c:pt>
                <c:pt idx="4021">
                  <c:v>0.70749576449347062</c:v>
                </c:pt>
                <c:pt idx="4022">
                  <c:v>0.70532197578650568</c:v>
                </c:pt>
                <c:pt idx="4023">
                  <c:v>0.70024980213692112</c:v>
                </c:pt>
                <c:pt idx="4024">
                  <c:v>0.69807601342995651</c:v>
                </c:pt>
                <c:pt idx="4025">
                  <c:v>0.6975929492728532</c:v>
                </c:pt>
                <c:pt idx="4026">
                  <c:v>0.69590222472299157</c:v>
                </c:pt>
                <c:pt idx="4027">
                  <c:v>0.69203771146616544</c:v>
                </c:pt>
                <c:pt idx="4028">
                  <c:v>0.69058851899485563</c:v>
                </c:pt>
                <c:pt idx="4029">
                  <c:v>0.69131311523051053</c:v>
                </c:pt>
                <c:pt idx="4030">
                  <c:v>0.68962239068064901</c:v>
                </c:pt>
                <c:pt idx="4031">
                  <c:v>0.69131311523051053</c:v>
                </c:pt>
                <c:pt idx="4032">
                  <c:v>0.69300383978037194</c:v>
                </c:pt>
                <c:pt idx="4033">
                  <c:v>0.69324537185892365</c:v>
                </c:pt>
                <c:pt idx="4034">
                  <c:v>0.6898639227592005</c:v>
                </c:pt>
                <c:pt idx="4035">
                  <c:v>0.69010545483775221</c:v>
                </c:pt>
                <c:pt idx="4036">
                  <c:v>0.69131311523051053</c:v>
                </c:pt>
                <c:pt idx="4037">
                  <c:v>0.68696553781658098</c:v>
                </c:pt>
                <c:pt idx="4038">
                  <c:v>0.68382562079540943</c:v>
                </c:pt>
                <c:pt idx="4039">
                  <c:v>0.68527481326671946</c:v>
                </c:pt>
                <c:pt idx="4040">
                  <c:v>0.68503328118816764</c:v>
                </c:pt>
                <c:pt idx="4041">
                  <c:v>0.68406715287396103</c:v>
                </c:pt>
                <c:pt idx="4042">
                  <c:v>0.68455021703106456</c:v>
                </c:pt>
                <c:pt idx="4043">
                  <c:v>0.68310102455975463</c:v>
                </c:pt>
                <c:pt idx="4044">
                  <c:v>0.68116876793134151</c:v>
                </c:pt>
                <c:pt idx="4045">
                  <c:v>0.67947804338147999</c:v>
                </c:pt>
                <c:pt idx="4046">
                  <c:v>0.68237642832409973</c:v>
                </c:pt>
                <c:pt idx="4047">
                  <c:v>0.68672400573802916</c:v>
                </c:pt>
                <c:pt idx="4048">
                  <c:v>0.68479174910961615</c:v>
                </c:pt>
                <c:pt idx="4049">
                  <c:v>0.68720706989513258</c:v>
                </c:pt>
                <c:pt idx="4050">
                  <c:v>0.68575787742382277</c:v>
                </c:pt>
                <c:pt idx="4051">
                  <c:v>0.6884147302878908</c:v>
                </c:pt>
                <c:pt idx="4052">
                  <c:v>0.69010545483775232</c:v>
                </c:pt>
                <c:pt idx="4053">
                  <c:v>0.69203771146616544</c:v>
                </c:pt>
                <c:pt idx="4054">
                  <c:v>0.69372843601602685</c:v>
                </c:pt>
                <c:pt idx="4055">
                  <c:v>0.69131311523051053</c:v>
                </c:pt>
                <c:pt idx="4056">
                  <c:v>0.69155464730906224</c:v>
                </c:pt>
                <c:pt idx="4057">
                  <c:v>0.68962239068064901</c:v>
                </c:pt>
                <c:pt idx="4058">
                  <c:v>0.69010545483775232</c:v>
                </c:pt>
                <c:pt idx="4059">
                  <c:v>0.68962239068064901</c:v>
                </c:pt>
                <c:pt idx="4060">
                  <c:v>0.6881731982093392</c:v>
                </c:pt>
                <c:pt idx="4061">
                  <c:v>0.68962239068064901</c:v>
                </c:pt>
                <c:pt idx="4062">
                  <c:v>0.69107158315195893</c:v>
                </c:pt>
                <c:pt idx="4063">
                  <c:v>0.68865626236644251</c:v>
                </c:pt>
                <c:pt idx="4064">
                  <c:v>0.6874486019736844</c:v>
                </c:pt>
                <c:pt idx="4065">
                  <c:v>0.68720706989513258</c:v>
                </c:pt>
                <c:pt idx="4066">
                  <c:v>0.68962239068064901</c:v>
                </c:pt>
                <c:pt idx="4067">
                  <c:v>0.69010545483775232</c:v>
                </c:pt>
                <c:pt idx="4068">
                  <c:v>0.69227924354471715</c:v>
                </c:pt>
                <c:pt idx="4069">
                  <c:v>0.6888977944449941</c:v>
                </c:pt>
                <c:pt idx="4070">
                  <c:v>0.68986392275920072</c:v>
                </c:pt>
                <c:pt idx="4071">
                  <c:v>0.68841473028789091</c:v>
                </c:pt>
                <c:pt idx="4072">
                  <c:v>0.68575787742382277</c:v>
                </c:pt>
                <c:pt idx="4073">
                  <c:v>0.68406715287396125</c:v>
                </c:pt>
                <c:pt idx="4074">
                  <c:v>0.68382562079540954</c:v>
                </c:pt>
              </c:numCache>
            </c:numRef>
          </c:xVal>
          <c:yVal>
            <c:numRef>
              <c:f>Sheet6!$B$2:$B$4076</c:f>
              <c:numCache>
                <c:formatCode>General</c:formatCode>
                <c:ptCount val="4075"/>
                <c:pt idx="0">
                  <c:v>2227.3572844899027</c:v>
                </c:pt>
                <c:pt idx="1">
                  <c:v>2236.8661901941341</c:v>
                </c:pt>
                <c:pt idx="2">
                  <c:v>2246.4040745071311</c:v>
                </c:pt>
                <c:pt idx="3">
                  <c:v>2255.9708491720089</c:v>
                </c:pt>
                <c:pt idx="4">
                  <c:v>2265.5664260971052</c:v>
                </c:pt>
                <c:pt idx="5">
                  <c:v>2275.1907173558106</c:v>
                </c:pt>
                <c:pt idx="6">
                  <c:v>2284.8436351863993</c:v>
                </c:pt>
                <c:pt idx="7">
                  <c:v>2294.5250919918576</c:v>
                </c:pt>
                <c:pt idx="8">
                  <c:v>2304.2350003397141</c:v>
                </c:pt>
                <c:pt idx="9">
                  <c:v>2313.9732729618727</c:v>
                </c:pt>
                <c:pt idx="10">
                  <c:v>2323.739822754439</c:v>
                </c:pt>
                <c:pt idx="11">
                  <c:v>2333.5345627775546</c:v>
                </c:pt>
                <c:pt idx="12">
                  <c:v>2343.3574062552234</c:v>
                </c:pt>
                <c:pt idx="13">
                  <c:v>2353.2082665751454</c:v>
                </c:pt>
                <c:pt idx="14">
                  <c:v>2363.0870572885469</c:v>
                </c:pt>
                <c:pt idx="15">
                  <c:v>2372.9936921100093</c:v>
                </c:pt>
                <c:pt idx="16">
                  <c:v>2382.9280849173006</c:v>
                </c:pt>
                <c:pt idx="17">
                  <c:v>2392.8901497512093</c:v>
                </c:pt>
                <c:pt idx="18">
                  <c:v>2402.8798008153694</c:v>
                </c:pt>
                <c:pt idx="19">
                  <c:v>2412.8969524760973</c:v>
                </c:pt>
                <c:pt idx="20">
                  <c:v>2422.94151926222</c:v>
                </c:pt>
                <c:pt idx="21">
                  <c:v>2433.0134158649043</c:v>
                </c:pt>
                <c:pt idx="22">
                  <c:v>2443.1125571374932</c:v>
                </c:pt>
                <c:pt idx="23">
                  <c:v>2453.2388580953325</c:v>
                </c:pt>
                <c:pt idx="24">
                  <c:v>2463.3922339156043</c:v>
                </c:pt>
                <c:pt idx="25">
                  <c:v>2473.5725999371584</c:v>
                </c:pt>
                <c:pt idx="26">
                  <c:v>2483.7798716603425</c:v>
                </c:pt>
                <c:pt idx="27">
                  <c:v>2494.0139647468363</c:v>
                </c:pt>
                <c:pt idx="28">
                  <c:v>2504.2747950194807</c:v>
                </c:pt>
                <c:pt idx="29">
                  <c:v>2514.56227846211</c:v>
                </c:pt>
                <c:pt idx="30">
                  <c:v>2524.8763312193855</c:v>
                </c:pt>
                <c:pt idx="31">
                  <c:v>2535.2168695966261</c:v>
                </c:pt>
                <c:pt idx="32">
                  <c:v>2545.5838100596388</c:v>
                </c:pt>
                <c:pt idx="33">
                  <c:v>2555.9770692345542</c:v>
                </c:pt>
                <c:pt idx="34">
                  <c:v>2566.396563907655</c:v>
                </c:pt>
                <c:pt idx="35">
                  <c:v>2576.8422110252113</c:v>
                </c:pt>
                <c:pt idx="36">
                  <c:v>2587.3139276933102</c:v>
                </c:pt>
                <c:pt idx="37">
                  <c:v>2597.8116311776907</c:v>
                </c:pt>
                <c:pt idx="38">
                  <c:v>2608.3352389035745</c:v>
                </c:pt>
                <c:pt idx="39">
                  <c:v>2618.8846684554978</c:v>
                </c:pt>
                <c:pt idx="40">
                  <c:v>2629.4598375771461</c:v>
                </c:pt>
                <c:pt idx="41">
                  <c:v>2640.0606641711861</c:v>
                </c:pt>
                <c:pt idx="42">
                  <c:v>2650.6870662990968</c:v>
                </c:pt>
                <c:pt idx="43">
                  <c:v>2661.3389621810043</c:v>
                </c:pt>
                <c:pt idx="44">
                  <c:v>2672.0162701955142</c:v>
                </c:pt>
                <c:pt idx="45">
                  <c:v>2682.7189088795435</c:v>
                </c:pt>
                <c:pt idx="46">
                  <c:v>2693.446796928155</c:v>
                </c:pt>
                <c:pt idx="47">
                  <c:v>2704.1998531943896</c:v>
                </c:pt>
                <c:pt idx="48">
                  <c:v>2714.9779966891001</c:v>
                </c:pt>
                <c:pt idx="49">
                  <c:v>2725.781146580784</c:v>
                </c:pt>
                <c:pt idx="50">
                  <c:v>2736.6092221954168</c:v>
                </c:pt>
                <c:pt idx="51">
                  <c:v>2747.4621430162856</c:v>
                </c:pt>
                <c:pt idx="52">
                  <c:v>2758.3398286838224</c:v>
                </c:pt>
                <c:pt idx="53">
                  <c:v>2769.2421989954382</c:v>
                </c:pt>
                <c:pt idx="54">
                  <c:v>2780.1691739053563</c:v>
                </c:pt>
                <c:pt idx="55">
                  <c:v>2791.1206735244455</c:v>
                </c:pt>
                <c:pt idx="56">
                  <c:v>2802.0966181200552</c:v>
                </c:pt>
                <c:pt idx="57">
                  <c:v>2813.0969281158468</c:v>
                </c:pt>
                <c:pt idx="58">
                  <c:v>2824.1215240916317</c:v>
                </c:pt>
                <c:pt idx="59">
                  <c:v>2835.1703267832004</c:v>
                </c:pt>
                <c:pt idx="60">
                  <c:v>2846.2432570821616</c:v>
                </c:pt>
                <c:pt idx="61">
                  <c:v>2857.3402360357718</c:v>
                </c:pt>
                <c:pt idx="62">
                  <c:v>2868.4611848467725</c:v>
                </c:pt>
                <c:pt idx="63">
                  <c:v>2879.6060248732247</c:v>
                </c:pt>
                <c:pt idx="64">
                  <c:v>2890.7746776283398</c:v>
                </c:pt>
                <c:pt idx="65">
                  <c:v>2901.9670647803187</c:v>
                </c:pt>
                <c:pt idx="66">
                  <c:v>2913.1831081521832</c:v>
                </c:pt>
                <c:pt idx="67">
                  <c:v>2924.4227297216121</c:v>
                </c:pt>
                <c:pt idx="68">
                  <c:v>2935.6858516207749</c:v>
                </c:pt>
                <c:pt idx="69">
                  <c:v>2946.9723961361669</c:v>
                </c:pt>
                <c:pt idx="70">
                  <c:v>2958.2822857084457</c:v>
                </c:pt>
                <c:pt idx="71">
                  <c:v>2969.6154429322628</c:v>
                </c:pt>
                <c:pt idx="72">
                  <c:v>2980.971790556102</c:v>
                </c:pt>
                <c:pt idx="73">
                  <c:v>2992.3512514821118</c:v>
                </c:pt>
                <c:pt idx="74">
                  <c:v>3003.7537487659429</c:v>
                </c:pt>
                <c:pt idx="75">
                  <c:v>3015.1792056165805</c:v>
                </c:pt>
                <c:pt idx="76">
                  <c:v>3026.6275453961839</c:v>
                </c:pt>
                <c:pt idx="77">
                  <c:v>3038.0986916199167</c:v>
                </c:pt>
                <c:pt idx="78">
                  <c:v>3049.5925679557868</c:v>
                </c:pt>
                <c:pt idx="79">
                  <c:v>3061.1090982244791</c:v>
                </c:pt>
                <c:pt idx="80">
                  <c:v>3072.6482063991921</c:v>
                </c:pt>
                <c:pt idx="81">
                  <c:v>3084.2098166054739</c:v>
                </c:pt>
                <c:pt idx="82">
                  <c:v>3095.7938531210575</c:v>
                </c:pt>
                <c:pt idx="83">
                  <c:v>3107.4002403756972</c:v>
                </c:pt>
                <c:pt idx="84">
                  <c:v>3119.0289029510022</c:v>
                </c:pt>
                <c:pt idx="85">
                  <c:v>3130.679765580277</c:v>
                </c:pt>
                <c:pt idx="86">
                  <c:v>3142.3527531483533</c:v>
                </c:pt>
                <c:pt idx="87">
                  <c:v>3154.0477906914275</c:v>
                </c:pt>
                <c:pt idx="88">
                  <c:v>3165.764803396899</c:v>
                </c:pt>
                <c:pt idx="89">
                  <c:v>3177.503716603203</c:v>
                </c:pt>
                <c:pt idx="90">
                  <c:v>3189.2644557996477</c:v>
                </c:pt>
                <c:pt idx="91">
                  <c:v>3201.0469466262543</c:v>
                </c:pt>
                <c:pt idx="92">
                  <c:v>3212.8511148735893</c:v>
                </c:pt>
                <c:pt idx="93">
                  <c:v>3224.6768864826026</c:v>
                </c:pt>
                <c:pt idx="94">
                  <c:v>3236.5241875444631</c:v>
                </c:pt>
                <c:pt idx="95">
                  <c:v>3248.3929443003985</c:v>
                </c:pt>
                <c:pt idx="96">
                  <c:v>3260.283083141529</c:v>
                </c:pt>
                <c:pt idx="97">
                  <c:v>3272.1945306087055</c:v>
                </c:pt>
                <c:pt idx="98">
                  <c:v>3284.1272133923462</c:v>
                </c:pt>
                <c:pt idx="99">
                  <c:v>3296.081058332275</c:v>
                </c:pt>
                <c:pt idx="100">
                  <c:v>3308.055992417555</c:v>
                </c:pt>
                <c:pt idx="101">
                  <c:v>3320.051942786331</c:v>
                </c:pt>
                <c:pt idx="102">
                  <c:v>3332.0688367256621</c:v>
                </c:pt>
                <c:pt idx="103">
                  <c:v>3344.1066016713607</c:v>
                </c:pt>
                <c:pt idx="104">
                  <c:v>3356.1651652078322</c:v>
                </c:pt>
                <c:pt idx="105">
                  <c:v>3368.2444550679088</c:v>
                </c:pt>
                <c:pt idx="106">
                  <c:v>3380.3443991326876</c:v>
                </c:pt>
                <c:pt idx="107">
                  <c:v>3392.4649254313726</c:v>
                </c:pt>
                <c:pt idx="108">
                  <c:v>3404.6059621411064</c:v>
                </c:pt>
                <c:pt idx="109">
                  <c:v>3416.7674375868128</c:v>
                </c:pt>
                <c:pt idx="110">
                  <c:v>3428.94928024103</c:v>
                </c:pt>
                <c:pt idx="111">
                  <c:v>3441.151418723754</c:v>
                </c:pt>
                <c:pt idx="112">
                  <c:v>3453.3737818022723</c:v>
                </c:pt>
                <c:pt idx="113">
                  <c:v>3465.6162983910044</c:v>
                </c:pt>
                <c:pt idx="114">
                  <c:v>3477.878897551338</c:v>
                </c:pt>
                <c:pt idx="115">
                  <c:v>3490.1615084914711</c:v>
                </c:pt>
                <c:pt idx="116">
                  <c:v>3502.4640605662439</c:v>
                </c:pt>
                <c:pt idx="117">
                  <c:v>3514.7864832769842</c:v>
                </c:pt>
                <c:pt idx="118">
                  <c:v>3527.1287062713413</c:v>
                </c:pt>
                <c:pt idx="119">
                  <c:v>3539.4906593431247</c:v>
                </c:pt>
                <c:pt idx="120">
                  <c:v>3551.872272432146</c:v>
                </c:pt>
                <c:pt idx="121">
                  <c:v>3564.2734756240548</c:v>
                </c:pt>
                <c:pt idx="122">
                  <c:v>3576.694199150179</c:v>
                </c:pt>
                <c:pt idx="123">
                  <c:v>3589.1343733873623</c:v>
                </c:pt>
                <c:pt idx="124">
                  <c:v>3601.5939288578024</c:v>
                </c:pt>
                <c:pt idx="125">
                  <c:v>3614.0727962288938</c:v>
                </c:pt>
                <c:pt idx="126">
                  <c:v>3626.5709063130635</c:v>
                </c:pt>
                <c:pt idx="127">
                  <c:v>3639.0881900676113</c:v>
                </c:pt>
                <c:pt idx="128">
                  <c:v>3651.6245785945471</c:v>
                </c:pt>
                <c:pt idx="129">
                  <c:v>3664.1800031404359</c:v>
                </c:pt>
                <c:pt idx="130">
                  <c:v>3676.7543950962299</c:v>
                </c:pt>
                <c:pt idx="131">
                  <c:v>3689.3476859971124</c:v>
                </c:pt>
                <c:pt idx="132">
                  <c:v>3701.9598075223371</c:v>
                </c:pt>
                <c:pt idx="133">
                  <c:v>3714.5906914950669</c:v>
                </c:pt>
                <c:pt idx="134">
                  <c:v>3727.2402698822111</c:v>
                </c:pt>
                <c:pt idx="135">
                  <c:v>3739.9084747942725</c:v>
                </c:pt>
                <c:pt idx="136">
                  <c:v>3752.5952384851785</c:v>
                </c:pt>
                <c:pt idx="137">
                  <c:v>3765.3004933521256</c:v>
                </c:pt>
                <c:pt idx="138">
                  <c:v>3778.0241719354199</c:v>
                </c:pt>
                <c:pt idx="139">
                  <c:v>3790.766206918317</c:v>
                </c:pt>
                <c:pt idx="140">
                  <c:v>3803.5265311268595</c:v>
                </c:pt>
                <c:pt idx="141">
                  <c:v>3816.3050775297188</c:v>
                </c:pt>
                <c:pt idx="142">
                  <c:v>3829.1017792380362</c:v>
                </c:pt>
                <c:pt idx="143">
                  <c:v>3841.9165695052639</c:v>
                </c:pt>
                <c:pt idx="144">
                  <c:v>3854.7493817270024</c:v>
                </c:pt>
                <c:pt idx="145">
                  <c:v>3867.6001494408424</c:v>
                </c:pt>
                <c:pt idx="146">
                  <c:v>3880.4688063262088</c:v>
                </c:pt>
                <c:pt idx="147">
                  <c:v>3893.3552862041961</c:v>
                </c:pt>
                <c:pt idx="148">
                  <c:v>3906.2595230374127</c:v>
                </c:pt>
                <c:pt idx="149">
                  <c:v>3919.1814509298179</c:v>
                </c:pt>
                <c:pt idx="150">
                  <c:v>3932.1210041265695</c:v>
                </c:pt>
                <c:pt idx="151">
                  <c:v>3945.0781170138571</c:v>
                </c:pt>
                <c:pt idx="152">
                  <c:v>3958.0527241187501</c:v>
                </c:pt>
                <c:pt idx="153">
                  <c:v>3971.0447601090314</c:v>
                </c:pt>
                <c:pt idx="154">
                  <c:v>3984.0541597930478</c:v>
                </c:pt>
                <c:pt idx="155">
                  <c:v>3997.0808581195424</c:v>
                </c:pt>
                <c:pt idx="156">
                  <c:v>4010.1247901775005</c:v>
                </c:pt>
                <c:pt idx="157">
                  <c:v>4023.1858911959916</c:v>
                </c:pt>
                <c:pt idx="158">
                  <c:v>4036.2640965440087</c:v>
                </c:pt>
                <c:pt idx="159">
                  <c:v>4049.3593417303109</c:v>
                </c:pt>
                <c:pt idx="160">
                  <c:v>4062.4715624032665</c:v>
                </c:pt>
                <c:pt idx="161">
                  <c:v>4075.6006943506895</c:v>
                </c:pt>
                <c:pt idx="162">
                  <c:v>4088.7466734996892</c:v>
                </c:pt>
                <c:pt idx="163">
                  <c:v>4101.9094359165074</c:v>
                </c:pt>
                <c:pt idx="164">
                  <c:v>4115.088917806358</c:v>
                </c:pt>
                <c:pt idx="165">
                  <c:v>4128.2850555132754</c:v>
                </c:pt>
                <c:pt idx="166">
                  <c:v>4141.4977855199513</c:v>
                </c:pt>
                <c:pt idx="167">
                  <c:v>4154.7270444475826</c:v>
                </c:pt>
                <c:pt idx="168">
                  <c:v>4167.9727690557038</c:v>
                </c:pt>
                <c:pt idx="169">
                  <c:v>4181.234896242041</c:v>
                </c:pt>
                <c:pt idx="170">
                  <c:v>4194.5133630423461</c:v>
                </c:pt>
                <c:pt idx="171">
                  <c:v>4207.808106630242</c:v>
                </c:pt>
                <c:pt idx="172">
                  <c:v>4221.1190643170667</c:v>
                </c:pt>
                <c:pt idx="173">
                  <c:v>4234.4461735517134</c:v>
                </c:pt>
                <c:pt idx="174">
                  <c:v>4247.7893719204758</c:v>
                </c:pt>
                <c:pt idx="175">
                  <c:v>4261.1485971468874</c:v>
                </c:pt>
                <c:pt idx="176">
                  <c:v>4274.5237870915662</c:v>
                </c:pt>
                <c:pt idx="177">
                  <c:v>4287.9148797520611</c:v>
                </c:pt>
                <c:pt idx="178">
                  <c:v>4301.321813262688</c:v>
                </c:pt>
                <c:pt idx="179">
                  <c:v>4314.744525894379</c:v>
                </c:pt>
                <c:pt idx="180">
                  <c:v>4328.1829560545229</c:v>
                </c:pt>
                <c:pt idx="181">
                  <c:v>4341.6370422868049</c:v>
                </c:pt>
                <c:pt idx="182">
                  <c:v>4355.1067232710611</c:v>
                </c:pt>
                <c:pt idx="183">
                  <c:v>4368.5919378231074</c:v>
                </c:pt>
                <c:pt idx="184">
                  <c:v>4382.0926248945952</c:v>
                </c:pt>
                <c:pt idx="185">
                  <c:v>4395.6087235728446</c:v>
                </c:pt>
                <c:pt idx="186">
                  <c:v>4409.1401730807011</c:v>
                </c:pt>
                <c:pt idx="187">
                  <c:v>4422.6869127763648</c:v>
                </c:pt>
                <c:pt idx="188">
                  <c:v>4436.2488821532424</c:v>
                </c:pt>
                <c:pt idx="189">
                  <c:v>4449.8260208397933</c:v>
                </c:pt>
                <c:pt idx="190">
                  <c:v>4463.4182685993637</c:v>
                </c:pt>
                <c:pt idx="191">
                  <c:v>4477.0255653300428</c:v>
                </c:pt>
                <c:pt idx="192">
                  <c:v>4490.6478510644956</c:v>
                </c:pt>
                <c:pt idx="193">
                  <c:v>4504.285065969817</c:v>
                </c:pt>
                <c:pt idx="194">
                  <c:v>4517.9371503473685</c:v>
                </c:pt>
                <c:pt idx="195">
                  <c:v>4531.6040446326251</c:v>
                </c:pt>
                <c:pt idx="196">
                  <c:v>4545.2856893950238</c:v>
                </c:pt>
                <c:pt idx="197">
                  <c:v>4558.9820253377975</c:v>
                </c:pt>
                <c:pt idx="198">
                  <c:v>4572.6929932978337</c:v>
                </c:pt>
                <c:pt idx="199">
                  <c:v>4586.4185342455057</c:v>
                </c:pt>
                <c:pt idx="200">
                  <c:v>4600.1585892845278</c:v>
                </c:pt>
                <c:pt idx="201">
                  <c:v>4613.9130996517915</c:v>
                </c:pt>
                <c:pt idx="202">
                  <c:v>4627.6820067172184</c:v>
                </c:pt>
                <c:pt idx="203">
                  <c:v>4641.4652519835981</c:v>
                </c:pt>
                <c:pt idx="204">
                  <c:v>4655.2627770864374</c:v>
                </c:pt>
                <c:pt idx="205">
                  <c:v>4669.0745237938063</c:v>
                </c:pt>
                <c:pt idx="206">
                  <c:v>4682.9004340061756</c:v>
                </c:pt>
                <c:pt idx="207">
                  <c:v>4696.7404497562729</c:v>
                </c:pt>
                <c:pt idx="208">
                  <c:v>4710.5945132089209</c:v>
                </c:pt>
                <c:pt idx="209">
                  <c:v>4724.4625666608836</c:v>
                </c:pt>
                <c:pt idx="210">
                  <c:v>4738.3445525407133</c:v>
                </c:pt>
                <c:pt idx="211">
                  <c:v>4752.2404134085946</c:v>
                </c:pt>
                <c:pt idx="212">
                  <c:v>4766.1500919561931</c:v>
                </c:pt>
                <c:pt idx="213">
                  <c:v>4780.0735310064956</c:v>
                </c:pt>
                <c:pt idx="214">
                  <c:v>4794.0106735136642</c:v>
                </c:pt>
                <c:pt idx="215">
                  <c:v>4807.9614625628701</c:v>
                </c:pt>
                <c:pt idx="216">
                  <c:v>4821.9258413701518</c:v>
                </c:pt>
                <c:pt idx="217">
                  <c:v>4835.903753282254</c:v>
                </c:pt>
                <c:pt idx="218">
                  <c:v>4849.8951417764756</c:v>
                </c:pt>
                <c:pt idx="219">
                  <c:v>4863.8999504605135</c:v>
                </c:pt>
                <c:pt idx="220">
                  <c:v>4877.9181230723143</c:v>
                </c:pt>
                <c:pt idx="221">
                  <c:v>4891.9496034799158</c:v>
                </c:pt>
                <c:pt idx="222">
                  <c:v>4905.9943356812928</c:v>
                </c:pt>
                <c:pt idx="223">
                  <c:v>4920.0522638042094</c:v>
                </c:pt>
                <c:pt idx="224">
                  <c:v>4934.1233321060599</c:v>
                </c:pt>
                <c:pt idx="225">
                  <c:v>4948.2074849737146</c:v>
                </c:pt>
                <c:pt idx="226">
                  <c:v>4962.3046669233718</c:v>
                </c:pt>
                <c:pt idx="227">
                  <c:v>4976.4148226004017</c:v>
                </c:pt>
                <c:pt idx="228">
                  <c:v>4990.5378967791921</c:v>
                </c:pt>
                <c:pt idx="229">
                  <c:v>5004.6738343629977</c:v>
                </c:pt>
                <c:pt idx="230">
                  <c:v>5018.8225803837822</c:v>
                </c:pt>
                <c:pt idx="231">
                  <c:v>5032.9840800020747</c:v>
                </c:pt>
                <c:pt idx="232">
                  <c:v>5047.1582785068076</c:v>
                </c:pt>
                <c:pt idx="233">
                  <c:v>5061.3451213151666</c:v>
                </c:pt>
                <c:pt idx="234">
                  <c:v>5075.5445539724387</c:v>
                </c:pt>
                <c:pt idx="235">
                  <c:v>5089.7565221518616</c:v>
                </c:pt>
                <c:pt idx="236">
                  <c:v>5103.9809716544678</c:v>
                </c:pt>
                <c:pt idx="237">
                  <c:v>5118.2178484089336</c:v>
                </c:pt>
                <c:pt idx="238">
                  <c:v>5132.4670984714248</c:v>
                </c:pt>
                <c:pt idx="239">
                  <c:v>5146.7286680254483</c:v>
                </c:pt>
                <c:pt idx="240">
                  <c:v>5161.0025033816946</c:v>
                </c:pt>
                <c:pt idx="241">
                  <c:v>5175.2885509778916</c:v>
                </c:pt>
                <c:pt idx="242">
                  <c:v>5189.5867573786463</c:v>
                </c:pt>
                <c:pt idx="243">
                  <c:v>5203.8970692752991</c:v>
                </c:pt>
                <c:pt idx="244">
                  <c:v>5218.2194334857641</c:v>
                </c:pt>
                <c:pt idx="245">
                  <c:v>5232.5537969543839</c:v>
                </c:pt>
                <c:pt idx="246">
                  <c:v>5246.9001067517775</c:v>
                </c:pt>
                <c:pt idx="247">
                  <c:v>5261.2583100746833</c:v>
                </c:pt>
                <c:pt idx="248">
                  <c:v>5275.6283542458132</c:v>
                </c:pt>
                <c:pt idx="249">
                  <c:v>5290.0101867136946</c:v>
                </c:pt>
                <c:pt idx="250">
                  <c:v>5304.4037550525263</c:v>
                </c:pt>
                <c:pt idx="251">
                  <c:v>5318.809006962023</c:v>
                </c:pt>
                <c:pt idx="252">
                  <c:v>5333.2258902672638</c:v>
                </c:pt>
                <c:pt idx="253">
                  <c:v>5347.6543529185392</c:v>
                </c:pt>
                <c:pt idx="254">
                  <c:v>5362.0943429912077</c:v>
                </c:pt>
                <c:pt idx="255">
                  <c:v>5376.5458086855333</c:v>
                </c:pt>
                <c:pt idx="256">
                  <c:v>5391.0086983265446</c:v>
                </c:pt>
                <c:pt idx="257">
                  <c:v>5405.4829603638782</c:v>
                </c:pt>
                <c:pt idx="258">
                  <c:v>5419.9685433716268</c:v>
                </c:pt>
                <c:pt idx="259">
                  <c:v>5434.4653960481937</c:v>
                </c:pt>
                <c:pt idx="260">
                  <c:v>5448.9734672161376</c:v>
                </c:pt>
                <c:pt idx="261">
                  <c:v>5463.4927058220237</c:v>
                </c:pt>
                <c:pt idx="262">
                  <c:v>5478.0230609362734</c:v>
                </c:pt>
                <c:pt idx="263">
                  <c:v>5492.564481753011</c:v>
                </c:pt>
                <c:pt idx="264">
                  <c:v>5507.1169175899158</c:v>
                </c:pt>
                <c:pt idx="265">
                  <c:v>5521.6803178880755</c:v>
                </c:pt>
                <c:pt idx="266">
                  <c:v>5536.2546322118242</c:v>
                </c:pt>
                <c:pt idx="267">
                  <c:v>5550.8398102486062</c:v>
                </c:pt>
                <c:pt idx="268">
                  <c:v>5565.4358018088142</c:v>
                </c:pt>
                <c:pt idx="269">
                  <c:v>5580.0425568256478</c:v>
                </c:pt>
                <c:pt idx="270">
                  <c:v>5594.6600253549595</c:v>
                </c:pt>
                <c:pt idx="271">
                  <c:v>5609.2881575751026</c:v>
                </c:pt>
                <c:pt idx="272">
                  <c:v>5623.9269037867862</c:v>
                </c:pt>
                <c:pt idx="273">
                  <c:v>5638.5762144129249</c:v>
                </c:pt>
                <c:pt idx="274">
                  <c:v>5653.2360399984818</c:v>
                </c:pt>
                <c:pt idx="275">
                  <c:v>5667.9063312103299</c:v>
                </c:pt>
                <c:pt idx="276">
                  <c:v>5682.5870388370959</c:v>
                </c:pt>
                <c:pt idx="277">
                  <c:v>5697.2781137890088</c:v>
                </c:pt>
                <c:pt idx="278">
                  <c:v>5711.9795070977552</c:v>
                </c:pt>
                <c:pt idx="279">
                  <c:v>5726.6911699163338</c:v>
                </c:pt>
                <c:pt idx="280">
                  <c:v>5741.4130535188906</c:v>
                </c:pt>
                <c:pt idx="281">
                  <c:v>5756.1451093005899</c:v>
                </c:pt>
                <c:pt idx="282">
                  <c:v>5770.8872887774487</c:v>
                </c:pt>
                <c:pt idx="283">
                  <c:v>5785.6395435861941</c:v>
                </c:pt>
                <c:pt idx="284">
                  <c:v>5800.4018254841203</c:v>
                </c:pt>
                <c:pt idx="285">
                  <c:v>5815.1740863489285</c:v>
                </c:pt>
                <c:pt idx="286">
                  <c:v>5829.9562781785826</c:v>
                </c:pt>
                <c:pt idx="287">
                  <c:v>5844.7483530911668</c:v>
                </c:pt>
                <c:pt idx="288">
                  <c:v>5859.550263324727</c:v>
                </c:pt>
                <c:pt idx="289">
                  <c:v>5874.3619612371285</c:v>
                </c:pt>
                <c:pt idx="290">
                  <c:v>5889.1833993059054</c:v>
                </c:pt>
                <c:pt idx="291">
                  <c:v>5904.0145301281118</c:v>
                </c:pt>
                <c:pt idx="292">
                  <c:v>5918.8553064201769</c:v>
                </c:pt>
                <c:pt idx="293">
                  <c:v>5933.7056810177501</c:v>
                </c:pt>
                <c:pt idx="294">
                  <c:v>5948.5656068755579</c:v>
                </c:pt>
                <c:pt idx="295">
                  <c:v>5963.4350370672582</c:v>
                </c:pt>
                <c:pt idx="296">
                  <c:v>5978.3139247852832</c:v>
                </c:pt>
                <c:pt idx="297">
                  <c:v>5993.2022233407015</c:v>
                </c:pt>
                <c:pt idx="298">
                  <c:v>6008.0998861630642</c:v>
                </c:pt>
                <c:pt idx="299">
                  <c:v>6023.006866800255</c:v>
                </c:pt>
                <c:pt idx="300">
                  <c:v>6037.9231189183529</c:v>
                </c:pt>
                <c:pt idx="301">
                  <c:v>6052.8485963014709</c:v>
                </c:pt>
                <c:pt idx="302">
                  <c:v>6067.783252851621</c:v>
                </c:pt>
                <c:pt idx="303">
                  <c:v>6082.7270425885545</c:v>
                </c:pt>
                <c:pt idx="304">
                  <c:v>6097.6799196496249</c:v>
                </c:pt>
                <c:pt idx="305">
                  <c:v>6112.6418382896391</c:v>
                </c:pt>
                <c:pt idx="306">
                  <c:v>6127.6127528807028</c:v>
                </c:pt>
                <c:pt idx="307">
                  <c:v>6142.5926179120797</c:v>
                </c:pt>
                <c:pt idx="308">
                  <c:v>6157.5813879900434</c:v>
                </c:pt>
                <c:pt idx="309">
                  <c:v>6172.5790178377274</c:v>
                </c:pt>
                <c:pt idx="310">
                  <c:v>6187.5854622949855</c:v>
                </c:pt>
                <c:pt idx="311">
                  <c:v>6202.6006763182331</c:v>
                </c:pt>
                <c:pt idx="312">
                  <c:v>6217.6246149803119</c:v>
                </c:pt>
                <c:pt idx="313">
                  <c:v>6232.6572334703387</c:v>
                </c:pt>
                <c:pt idx="314">
                  <c:v>6247.6984870935557</c:v>
                </c:pt>
                <c:pt idx="315">
                  <c:v>6262.7483312711856</c:v>
                </c:pt>
                <c:pt idx="316">
                  <c:v>6277.8067215402907</c:v>
                </c:pt>
                <c:pt idx="317">
                  <c:v>6292.8736135536192</c:v>
                </c:pt>
                <c:pt idx="318">
                  <c:v>6307.9489630794596</c:v>
                </c:pt>
                <c:pt idx="319">
                  <c:v>6323.0327260014983</c:v>
                </c:pt>
                <c:pt idx="320">
                  <c:v>6338.1248583186725</c:v>
                </c:pt>
                <c:pt idx="321">
                  <c:v>6353.2253161450208</c:v>
                </c:pt>
                <c:pt idx="322">
                  <c:v>6368.3340557095398</c:v>
                </c:pt>
                <c:pt idx="323">
                  <c:v>6383.4510333560384</c:v>
                </c:pt>
                <c:pt idx="324">
                  <c:v>6398.5762055429886</c:v>
                </c:pt>
                <c:pt idx="325">
                  <c:v>6413.7095288433857</c:v>
                </c:pt>
                <c:pt idx="326">
                  <c:v>6428.8509599445952</c:v>
                </c:pt>
                <c:pt idx="327">
                  <c:v>6444.0004556482145</c:v>
                </c:pt>
                <c:pt idx="328">
                  <c:v>6459.157972869918</c:v>
                </c:pt>
                <c:pt idx="329">
                  <c:v>6474.3234686393262</c:v>
                </c:pt>
                <c:pt idx="330">
                  <c:v>6489.4969000998408</c:v>
                </c:pt>
                <c:pt idx="331">
                  <c:v>6504.6782245085187</c:v>
                </c:pt>
                <c:pt idx="332">
                  <c:v>6519.8673992359118</c:v>
                </c:pt>
                <c:pt idx="333">
                  <c:v>6535.0643817659275</c:v>
                </c:pt>
                <c:pt idx="334">
                  <c:v>6550.26912969569</c:v>
                </c:pt>
                <c:pt idx="335">
                  <c:v>6565.4816007353829</c:v>
                </c:pt>
                <c:pt idx="336">
                  <c:v>6580.7017527081116</c:v>
                </c:pt>
                <c:pt idx="337">
                  <c:v>6595.9295435497579</c:v>
                </c:pt>
                <c:pt idx="338">
                  <c:v>6611.1649313088328</c:v>
                </c:pt>
                <c:pt idx="339">
                  <c:v>6626.4078741463363</c:v>
                </c:pt>
                <c:pt idx="340">
                  <c:v>6641.6583303356056</c:v>
                </c:pt>
                <c:pt idx="341">
                  <c:v>6656.9162582621775</c:v>
                </c:pt>
                <c:pt idx="342">
                  <c:v>6672.1816164236361</c:v>
                </c:pt>
                <c:pt idx="343">
                  <c:v>6687.4543634294823</c:v>
                </c:pt>
                <c:pt idx="344">
                  <c:v>6702.7344580009685</c:v>
                </c:pt>
                <c:pt idx="345">
                  <c:v>6718.0218589709748</c:v>
                </c:pt>
                <c:pt idx="346">
                  <c:v>6733.3165252838498</c:v>
                </c:pt>
                <c:pt idx="347">
                  <c:v>6748.6184159952763</c:v>
                </c:pt>
                <c:pt idx="348">
                  <c:v>6763.9274902721245</c:v>
                </c:pt>
                <c:pt idx="349">
                  <c:v>6779.2437073923002</c:v>
                </c:pt>
                <c:pt idx="350">
                  <c:v>6794.5670267446158</c:v>
                </c:pt>
                <c:pt idx="351">
                  <c:v>6809.8974078286301</c:v>
                </c:pt>
                <c:pt idx="352">
                  <c:v>6825.2348102545184</c:v>
                </c:pt>
                <c:pt idx="353">
                  <c:v>6840.5791937429203</c:v>
                </c:pt>
                <c:pt idx="354">
                  <c:v>6855.9305181248001</c:v>
                </c:pt>
                <c:pt idx="355">
                  <c:v>6871.2887433413007</c:v>
                </c:pt>
                <c:pt idx="356">
                  <c:v>6886.6538294435995</c:v>
                </c:pt>
                <c:pt idx="357">
                  <c:v>6902.0257365927691</c:v>
                </c:pt>
                <c:pt idx="358">
                  <c:v>6917.4044250596307</c:v>
                </c:pt>
                <c:pt idx="359">
                  <c:v>6932.7898552246133</c:v>
                </c:pt>
                <c:pt idx="360">
                  <c:v>6948.1819875776055</c:v>
                </c:pt>
                <c:pt idx="361">
                  <c:v>6963.5807827178178</c:v>
                </c:pt>
                <c:pt idx="362">
                  <c:v>6978.9862013536376</c:v>
                </c:pt>
                <c:pt idx="363">
                  <c:v>6994.3982043024826</c:v>
                </c:pt>
                <c:pt idx="364">
                  <c:v>7009.8167524906703</c:v>
                </c:pt>
                <c:pt idx="365">
                  <c:v>7025.241806953255</c:v>
                </c:pt>
                <c:pt idx="366">
                  <c:v>7040.6733288339065</c:v>
                </c:pt>
                <c:pt idx="367">
                  <c:v>7056.1112793847469</c:v>
                </c:pt>
                <c:pt idx="368">
                  <c:v>7071.5556199662306</c:v>
                </c:pt>
                <c:pt idx="369">
                  <c:v>7087.0063120469795</c:v>
                </c:pt>
                <c:pt idx="370">
                  <c:v>7102.4633172036547</c:v>
                </c:pt>
                <c:pt idx="371">
                  <c:v>7117.9265971208115</c:v>
                </c:pt>
                <c:pt idx="372">
                  <c:v>7133.396113590753</c:v>
                </c:pt>
                <c:pt idx="373">
                  <c:v>7148.87182851339</c:v>
                </c:pt>
                <c:pt idx="374">
                  <c:v>7164.353703896104</c:v>
                </c:pt>
                <c:pt idx="375">
                  <c:v>7179.8417018535965</c:v>
                </c:pt>
                <c:pt idx="376">
                  <c:v>7195.3357846077524</c:v>
                </c:pt>
                <c:pt idx="377">
                  <c:v>7210.8359144875003</c:v>
                </c:pt>
                <c:pt idx="378">
                  <c:v>7226.342053928659</c:v>
                </c:pt>
                <c:pt idx="379">
                  <c:v>7241.8541654738119</c:v>
                </c:pt>
                <c:pt idx="380">
                  <c:v>7257.3722117721545</c:v>
                </c:pt>
                <c:pt idx="381">
                  <c:v>7272.8961555793549</c:v>
                </c:pt>
                <c:pt idx="382">
                  <c:v>7288.4259597574155</c:v>
                </c:pt>
                <c:pt idx="383">
                  <c:v>7303.9615872745244</c:v>
                </c:pt>
                <c:pt idx="384">
                  <c:v>7319.5030012049247</c:v>
                </c:pt>
                <c:pt idx="385">
                  <c:v>7335.0501647287629</c:v>
                </c:pt>
                <c:pt idx="386">
                  <c:v>7350.6030411319553</c:v>
                </c:pt>
                <c:pt idx="387">
                  <c:v>7366.1615938060404</c:v>
                </c:pt>
                <c:pt idx="388">
                  <c:v>7381.7257862480437</c:v>
                </c:pt>
                <c:pt idx="389">
                  <c:v>7397.295582060332</c:v>
                </c:pt>
                <c:pt idx="390">
                  <c:v>7412.870944950475</c:v>
                </c:pt>
                <c:pt idx="391">
                  <c:v>7428.4518387311055</c:v>
                </c:pt>
                <c:pt idx="392">
                  <c:v>7444.0382273197756</c:v>
                </c:pt>
                <c:pt idx="393">
                  <c:v>7459.6300747388168</c:v>
                </c:pt>
                <c:pt idx="394">
                  <c:v>7475.2273451152005</c:v>
                </c:pt>
                <c:pt idx="395">
                  <c:v>7490.8300026804018</c:v>
                </c:pt>
                <c:pt idx="396">
                  <c:v>7506.4380117702449</c:v>
                </c:pt>
                <c:pt idx="397">
                  <c:v>7522.0513368247821</c:v>
                </c:pt>
                <c:pt idx="398">
                  <c:v>7537.6699423881355</c:v>
                </c:pt>
                <c:pt idx="399">
                  <c:v>7553.2937931083688</c:v>
                </c:pt>
                <c:pt idx="400">
                  <c:v>7568.9228537373428</c:v>
                </c:pt>
                <c:pt idx="401">
                  <c:v>7584.5570891305742</c:v>
                </c:pt>
                <c:pt idx="402">
                  <c:v>7600.1964642470994</c:v>
                </c:pt>
                <c:pt idx="403">
                  <c:v>7615.8409441493277</c:v>
                </c:pt>
                <c:pt idx="404">
                  <c:v>7631.4904940029101</c:v>
                </c:pt>
                <c:pt idx="405">
                  <c:v>7647.1450790765966</c:v>
                </c:pt>
                <c:pt idx="406">
                  <c:v>7662.8046647420879</c:v>
                </c:pt>
                <c:pt idx="407">
                  <c:v>7678.4692164739099</c:v>
                </c:pt>
                <c:pt idx="408">
                  <c:v>7694.1386998492644</c:v>
                </c:pt>
                <c:pt idx="409">
                  <c:v>7709.8130805478941</c:v>
                </c:pt>
                <c:pt idx="410">
                  <c:v>7725.4923243519406</c:v>
                </c:pt>
                <c:pt idx="411">
                  <c:v>7741.176397145804</c:v>
                </c:pt>
                <c:pt idx="412">
                  <c:v>7756.8652649160122</c:v>
                </c:pt>
                <c:pt idx="413">
                  <c:v>7772.5588937510665</c:v>
                </c:pt>
                <c:pt idx="414">
                  <c:v>7788.2572498413183</c:v>
                </c:pt>
                <c:pt idx="415">
                  <c:v>7803.9602994788193</c:v>
                </c:pt>
                <c:pt idx="416">
                  <c:v>7819.6680090571863</c:v>
                </c:pt>
                <c:pt idx="417">
                  <c:v>7835.3803450714649</c:v>
                </c:pt>
                <c:pt idx="418">
                  <c:v>7851.0972741179867</c:v>
                </c:pt>
                <c:pt idx="419">
                  <c:v>7866.8187628942305</c:v>
                </c:pt>
                <c:pt idx="420">
                  <c:v>7882.5447781986877</c:v>
                </c:pt>
                <c:pt idx="421">
                  <c:v>7898.2752869307187</c:v>
                </c:pt>
                <c:pt idx="422">
                  <c:v>7914.0102560904188</c:v>
                </c:pt>
                <c:pt idx="423">
                  <c:v>7929.749652778476</c:v>
                </c:pt>
                <c:pt idx="424">
                  <c:v>7945.4934441960368</c:v>
                </c:pt>
                <c:pt idx="425">
                  <c:v>7961.2415976445645</c:v>
                </c:pt>
                <c:pt idx="426">
                  <c:v>7976.9940805257002</c:v>
                </c:pt>
                <c:pt idx="427">
                  <c:v>7992.7508603411279</c:v>
                </c:pt>
                <c:pt idx="428">
                  <c:v>8008.5119046924383</c:v>
                </c:pt>
                <c:pt idx="429">
                  <c:v>8024.2771812809824</c:v>
                </c:pt>
                <c:pt idx="430">
                  <c:v>8040.046657907742</c:v>
                </c:pt>
                <c:pt idx="431">
                  <c:v>8055.8203024731893</c:v>
                </c:pt>
                <c:pt idx="432">
                  <c:v>8071.5980829771461</c:v>
                </c:pt>
                <c:pt idx="433">
                  <c:v>8087.3799675186519</c:v>
                </c:pt>
                <c:pt idx="434">
                  <c:v>8103.1659242958203</c:v>
                </c:pt>
                <c:pt idx="435">
                  <c:v>8118.955921605706</c:v>
                </c:pt>
                <c:pt idx="436">
                  <c:v>8134.749927844161</c:v>
                </c:pt>
                <c:pt idx="437">
                  <c:v>8150.5479115057115</c:v>
                </c:pt>
                <c:pt idx="438">
                  <c:v>8166.3498411834016</c:v>
                </c:pt>
                <c:pt idx="439">
                  <c:v>8182.1556855686695</c:v>
                </c:pt>
                <c:pt idx="440">
                  <c:v>8197.9654134512093</c:v>
                </c:pt>
                <c:pt idx="441">
                  <c:v>8213.7789937188227</c:v>
                </c:pt>
                <c:pt idx="442">
                  <c:v>8229.5963953572973</c:v>
                </c:pt>
                <c:pt idx="443">
                  <c:v>8245.4175874502598</c:v>
                </c:pt>
                <c:pt idx="444">
                  <c:v>8261.2425391790457</c:v>
                </c:pt>
                <c:pt idx="445">
                  <c:v>8277.0712198225538</c:v>
                </c:pt>
                <c:pt idx="446">
                  <c:v>8292.9035987571187</c:v>
                </c:pt>
                <c:pt idx="447">
                  <c:v>8308.7396454563659</c:v>
                </c:pt>
                <c:pt idx="448">
                  <c:v>8324.5793294910836</c:v>
                </c:pt>
                <c:pt idx="449">
                  <c:v>8340.4226205290779</c:v>
                </c:pt>
                <c:pt idx="450">
                  <c:v>8356.2694883350487</c:v>
                </c:pt>
                <c:pt idx="451">
                  <c:v>8372.1199027704351</c:v>
                </c:pt>
                <c:pt idx="452">
                  <c:v>8387.973833793294</c:v>
                </c:pt>
                <c:pt idx="453">
                  <c:v>8403.831251458163</c:v>
                </c:pt>
                <c:pt idx="454">
                  <c:v>8419.6921259159153</c:v>
                </c:pt>
                <c:pt idx="455">
                  <c:v>8435.5564274136323</c:v>
                </c:pt>
                <c:pt idx="456">
                  <c:v>8451.4241262944615</c:v>
                </c:pt>
                <c:pt idx="457">
                  <c:v>8467.2951929974861</c:v>
                </c:pt>
                <c:pt idx="458">
                  <c:v>8483.169598057586</c:v>
                </c:pt>
                <c:pt idx="459">
                  <c:v>8499.0473121053037</c:v>
                </c:pt>
                <c:pt idx="460">
                  <c:v>8514.9283058667079</c:v>
                </c:pt>
                <c:pt idx="461">
                  <c:v>8530.8125501632549</c:v>
                </c:pt>
                <c:pt idx="462">
                  <c:v>8546.7000159116596</c:v>
                </c:pt>
                <c:pt idx="463">
                  <c:v>8562.5906741237541</c:v>
                </c:pt>
                <c:pt idx="464">
                  <c:v>8578.4844959063576</c:v>
                </c:pt>
                <c:pt idx="465">
                  <c:v>8594.3814524611371</c:v>
                </c:pt>
                <c:pt idx="466">
                  <c:v>8610.2815150844744</c:v>
                </c:pt>
                <c:pt idx="467">
                  <c:v>8626.1846551673261</c:v>
                </c:pt>
                <c:pt idx="468">
                  <c:v>8642.0908441951015</c:v>
                </c:pt>
                <c:pt idx="469">
                  <c:v>8658.0000537475098</c:v>
                </c:pt>
                <c:pt idx="470">
                  <c:v>8673.9122554984369</c:v>
                </c:pt>
                <c:pt idx="471">
                  <c:v>8689.8274212158103</c:v>
                </c:pt>
                <c:pt idx="472">
                  <c:v>8705.7455227614628</c:v>
                </c:pt>
                <c:pt idx="473">
                  <c:v>8721.6665320909924</c:v>
                </c:pt>
                <c:pt idx="474">
                  <c:v>8737.5904212536352</c:v>
                </c:pt>
                <c:pt idx="475">
                  <c:v>8753.5171623921342</c:v>
                </c:pt>
                <c:pt idx="476">
                  <c:v>8769.4467277425847</c:v>
                </c:pt>
                <c:pt idx="477">
                  <c:v>8785.3790896343271</c:v>
                </c:pt>
                <c:pt idx="478">
                  <c:v>8801.3142204897977</c:v>
                </c:pt>
                <c:pt idx="479">
                  <c:v>8817.2520928243885</c:v>
                </c:pt>
                <c:pt idx="480">
                  <c:v>8833.1926792463273</c:v>
                </c:pt>
                <c:pt idx="481">
                  <c:v>8849.1359524565414</c:v>
                </c:pt>
                <c:pt idx="482">
                  <c:v>8865.0818852485136</c:v>
                </c:pt>
                <c:pt idx="483">
                  <c:v>8881.0304505081549</c:v>
                </c:pt>
                <c:pt idx="484">
                  <c:v>8896.9816212136702</c:v>
                </c:pt>
                <c:pt idx="485">
                  <c:v>8912.9353704354289</c:v>
                </c:pt>
                <c:pt idx="486">
                  <c:v>8928.8916713358212</c:v>
                </c:pt>
                <c:pt idx="487">
                  <c:v>8944.8504971691364</c:v>
                </c:pt>
                <c:pt idx="488">
                  <c:v>8960.811821281417</c:v>
                </c:pt>
                <c:pt idx="489">
                  <c:v>8976.7756171103374</c:v>
                </c:pt>
                <c:pt idx="490">
                  <c:v>8992.7418581850616</c:v>
                </c:pt>
                <c:pt idx="491">
                  <c:v>9008.7105181261104</c:v>
                </c:pt>
                <c:pt idx="492">
                  <c:v>9024.6815706452362</c:v>
                </c:pt>
                <c:pt idx="493">
                  <c:v>9040.6549895452845</c:v>
                </c:pt>
                <c:pt idx="494">
                  <c:v>9056.630748720052</c:v>
                </c:pt>
                <c:pt idx="495">
                  <c:v>9072.6088221541795</c:v>
                </c:pt>
                <c:pt idx="496">
                  <c:v>9088.5891839229826</c:v>
                </c:pt>
                <c:pt idx="497">
                  <c:v>9104.5718081923496</c:v>
                </c:pt>
                <c:pt idx="498">
                  <c:v>9120.5566692185985</c:v>
                </c:pt>
                <c:pt idx="499">
                  <c:v>9136.543741348336</c:v>
                </c:pt>
                <c:pt idx="500">
                  <c:v>9152.5329990183418</c:v>
                </c:pt>
                <c:pt idx="501">
                  <c:v>9168.5244167554156</c:v>
                </c:pt>
                <c:pt idx="502">
                  <c:v>9184.5179691762642</c:v>
                </c:pt>
                <c:pt idx="503">
                  <c:v>9200.513630987356</c:v>
                </c:pt>
                <c:pt idx="504">
                  <c:v>9216.511376984794</c:v>
                </c:pt>
                <c:pt idx="505">
                  <c:v>9232.5111820541824</c:v>
                </c:pt>
                <c:pt idx="506">
                  <c:v>9248.5130211705018</c:v>
                </c:pt>
                <c:pt idx="507">
                  <c:v>9264.5168693979576</c:v>
                </c:pt>
                <c:pt idx="508">
                  <c:v>9280.5227018898695</c:v>
                </c:pt>
                <c:pt idx="509">
                  <c:v>9296.5304938885274</c:v>
                </c:pt>
                <c:pt idx="510">
                  <c:v>9312.5402207250645</c:v>
                </c:pt>
                <c:pt idx="511">
                  <c:v>9328.5518578193241</c:v>
                </c:pt>
                <c:pt idx="512">
                  <c:v>9344.5653806797254</c:v>
                </c:pt>
                <c:pt idx="513">
                  <c:v>9360.5807649031358</c:v>
                </c:pt>
                <c:pt idx="514">
                  <c:v>9376.5979861747383</c:v>
                </c:pt>
                <c:pt idx="515">
                  <c:v>9392.6170202678986</c:v>
                </c:pt>
                <c:pt idx="516">
                  <c:v>9408.6378430440345</c:v>
                </c:pt>
                <c:pt idx="517">
                  <c:v>9424.6604304524844</c:v>
                </c:pt>
                <c:pt idx="518">
                  <c:v>9440.6847585303785</c:v>
                </c:pt>
                <c:pt idx="519">
                  <c:v>9456.7108034025023</c:v>
                </c:pt>
                <c:pt idx="520">
                  <c:v>9472.7385412811727</c:v>
                </c:pt>
                <c:pt idx="521">
                  <c:v>9488.7679484661003</c:v>
                </c:pt>
                <c:pt idx="522">
                  <c:v>9504.7990013442613</c:v>
                </c:pt>
                <c:pt idx="523">
                  <c:v>9520.8316763897656</c:v>
                </c:pt>
                <c:pt idx="524">
                  <c:v>9536.8659501637303</c:v>
                </c:pt>
                <c:pt idx="525">
                  <c:v>9552.901799314146</c:v>
                </c:pt>
                <c:pt idx="526">
                  <c:v>9568.93920057574</c:v>
                </c:pt>
                <c:pt idx="527">
                  <c:v>9584.9781307698577</c:v>
                </c:pt>
                <c:pt idx="528">
                  <c:v>9601.018566804325</c:v>
                </c:pt>
                <c:pt idx="529">
                  <c:v>9617.0604856733153</c:v>
                </c:pt>
                <c:pt idx="530">
                  <c:v>9633.1038644572272</c:v>
                </c:pt>
                <c:pt idx="531">
                  <c:v>9649.1486803225471</c:v>
                </c:pt>
                <c:pt idx="532">
                  <c:v>9665.1949105217227</c:v>
                </c:pt>
                <c:pt idx="533">
                  <c:v>9681.2425323930329</c:v>
                </c:pt>
                <c:pt idx="534">
                  <c:v>9697.2915233604563</c:v>
                </c:pt>
                <c:pt idx="535">
                  <c:v>9713.3418609335422</c:v>
                </c:pt>
                <c:pt idx="536">
                  <c:v>9729.3935227072798</c:v>
                </c:pt>
                <c:pt idx="537">
                  <c:v>9745.4464863619669</c:v>
                </c:pt>
                <c:pt idx="538">
                  <c:v>9761.5007296630902</c:v>
                </c:pt>
                <c:pt idx="539">
                  <c:v>9777.556230461174</c:v>
                </c:pt>
                <c:pt idx="540">
                  <c:v>9793.6129666916804</c:v>
                </c:pt>
                <c:pt idx="541">
                  <c:v>9809.6709163748528</c:v>
                </c:pt>
                <c:pt idx="542">
                  <c:v>9825.7300576156013</c:v>
                </c:pt>
                <c:pt idx="543">
                  <c:v>9841.7903686033678</c:v>
                </c:pt>
                <c:pt idx="544">
                  <c:v>9857.8518276120012</c:v>
                </c:pt>
                <c:pt idx="545">
                  <c:v>9873.9144129996257</c:v>
                </c:pt>
                <c:pt idx="546">
                  <c:v>9889.9781032085048</c:v>
                </c:pt>
                <c:pt idx="547">
                  <c:v>9906.0428767649264</c:v>
                </c:pt>
                <c:pt idx="548">
                  <c:v>9922.1087122790686</c:v>
                </c:pt>
                <c:pt idx="549">
                  <c:v>9938.1755884448594</c:v>
                </c:pt>
                <c:pt idx="550">
                  <c:v>9954.2434840398619</c:v>
                </c:pt>
                <c:pt idx="551">
                  <c:v>9970.3123779251418</c:v>
                </c:pt>
                <c:pt idx="552">
                  <c:v>9986.3822490451366</c:v>
                </c:pt>
                <c:pt idx="553">
                  <c:v>10002.453076427531</c:v>
                </c:pt>
                <c:pt idx="554">
                  <c:v>10018.524839183117</c:v>
                </c:pt>
                <c:pt idx="555">
                  <c:v>10034.597516505684</c:v>
                </c:pt>
                <c:pt idx="556">
                  <c:v>10050.671087671877</c:v>
                </c:pt>
                <c:pt idx="557">
                  <c:v>10066.74553204107</c:v>
                </c:pt>
                <c:pt idx="558">
                  <c:v>10082.820829055237</c:v>
                </c:pt>
                <c:pt idx="559">
                  <c:v>10098.896958238838</c:v>
                </c:pt>
                <c:pt idx="560">
                  <c:v>10114.973899198667</c:v>
                </c:pt>
                <c:pt idx="561">
                  <c:v>10131.051631623741</c:v>
                </c:pt>
                <c:pt idx="562">
                  <c:v>10147.130135285166</c:v>
                </c:pt>
                <c:pt idx="563">
                  <c:v>10163.209390036018</c:v>
                </c:pt>
                <c:pt idx="564">
                  <c:v>10179.289375811197</c:v>
                </c:pt>
                <c:pt idx="565">
                  <c:v>10195.37007262732</c:v>
                </c:pt>
                <c:pt idx="566">
                  <c:v>10211.451460582579</c:v>
                </c:pt>
                <c:pt idx="567">
                  <c:v>10227.533519856614</c:v>
                </c:pt>
                <c:pt idx="568">
                  <c:v>10243.616230710399</c:v>
                </c:pt>
                <c:pt idx="569">
                  <c:v>10259.699573486099</c:v>
                </c:pt>
                <c:pt idx="570">
                  <c:v>10275.783528606951</c:v>
                </c:pt>
                <c:pt idx="571">
                  <c:v>10291.868076577133</c:v>
                </c:pt>
                <c:pt idx="572">
                  <c:v>10307.953197981646</c:v>
                </c:pt>
                <c:pt idx="573">
                  <c:v>10324.03887348617</c:v>
                </c:pt>
                <c:pt idx="574">
                  <c:v>10340.125083836954</c:v>
                </c:pt>
                <c:pt idx="575">
                  <c:v>10356.211809860673</c:v>
                </c:pt>
                <c:pt idx="576">
                  <c:v>10372.299032464321</c:v>
                </c:pt>
                <c:pt idx="577">
                  <c:v>10388.386732635066</c:v>
                </c:pt>
                <c:pt idx="578">
                  <c:v>10404.474891440132</c:v>
                </c:pt>
                <c:pt idx="579">
                  <c:v>10420.563490026669</c:v>
                </c:pt>
                <c:pt idx="580">
                  <c:v>10436.652509621636</c:v>
                </c:pt>
                <c:pt idx="581">
                  <c:v>10452.741931531657</c:v>
                </c:pt>
                <c:pt idx="582">
                  <c:v>10468.831737142908</c:v>
                </c:pt>
                <c:pt idx="583">
                  <c:v>10484.921907920991</c:v>
                </c:pt>
                <c:pt idx="584">
                  <c:v>10501.012425410798</c:v>
                </c:pt>
                <c:pt idx="585">
                  <c:v>10517.103271236398</c:v>
                </c:pt>
                <c:pt idx="586">
                  <c:v>10533.194427100894</c:v>
                </c:pt>
                <c:pt idx="587">
                  <c:v>10549.285874786317</c:v>
                </c:pt>
                <c:pt idx="588">
                  <c:v>10565.377596153483</c:v>
                </c:pt>
                <c:pt idx="589">
                  <c:v>10581.469573141876</c:v>
                </c:pt>
                <c:pt idx="590">
                  <c:v>10597.56178776952</c:v>
                </c:pt>
                <c:pt idx="591">
                  <c:v>10613.654222132853</c:v>
                </c:pt>
                <c:pt idx="592">
                  <c:v>10629.746858406601</c:v>
                </c:pt>
                <c:pt idx="593">
                  <c:v>10645.839678843657</c:v>
                </c:pt>
                <c:pt idx="594">
                  <c:v>10661.932665774948</c:v>
                </c:pt>
                <c:pt idx="595">
                  <c:v>10678.025801609314</c:v>
                </c:pt>
                <c:pt idx="596">
                  <c:v>10694.119068833385</c:v>
                </c:pt>
                <c:pt idx="597">
                  <c:v>10710.21245001145</c:v>
                </c:pt>
                <c:pt idx="598">
                  <c:v>10726.30592778533</c:v>
                </c:pt>
                <c:pt idx="599">
                  <c:v>10742.399484874271</c:v>
                </c:pt>
                <c:pt idx="600">
                  <c:v>10758.493104074792</c:v>
                </c:pt>
                <c:pt idx="601">
                  <c:v>10774.58676826058</c:v>
                </c:pt>
                <c:pt idx="602">
                  <c:v>10790.680460382358</c:v>
                </c:pt>
                <c:pt idx="603">
                  <c:v>10806.774163467762</c:v>
                </c:pt>
                <c:pt idx="604">
                  <c:v>10822.867860621211</c:v>
                </c:pt>
                <c:pt idx="605">
                  <c:v>10838.961535023789</c:v>
                </c:pt>
                <c:pt idx="606">
                  <c:v>10855.055169933119</c:v>
                </c:pt>
                <c:pt idx="607">
                  <c:v>10871.148748683237</c:v>
                </c:pt>
                <c:pt idx="608">
                  <c:v>10887.242254684466</c:v>
                </c:pt>
                <c:pt idx="609">
                  <c:v>10903.3356714233</c:v>
                </c:pt>
                <c:pt idx="610">
                  <c:v>10919.428982462263</c:v>
                </c:pt>
                <c:pt idx="611">
                  <c:v>10935.522171439807</c:v>
                </c:pt>
                <c:pt idx="612">
                  <c:v>10951.615222070166</c:v>
                </c:pt>
                <c:pt idx="613">
                  <c:v>10967.708118143248</c:v>
                </c:pt>
                <c:pt idx="614">
                  <c:v>10983.800843524503</c:v>
                </c:pt>
                <c:pt idx="615">
                  <c:v>10999.893382154805</c:v>
                </c:pt>
                <c:pt idx="616">
                  <c:v>11015.985718050315</c:v>
                </c:pt>
                <c:pt idx="617">
                  <c:v>11032.077835302382</c:v>
                </c:pt>
                <c:pt idx="618">
                  <c:v>11048.169718077388</c:v>
                </c:pt>
                <c:pt idx="619">
                  <c:v>11064.261350616653</c:v>
                </c:pt>
                <c:pt idx="620">
                  <c:v>11080.352717236286</c:v>
                </c:pt>
                <c:pt idx="621">
                  <c:v>11096.443802327094</c:v>
                </c:pt>
                <c:pt idx="622">
                  <c:v>11112.534590354417</c:v>
                </c:pt>
                <c:pt idx="623">
                  <c:v>11128.625065858043</c:v>
                </c:pt>
                <c:pt idx="624">
                  <c:v>11144.715213452062</c:v>
                </c:pt>
                <c:pt idx="625">
                  <c:v>11160.805017824749</c:v>
                </c:pt>
                <c:pt idx="626">
                  <c:v>11176.894463738445</c:v>
                </c:pt>
                <c:pt idx="627">
                  <c:v>11192.983536029429</c:v>
                </c:pt>
                <c:pt idx="628">
                  <c:v>11209.072219607795</c:v>
                </c:pt>
                <c:pt idx="629">
                  <c:v>11225.160499457337</c:v>
                </c:pt>
                <c:pt idx="630">
                  <c:v>11241.248360635409</c:v>
                </c:pt>
                <c:pt idx="631">
                  <c:v>11257.335788272823</c:v>
                </c:pt>
                <c:pt idx="632">
                  <c:v>11273.422767573713</c:v>
                </c:pt>
                <c:pt idx="633">
                  <c:v>11289.509283815418</c:v>
                </c:pt>
                <c:pt idx="634">
                  <c:v>11305.595322348358</c:v>
                </c:pt>
                <c:pt idx="635">
                  <c:v>11321.680868595906</c:v>
                </c:pt>
                <c:pt idx="636">
                  <c:v>11337.765908054276</c:v>
                </c:pt>
                <c:pt idx="637">
                  <c:v>11353.850426292402</c:v>
                </c:pt>
                <c:pt idx="638">
                  <c:v>11369.934408951796</c:v>
                </c:pt>
                <c:pt idx="639">
                  <c:v>11386.017841746449</c:v>
                </c:pt>
                <c:pt idx="640">
                  <c:v>11402.100710462697</c:v>
                </c:pt>
                <c:pt idx="641">
                  <c:v>11418.183000959105</c:v>
                </c:pt>
                <c:pt idx="642">
                  <c:v>11434.264699166339</c:v>
                </c:pt>
                <c:pt idx="643">
                  <c:v>11450.345791087042</c:v>
                </c:pt>
                <c:pt idx="644">
                  <c:v>11466.426262795731</c:v>
                </c:pt>
                <c:pt idx="645">
                  <c:v>11482.50610043865</c:v>
                </c:pt>
                <c:pt idx="646">
                  <c:v>11498.585290233666</c:v>
                </c:pt>
                <c:pt idx="647">
                  <c:v>11514.663818470141</c:v>
                </c:pt>
                <c:pt idx="648">
                  <c:v>11530.741671508806</c:v>
                </c:pt>
                <c:pt idx="649">
                  <c:v>11546.818835781658</c:v>
                </c:pt>
                <c:pt idx="650">
                  <c:v>11562.895297791811</c:v>
                </c:pt>
                <c:pt idx="651">
                  <c:v>11578.971044113401</c:v>
                </c:pt>
                <c:pt idx="652">
                  <c:v>11595.046061391449</c:v>
                </c:pt>
                <c:pt idx="653">
                  <c:v>11611.120336341744</c:v>
                </c:pt>
                <c:pt idx="654">
                  <c:v>11627.193855750727</c:v>
                </c:pt>
                <c:pt idx="655">
                  <c:v>11643.266606475359</c:v>
                </c:pt>
                <c:pt idx="656">
                  <c:v>11659.338575443016</c:v>
                </c:pt>
                <c:pt idx="657">
                  <c:v>11675.409749651351</c:v>
                </c:pt>
                <c:pt idx="658">
                  <c:v>11691.480116168186</c:v>
                </c:pt>
                <c:pt idx="659">
                  <c:v>11707.549662131389</c:v>
                </c:pt>
                <c:pt idx="660">
                  <c:v>11723.618374748748</c:v>
                </c:pt>
                <c:pt idx="661">
                  <c:v>11739.686241297855</c:v>
                </c:pt>
                <c:pt idx="662">
                  <c:v>11755.753249125988</c:v>
                </c:pt>
                <c:pt idx="663">
                  <c:v>11771.819385649987</c:v>
                </c:pt>
                <c:pt idx="664">
                  <c:v>11787.88463835613</c:v>
                </c:pt>
                <c:pt idx="665">
                  <c:v>11803.948994800019</c:v>
                </c:pt>
                <c:pt idx="666">
                  <c:v>11820.012442606469</c:v>
                </c:pt>
                <c:pt idx="667">
                  <c:v>11836.074969469359</c:v>
                </c:pt>
                <c:pt idx="668">
                  <c:v>11852.136563151549</c:v>
                </c:pt>
                <c:pt idx="669">
                  <c:v>11868.197211484729</c:v>
                </c:pt>
                <c:pt idx="670">
                  <c:v>11884.256902369316</c:v>
                </c:pt>
                <c:pt idx="671">
                  <c:v>11900.315623774333</c:v>
                </c:pt>
                <c:pt idx="672">
                  <c:v>11916.373363737286</c:v>
                </c:pt>
                <c:pt idx="673">
                  <c:v>11932.430110364039</c:v>
                </c:pt>
                <c:pt idx="674">
                  <c:v>11948.485851828715</c:v>
                </c:pt>
                <c:pt idx="675">
                  <c:v>11964.540576373549</c:v>
                </c:pt>
                <c:pt idx="676">
                  <c:v>11980.594272308788</c:v>
                </c:pt>
                <c:pt idx="677">
                  <c:v>11996.646928012569</c:v>
                </c:pt>
                <c:pt idx="678">
                  <c:v>12012.69853193079</c:v>
                </c:pt>
                <c:pt idx="679">
                  <c:v>12028.749072577006</c:v>
                </c:pt>
                <c:pt idx="680">
                  <c:v>12044.798538532294</c:v>
                </c:pt>
                <c:pt idx="681">
                  <c:v>12060.846918445148</c:v>
                </c:pt>
                <c:pt idx="682">
                  <c:v>12076.894201031355</c:v>
                </c:pt>
                <c:pt idx="683">
                  <c:v>12092.940375073869</c:v>
                </c:pt>
                <c:pt idx="684">
                  <c:v>12108.98542942271</c:v>
                </c:pt>
                <c:pt idx="685">
                  <c:v>12125.029352994819</c:v>
                </c:pt>
                <c:pt idx="686">
                  <c:v>12141.072134773969</c:v>
                </c:pt>
                <c:pt idx="687">
                  <c:v>12157.113763810628</c:v>
                </c:pt>
                <c:pt idx="688">
                  <c:v>12173.154229221844</c:v>
                </c:pt>
                <c:pt idx="689">
                  <c:v>12189.193520191126</c:v>
                </c:pt>
                <c:pt idx="690">
                  <c:v>12205.23162596833</c:v>
                </c:pt>
                <c:pt idx="691">
                  <c:v>12221.26853586954</c:v>
                </c:pt>
                <c:pt idx="692">
                  <c:v>12237.304239276946</c:v>
                </c:pt>
                <c:pt idx="693">
                  <c:v>12253.338725638729</c:v>
                </c:pt>
                <c:pt idx="694">
                  <c:v>12269.37198446894</c:v>
                </c:pt>
                <c:pt idx="695">
                  <c:v>12285.404005347391</c:v>
                </c:pt>
                <c:pt idx="696">
                  <c:v>12301.434777919525</c:v>
                </c:pt>
                <c:pt idx="697">
                  <c:v>12317.464291896309</c:v>
                </c:pt>
                <c:pt idx="698">
                  <c:v>12333.492537054106</c:v>
                </c:pt>
                <c:pt idx="699">
                  <c:v>12349.519503234571</c:v>
                </c:pt>
                <c:pt idx="700">
                  <c:v>12365.545180344516</c:v>
                </c:pt>
                <c:pt idx="701">
                  <c:v>12381.569558355808</c:v>
                </c:pt>
                <c:pt idx="702">
                  <c:v>12397.592627305248</c:v>
                </c:pt>
                <c:pt idx="703">
                  <c:v>12413.614377294449</c:v>
                </c:pt>
                <c:pt idx="704">
                  <c:v>12429.634798489722</c:v>
                </c:pt>
                <c:pt idx="705">
                  <c:v>12445.653881121958</c:v>
                </c:pt>
                <c:pt idx="706">
                  <c:v>12461.67161548651</c:v>
                </c:pt>
                <c:pt idx="707">
                  <c:v>12477.687991943079</c:v>
                </c:pt>
                <c:pt idx="708">
                  <c:v>12493.703000915602</c:v>
                </c:pt>
                <c:pt idx="709">
                  <c:v>12509.716632892121</c:v>
                </c:pt>
                <c:pt idx="710">
                  <c:v>12525.728878424674</c:v>
                </c:pt>
                <c:pt idx="711">
                  <c:v>12541.739728129187</c:v>
                </c:pt>
                <c:pt idx="712">
                  <c:v>12557.749172685337</c:v>
                </c:pt>
                <c:pt idx="713">
                  <c:v>12573.757202836463</c:v>
                </c:pt>
                <c:pt idx="714">
                  <c:v>12589.763809389418</c:v>
                </c:pt>
                <c:pt idx="715">
                  <c:v>12605.768983214484</c:v>
                </c:pt>
                <c:pt idx="716">
                  <c:v>12621.772715245228</c:v>
                </c:pt>
                <c:pt idx="717">
                  <c:v>12637.774996478403</c:v>
                </c:pt>
                <c:pt idx="718">
                  <c:v>12653.775817973838</c:v>
                </c:pt>
                <c:pt idx="719">
                  <c:v>12669.775170854295</c:v>
                </c:pt>
                <c:pt idx="720">
                  <c:v>12685.773046305378</c:v>
                </c:pt>
                <c:pt idx="721">
                  <c:v>12701.76943557541</c:v>
                </c:pt>
                <c:pt idx="722">
                  <c:v>12717.764329975311</c:v>
                </c:pt>
                <c:pt idx="723">
                  <c:v>12733.757720878491</c:v>
                </c:pt>
                <c:pt idx="724">
                  <c:v>12749.749599720732</c:v>
                </c:pt>
                <c:pt idx="725">
                  <c:v>12765.739958000064</c:v>
                </c:pt>
                <c:pt idx="726">
                  <c:v>12781.728787276665</c:v>
                </c:pt>
                <c:pt idx="727">
                  <c:v>12797.716079172729</c:v>
                </c:pt>
                <c:pt idx="728">
                  <c:v>12813.701825372365</c:v>
                </c:pt>
                <c:pt idx="729">
                  <c:v>12829.686017621478</c:v>
                </c:pt>
                <c:pt idx="730">
                  <c:v>12845.668647727638</c:v>
                </c:pt>
                <c:pt idx="731">
                  <c:v>12861.649707559996</c:v>
                </c:pt>
                <c:pt idx="732">
                  <c:v>12877.629189049139</c:v>
                </c:pt>
                <c:pt idx="733">
                  <c:v>12893.607084186988</c:v>
                </c:pt>
                <c:pt idx="734">
                  <c:v>12909.583385026688</c:v>
                </c:pt>
                <c:pt idx="735">
                  <c:v>12925.558083682487</c:v>
                </c:pt>
                <c:pt idx="736">
                  <c:v>12941.531172329614</c:v>
                </c:pt>
                <c:pt idx="737">
                  <c:v>12957.502643204187</c:v>
                </c:pt>
                <c:pt idx="738">
                  <c:v>12973.472488603062</c:v>
                </c:pt>
                <c:pt idx="739">
                  <c:v>12989.440700883764</c:v>
                </c:pt>
                <c:pt idx="740">
                  <c:v>13005.407272464332</c:v>
                </c:pt>
                <c:pt idx="741">
                  <c:v>13021.372195823227</c:v>
                </c:pt>
                <c:pt idx="742">
                  <c:v>13037.335463499217</c:v>
                </c:pt>
                <c:pt idx="743">
                  <c:v>13053.297068091248</c:v>
                </c:pt>
                <c:pt idx="744">
                  <c:v>13069.257002258344</c:v>
                </c:pt>
                <c:pt idx="745">
                  <c:v>13085.215258719494</c:v>
                </c:pt>
                <c:pt idx="746">
                  <c:v>13101.171830253526</c:v>
                </c:pt>
                <c:pt idx="747">
                  <c:v>13117.126709699001</c:v>
                </c:pt>
                <c:pt idx="748">
                  <c:v>13133.079889954102</c:v>
                </c:pt>
                <c:pt idx="749">
                  <c:v>13149.031363976514</c:v>
                </c:pt>
                <c:pt idx="750">
                  <c:v>13164.981124783311</c:v>
                </c:pt>
                <c:pt idx="751">
                  <c:v>13180.929165450845</c:v>
                </c:pt>
                <c:pt idx="752">
                  <c:v>13196.875479114635</c:v>
                </c:pt>
                <c:pt idx="753">
                  <c:v>13212.820058969242</c:v>
                </c:pt>
                <c:pt idx="754">
                  <c:v>13228.762898268178</c:v>
                </c:pt>
                <c:pt idx="755">
                  <c:v>13244.70399032376</c:v>
                </c:pt>
                <c:pt idx="756">
                  <c:v>13260.643328507029</c:v>
                </c:pt>
                <c:pt idx="757">
                  <c:v>13276.580906247618</c:v>
                </c:pt>
                <c:pt idx="758">
                  <c:v>13292.51671703365</c:v>
                </c:pt>
                <c:pt idx="759">
                  <c:v>13308.450754411608</c:v>
                </c:pt>
                <c:pt idx="760">
                  <c:v>13324.383011986241</c:v>
                </c:pt>
                <c:pt idx="761">
                  <c:v>13340.313483420443</c:v>
                </c:pt>
                <c:pt idx="762">
                  <c:v>13356.242162435139</c:v>
                </c:pt>
                <c:pt idx="763">
                  <c:v>13372.169042809173</c:v>
                </c:pt>
                <c:pt idx="764">
                  <c:v>13388.094118379204</c:v>
                </c:pt>
                <c:pt idx="765">
                  <c:v>13404.017383039571</c:v>
                </c:pt>
                <c:pt idx="766">
                  <c:v>13419.938830742205</c:v>
                </c:pt>
                <c:pt idx="767">
                  <c:v>13435.858455496511</c:v>
                </c:pt>
                <c:pt idx="768">
                  <c:v>13451.776251369241</c:v>
                </c:pt>
                <c:pt idx="769">
                  <c:v>13467.692212484404</c:v>
                </c:pt>
                <c:pt idx="770">
                  <c:v>13483.606333023126</c:v>
                </c:pt>
                <c:pt idx="771">
                  <c:v>13499.518607223576</c:v>
                </c:pt>
                <c:pt idx="772">
                  <c:v>13515.429029380815</c:v>
                </c:pt>
                <c:pt idx="773">
                  <c:v>13531.337593846707</c:v>
                </c:pt>
                <c:pt idx="774">
                  <c:v>13547.244295029799</c:v>
                </c:pt>
                <c:pt idx="775">
                  <c:v>13563.149127395214</c:v>
                </c:pt>
                <c:pt idx="776">
                  <c:v>13579.052085464542</c:v>
                </c:pt>
                <c:pt idx="777">
                  <c:v>13594.953163815713</c:v>
                </c:pt>
                <c:pt idx="778">
                  <c:v>13610.852357082906</c:v>
                </c:pt>
                <c:pt idx="779">
                  <c:v>13626.749659956417</c:v>
                </c:pt>
                <c:pt idx="780">
                  <c:v>13642.645067182568</c:v>
                </c:pt>
                <c:pt idx="781">
                  <c:v>13658.538573563575</c:v>
                </c:pt>
                <c:pt idx="782">
                  <c:v>13674.430173957457</c:v>
                </c:pt>
                <c:pt idx="783">
                  <c:v>13690.319863277915</c:v>
                </c:pt>
                <c:pt idx="784">
                  <c:v>13706.207636494211</c:v>
                </c:pt>
                <c:pt idx="785">
                  <c:v>13722.093488631077</c:v>
                </c:pt>
                <c:pt idx="786">
                  <c:v>13737.977414768589</c:v>
                </c:pt>
                <c:pt idx="787">
                  <c:v>13753.859410042067</c:v>
                </c:pt>
                <c:pt idx="788">
                  <c:v>13769.739469641947</c:v>
                </c:pt>
                <c:pt idx="789">
                  <c:v>13785.6175888137</c:v>
                </c:pt>
                <c:pt idx="790">
                  <c:v>13801.493762857681</c:v>
                </c:pt>
                <c:pt idx="791">
                  <c:v>13817.367987129062</c:v>
                </c:pt>
                <c:pt idx="792">
                  <c:v>13833.240257037683</c:v>
                </c:pt>
                <c:pt idx="793">
                  <c:v>13849.11056804797</c:v>
                </c:pt>
                <c:pt idx="794">
                  <c:v>13864.978915678808</c:v>
                </c:pt>
                <c:pt idx="795">
                  <c:v>13880.845295503439</c:v>
                </c:pt>
                <c:pt idx="796">
                  <c:v>13896.709703149349</c:v>
                </c:pt>
                <c:pt idx="797">
                  <c:v>13912.572134298147</c:v>
                </c:pt>
                <c:pt idx="798">
                  <c:v>13928.432584685484</c:v>
                </c:pt>
                <c:pt idx="799">
                  <c:v>13944.29105010091</c:v>
                </c:pt>
                <c:pt idx="800">
                  <c:v>13960.147526387789</c:v>
                </c:pt>
                <c:pt idx="801">
                  <c:v>13976.002009443175</c:v>
                </c:pt>
                <c:pt idx="802">
                  <c:v>13991.854495217702</c:v>
                </c:pt>
                <c:pt idx="803">
                  <c:v>14007.704979715485</c:v>
                </c:pt>
                <c:pt idx="804">
                  <c:v>14023.553458994003</c:v>
                </c:pt>
                <c:pt idx="805">
                  <c:v>14039.39992916399</c:v>
                </c:pt>
                <c:pt idx="806">
                  <c:v>14055.244386389328</c:v>
                </c:pt>
                <c:pt idx="807">
                  <c:v>14071.086826886927</c:v>
                </c:pt>
                <c:pt idx="808">
                  <c:v>14086.92724692664</c:v>
                </c:pt>
                <c:pt idx="809">
                  <c:v>14102.765642831124</c:v>
                </c:pt>
                <c:pt idx="810">
                  <c:v>14118.602010975754</c:v>
                </c:pt>
                <c:pt idx="811">
                  <c:v>14134.436347788504</c:v>
                </c:pt>
                <c:pt idx="812">
                  <c:v>14150.268649749834</c:v>
                </c:pt>
                <c:pt idx="813">
                  <c:v>14166.098913392596</c:v>
                </c:pt>
                <c:pt idx="814">
                  <c:v>14181.927135301903</c:v>
                </c:pt>
                <c:pt idx="815">
                  <c:v>14197.753312115045</c:v>
                </c:pt>
                <c:pt idx="816">
                  <c:v>14213.57744052136</c:v>
                </c:pt>
                <c:pt idx="817">
                  <c:v>14229.399517262138</c:v>
                </c:pt>
                <c:pt idx="818">
                  <c:v>14245.219539130507</c:v>
                </c:pt>
                <c:pt idx="819">
                  <c:v>14261.037502971323</c:v>
                </c:pt>
                <c:pt idx="820">
                  <c:v>14276.853405681069</c:v>
                </c:pt>
                <c:pt idx="821">
                  <c:v>14292.667244207738</c:v>
                </c:pt>
                <c:pt idx="822">
                  <c:v>14308.479015550729</c:v>
                </c:pt>
                <c:pt idx="823">
                  <c:v>14324.28871676074</c:v>
                </c:pt>
                <c:pt idx="824">
                  <c:v>14340.09634493966</c:v>
                </c:pt>
                <c:pt idx="825">
                  <c:v>14355.901897240456</c:v>
                </c:pt>
                <c:pt idx="826">
                  <c:v>14371.705370867074</c:v>
                </c:pt>
                <c:pt idx="827">
                  <c:v>14387.506763074316</c:v>
                </c:pt>
                <c:pt idx="828">
                  <c:v>14403.306071167752</c:v>
                </c:pt>
                <c:pt idx="829">
                  <c:v>14419.103292503598</c:v>
                </c:pt>
                <c:pt idx="830">
                  <c:v>14434.898424488614</c:v>
                </c:pt>
                <c:pt idx="831">
                  <c:v>14450.691464579997</c:v>
                </c:pt>
                <c:pt idx="832">
                  <c:v>14466.48241028526</c:v>
                </c:pt>
                <c:pt idx="833">
                  <c:v>14482.271259162155</c:v>
                </c:pt>
                <c:pt idx="834">
                  <c:v>14498.058008818538</c:v>
                </c:pt>
                <c:pt idx="835">
                  <c:v>14513.842656912266</c:v>
                </c:pt>
                <c:pt idx="836">
                  <c:v>14529.625201151095</c:v>
                </c:pt>
                <c:pt idx="837">
                  <c:v>14545.405639292585</c:v>
                </c:pt>
                <c:pt idx="838">
                  <c:v>14561.183969143975</c:v>
                </c:pt>
                <c:pt idx="839">
                  <c:v>14576.960188562069</c:v>
                </c:pt>
                <c:pt idx="840">
                  <c:v>14592.73429545316</c:v>
                </c:pt>
                <c:pt idx="841">
                  <c:v>14608.506287772892</c:v>
                </c:pt>
                <c:pt idx="842">
                  <c:v>14624.276163526172</c:v>
                </c:pt>
                <c:pt idx="843">
                  <c:v>14640.043920767064</c:v>
                </c:pt>
                <c:pt idx="844">
                  <c:v>14655.809557598661</c:v>
                </c:pt>
                <c:pt idx="845">
                  <c:v>14671.573072173005</c:v>
                </c:pt>
                <c:pt idx="846">
                  <c:v>14687.334462690966</c:v>
                </c:pt>
                <c:pt idx="847">
                  <c:v>14703.09372740214</c:v>
                </c:pt>
                <c:pt idx="848">
                  <c:v>14718.850864604743</c:v>
                </c:pt>
                <c:pt idx="849">
                  <c:v>14734.605872645494</c:v>
                </c:pt>
                <c:pt idx="850">
                  <c:v>14750.358749919536</c:v>
                </c:pt>
                <c:pt idx="851">
                  <c:v>14766.109494870294</c:v>
                </c:pt>
                <c:pt idx="852">
                  <c:v>14781.858105989402</c:v>
                </c:pt>
                <c:pt idx="853">
                  <c:v>14797.604581816573</c:v>
                </c:pt>
                <c:pt idx="854">
                  <c:v>14813.34892093951</c:v>
                </c:pt>
                <c:pt idx="855">
                  <c:v>14829.091121993784</c:v>
                </c:pt>
                <c:pt idx="856">
                  <c:v>14844.831183662745</c:v>
                </c:pt>
                <c:pt idx="857">
                  <c:v>14860.569104677415</c:v>
                </c:pt>
                <c:pt idx="858">
                  <c:v>14876.304883816361</c:v>
                </c:pt>
                <c:pt idx="859">
                  <c:v>14892.038519905609</c:v>
                </c:pt>
                <c:pt idx="860">
                  <c:v>14907.770011818546</c:v>
                </c:pt>
                <c:pt idx="861">
                  <c:v>14923.499358475794</c:v>
                </c:pt>
                <c:pt idx="862">
                  <c:v>14939.22655884511</c:v>
                </c:pt>
                <c:pt idx="863">
                  <c:v>14954.951611941297</c:v>
                </c:pt>
                <c:pt idx="864">
                  <c:v>14970.674516826082</c:v>
                </c:pt>
                <c:pt idx="865">
                  <c:v>14986.395272608006</c:v>
                </c:pt>
                <c:pt idx="866">
                  <c:v>15002.113878442351</c:v>
                </c:pt>
                <c:pt idx="867">
                  <c:v>15017.83033353099</c:v>
                </c:pt>
                <c:pt idx="868">
                  <c:v>15033.544637122324</c:v>
                </c:pt>
                <c:pt idx="869">
                  <c:v>15049.256788511153</c:v>
                </c:pt>
                <c:pt idx="870">
                  <c:v>15064.966787038567</c:v>
                </c:pt>
                <c:pt idx="871">
                  <c:v>15080.674632091868</c:v>
                </c:pt>
                <c:pt idx="872">
                  <c:v>15096.38032310444</c:v>
                </c:pt>
                <c:pt idx="873">
                  <c:v>15112.083859555663</c:v>
                </c:pt>
                <c:pt idx="874">
                  <c:v>15127.785240970783</c:v>
                </c:pt>
                <c:pt idx="875">
                  <c:v>15143.484466920845</c:v>
                </c:pt>
                <c:pt idx="876">
                  <c:v>15159.18153702255</c:v>
                </c:pt>
                <c:pt idx="877">
                  <c:v>15174.876450938191</c:v>
                </c:pt>
                <c:pt idx="878">
                  <c:v>15190.569208375504</c:v>
                </c:pt>
                <c:pt idx="879">
                  <c:v>15206.2598090876</c:v>
                </c:pt>
                <c:pt idx="880">
                  <c:v>15221.948252872853</c:v>
                </c:pt>
                <c:pt idx="881">
                  <c:v>15237.634539574783</c:v>
                </c:pt>
                <c:pt idx="882">
                  <c:v>15253.318669081968</c:v>
                </c:pt>
                <c:pt idx="883">
                  <c:v>15269.00064132793</c:v>
                </c:pt>
                <c:pt idx="884">
                  <c:v>15284.680456291031</c:v>
                </c:pt>
                <c:pt idx="885">
                  <c:v>15300.358113994387</c:v>
                </c:pt>
                <c:pt idx="886">
                  <c:v>15316.033614505739</c:v>
                </c:pt>
                <c:pt idx="887">
                  <c:v>15331.706957937367</c:v>
                </c:pt>
                <c:pt idx="888">
                  <c:v>15347.37814444598</c:v>
                </c:pt>
                <c:pt idx="889">
                  <c:v>15363.047174232624</c:v>
                </c:pt>
                <c:pt idx="890">
                  <c:v>15378.714047542557</c:v>
                </c:pt>
                <c:pt idx="891">
                  <c:v>15394.378764665164</c:v>
                </c:pt>
                <c:pt idx="892">
                  <c:v>15410.041325933846</c:v>
                </c:pt>
                <c:pt idx="893">
                  <c:v>15425.701731725929</c:v>
                </c:pt>
                <c:pt idx="894">
                  <c:v>15441.359982462545</c:v>
                </c:pt>
                <c:pt idx="895">
                  <c:v>15457.016078608531</c:v>
                </c:pt>
                <c:pt idx="896">
                  <c:v>15472.670020672347</c:v>
                </c:pt>
                <c:pt idx="897">
                  <c:v>15488.321809205947</c:v>
                </c:pt>
                <c:pt idx="898">
                  <c:v>15503.971444804691</c:v>
                </c:pt>
                <c:pt idx="899">
                  <c:v>15519.61892810724</c:v>
                </c:pt>
                <c:pt idx="900">
                  <c:v>15535.264259795455</c:v>
                </c:pt>
                <c:pt idx="901">
                  <c:v>15550.907440594287</c:v>
                </c:pt>
                <c:pt idx="902">
                  <c:v>15566.548471271686</c:v>
                </c:pt>
                <c:pt idx="903">
                  <c:v>15582.187352638495</c:v>
                </c:pt>
                <c:pt idx="904">
                  <c:v>15597.824085548342</c:v>
                </c:pt>
                <c:pt idx="905">
                  <c:v>15613.458670897544</c:v>
                </c:pt>
                <c:pt idx="906">
                  <c:v>15629.091109625013</c:v>
                </c:pt>
                <c:pt idx="907">
                  <c:v>15644.721402712124</c:v>
                </c:pt>
                <c:pt idx="908">
                  <c:v>15660.349551182664</c:v>
                </c:pt>
                <c:pt idx="909">
                  <c:v>15675.975556102672</c:v>
                </c:pt>
                <c:pt idx="910">
                  <c:v>15691.599418580385</c:v>
                </c:pt>
                <c:pt idx="911">
                  <c:v>15707.221139766109</c:v>
                </c:pt>
                <c:pt idx="912">
                  <c:v>15722.840720852133</c:v>
                </c:pt>
                <c:pt idx="913">
                  <c:v>15738.458163072615</c:v>
                </c:pt>
                <c:pt idx="914">
                  <c:v>15754.073467703489</c:v>
                </c:pt>
                <c:pt idx="915">
                  <c:v>15769.686636062366</c:v>
                </c:pt>
                <c:pt idx="916">
                  <c:v>15785.29766950842</c:v>
                </c:pt>
                <c:pt idx="917">
                  <c:v>15800.906569442304</c:v>
                </c:pt>
                <c:pt idx="918">
                  <c:v>15816.513337306042</c:v>
                </c:pt>
                <c:pt idx="919">
                  <c:v>15832.11797458291</c:v>
                </c:pt>
                <c:pt idx="920">
                  <c:v>15847.720482797373</c:v>
                </c:pt>
                <c:pt idx="921">
                  <c:v>15863.32086351494</c:v>
                </c:pt>
                <c:pt idx="922">
                  <c:v>15878.919118342124</c:v>
                </c:pt>
                <c:pt idx="923">
                  <c:v>15894.51524892626</c:v>
                </c:pt>
                <c:pt idx="924">
                  <c:v>15910.109256955482</c:v>
                </c:pt>
                <c:pt idx="925">
                  <c:v>15925.701144158571</c:v>
                </c:pt>
                <c:pt idx="926">
                  <c:v>15941.290912304878</c:v>
                </c:pt>
                <c:pt idx="927">
                  <c:v>15956.878563204224</c:v>
                </c:pt>
                <c:pt idx="928">
                  <c:v>15972.464098706776</c:v>
                </c:pt>
                <c:pt idx="929">
                  <c:v>15988.047520702992</c:v>
                </c:pt>
                <c:pt idx="930">
                  <c:v>16003.628831123477</c:v>
                </c:pt>
                <c:pt idx="931">
                  <c:v>16019.208031938901</c:v>
                </c:pt>
                <c:pt idx="932">
                  <c:v>16034.785125159902</c:v>
                </c:pt>
                <c:pt idx="933">
                  <c:v>16050.360112836977</c:v>
                </c:pt>
                <c:pt idx="934">
                  <c:v>16065.932997060403</c:v>
                </c:pt>
                <c:pt idx="935">
                  <c:v>16081.5037799601</c:v>
                </c:pt>
                <c:pt idx="936">
                  <c:v>16097.072463705572</c:v>
                </c:pt>
                <c:pt idx="937">
                  <c:v>16112.639050505783</c:v>
                </c:pt>
                <c:pt idx="938">
                  <c:v>16128.203542609057</c:v>
                </c:pt>
                <c:pt idx="939">
                  <c:v>16143.765942302998</c:v>
                </c:pt>
                <c:pt idx="940">
                  <c:v>16159.326251914361</c:v>
                </c:pt>
                <c:pt idx="941">
                  <c:v>16174.88447380899</c:v>
                </c:pt>
                <c:pt idx="942">
                  <c:v>16190.440610391683</c:v>
                </c:pt>
                <c:pt idx="943">
                  <c:v>16205.994664106114</c:v>
                </c:pt>
                <c:pt idx="944">
                  <c:v>16221.546637434729</c:v>
                </c:pt>
                <c:pt idx="945">
                  <c:v>16237.096532898646</c:v>
                </c:pt>
                <c:pt idx="946">
                  <c:v>16252.644353057556</c:v>
                </c:pt>
                <c:pt idx="947">
                  <c:v>16268.190100509624</c:v>
                </c:pt>
                <c:pt idx="948">
                  <c:v>16283.733777891402</c:v>
                </c:pt>
                <c:pt idx="949">
                  <c:v>16299.275387877708</c:v>
                </c:pt>
                <c:pt idx="950">
                  <c:v>16314.814933181538</c:v>
                </c:pt>
                <c:pt idx="951">
                  <c:v>16330.352416553977</c:v>
                </c:pt>
                <c:pt idx="952">
                  <c:v>16345.887840784084</c:v>
                </c:pt>
                <c:pt idx="953">
                  <c:v>16361.421208698819</c:v>
                </c:pt>
                <c:pt idx="954">
                  <c:v>16376.952523162903</c:v>
                </c:pt>
                <c:pt idx="955">
                  <c:v>16392.481787078767</c:v>
                </c:pt>
                <c:pt idx="956">
                  <c:v>16408.009003386422</c:v>
                </c:pt>
                <c:pt idx="957">
                  <c:v>16423.534175063367</c:v>
                </c:pt>
                <c:pt idx="958">
                  <c:v>16439.057305124505</c:v>
                </c:pt>
                <c:pt idx="959">
                  <c:v>16454.578396622026</c:v>
                </c:pt>
                <c:pt idx="960">
                  <c:v>16470.097452645321</c:v>
                </c:pt>
                <c:pt idx="961">
                  <c:v>16485.614476320887</c:v>
                </c:pt>
                <c:pt idx="962">
                  <c:v>16501.129470812215</c:v>
                </c:pt>
                <c:pt idx="963">
                  <c:v>16516.642439319705</c:v>
                </c:pt>
                <c:pt idx="964">
                  <c:v>16532.153385080572</c:v>
                </c:pt>
                <c:pt idx="965">
                  <c:v>16547.662311368724</c:v>
                </c:pt>
                <c:pt idx="966">
                  <c:v>16563.169221494703</c:v>
                </c:pt>
                <c:pt idx="967">
                  <c:v>16578.674118805557</c:v>
                </c:pt>
                <c:pt idx="968">
                  <c:v>16594.177006684753</c:v>
                </c:pt>
                <c:pt idx="969">
                  <c:v>16609.677888552069</c:v>
                </c:pt>
                <c:pt idx="970">
                  <c:v>16625.17676786353</c:v>
                </c:pt>
                <c:pt idx="971">
                  <c:v>16640.673648111275</c:v>
                </c:pt>
                <c:pt idx="972">
                  <c:v>16656.168532823474</c:v>
                </c:pt>
                <c:pt idx="973">
                  <c:v>16671.661425564245</c:v>
                </c:pt>
                <c:pt idx="974">
                  <c:v>16687.152329933513</c:v>
                </c:pt>
                <c:pt idx="975">
                  <c:v>16702.641249566979</c:v>
                </c:pt>
                <c:pt idx="976">
                  <c:v>16718.128188135968</c:v>
                </c:pt>
                <c:pt idx="977">
                  <c:v>16733.613149347344</c:v>
                </c:pt>
                <c:pt idx="978">
                  <c:v>16749.096136943459</c:v>
                </c:pt>
                <c:pt idx="979">
                  <c:v>16764.577154701979</c:v>
                </c:pt>
                <c:pt idx="980">
                  <c:v>16780.056206435846</c:v>
                </c:pt>
                <c:pt idx="981">
                  <c:v>16795.533295993177</c:v>
                </c:pt>
                <c:pt idx="982">
                  <c:v>16811.008427257129</c:v>
                </c:pt>
                <c:pt idx="983">
                  <c:v>16826.481604145851</c:v>
                </c:pt>
                <c:pt idx="984">
                  <c:v>16841.952830612365</c:v>
                </c:pt>
                <c:pt idx="985">
                  <c:v>16857.422110644453</c:v>
                </c:pt>
                <c:pt idx="986">
                  <c:v>16872.889448264606</c:v>
                </c:pt>
                <c:pt idx="987">
                  <c:v>16888.354847529881</c:v>
                </c:pt>
                <c:pt idx="988">
                  <c:v>16903.818312531836</c:v>
                </c:pt>
                <c:pt idx="989">
                  <c:v>16919.279847396429</c:v>
                </c:pt>
                <c:pt idx="990">
                  <c:v>16934.739456283907</c:v>
                </c:pt>
                <c:pt idx="991">
                  <c:v>16950.197143388723</c:v>
                </c:pt>
                <c:pt idx="992">
                  <c:v>16965.652912939458</c:v>
                </c:pt>
                <c:pt idx="993">
                  <c:v>16981.106769198683</c:v>
                </c:pt>
                <c:pt idx="994">
                  <c:v>16996.558716462911</c:v>
                </c:pt>
                <c:pt idx="995">
                  <c:v>17012.008759062453</c:v>
                </c:pt>
                <c:pt idx="996">
                  <c:v>17027.456901361373</c:v>
                </c:pt>
                <c:pt idx="997">
                  <c:v>17042.903147757355</c:v>
                </c:pt>
                <c:pt idx="998">
                  <c:v>17058.347502681627</c:v>
                </c:pt>
                <c:pt idx="999">
                  <c:v>17073.789970598871</c:v>
                </c:pt>
                <c:pt idx="1000">
                  <c:v>17089.230556007093</c:v>
                </c:pt>
                <c:pt idx="1001">
                  <c:v>17104.66926343758</c:v>
                </c:pt>
                <c:pt idx="1002">
                  <c:v>17120.106097454769</c:v>
                </c:pt>
                <c:pt idx="1003">
                  <c:v>17135.541062656153</c:v>
                </c:pt>
                <c:pt idx="1004">
                  <c:v>17150.974163672221</c:v>
                </c:pt>
                <c:pt idx="1005">
                  <c:v>17166.405405166315</c:v>
                </c:pt>
                <c:pt idx="1006">
                  <c:v>17181.834791834575</c:v>
                </c:pt>
                <c:pt idx="1007">
                  <c:v>17197.262328405821</c:v>
                </c:pt>
                <c:pt idx="1008">
                  <c:v>17212.688019641464</c:v>
                </c:pt>
                <c:pt idx="1009">
                  <c:v>17228.111870335437</c:v>
                </c:pt>
                <c:pt idx="1010">
                  <c:v>17243.533885314053</c:v>
                </c:pt>
                <c:pt idx="1011">
                  <c:v>17258.954069435949</c:v>
                </c:pt>
                <c:pt idx="1012">
                  <c:v>17274.372427591981</c:v>
                </c:pt>
                <c:pt idx="1013">
                  <c:v>17289.788964705134</c:v>
                </c:pt>
                <c:pt idx="1014">
                  <c:v>17305.203685730423</c:v>
                </c:pt>
                <c:pt idx="1015">
                  <c:v>17320.616595654781</c:v>
                </c:pt>
                <c:pt idx="1016">
                  <c:v>17336.027699497019</c:v>
                </c:pt>
                <c:pt idx="1017">
                  <c:v>17351.437002307674</c:v>
                </c:pt>
                <c:pt idx="1018">
                  <c:v>17366.844509168943</c:v>
                </c:pt>
                <c:pt idx="1019">
                  <c:v>17382.250225194599</c:v>
                </c:pt>
                <c:pt idx="1020">
                  <c:v>17397.654155529875</c:v>
                </c:pt>
                <c:pt idx="1021">
                  <c:v>17413.056305351383</c:v>
                </c:pt>
                <c:pt idx="1022">
                  <c:v>17428.45667986702</c:v>
                </c:pt>
                <c:pt idx="1023">
                  <c:v>17443.855284315887</c:v>
                </c:pt>
                <c:pt idx="1024">
                  <c:v>17459.252123968159</c:v>
                </c:pt>
                <c:pt idx="1025">
                  <c:v>17474.647204125038</c:v>
                </c:pt>
                <c:pt idx="1026">
                  <c:v>17490.040530118626</c:v>
                </c:pt>
                <c:pt idx="1027">
                  <c:v>17505.432107311859</c:v>
                </c:pt>
                <c:pt idx="1028">
                  <c:v>17520.821941098384</c:v>
                </c:pt>
                <c:pt idx="1029">
                  <c:v>17536.210036902492</c:v>
                </c:pt>
                <c:pt idx="1030">
                  <c:v>17551.59640017902</c:v>
                </c:pt>
                <c:pt idx="1031">
                  <c:v>17566.981036413257</c:v>
                </c:pt>
                <c:pt idx="1032">
                  <c:v>17582.363951120831</c:v>
                </c:pt>
                <c:pt idx="1033">
                  <c:v>17597.745149847662</c:v>
                </c:pt>
                <c:pt idx="1034">
                  <c:v>17613.124638169826</c:v>
                </c:pt>
                <c:pt idx="1035">
                  <c:v>17628.50242169348</c:v>
                </c:pt>
                <c:pt idx="1036">
                  <c:v>17643.878506054774</c:v>
                </c:pt>
                <c:pt idx="1037">
                  <c:v>17659.25289691977</c:v>
                </c:pt>
                <c:pt idx="1038">
                  <c:v>17674.625599984323</c:v>
                </c:pt>
                <c:pt idx="1039">
                  <c:v>17689.996620973991</c:v>
                </c:pt>
                <c:pt idx="1040">
                  <c:v>17705.365965643963</c:v>
                </c:pt>
                <c:pt idx="1041">
                  <c:v>17720.733639778973</c:v>
                </c:pt>
                <c:pt idx="1042">
                  <c:v>17736.099649193176</c:v>
                </c:pt>
                <c:pt idx="1043">
                  <c:v>17751.46399973008</c:v>
                </c:pt>
                <c:pt idx="1044">
                  <c:v>17766.826697262444</c:v>
                </c:pt>
                <c:pt idx="1045">
                  <c:v>17782.187747692202</c:v>
                </c:pt>
                <c:pt idx="1046">
                  <c:v>17797.547156950361</c:v>
                </c:pt>
                <c:pt idx="1047">
                  <c:v>17812.904930996905</c:v>
                </c:pt>
                <c:pt idx="1048">
                  <c:v>17828.261075820701</c:v>
                </c:pt>
                <c:pt idx="1049">
                  <c:v>17843.615597439428</c:v>
                </c:pt>
                <c:pt idx="1050">
                  <c:v>17858.968501899475</c:v>
                </c:pt>
                <c:pt idx="1051">
                  <c:v>17874.319795275846</c:v>
                </c:pt>
                <c:pt idx="1052">
                  <c:v>17889.669483672074</c:v>
                </c:pt>
                <c:pt idx="1053">
                  <c:v>17905.017573220124</c:v>
                </c:pt>
                <c:pt idx="1054">
                  <c:v>17920.364070080301</c:v>
                </c:pt>
                <c:pt idx="1055">
                  <c:v>17935.708980441195</c:v>
                </c:pt>
                <c:pt idx="1056">
                  <c:v>17951.052310519532</c:v>
                </c:pt>
                <c:pt idx="1057">
                  <c:v>17966.394066560115</c:v>
                </c:pt>
                <c:pt idx="1058">
                  <c:v>17981.734254835745</c:v>
                </c:pt>
                <c:pt idx="1059">
                  <c:v>17997.072881647106</c:v>
                </c:pt>
                <c:pt idx="1060">
                  <c:v>18012.409953322702</c:v>
                </c:pt>
                <c:pt idx="1061">
                  <c:v>18027.745476218723</c:v>
                </c:pt>
                <c:pt idx="1062">
                  <c:v>18043.079456719002</c:v>
                </c:pt>
                <c:pt idx="1063">
                  <c:v>18058.411901234915</c:v>
                </c:pt>
                <c:pt idx="1064">
                  <c:v>18073.742816205249</c:v>
                </c:pt>
                <c:pt idx="1065">
                  <c:v>18089.072208096186</c:v>
                </c:pt>
                <c:pt idx="1066">
                  <c:v>18104.400083401135</c:v>
                </c:pt>
                <c:pt idx="1067">
                  <c:v>18119.726448640711</c:v>
                </c:pt>
                <c:pt idx="1068">
                  <c:v>18135.051310362578</c:v>
                </c:pt>
                <c:pt idx="1069">
                  <c:v>18150.374675141436</c:v>
                </c:pt>
                <c:pt idx="1070">
                  <c:v>18165.696549578868</c:v>
                </c:pt>
                <c:pt idx="1071">
                  <c:v>18181.016940303267</c:v>
                </c:pt>
                <c:pt idx="1072">
                  <c:v>18196.335853969773</c:v>
                </c:pt>
                <c:pt idx="1073">
                  <c:v>18211.653297260156</c:v>
                </c:pt>
                <c:pt idx="1074">
                  <c:v>18226.96927688273</c:v>
                </c:pt>
                <c:pt idx="1075">
                  <c:v>18242.283799572269</c:v>
                </c:pt>
                <c:pt idx="1076">
                  <c:v>18257.596872089933</c:v>
                </c:pt>
                <c:pt idx="1077">
                  <c:v>18272.908501223144</c:v>
                </c:pt>
                <c:pt idx="1078">
                  <c:v>18288.218693785533</c:v>
                </c:pt>
                <c:pt idx="1079">
                  <c:v>18303.527456616826</c:v>
                </c:pt>
                <c:pt idx="1080">
                  <c:v>18318.83479658276</c:v>
                </c:pt>
                <c:pt idx="1081">
                  <c:v>18334.140720575026</c:v>
                </c:pt>
                <c:pt idx="1082">
                  <c:v>18349.44523551111</c:v>
                </c:pt>
                <c:pt idx="1083">
                  <c:v>18364.748348334298</c:v>
                </c:pt>
                <c:pt idx="1084">
                  <c:v>18380.050066013497</c:v>
                </c:pt>
                <c:pt idx="1085">
                  <c:v>18395.350395543213</c:v>
                </c:pt>
                <c:pt idx="1086">
                  <c:v>18410.64934394342</c:v>
                </c:pt>
                <c:pt idx="1087">
                  <c:v>18425.946918259495</c:v>
                </c:pt>
                <c:pt idx="1088">
                  <c:v>18441.243125562141</c:v>
                </c:pt>
                <c:pt idx="1089">
                  <c:v>18456.537972947248</c:v>
                </c:pt>
                <c:pt idx="1090">
                  <c:v>18471.831467535871</c:v>
                </c:pt>
                <c:pt idx="1091">
                  <c:v>18487.123616474102</c:v>
                </c:pt>
                <c:pt idx="1092">
                  <c:v>18502.414426932974</c:v>
                </c:pt>
                <c:pt idx="1093">
                  <c:v>18517.703906108407</c:v>
                </c:pt>
                <c:pt idx="1094">
                  <c:v>18532.992061221099</c:v>
                </c:pt>
                <c:pt idx="1095">
                  <c:v>18548.278899516441</c:v>
                </c:pt>
                <c:pt idx="1096">
                  <c:v>18563.564428264432</c:v>
                </c:pt>
                <c:pt idx="1097">
                  <c:v>18578.848654759597</c:v>
                </c:pt>
                <c:pt idx="1098">
                  <c:v>18594.13158632088</c:v>
                </c:pt>
                <c:pt idx="1099">
                  <c:v>18609.413230291586</c:v>
                </c:pt>
                <c:pt idx="1100">
                  <c:v>18624.693594039261</c:v>
                </c:pt>
                <c:pt idx="1101">
                  <c:v>18639.972684955635</c:v>
                </c:pt>
                <c:pt idx="1102">
                  <c:v>18655.250510456524</c:v>
                </c:pt>
                <c:pt idx="1103">
                  <c:v>18670.527077981726</c:v>
                </c:pt>
                <c:pt idx="1104">
                  <c:v>18685.80239499496</c:v>
                </c:pt>
                <c:pt idx="1105">
                  <c:v>18701.076468983778</c:v>
                </c:pt>
                <c:pt idx="1106">
                  <c:v>18716.349307459441</c:v>
                </c:pt>
                <c:pt idx="1107">
                  <c:v>18731.62091795688</c:v>
                </c:pt>
                <c:pt idx="1108">
                  <c:v>18746.891308034596</c:v>
                </c:pt>
                <c:pt idx="1109">
                  <c:v>18762.160485274555</c:v>
                </c:pt>
                <c:pt idx="1110">
                  <c:v>18777.428457282102</c:v>
                </c:pt>
                <c:pt idx="1111">
                  <c:v>18792.695231685913</c:v>
                </c:pt>
                <c:pt idx="1112">
                  <c:v>18807.960816137867</c:v>
                </c:pt>
                <c:pt idx="1113">
                  <c:v>18823.225218312971</c:v>
                </c:pt>
                <c:pt idx="1114">
                  <c:v>18838.488445909294</c:v>
                </c:pt>
                <c:pt idx="1115">
                  <c:v>18853.750506647841</c:v>
                </c:pt>
                <c:pt idx="1116">
                  <c:v>18869.011408272509</c:v>
                </c:pt>
                <c:pt idx="1117">
                  <c:v>18884.271158549978</c:v>
                </c:pt>
                <c:pt idx="1118">
                  <c:v>18899.529765269632</c:v>
                </c:pt>
                <c:pt idx="1119">
                  <c:v>18914.787236243465</c:v>
                </c:pt>
                <c:pt idx="1120">
                  <c:v>18930.043579306002</c:v>
                </c:pt>
                <c:pt idx="1121">
                  <c:v>18945.298802314232</c:v>
                </c:pt>
                <c:pt idx="1122">
                  <c:v>18960.552913147469</c:v>
                </c:pt>
                <c:pt idx="1123">
                  <c:v>18975.805919707331</c:v>
                </c:pt>
                <c:pt idx="1124">
                  <c:v>18991.057829917605</c:v>
                </c:pt>
                <c:pt idx="1125">
                  <c:v>19006.308651724208</c:v>
                </c:pt>
                <c:pt idx="1126">
                  <c:v>19021.558393095045</c:v>
                </c:pt>
                <c:pt idx="1127">
                  <c:v>19036.807062019965</c:v>
                </c:pt>
                <c:pt idx="1128">
                  <c:v>19052.05466651067</c:v>
                </c:pt>
                <c:pt idx="1129">
                  <c:v>19067.301214600626</c:v>
                </c:pt>
                <c:pt idx="1130">
                  <c:v>19082.546714344968</c:v>
                </c:pt>
                <c:pt idx="1131">
                  <c:v>19097.791173820435</c:v>
                </c:pt>
                <c:pt idx="1132">
                  <c:v>19113.034601125266</c:v>
                </c:pt>
                <c:pt idx="1133">
                  <c:v>19128.277004379132</c:v>
                </c:pt>
                <c:pt idx="1134">
                  <c:v>19143.518391723028</c:v>
                </c:pt>
                <c:pt idx="1135">
                  <c:v>19158.75877131923</c:v>
                </c:pt>
                <c:pt idx="1136">
                  <c:v>19173.998151351159</c:v>
                </c:pt>
                <c:pt idx="1137">
                  <c:v>19189.236540023347</c:v>
                </c:pt>
                <c:pt idx="1138">
                  <c:v>19204.473945561294</c:v>
                </c:pt>
                <c:pt idx="1139">
                  <c:v>19219.710376211446</c:v>
                </c:pt>
                <c:pt idx="1140">
                  <c:v>19234.945840241075</c:v>
                </c:pt>
                <c:pt idx="1141">
                  <c:v>19250.180345938199</c:v>
                </c:pt>
                <c:pt idx="1142">
                  <c:v>19265.413901611504</c:v>
                </c:pt>
                <c:pt idx="1143">
                  <c:v>19280.646515590252</c:v>
                </c:pt>
                <c:pt idx="1144">
                  <c:v>19295.878196224214</c:v>
                </c:pt>
                <c:pt idx="1145">
                  <c:v>19311.108951883576</c:v>
                </c:pt>
                <c:pt idx="1146">
                  <c:v>19326.338790958827</c:v>
                </c:pt>
                <c:pt idx="1147">
                  <c:v>19341.567721860738</c:v>
                </c:pt>
                <c:pt idx="1148">
                  <c:v>19356.795753020218</c:v>
                </c:pt>
                <c:pt idx="1149">
                  <c:v>19372.022892888275</c:v>
                </c:pt>
                <c:pt idx="1150">
                  <c:v>19387.249149935888</c:v>
                </c:pt>
                <c:pt idx="1151">
                  <c:v>19402.474532653974</c:v>
                </c:pt>
                <c:pt idx="1152">
                  <c:v>19417.69904955327</c:v>
                </c:pt>
                <c:pt idx="1153">
                  <c:v>19432.922709164257</c:v>
                </c:pt>
                <c:pt idx="1154">
                  <c:v>19448.145520037084</c:v>
                </c:pt>
                <c:pt idx="1155">
                  <c:v>19463.367490741479</c:v>
                </c:pt>
                <c:pt idx="1156">
                  <c:v>19478.588629866659</c:v>
                </c:pt>
                <c:pt idx="1157">
                  <c:v>19493.808946021276</c:v>
                </c:pt>
                <c:pt idx="1158">
                  <c:v>19509.028447833283</c:v>
                </c:pt>
                <c:pt idx="1159">
                  <c:v>19524.24714394992</c:v>
                </c:pt>
                <c:pt idx="1160">
                  <c:v>19539.465043037562</c:v>
                </c:pt>
                <c:pt idx="1161">
                  <c:v>19554.682153781687</c:v>
                </c:pt>
                <c:pt idx="1162">
                  <c:v>19569.898484886762</c:v>
                </c:pt>
                <c:pt idx="1163">
                  <c:v>19585.114045076174</c:v>
                </c:pt>
                <c:pt idx="1164">
                  <c:v>19600.328843092164</c:v>
                </c:pt>
                <c:pt idx="1165">
                  <c:v>19615.542887695716</c:v>
                </c:pt>
                <c:pt idx="1166">
                  <c:v>19630.756187666469</c:v>
                </c:pt>
                <c:pt idx="1167">
                  <c:v>19645.968751802684</c:v>
                </c:pt>
                <c:pt idx="1168">
                  <c:v>19661.180588921106</c:v>
                </c:pt>
                <c:pt idx="1169">
                  <c:v>19676.391707856925</c:v>
                </c:pt>
                <c:pt idx="1170">
                  <c:v>19691.602117463652</c:v>
                </c:pt>
                <c:pt idx="1171">
                  <c:v>19706.811826613095</c:v>
                </c:pt>
                <c:pt idx="1172">
                  <c:v>19722.020844195205</c:v>
                </c:pt>
                <c:pt idx="1173">
                  <c:v>19737.229179118054</c:v>
                </c:pt>
                <c:pt idx="1174">
                  <c:v>19752.436840307724</c:v>
                </c:pt>
                <c:pt idx="1175">
                  <c:v>19767.643836708252</c:v>
                </c:pt>
                <c:pt idx="1176">
                  <c:v>19782.8501772815</c:v>
                </c:pt>
                <c:pt idx="1177">
                  <c:v>19798.055871007124</c:v>
                </c:pt>
                <c:pt idx="1178">
                  <c:v>19813.260926882456</c:v>
                </c:pt>
                <c:pt idx="1179">
                  <c:v>19828.465353922475</c:v>
                </c:pt>
                <c:pt idx="1180">
                  <c:v>19843.66916115964</c:v>
                </c:pt>
                <c:pt idx="1181">
                  <c:v>19858.872357643901</c:v>
                </c:pt>
                <c:pt idx="1182">
                  <c:v>19874.074952442534</c:v>
                </c:pt>
                <c:pt idx="1183">
                  <c:v>19889.276954640154</c:v>
                </c:pt>
                <c:pt idx="1184">
                  <c:v>19904.478373338541</c:v>
                </c:pt>
                <c:pt idx="1185">
                  <c:v>19919.679217656609</c:v>
                </c:pt>
                <c:pt idx="1186">
                  <c:v>19934.879496730347</c:v>
                </c:pt>
                <c:pt idx="1187">
                  <c:v>19950.07921971265</c:v>
                </c:pt>
                <c:pt idx="1188">
                  <c:v>19965.278395773355</c:v>
                </c:pt>
                <c:pt idx="1189">
                  <c:v>19980.477034099065</c:v>
                </c:pt>
                <c:pt idx="1190">
                  <c:v>19995.675143893124</c:v>
                </c:pt>
                <c:pt idx="1191">
                  <c:v>20010.872734375513</c:v>
                </c:pt>
                <c:pt idx="1192">
                  <c:v>20026.069814782768</c:v>
                </c:pt>
                <c:pt idx="1193">
                  <c:v>20041.266394367933</c:v>
                </c:pt>
                <c:pt idx="1194">
                  <c:v>20056.46248240042</c:v>
                </c:pt>
                <c:pt idx="1195">
                  <c:v>20071.658088165987</c:v>
                </c:pt>
                <c:pt idx="1196">
                  <c:v>20086.85322096663</c:v>
                </c:pt>
                <c:pt idx="1197">
                  <c:v>20102.047890120499</c:v>
                </c:pt>
                <c:pt idx="1198">
                  <c:v>20117.242104961832</c:v>
                </c:pt>
                <c:pt idx="1199">
                  <c:v>20132.435874840874</c:v>
                </c:pt>
                <c:pt idx="1200">
                  <c:v>20147.629209123799</c:v>
                </c:pt>
                <c:pt idx="1201">
                  <c:v>20162.822117192605</c:v>
                </c:pt>
                <c:pt idx="1202">
                  <c:v>20178.014608445072</c:v>
                </c:pt>
                <c:pt idx="1203">
                  <c:v>20193.206692294651</c:v>
                </c:pt>
                <c:pt idx="1204">
                  <c:v>20208.398378170426</c:v>
                </c:pt>
                <c:pt idx="1205">
                  <c:v>20223.589675516971</c:v>
                </c:pt>
                <c:pt idx="1206">
                  <c:v>20238.780593794345</c:v>
                </c:pt>
                <c:pt idx="1207">
                  <c:v>20253.971142477945</c:v>
                </c:pt>
                <c:pt idx="1208">
                  <c:v>20269.161331058465</c:v>
                </c:pt>
                <c:pt idx="1209">
                  <c:v>20284.351169041824</c:v>
                </c:pt>
                <c:pt idx="1210">
                  <c:v>20299.540665949055</c:v>
                </c:pt>
                <c:pt idx="1211">
                  <c:v>20314.729831316257</c:v>
                </c:pt>
                <c:pt idx="1212">
                  <c:v>20329.918674694498</c:v>
                </c:pt>
                <c:pt idx="1213">
                  <c:v>20345.107205649743</c:v>
                </c:pt>
                <c:pt idx="1214">
                  <c:v>20360.295433762774</c:v>
                </c:pt>
                <c:pt idx="1215">
                  <c:v>20375.483368629102</c:v>
                </c:pt>
                <c:pt idx="1216">
                  <c:v>20390.671019858921</c:v>
                </c:pt>
                <c:pt idx="1217">
                  <c:v>20405.85839707698</c:v>
                </c:pt>
                <c:pt idx="1218">
                  <c:v>20421.045509922555</c:v>
                </c:pt>
                <c:pt idx="1219">
                  <c:v>20436.232368049339</c:v>
                </c:pt>
                <c:pt idx="1220">
                  <c:v>20451.418981125356</c:v>
                </c:pt>
                <c:pt idx="1221">
                  <c:v>20466.605358832934</c:v>
                </c:pt>
                <c:pt idx="1222">
                  <c:v>20481.791510868563</c:v>
                </c:pt>
                <c:pt idx="1223">
                  <c:v>20496.977446942856</c:v>
                </c:pt>
                <c:pt idx="1224">
                  <c:v>20512.163176780476</c:v>
                </c:pt>
                <c:pt idx="1225">
                  <c:v>20527.348710120019</c:v>
                </c:pt>
                <c:pt idx="1226">
                  <c:v>20542.534056713983</c:v>
                </c:pt>
                <c:pt idx="1227">
                  <c:v>20557.719226328656</c:v>
                </c:pt>
                <c:pt idx="1228">
                  <c:v>20572.904228744053</c:v>
                </c:pt>
                <c:pt idx="1229">
                  <c:v>20588.089073753843</c:v>
                </c:pt>
                <c:pt idx="1230">
                  <c:v>20603.273771165266</c:v>
                </c:pt>
                <c:pt idx="1231">
                  <c:v>20618.458330799054</c:v>
                </c:pt>
                <c:pt idx="1232">
                  <c:v>20633.642762489351</c:v>
                </c:pt>
                <c:pt idx="1233">
                  <c:v>20648.827076083642</c:v>
                </c:pt>
                <c:pt idx="1234">
                  <c:v>20664.011281442687</c:v>
                </c:pt>
                <c:pt idx="1235">
                  <c:v>20679.19538844041</c:v>
                </c:pt>
                <c:pt idx="1236">
                  <c:v>20694.379406963853</c:v>
                </c:pt>
                <c:pt idx="1237">
                  <c:v>20709.563346913099</c:v>
                </c:pt>
                <c:pt idx="1238">
                  <c:v>20724.74721820117</c:v>
                </c:pt>
                <c:pt idx="1239">
                  <c:v>20739.931030753974</c:v>
                </c:pt>
                <c:pt idx="1240">
                  <c:v>20755.114794510235</c:v>
                </c:pt>
                <c:pt idx="1241">
                  <c:v>20770.298519421369</c:v>
                </c:pt>
                <c:pt idx="1242">
                  <c:v>20785.482215451477</c:v>
                </c:pt>
                <c:pt idx="1243">
                  <c:v>20800.66589257721</c:v>
                </c:pt>
                <c:pt idx="1244">
                  <c:v>20815.849560787716</c:v>
                </c:pt>
                <c:pt idx="1245">
                  <c:v>20831.033230084577</c:v>
                </c:pt>
                <c:pt idx="1246">
                  <c:v>20846.2169104817</c:v>
                </c:pt>
                <c:pt idx="1247">
                  <c:v>20861.400612005276</c:v>
                </c:pt>
                <c:pt idx="1248">
                  <c:v>20876.584344693685</c:v>
                </c:pt>
                <c:pt idx="1249">
                  <c:v>20891.768118597429</c:v>
                </c:pt>
                <c:pt idx="1250">
                  <c:v>20906.951943779011</c:v>
                </c:pt>
                <c:pt idx="1251">
                  <c:v>20922.135830312967</c:v>
                </c:pt>
                <c:pt idx="1252">
                  <c:v>20937.319788285658</c:v>
                </c:pt>
                <c:pt idx="1253">
                  <c:v>20952.503827795295</c:v>
                </c:pt>
                <c:pt idx="1254">
                  <c:v>20967.687958951799</c:v>
                </c:pt>
                <c:pt idx="1255">
                  <c:v>20982.872191876806</c:v>
                </c:pt>
                <c:pt idx="1256">
                  <c:v>20998.056536703472</c:v>
                </c:pt>
                <c:pt idx="1257">
                  <c:v>21013.241003576502</c:v>
                </c:pt>
                <c:pt idx="1258">
                  <c:v>21028.425602652049</c:v>
                </c:pt>
                <c:pt idx="1259">
                  <c:v>21043.610344097589</c:v>
                </c:pt>
                <c:pt idx="1260">
                  <c:v>21058.795238091912</c:v>
                </c:pt>
                <c:pt idx="1261">
                  <c:v>21073.980294825018</c:v>
                </c:pt>
                <c:pt idx="1262">
                  <c:v>21089.165524498039</c:v>
                </c:pt>
                <c:pt idx="1263">
                  <c:v>21104.350937323161</c:v>
                </c:pt>
                <c:pt idx="1264">
                  <c:v>21119.536543523573</c:v>
                </c:pt>
                <c:pt idx="1265">
                  <c:v>21134.722353333356</c:v>
                </c:pt>
                <c:pt idx="1266">
                  <c:v>21149.908376997446</c:v>
                </c:pt>
                <c:pt idx="1267">
                  <c:v>21165.094624771536</c:v>
                </c:pt>
                <c:pt idx="1268">
                  <c:v>21180.281106922004</c:v>
                </c:pt>
                <c:pt idx="1269">
                  <c:v>21195.467833725837</c:v>
                </c:pt>
                <c:pt idx="1270">
                  <c:v>21210.654815470596</c:v>
                </c:pt>
                <c:pt idx="1271">
                  <c:v>21225.842062454256</c:v>
                </c:pt>
                <c:pt idx="1272">
                  <c:v>21241.029584985223</c:v>
                </c:pt>
                <c:pt idx="1273">
                  <c:v>21256.21739338222</c:v>
                </c:pt>
                <c:pt idx="1274">
                  <c:v>21271.405497974167</c:v>
                </c:pt>
                <c:pt idx="1275">
                  <c:v>21286.593909100218</c:v>
                </c:pt>
                <c:pt idx="1276">
                  <c:v>21301.782637109569</c:v>
                </c:pt>
                <c:pt idx="1277">
                  <c:v>21316.971692361476</c:v>
                </c:pt>
                <c:pt idx="1278">
                  <c:v>21332.161085225132</c:v>
                </c:pt>
                <c:pt idx="1279">
                  <c:v>21347.350826079586</c:v>
                </c:pt>
                <c:pt idx="1280">
                  <c:v>21362.540925313711</c:v>
                </c:pt>
                <c:pt idx="1281">
                  <c:v>21377.731393326107</c:v>
                </c:pt>
                <c:pt idx="1282">
                  <c:v>21392.922240525008</c:v>
                </c:pt>
                <c:pt idx="1283">
                  <c:v>21408.11347732825</c:v>
                </c:pt>
                <c:pt idx="1284">
                  <c:v>21423.305114163162</c:v>
                </c:pt>
                <c:pt idx="1285">
                  <c:v>21438.497161466523</c:v>
                </c:pt>
                <c:pt idx="1286">
                  <c:v>21453.689629684461</c:v>
                </c:pt>
                <c:pt idx="1287">
                  <c:v>21468.882529272403</c:v>
                </c:pt>
                <c:pt idx="1288">
                  <c:v>21484.075870694964</c:v>
                </c:pt>
                <c:pt idx="1289">
                  <c:v>21499.269664425952</c:v>
                </c:pt>
                <c:pt idx="1290">
                  <c:v>21514.46392094819</c:v>
                </c:pt>
                <c:pt idx="1291">
                  <c:v>21529.658650753536</c:v>
                </c:pt>
                <c:pt idx="1292">
                  <c:v>21544.853864342756</c:v>
                </c:pt>
                <c:pt idx="1293">
                  <c:v>21560.049572225489</c:v>
                </c:pt>
                <c:pt idx="1294">
                  <c:v>21575.245784920113</c:v>
                </c:pt>
                <c:pt idx="1295">
                  <c:v>21590.442512953741</c:v>
                </c:pt>
                <c:pt idx="1296">
                  <c:v>21605.639766862125</c:v>
                </c:pt>
                <c:pt idx="1297">
                  <c:v>21620.837557189567</c:v>
                </c:pt>
                <c:pt idx="1298">
                  <c:v>21636.035894488865</c:v>
                </c:pt>
                <c:pt idx="1299">
                  <c:v>21651.234789321225</c:v>
                </c:pt>
                <c:pt idx="1300">
                  <c:v>21666.434252256226</c:v>
                </c:pt>
                <c:pt idx="1301">
                  <c:v>21681.634293871688</c:v>
                </c:pt>
                <c:pt idx="1302">
                  <c:v>21696.834924753657</c:v>
                </c:pt>
                <c:pt idx="1303">
                  <c:v>21712.036155496291</c:v>
                </c:pt>
                <c:pt idx="1304">
                  <c:v>21727.237996701828</c:v>
                </c:pt>
                <c:pt idx="1305">
                  <c:v>21742.440458980469</c:v>
                </c:pt>
                <c:pt idx="1306">
                  <c:v>21757.643552950361</c:v>
                </c:pt>
                <c:pt idx="1307">
                  <c:v>21772.847289237478</c:v>
                </c:pt>
                <c:pt idx="1308">
                  <c:v>21788.051678475542</c:v>
                </c:pt>
                <c:pt idx="1309">
                  <c:v>21803.256731306028</c:v>
                </c:pt>
                <c:pt idx="1310">
                  <c:v>21818.462458377991</c:v>
                </c:pt>
                <c:pt idx="1311">
                  <c:v>21833.66887034809</c:v>
                </c:pt>
                <c:pt idx="1312">
                  <c:v>21848.875977880445</c:v>
                </c:pt>
                <c:pt idx="1313">
                  <c:v>21864.083791646583</c:v>
                </c:pt>
                <c:pt idx="1314">
                  <c:v>21879.292322325404</c:v>
                </c:pt>
                <c:pt idx="1315">
                  <c:v>21894.501580603071</c:v>
                </c:pt>
                <c:pt idx="1316">
                  <c:v>21909.711577172955</c:v>
                </c:pt>
                <c:pt idx="1317">
                  <c:v>21924.922322735543</c:v>
                </c:pt>
                <c:pt idx="1318">
                  <c:v>21940.133827998397</c:v>
                </c:pt>
                <c:pt idx="1319">
                  <c:v>21955.346103676082</c:v>
                </c:pt>
                <c:pt idx="1320">
                  <c:v>21970.559160490069</c:v>
                </c:pt>
                <c:pt idx="1321">
                  <c:v>21985.773009168686</c:v>
                </c:pt>
                <c:pt idx="1322">
                  <c:v>22000.987660447041</c:v>
                </c:pt>
                <c:pt idx="1323">
                  <c:v>22016.203125066961</c:v>
                </c:pt>
                <c:pt idx="1324">
                  <c:v>22031.419413776897</c:v>
                </c:pt>
                <c:pt idx="1325">
                  <c:v>22046.636537331873</c:v>
                </c:pt>
                <c:pt idx="1326">
                  <c:v>22061.854506493419</c:v>
                </c:pt>
                <c:pt idx="1327">
                  <c:v>22077.073332029497</c:v>
                </c:pt>
                <c:pt idx="1328">
                  <c:v>22092.29302471444</c:v>
                </c:pt>
                <c:pt idx="1329">
                  <c:v>22107.513595328845</c:v>
                </c:pt>
                <c:pt idx="1330">
                  <c:v>22122.735054659533</c:v>
                </c:pt>
                <c:pt idx="1331">
                  <c:v>22137.957413499509</c:v>
                </c:pt>
                <c:pt idx="1332">
                  <c:v>22153.180682647821</c:v>
                </c:pt>
                <c:pt idx="1333">
                  <c:v>22168.404872909538</c:v>
                </c:pt>
                <c:pt idx="1334">
                  <c:v>22183.629995095689</c:v>
                </c:pt>
                <c:pt idx="1335">
                  <c:v>22198.856060023158</c:v>
                </c:pt>
                <c:pt idx="1336">
                  <c:v>22214.083078514643</c:v>
                </c:pt>
                <c:pt idx="1337">
                  <c:v>22229.31106139857</c:v>
                </c:pt>
                <c:pt idx="1338">
                  <c:v>22244.540019509026</c:v>
                </c:pt>
                <c:pt idx="1339">
                  <c:v>22259.769963685714</c:v>
                </c:pt>
                <c:pt idx="1340">
                  <c:v>22275.000904773839</c:v>
                </c:pt>
                <c:pt idx="1341">
                  <c:v>22290.232853624071</c:v>
                </c:pt>
                <c:pt idx="1342">
                  <c:v>22305.465821092501</c:v>
                </c:pt>
                <c:pt idx="1343">
                  <c:v>22320.699818040492</c:v>
                </c:pt>
                <c:pt idx="1344">
                  <c:v>22335.934855334672</c:v>
                </c:pt>
                <c:pt idx="1345">
                  <c:v>22351.170943846893</c:v>
                </c:pt>
                <c:pt idx="1346">
                  <c:v>22366.408094454076</c:v>
                </c:pt>
                <c:pt idx="1347">
                  <c:v>22381.646318038191</c:v>
                </c:pt>
                <c:pt idx="1348">
                  <c:v>22396.885625486208</c:v>
                </c:pt>
                <c:pt idx="1349">
                  <c:v>22412.126027690003</c:v>
                </c:pt>
                <c:pt idx="1350">
                  <c:v>22427.367535546266</c:v>
                </c:pt>
                <c:pt idx="1351">
                  <c:v>22442.610159956515</c:v>
                </c:pt>
                <c:pt idx="1352">
                  <c:v>22457.853911826911</c:v>
                </c:pt>
                <c:pt idx="1353">
                  <c:v>22473.098802068278</c:v>
                </c:pt>
                <c:pt idx="1354">
                  <c:v>22488.344841596041</c:v>
                </c:pt>
                <c:pt idx="1355">
                  <c:v>22503.592041330066</c:v>
                </c:pt>
                <c:pt idx="1356">
                  <c:v>22518.840412194706</c:v>
                </c:pt>
                <c:pt idx="1357">
                  <c:v>22534.089965118648</c:v>
                </c:pt>
                <c:pt idx="1358">
                  <c:v>22549.340711034878</c:v>
                </c:pt>
                <c:pt idx="1359">
                  <c:v>22564.592660880626</c:v>
                </c:pt>
                <c:pt idx="1360">
                  <c:v>22579.845825597291</c:v>
                </c:pt>
                <c:pt idx="1361">
                  <c:v>22595.100216130348</c:v>
                </c:pt>
                <c:pt idx="1362">
                  <c:v>22610.355843429326</c:v>
                </c:pt>
                <c:pt idx="1363">
                  <c:v>22625.612718447672</c:v>
                </c:pt>
                <c:pt idx="1364">
                  <c:v>22640.870852142762</c:v>
                </c:pt>
                <c:pt idx="1365">
                  <c:v>22656.1302554758</c:v>
                </c:pt>
                <c:pt idx="1366">
                  <c:v>22671.39093941174</c:v>
                </c:pt>
                <c:pt idx="1367">
                  <c:v>22686.652914919225</c:v>
                </c:pt>
                <c:pt idx="1368">
                  <c:v>22701.916192970522</c:v>
                </c:pt>
                <c:pt idx="1369">
                  <c:v>22717.18078454147</c:v>
                </c:pt>
                <c:pt idx="1370">
                  <c:v>22732.446700611406</c:v>
                </c:pt>
                <c:pt idx="1371">
                  <c:v>22747.713952163063</c:v>
                </c:pt>
                <c:pt idx="1372">
                  <c:v>22762.982550182554</c:v>
                </c:pt>
                <c:pt idx="1373">
                  <c:v>22778.252505659279</c:v>
                </c:pt>
                <c:pt idx="1374">
                  <c:v>22793.523829585884</c:v>
                </c:pt>
                <c:pt idx="1375">
                  <c:v>22808.796532958149</c:v>
                </c:pt>
                <c:pt idx="1376">
                  <c:v>22824.070626774959</c:v>
                </c:pt>
                <c:pt idx="1377">
                  <c:v>22839.34612203822</c:v>
                </c:pt>
                <c:pt idx="1378">
                  <c:v>22854.623029752798</c:v>
                </c:pt>
                <c:pt idx="1379">
                  <c:v>22869.901360926477</c:v>
                </c:pt>
                <c:pt idx="1380">
                  <c:v>22885.181126569842</c:v>
                </c:pt>
                <c:pt idx="1381">
                  <c:v>22900.462337696252</c:v>
                </c:pt>
                <c:pt idx="1382">
                  <c:v>22915.745005321773</c:v>
                </c:pt>
                <c:pt idx="1383">
                  <c:v>22931.029140465089</c:v>
                </c:pt>
                <c:pt idx="1384">
                  <c:v>22946.314754147454</c:v>
                </c:pt>
                <c:pt idx="1385">
                  <c:v>22961.601857392634</c:v>
                </c:pt>
                <c:pt idx="1386">
                  <c:v>22976.890461226816</c:v>
                </c:pt>
                <c:pt idx="1387">
                  <c:v>22992.180576678555</c:v>
                </c:pt>
                <c:pt idx="1388">
                  <c:v>23007.472214778725</c:v>
                </c:pt>
                <c:pt idx="1389">
                  <c:v>23022.76538656043</c:v>
                </c:pt>
                <c:pt idx="1390">
                  <c:v>23038.060103058942</c:v>
                </c:pt>
                <c:pt idx="1391">
                  <c:v>23053.356375311647</c:v>
                </c:pt>
                <c:pt idx="1392">
                  <c:v>23068.654214358005</c:v>
                </c:pt>
                <c:pt idx="1393">
                  <c:v>23083.953631239394</c:v>
                </c:pt>
                <c:pt idx="1394">
                  <c:v>23099.25463699914</c:v>
                </c:pt>
                <c:pt idx="1395">
                  <c:v>23114.557242682418</c:v>
                </c:pt>
                <c:pt idx="1396">
                  <c:v>23129.861459336196</c:v>
                </c:pt>
                <c:pt idx="1397">
                  <c:v>23145.167298009143</c:v>
                </c:pt>
                <c:pt idx="1398">
                  <c:v>23160.474769751585</c:v>
                </c:pt>
                <c:pt idx="1399">
                  <c:v>23175.783885615467</c:v>
                </c:pt>
                <c:pt idx="1400">
                  <c:v>23191.09465665419</c:v>
                </c:pt>
                <c:pt idx="1401">
                  <c:v>23206.407093922709</c:v>
                </c:pt>
                <c:pt idx="1402">
                  <c:v>23221.721208477302</c:v>
                </c:pt>
                <c:pt idx="1403">
                  <c:v>23237.037011375629</c:v>
                </c:pt>
                <c:pt idx="1404">
                  <c:v>23252.354513676572</c:v>
                </c:pt>
                <c:pt idx="1405">
                  <c:v>23267.673726440265</c:v>
                </c:pt>
                <c:pt idx="1406">
                  <c:v>23282.994660727949</c:v>
                </c:pt>
                <c:pt idx="1407">
                  <c:v>23298.317327601955</c:v>
                </c:pt>
                <c:pt idx="1408">
                  <c:v>23313.641738125629</c:v>
                </c:pt>
                <c:pt idx="1409">
                  <c:v>23328.967903363267</c:v>
                </c:pt>
                <c:pt idx="1410">
                  <c:v>23344.295834380038</c:v>
                </c:pt>
                <c:pt idx="1411">
                  <c:v>23359.625542241956</c:v>
                </c:pt>
                <c:pt idx="1412">
                  <c:v>23374.957038015749</c:v>
                </c:pt>
                <c:pt idx="1413">
                  <c:v>23390.290332768902</c:v>
                </c:pt>
                <c:pt idx="1414">
                  <c:v>23405.625437569488</c:v>
                </c:pt>
                <c:pt idx="1415">
                  <c:v>23420.962363486145</c:v>
                </c:pt>
                <c:pt idx="1416">
                  <c:v>23436.301121588036</c:v>
                </c:pt>
                <c:pt idx="1417">
                  <c:v>23451.64172294478</c:v>
                </c:pt>
                <c:pt idx="1418">
                  <c:v>23466.984178626339</c:v>
                </c:pt>
                <c:pt idx="1419">
                  <c:v>23482.328499703006</c:v>
                </c:pt>
                <c:pt idx="1420">
                  <c:v>23497.674697245329</c:v>
                </c:pt>
                <c:pt idx="1421">
                  <c:v>23513.022782324038</c:v>
                </c:pt>
                <c:pt idx="1422">
                  <c:v>23528.37276600999</c:v>
                </c:pt>
                <c:pt idx="1423">
                  <c:v>23543.724659374118</c:v>
                </c:pt>
                <c:pt idx="1424">
                  <c:v>23559.078473487374</c:v>
                </c:pt>
                <c:pt idx="1425">
                  <c:v>23574.434219420582</c:v>
                </c:pt>
                <c:pt idx="1426">
                  <c:v>23589.79190824453</c:v>
                </c:pt>
                <c:pt idx="1427">
                  <c:v>23605.151551029736</c:v>
                </c:pt>
                <c:pt idx="1428">
                  <c:v>23620.513158846534</c:v>
                </c:pt>
                <c:pt idx="1429">
                  <c:v>23635.876742764922</c:v>
                </c:pt>
                <c:pt idx="1430">
                  <c:v>23651.242313854516</c:v>
                </c:pt>
                <c:pt idx="1431">
                  <c:v>23666.609883184519</c:v>
                </c:pt>
                <c:pt idx="1432">
                  <c:v>23681.979461823619</c:v>
                </c:pt>
                <c:pt idx="1433">
                  <c:v>23697.351060839967</c:v>
                </c:pt>
                <c:pt idx="1434">
                  <c:v>23712.724691301057</c:v>
                </c:pt>
                <c:pt idx="1435">
                  <c:v>23728.100364273734</c:v>
                </c:pt>
                <c:pt idx="1436">
                  <c:v>23743.478090824097</c:v>
                </c:pt>
                <c:pt idx="1437">
                  <c:v>23758.857882017423</c:v>
                </c:pt>
                <c:pt idx="1438">
                  <c:v>23774.239748918113</c:v>
                </c:pt>
                <c:pt idx="1439">
                  <c:v>23789.623702589673</c:v>
                </c:pt>
                <c:pt idx="1440">
                  <c:v>23805.009754094601</c:v>
                </c:pt>
                <c:pt idx="1441">
                  <c:v>23820.397914494344</c:v>
                </c:pt>
                <c:pt idx="1442">
                  <c:v>23835.788194849221</c:v>
                </c:pt>
                <c:pt idx="1443">
                  <c:v>23851.180606218397</c:v>
                </c:pt>
                <c:pt idx="1444">
                  <c:v>23866.575159659809</c:v>
                </c:pt>
                <c:pt idx="1445">
                  <c:v>23881.971866230069</c:v>
                </c:pt>
                <c:pt idx="1446">
                  <c:v>23897.370736984441</c:v>
                </c:pt>
                <c:pt idx="1447">
                  <c:v>23912.771782976801</c:v>
                </c:pt>
                <c:pt idx="1448">
                  <c:v>23928.175015259498</c:v>
                </c:pt>
                <c:pt idx="1449">
                  <c:v>23943.580444883388</c:v>
                </c:pt>
                <c:pt idx="1450">
                  <c:v>23958.988082897678</c:v>
                </c:pt>
                <c:pt idx="1451">
                  <c:v>23974.397940349969</c:v>
                </c:pt>
                <c:pt idx="1452">
                  <c:v>23989.810028286083</c:v>
                </c:pt>
                <c:pt idx="1453">
                  <c:v>24005.224357750103</c:v>
                </c:pt>
                <c:pt idx="1454">
                  <c:v>24020.640939784251</c:v>
                </c:pt>
                <c:pt idx="1455">
                  <c:v>24036.059785428861</c:v>
                </c:pt>
                <c:pt idx="1456">
                  <c:v>24051.480905722285</c:v>
                </c:pt>
                <c:pt idx="1457">
                  <c:v>24066.904311700855</c:v>
                </c:pt>
                <c:pt idx="1458">
                  <c:v>24082.330014398838</c:v>
                </c:pt>
                <c:pt idx="1459">
                  <c:v>24097.758024848335</c:v>
                </c:pt>
                <c:pt idx="1460">
                  <c:v>24113.188354079266</c:v>
                </c:pt>
                <c:pt idx="1461">
                  <c:v>24128.621013119275</c:v>
                </c:pt>
                <c:pt idx="1462">
                  <c:v>24144.056012993668</c:v>
                </c:pt>
                <c:pt idx="1463">
                  <c:v>24159.493364725404</c:v>
                </c:pt>
                <c:pt idx="1464">
                  <c:v>24174.933079334984</c:v>
                </c:pt>
                <c:pt idx="1465">
                  <c:v>24190.37516784039</c:v>
                </c:pt>
                <c:pt idx="1466">
                  <c:v>24205.819641257076</c:v>
                </c:pt>
                <c:pt idx="1467">
                  <c:v>24221.266510597856</c:v>
                </c:pt>
                <c:pt idx="1468">
                  <c:v>24236.715786872854</c:v>
                </c:pt>
                <c:pt idx="1469">
                  <c:v>24252.167481089484</c:v>
                </c:pt>
                <c:pt idx="1470">
                  <c:v>24267.621604252334</c:v>
                </c:pt>
                <c:pt idx="1471">
                  <c:v>24283.078167363165</c:v>
                </c:pt>
                <c:pt idx="1472">
                  <c:v>24298.537181420794</c:v>
                </c:pt>
                <c:pt idx="1473">
                  <c:v>24313.998657421063</c:v>
                </c:pt>
                <c:pt idx="1474">
                  <c:v>24329.462606356814</c:v>
                </c:pt>
                <c:pt idx="1475">
                  <c:v>24344.929039217768</c:v>
                </c:pt>
                <c:pt idx="1476">
                  <c:v>24360.397966990487</c:v>
                </c:pt>
                <c:pt idx="1477">
                  <c:v>24375.869400658343</c:v>
                </c:pt>
                <c:pt idx="1478">
                  <c:v>24391.343351201438</c:v>
                </c:pt>
                <c:pt idx="1479">
                  <c:v>24406.819829596538</c:v>
                </c:pt>
                <c:pt idx="1480">
                  <c:v>24422.298846817026</c:v>
                </c:pt>
                <c:pt idx="1481">
                  <c:v>24437.78041383285</c:v>
                </c:pt>
                <c:pt idx="1482">
                  <c:v>24453.26454161045</c:v>
                </c:pt>
                <c:pt idx="1483">
                  <c:v>24468.751241112695</c:v>
                </c:pt>
                <c:pt idx="1484">
                  <c:v>24484.240523298853</c:v>
                </c:pt>
                <c:pt idx="1485">
                  <c:v>24499.732399124499</c:v>
                </c:pt>
                <c:pt idx="1486">
                  <c:v>24515.226879541511</c:v>
                </c:pt>
                <c:pt idx="1487">
                  <c:v>24530.72397549792</c:v>
                </c:pt>
                <c:pt idx="1488">
                  <c:v>24546.223697937945</c:v>
                </c:pt>
                <c:pt idx="1489">
                  <c:v>24561.726057801883</c:v>
                </c:pt>
                <c:pt idx="1490">
                  <c:v>24577.231066026088</c:v>
                </c:pt>
                <c:pt idx="1491">
                  <c:v>24592.738733542865</c:v>
                </c:pt>
                <c:pt idx="1492">
                  <c:v>24608.249071280421</c:v>
                </c:pt>
                <c:pt idx="1493">
                  <c:v>24623.762090162894</c:v>
                </c:pt>
                <c:pt idx="1494">
                  <c:v>24639.277801110162</c:v>
                </c:pt>
                <c:pt idx="1495">
                  <c:v>24654.796215037863</c:v>
                </c:pt>
                <c:pt idx="1496">
                  <c:v>24670.317342857375</c:v>
                </c:pt>
                <c:pt idx="1497">
                  <c:v>24685.841195475638</c:v>
                </c:pt>
                <c:pt idx="1498">
                  <c:v>24701.367783795205</c:v>
                </c:pt>
                <c:pt idx="1499">
                  <c:v>24716.897118714147</c:v>
                </c:pt>
                <c:pt idx="1500">
                  <c:v>24732.429211126004</c:v>
                </c:pt>
                <c:pt idx="1501">
                  <c:v>24747.96407191972</c:v>
                </c:pt>
                <c:pt idx="1502">
                  <c:v>24763.501711979552</c:v>
                </c:pt>
                <c:pt idx="1503">
                  <c:v>24779.04214218511</c:v>
                </c:pt>
                <c:pt idx="1504">
                  <c:v>24794.585373411188</c:v>
                </c:pt>
                <c:pt idx="1505">
                  <c:v>24810.131416527787</c:v>
                </c:pt>
                <c:pt idx="1506">
                  <c:v>24825.680282400026</c:v>
                </c:pt>
                <c:pt idx="1507">
                  <c:v>24841.231981888093</c:v>
                </c:pt>
                <c:pt idx="1508">
                  <c:v>24856.786525847172</c:v>
                </c:pt>
                <c:pt idx="1509">
                  <c:v>24872.343925127403</c:v>
                </c:pt>
                <c:pt idx="1510">
                  <c:v>24887.904190573856</c:v>
                </c:pt>
                <c:pt idx="1511">
                  <c:v>24903.467333026398</c:v>
                </c:pt>
                <c:pt idx="1512">
                  <c:v>24919.033363319719</c:v>
                </c:pt>
                <c:pt idx="1513">
                  <c:v>24934.602292283187</c:v>
                </c:pt>
                <c:pt idx="1514">
                  <c:v>24950.174130740939</c:v>
                </c:pt>
                <c:pt idx="1515">
                  <c:v>24965.748889511615</c:v>
                </c:pt>
                <c:pt idx="1516">
                  <c:v>24981.326579408505</c:v>
                </c:pt>
                <c:pt idx="1517">
                  <c:v>24996.907211239355</c:v>
                </c:pt>
                <c:pt idx="1518">
                  <c:v>25012.490795806407</c:v>
                </c:pt>
                <c:pt idx="1519">
                  <c:v>25028.077343906254</c:v>
                </c:pt>
                <c:pt idx="1520">
                  <c:v>25043.666866329855</c:v>
                </c:pt>
                <c:pt idx="1521">
                  <c:v>25059.259373862453</c:v>
                </c:pt>
                <c:pt idx="1522">
                  <c:v>25074.854877283517</c:v>
                </c:pt>
                <c:pt idx="1523">
                  <c:v>25090.453387366691</c:v>
                </c:pt>
                <c:pt idx="1524">
                  <c:v>25106.054914879751</c:v>
                </c:pt>
                <c:pt idx="1525">
                  <c:v>25121.659470584505</c:v>
                </c:pt>
                <c:pt idx="1526">
                  <c:v>25137.267065236807</c:v>
                </c:pt>
                <c:pt idx="1527">
                  <c:v>25152.877709586464</c:v>
                </c:pt>
                <c:pt idx="1528">
                  <c:v>25168.49141437716</c:v>
                </c:pt>
                <c:pt idx="1529">
                  <c:v>25184.108190346426</c:v>
                </c:pt>
                <c:pt idx="1530">
                  <c:v>25199.728048225621</c:v>
                </c:pt>
                <c:pt idx="1531">
                  <c:v>25215.350998739803</c:v>
                </c:pt>
                <c:pt idx="1532">
                  <c:v>25230.977052607715</c:v>
                </c:pt>
                <c:pt idx="1533">
                  <c:v>25246.606220541751</c:v>
                </c:pt>
                <c:pt idx="1534">
                  <c:v>25262.238513247859</c:v>
                </c:pt>
                <c:pt idx="1535">
                  <c:v>25277.873941425532</c:v>
                </c:pt>
                <c:pt idx="1536">
                  <c:v>25293.512515767678</c:v>
                </c:pt>
                <c:pt idx="1537">
                  <c:v>25309.15424696065</c:v>
                </c:pt>
                <c:pt idx="1538">
                  <c:v>25324.799145684185</c:v>
                </c:pt>
                <c:pt idx="1539">
                  <c:v>25340.447222611263</c:v>
                </c:pt>
                <c:pt idx="1540">
                  <c:v>25356.098488408144</c:v>
                </c:pt>
                <c:pt idx="1541">
                  <c:v>25371.752953734307</c:v>
                </c:pt>
                <c:pt idx="1542">
                  <c:v>25387.410629242317</c:v>
                </c:pt>
                <c:pt idx="1543">
                  <c:v>25403.071525577889</c:v>
                </c:pt>
                <c:pt idx="1544">
                  <c:v>25418.73565337971</c:v>
                </c:pt>
                <c:pt idx="1545">
                  <c:v>25434.403023279523</c:v>
                </c:pt>
                <c:pt idx="1546">
                  <c:v>25450.073645901917</c:v>
                </c:pt>
                <c:pt idx="1547">
                  <c:v>25465.747531864403</c:v>
                </c:pt>
                <c:pt idx="1548">
                  <c:v>25481.424691777298</c:v>
                </c:pt>
                <c:pt idx="1549">
                  <c:v>25497.105136243717</c:v>
                </c:pt>
                <c:pt idx="1550">
                  <c:v>25512.78887585946</c:v>
                </c:pt>
                <c:pt idx="1551">
                  <c:v>25528.475921212987</c:v>
                </c:pt>
                <c:pt idx="1552">
                  <c:v>25544.166282885377</c:v>
                </c:pt>
                <c:pt idx="1553">
                  <c:v>25559.859971450274</c:v>
                </c:pt>
                <c:pt idx="1554">
                  <c:v>25575.556997473795</c:v>
                </c:pt>
                <c:pt idx="1555">
                  <c:v>25591.25737151453</c:v>
                </c:pt>
                <c:pt idx="1556">
                  <c:v>25606.961104123489</c:v>
                </c:pt>
                <c:pt idx="1557">
                  <c:v>25622.668205843973</c:v>
                </c:pt>
                <c:pt idx="1558">
                  <c:v>25638.378687211611</c:v>
                </c:pt>
                <c:pt idx="1559">
                  <c:v>25654.092558754284</c:v>
                </c:pt>
                <c:pt idx="1560">
                  <c:v>25669.809830992021</c:v>
                </c:pt>
                <c:pt idx="1561">
                  <c:v>25685.530514437014</c:v>
                </c:pt>
                <c:pt idx="1562">
                  <c:v>25701.254619593547</c:v>
                </c:pt>
                <c:pt idx="1563">
                  <c:v>25716.982156957922</c:v>
                </c:pt>
                <c:pt idx="1564">
                  <c:v>25732.713137018385</c:v>
                </c:pt>
                <c:pt idx="1565">
                  <c:v>25748.447570255204</c:v>
                </c:pt>
                <c:pt idx="1566">
                  <c:v>25764.185467140407</c:v>
                </c:pt>
                <c:pt idx="1567">
                  <c:v>25779.926838137941</c:v>
                </c:pt>
                <c:pt idx="1568">
                  <c:v>25795.671693703462</c:v>
                </c:pt>
                <c:pt idx="1569">
                  <c:v>25811.42004428439</c:v>
                </c:pt>
                <c:pt idx="1570">
                  <c:v>25827.17190031978</c:v>
                </c:pt>
                <c:pt idx="1571">
                  <c:v>25842.927272240322</c:v>
                </c:pt>
                <c:pt idx="1572">
                  <c:v>25858.686170468285</c:v>
                </c:pt>
                <c:pt idx="1573">
                  <c:v>25874.448605417409</c:v>
                </c:pt>
                <c:pt idx="1574">
                  <c:v>25890.214587492945</c:v>
                </c:pt>
                <c:pt idx="1575">
                  <c:v>25905.984127091528</c:v>
                </c:pt>
                <c:pt idx="1576">
                  <c:v>25921.757234601169</c:v>
                </c:pt>
                <c:pt idx="1577">
                  <c:v>25937.533920401147</c:v>
                </c:pt>
                <c:pt idx="1578">
                  <c:v>25953.314194862098</c:v>
                </c:pt>
                <c:pt idx="1579">
                  <c:v>25969.098068345727</c:v>
                </c:pt>
                <c:pt idx="1580">
                  <c:v>25984.885551205029</c:v>
                </c:pt>
                <c:pt idx="1581">
                  <c:v>26000.676653784023</c:v>
                </c:pt>
                <c:pt idx="1582">
                  <c:v>26016.471386417808</c:v>
                </c:pt>
                <c:pt idx="1583">
                  <c:v>26032.269759432489</c:v>
                </c:pt>
                <c:pt idx="1584">
                  <c:v>26048.071783145129</c:v>
                </c:pt>
                <c:pt idx="1585">
                  <c:v>26063.877467863666</c:v>
                </c:pt>
                <c:pt idx="1586">
                  <c:v>26079.686823886972</c:v>
                </c:pt>
                <c:pt idx="1587">
                  <c:v>26095.499861504602</c:v>
                </c:pt>
                <c:pt idx="1588">
                  <c:v>26111.316590996983</c:v>
                </c:pt>
                <c:pt idx="1589">
                  <c:v>26127.137022635139</c:v>
                </c:pt>
                <c:pt idx="1590">
                  <c:v>26142.961166680834</c:v>
                </c:pt>
                <c:pt idx="1591">
                  <c:v>26158.789033386391</c:v>
                </c:pt>
                <c:pt idx="1592">
                  <c:v>26174.620632994702</c:v>
                </c:pt>
                <c:pt idx="1593">
                  <c:v>26190.455975739154</c:v>
                </c:pt>
                <c:pt idx="1594">
                  <c:v>26206.29507184356</c:v>
                </c:pt>
                <c:pt idx="1595">
                  <c:v>26222.1379315222</c:v>
                </c:pt>
                <c:pt idx="1596">
                  <c:v>26237.984564979659</c:v>
                </c:pt>
                <c:pt idx="1597">
                  <c:v>26253.834982410855</c:v>
                </c:pt>
                <c:pt idx="1598">
                  <c:v>26269.689194000901</c:v>
                </c:pt>
                <c:pt idx="1599">
                  <c:v>26285.547209925204</c:v>
                </c:pt>
                <c:pt idx="1600">
                  <c:v>26301.409040349281</c:v>
                </c:pt>
                <c:pt idx="1601">
                  <c:v>26317.274695428758</c:v>
                </c:pt>
                <c:pt idx="1602">
                  <c:v>26333.144185309313</c:v>
                </c:pt>
                <c:pt idx="1603">
                  <c:v>26349.017520126647</c:v>
                </c:pt>
                <c:pt idx="1604">
                  <c:v>26364.894710006418</c:v>
                </c:pt>
                <c:pt idx="1605">
                  <c:v>26380.77576506418</c:v>
                </c:pt>
                <c:pt idx="1606">
                  <c:v>26396.66069540536</c:v>
                </c:pt>
                <c:pt idx="1607">
                  <c:v>26412.54951112522</c:v>
                </c:pt>
                <c:pt idx="1608">
                  <c:v>26428.442222308753</c:v>
                </c:pt>
                <c:pt idx="1609">
                  <c:v>26444.338839030679</c:v>
                </c:pt>
                <c:pt idx="1610">
                  <c:v>26460.23937135539</c:v>
                </c:pt>
                <c:pt idx="1611">
                  <c:v>26476.143829336896</c:v>
                </c:pt>
                <c:pt idx="1612">
                  <c:v>26492.05222301876</c:v>
                </c:pt>
                <c:pt idx="1613">
                  <c:v>26507.964562434117</c:v>
                </c:pt>
                <c:pt idx="1614">
                  <c:v>26523.880857605516</c:v>
                </c:pt>
                <c:pt idx="1615">
                  <c:v>26539.80111854495</c:v>
                </c:pt>
                <c:pt idx="1616">
                  <c:v>26555.725355253839</c:v>
                </c:pt>
                <c:pt idx="1617">
                  <c:v>26571.653577722846</c:v>
                </c:pt>
                <c:pt idx="1618">
                  <c:v>26587.585795931984</c:v>
                </c:pt>
                <c:pt idx="1619">
                  <c:v>26603.52201985049</c:v>
                </c:pt>
                <c:pt idx="1620">
                  <c:v>26619.462259436714</c:v>
                </c:pt>
                <c:pt idx="1621">
                  <c:v>26635.406524638256</c:v>
                </c:pt>
                <c:pt idx="1622">
                  <c:v>26651.354825391765</c:v>
                </c:pt>
                <c:pt idx="1623">
                  <c:v>26667.307171622884</c:v>
                </c:pt>
                <c:pt idx="1624">
                  <c:v>26683.26357324632</c:v>
                </c:pt>
                <c:pt idx="1625">
                  <c:v>26699.224040165675</c:v>
                </c:pt>
                <c:pt idx="1626">
                  <c:v>26715.188582273495</c:v>
                </c:pt>
                <c:pt idx="1627">
                  <c:v>26731.157209451139</c:v>
                </c:pt>
                <c:pt idx="1628">
                  <c:v>26747.129931568823</c:v>
                </c:pt>
                <c:pt idx="1629">
                  <c:v>26763.106758485461</c:v>
                </c:pt>
                <c:pt idx="1630">
                  <c:v>26779.087700048727</c:v>
                </c:pt>
                <c:pt idx="1631">
                  <c:v>26795.072766094941</c:v>
                </c:pt>
                <c:pt idx="1632">
                  <c:v>26811.061966449033</c:v>
                </c:pt>
                <c:pt idx="1633">
                  <c:v>26827.055310924541</c:v>
                </c:pt>
                <c:pt idx="1634">
                  <c:v>26843.052809323461</c:v>
                </c:pt>
                <c:pt idx="1635">
                  <c:v>26859.05447143636</c:v>
                </c:pt>
                <c:pt idx="1636">
                  <c:v>26875.060307042149</c:v>
                </c:pt>
                <c:pt idx="1637">
                  <c:v>26891.070325908182</c:v>
                </c:pt>
                <c:pt idx="1638">
                  <c:v>26907.084537790117</c:v>
                </c:pt>
                <c:pt idx="1639">
                  <c:v>26923.102952431898</c:v>
                </c:pt>
                <c:pt idx="1640">
                  <c:v>26939.125579565763</c:v>
                </c:pt>
                <c:pt idx="1641">
                  <c:v>26955.152428912104</c:v>
                </c:pt>
                <c:pt idx="1642">
                  <c:v>26971.183510179511</c:v>
                </c:pt>
                <c:pt idx="1643">
                  <c:v>26987.218833064609</c:v>
                </c:pt>
                <c:pt idx="1644">
                  <c:v>27003.258407252164</c:v>
                </c:pt>
                <c:pt idx="1645">
                  <c:v>27019.302242414891</c:v>
                </c:pt>
                <c:pt idx="1646">
                  <c:v>27035.350348213542</c:v>
                </c:pt>
                <c:pt idx="1647">
                  <c:v>27051.402734296724</c:v>
                </c:pt>
                <c:pt idx="1648">
                  <c:v>27067.459410300984</c:v>
                </c:pt>
                <c:pt idx="1649">
                  <c:v>27083.520385850657</c:v>
                </c:pt>
                <c:pt idx="1650">
                  <c:v>27099.585670557881</c:v>
                </c:pt>
                <c:pt idx="1651">
                  <c:v>27115.655274022552</c:v>
                </c:pt>
                <c:pt idx="1652">
                  <c:v>27131.729205832213</c:v>
                </c:pt>
                <c:pt idx="1653">
                  <c:v>27147.807475562138</c:v>
                </c:pt>
                <c:pt idx="1654">
                  <c:v>27163.890092775127</c:v>
                </c:pt>
                <c:pt idx="1655">
                  <c:v>27179.977067021555</c:v>
                </c:pt>
                <c:pt idx="1656">
                  <c:v>27196.068407839397</c:v>
                </c:pt>
                <c:pt idx="1657">
                  <c:v>27212.164124753988</c:v>
                </c:pt>
                <c:pt idx="1658">
                  <c:v>27228.264227278127</c:v>
                </c:pt>
                <c:pt idx="1659">
                  <c:v>27244.368724912023</c:v>
                </c:pt>
                <c:pt idx="1660">
                  <c:v>27260.477627143209</c:v>
                </c:pt>
                <c:pt idx="1661">
                  <c:v>27276.590943446481</c:v>
                </c:pt>
                <c:pt idx="1662">
                  <c:v>27292.708683283887</c:v>
                </c:pt>
                <c:pt idx="1663">
                  <c:v>27308.830856104698</c:v>
                </c:pt>
                <c:pt idx="1664">
                  <c:v>27324.957471345351</c:v>
                </c:pt>
                <c:pt idx="1665">
                  <c:v>27341.088538429394</c:v>
                </c:pt>
                <c:pt idx="1666">
                  <c:v>27357.224066767387</c:v>
                </c:pt>
                <c:pt idx="1667">
                  <c:v>27373.364065756996</c:v>
                </c:pt>
                <c:pt idx="1668">
                  <c:v>27389.508544782806</c:v>
                </c:pt>
                <c:pt idx="1669">
                  <c:v>27405.657513216378</c:v>
                </c:pt>
                <c:pt idx="1670">
                  <c:v>27421.810980416132</c:v>
                </c:pt>
                <c:pt idx="1671">
                  <c:v>27437.96895572737</c:v>
                </c:pt>
                <c:pt idx="1672">
                  <c:v>27454.131448482192</c:v>
                </c:pt>
                <c:pt idx="1673">
                  <c:v>27470.298467999422</c:v>
                </c:pt>
                <c:pt idx="1674">
                  <c:v>27486.470023584661</c:v>
                </c:pt>
                <c:pt idx="1675">
                  <c:v>27502.646124530129</c:v>
                </c:pt>
                <c:pt idx="1676">
                  <c:v>27518.826780114709</c:v>
                </c:pt>
                <c:pt idx="1677">
                  <c:v>27535.011999603848</c:v>
                </c:pt>
                <c:pt idx="1678">
                  <c:v>27551.201792249572</c:v>
                </c:pt>
                <c:pt idx="1679">
                  <c:v>27567.396167290368</c:v>
                </c:pt>
                <c:pt idx="1680">
                  <c:v>27583.595133951207</c:v>
                </c:pt>
                <c:pt idx="1681">
                  <c:v>27599.798701443447</c:v>
                </c:pt>
                <c:pt idx="1682">
                  <c:v>27616.006878964836</c:v>
                </c:pt>
                <c:pt idx="1683">
                  <c:v>27632.219675699424</c:v>
                </c:pt>
                <c:pt idx="1684">
                  <c:v>27648.437100817624</c:v>
                </c:pt>
                <c:pt idx="1685">
                  <c:v>27664.659163475953</c:v>
                </c:pt>
                <c:pt idx="1686">
                  <c:v>27680.885872817285</c:v>
                </c:pt>
                <c:pt idx="1687">
                  <c:v>27697.117237970517</c:v>
                </c:pt>
                <c:pt idx="1688">
                  <c:v>27713.353268050731</c:v>
                </c:pt>
                <c:pt idx="1689">
                  <c:v>27729.593972159044</c:v>
                </c:pt>
                <c:pt idx="1690">
                  <c:v>27745.83935938264</c:v>
                </c:pt>
                <c:pt idx="1691">
                  <c:v>27762.089438794661</c:v>
                </c:pt>
                <c:pt idx="1692">
                  <c:v>27778.34421945416</c:v>
                </c:pt>
                <c:pt idx="1693">
                  <c:v>27794.603710406205</c:v>
                </c:pt>
                <c:pt idx="1694">
                  <c:v>27810.86792068159</c:v>
                </c:pt>
                <c:pt idx="1695">
                  <c:v>27827.136859296999</c:v>
                </c:pt>
                <c:pt idx="1696">
                  <c:v>27843.410535254861</c:v>
                </c:pt>
                <c:pt idx="1697">
                  <c:v>27859.6889575434</c:v>
                </c:pt>
                <c:pt idx="1698">
                  <c:v>27875.972135136421</c:v>
                </c:pt>
                <c:pt idx="1699">
                  <c:v>27892.260076993462</c:v>
                </c:pt>
                <c:pt idx="1700">
                  <c:v>27908.552792059647</c:v>
                </c:pt>
                <c:pt idx="1701">
                  <c:v>27924.85028926568</c:v>
                </c:pt>
                <c:pt idx="1702">
                  <c:v>27941.152577527737</c:v>
                </c:pt>
                <c:pt idx="1703">
                  <c:v>27957.459665747527</c:v>
                </c:pt>
                <c:pt idx="1704">
                  <c:v>27973.771562812206</c:v>
                </c:pt>
                <c:pt idx="1705">
                  <c:v>27990.08827759431</c:v>
                </c:pt>
                <c:pt idx="1706">
                  <c:v>28006.409818951688</c:v>
                </c:pt>
                <c:pt idx="1707">
                  <c:v>28022.736195727604</c:v>
                </c:pt>
                <c:pt idx="1708">
                  <c:v>28039.067416750499</c:v>
                </c:pt>
                <c:pt idx="1709">
                  <c:v>28055.403490834135</c:v>
                </c:pt>
                <c:pt idx="1710">
                  <c:v>28071.744426777419</c:v>
                </c:pt>
                <c:pt idx="1711">
                  <c:v>28088.090233364375</c:v>
                </c:pt>
                <c:pt idx="1712">
                  <c:v>28104.440919364231</c:v>
                </c:pt>
                <c:pt idx="1713">
                  <c:v>28120.796493531241</c:v>
                </c:pt>
                <c:pt idx="1714">
                  <c:v>28137.156964604677</c:v>
                </c:pt>
                <c:pt idx="1715">
                  <c:v>28153.522341308813</c:v>
                </c:pt>
                <c:pt idx="1716">
                  <c:v>28169.892632352843</c:v>
                </c:pt>
                <c:pt idx="1717">
                  <c:v>28186.267846430965</c:v>
                </c:pt>
                <c:pt idx="1718">
                  <c:v>28202.64799222213</c:v>
                </c:pt>
                <c:pt idx="1719">
                  <c:v>28219.033078390174</c:v>
                </c:pt>
                <c:pt idx="1720">
                  <c:v>28235.423113583729</c:v>
                </c:pt>
                <c:pt idx="1721">
                  <c:v>28251.818106436152</c:v>
                </c:pt>
                <c:pt idx="1722">
                  <c:v>28268.21806556551</c:v>
                </c:pt>
                <c:pt idx="1723">
                  <c:v>28284.622999574563</c:v>
                </c:pt>
                <c:pt idx="1724">
                  <c:v>28301.032917050677</c:v>
                </c:pt>
                <c:pt idx="1725">
                  <c:v>28317.447826565822</c:v>
                </c:pt>
                <c:pt idx="1726">
                  <c:v>28333.867736676475</c:v>
                </c:pt>
                <c:pt idx="1727">
                  <c:v>28350.292655923662</c:v>
                </c:pt>
                <c:pt idx="1728">
                  <c:v>28366.72259283291</c:v>
                </c:pt>
                <c:pt idx="1729">
                  <c:v>28383.157555914066</c:v>
                </c:pt>
                <c:pt idx="1730">
                  <c:v>28399.597553661479</c:v>
                </c:pt>
                <c:pt idx="1731">
                  <c:v>28416.042594553794</c:v>
                </c:pt>
                <c:pt idx="1732">
                  <c:v>28432.492687053997</c:v>
                </c:pt>
                <c:pt idx="1733">
                  <c:v>28448.947839609296</c:v>
                </c:pt>
                <c:pt idx="1734">
                  <c:v>28465.408060651171</c:v>
                </c:pt>
                <c:pt idx="1735">
                  <c:v>28481.873358595298</c:v>
                </c:pt>
                <c:pt idx="1736">
                  <c:v>28498.343741841512</c:v>
                </c:pt>
                <c:pt idx="1737">
                  <c:v>28514.819218773715</c:v>
                </c:pt>
                <c:pt idx="1738">
                  <c:v>28531.299797759955</c:v>
                </c:pt>
                <c:pt idx="1739">
                  <c:v>28547.785487152258</c:v>
                </c:pt>
                <c:pt idx="1740">
                  <c:v>28564.276295286712</c:v>
                </c:pt>
                <c:pt idx="1741">
                  <c:v>28580.772230483286</c:v>
                </c:pt>
                <c:pt idx="1742">
                  <c:v>28597.27330104596</c:v>
                </c:pt>
                <c:pt idx="1743">
                  <c:v>28613.779515262522</c:v>
                </c:pt>
                <c:pt idx="1744">
                  <c:v>28630.290881404646</c:v>
                </c:pt>
                <c:pt idx="1745">
                  <c:v>28646.807407727818</c:v>
                </c:pt>
                <c:pt idx="1746">
                  <c:v>28663.329102471245</c:v>
                </c:pt>
                <c:pt idx="1747">
                  <c:v>28679.855973857932</c:v>
                </c:pt>
                <c:pt idx="1748">
                  <c:v>28696.388030094546</c:v>
                </c:pt>
                <c:pt idx="1749">
                  <c:v>28712.925279371386</c:v>
                </c:pt>
                <c:pt idx="1750">
                  <c:v>28729.467729862383</c:v>
                </c:pt>
                <c:pt idx="1751">
                  <c:v>28746.015389725078</c:v>
                </c:pt>
                <c:pt idx="1752">
                  <c:v>28762.568267100509</c:v>
                </c:pt>
                <c:pt idx="1753">
                  <c:v>28779.126370113263</c:v>
                </c:pt>
                <c:pt idx="1754">
                  <c:v>28795.689706871301</c:v>
                </c:pt>
                <c:pt idx="1755">
                  <c:v>28812.258285466149</c:v>
                </c:pt>
                <c:pt idx="1756">
                  <c:v>28828.832113972596</c:v>
                </c:pt>
                <c:pt idx="1757">
                  <c:v>28845.41120044886</c:v>
                </c:pt>
                <c:pt idx="1758">
                  <c:v>28861.995552936442</c:v>
                </c:pt>
                <c:pt idx="1759">
                  <c:v>28878.585179460159</c:v>
                </c:pt>
                <c:pt idx="1760">
                  <c:v>28895.180088028035</c:v>
                </c:pt>
                <c:pt idx="1761">
                  <c:v>28911.78028663126</c:v>
                </c:pt>
                <c:pt idx="1762">
                  <c:v>28928.385783244277</c:v>
                </c:pt>
                <c:pt idx="1763">
                  <c:v>28944.996585824581</c:v>
                </c:pt>
                <c:pt idx="1764">
                  <c:v>28961.612702312887</c:v>
                </c:pt>
                <c:pt idx="1765">
                  <c:v>28978.234140632772</c:v>
                </c:pt>
                <c:pt idx="1766">
                  <c:v>28994.860908690996</c:v>
                </c:pt>
                <c:pt idx="1767">
                  <c:v>29011.49301437724</c:v>
                </c:pt>
                <c:pt idx="1768">
                  <c:v>29028.130465564085</c:v>
                </c:pt>
                <c:pt idx="1769">
                  <c:v>29044.773270107158</c:v>
                </c:pt>
                <c:pt idx="1770">
                  <c:v>29061.421435844783</c:v>
                </c:pt>
                <c:pt idx="1771">
                  <c:v>29078.074970598253</c:v>
                </c:pt>
                <c:pt idx="1772">
                  <c:v>29094.733882171633</c:v>
                </c:pt>
                <c:pt idx="1773">
                  <c:v>29111.398178351716</c:v>
                </c:pt>
                <c:pt idx="1774">
                  <c:v>29128.067866908033</c:v>
                </c:pt>
                <c:pt idx="1775">
                  <c:v>29144.742955592865</c:v>
                </c:pt>
                <c:pt idx="1776">
                  <c:v>29161.423452141073</c:v>
                </c:pt>
                <c:pt idx="1777">
                  <c:v>29178.109364270182</c:v>
                </c:pt>
                <c:pt idx="1778">
                  <c:v>29194.800699680265</c:v>
                </c:pt>
                <c:pt idx="1779">
                  <c:v>29211.497466053988</c:v>
                </c:pt>
                <c:pt idx="1780">
                  <c:v>29228.199671056525</c:v>
                </c:pt>
                <c:pt idx="1781">
                  <c:v>29244.907322335472</c:v>
                </c:pt>
                <c:pt idx="1782">
                  <c:v>29261.620427520935</c:v>
                </c:pt>
                <c:pt idx="1783">
                  <c:v>29278.338994225403</c:v>
                </c:pt>
                <c:pt idx="1784">
                  <c:v>29295.063030043719</c:v>
                </c:pt>
                <c:pt idx="1785">
                  <c:v>29311.792542553074</c:v>
                </c:pt>
                <c:pt idx="1786">
                  <c:v>29328.527539312981</c:v>
                </c:pt>
                <c:pt idx="1787">
                  <c:v>29345.268027865182</c:v>
                </c:pt>
                <c:pt idx="1788">
                  <c:v>29362.014015733668</c:v>
                </c:pt>
                <c:pt idx="1789">
                  <c:v>29378.76551042459</c:v>
                </c:pt>
                <c:pt idx="1790">
                  <c:v>29395.522519426337</c:v>
                </c:pt>
                <c:pt idx="1791">
                  <c:v>29412.285050209375</c:v>
                </c:pt>
                <c:pt idx="1792">
                  <c:v>29429.053110226243</c:v>
                </c:pt>
                <c:pt idx="1793">
                  <c:v>29445.826706911546</c:v>
                </c:pt>
                <c:pt idx="1794">
                  <c:v>29462.605847681974</c:v>
                </c:pt>
                <c:pt idx="1795">
                  <c:v>29479.390539936085</c:v>
                </c:pt>
                <c:pt idx="1796">
                  <c:v>29496.180791054503</c:v>
                </c:pt>
                <c:pt idx="1797">
                  <c:v>29512.976608399702</c:v>
                </c:pt>
                <c:pt idx="1798">
                  <c:v>29529.777999316084</c:v>
                </c:pt>
                <c:pt idx="1799">
                  <c:v>29546.584971129843</c:v>
                </c:pt>
                <c:pt idx="1800">
                  <c:v>29563.397531149018</c:v>
                </c:pt>
                <c:pt idx="1801">
                  <c:v>29580.215686663487</c:v>
                </c:pt>
                <c:pt idx="1802">
                  <c:v>29597.039444944756</c:v>
                </c:pt>
                <c:pt idx="1803">
                  <c:v>29613.868813246143</c:v>
                </c:pt>
                <c:pt idx="1804">
                  <c:v>29630.70379880258</c:v>
                </c:pt>
                <c:pt idx="1805">
                  <c:v>29647.544408830752</c:v>
                </c:pt>
                <c:pt idx="1806">
                  <c:v>29664.3906505288</c:v>
                </c:pt>
                <c:pt idx="1807">
                  <c:v>29681.242531076554</c:v>
                </c:pt>
                <c:pt idx="1808">
                  <c:v>29698.100057635351</c:v>
                </c:pt>
                <c:pt idx="1809">
                  <c:v>29714.963237348053</c:v>
                </c:pt>
                <c:pt idx="1810">
                  <c:v>29731.832077338997</c:v>
                </c:pt>
                <c:pt idx="1811">
                  <c:v>29748.706584713931</c:v>
                </c:pt>
                <c:pt idx="1812">
                  <c:v>29765.586766560071</c:v>
                </c:pt>
                <c:pt idx="1813">
                  <c:v>29782.472629945976</c:v>
                </c:pt>
                <c:pt idx="1814">
                  <c:v>29799.364181921548</c:v>
                </c:pt>
                <c:pt idx="1815">
                  <c:v>29816.26142951801</c:v>
                </c:pt>
                <c:pt idx="1816">
                  <c:v>29833.164379747868</c:v>
                </c:pt>
                <c:pt idx="1817">
                  <c:v>29850.073039604864</c:v>
                </c:pt>
                <c:pt idx="1818">
                  <c:v>29866.987416063937</c:v>
                </c:pt>
                <c:pt idx="1819">
                  <c:v>29883.907516081286</c:v>
                </c:pt>
                <c:pt idx="1820">
                  <c:v>29900.833346594132</c:v>
                </c:pt>
                <c:pt idx="1821">
                  <c:v>29917.764914520911</c:v>
                </c:pt>
                <c:pt idx="1822">
                  <c:v>29934.702226761103</c:v>
                </c:pt>
                <c:pt idx="1823">
                  <c:v>29951.645290195233</c:v>
                </c:pt>
                <c:pt idx="1824">
                  <c:v>29968.594111684877</c:v>
                </c:pt>
                <c:pt idx="1825">
                  <c:v>29985.548698072551</c:v>
                </c:pt>
                <c:pt idx="1826">
                  <c:v>30002.509056181745</c:v>
                </c:pt>
                <c:pt idx="1827">
                  <c:v>30019.475192816892</c:v>
                </c:pt>
                <c:pt idx="1828">
                  <c:v>30036.447114763276</c:v>
                </c:pt>
                <c:pt idx="1829">
                  <c:v>30053.424828787061</c:v>
                </c:pt>
                <c:pt idx="1830">
                  <c:v>30070.408341635241</c:v>
                </c:pt>
                <c:pt idx="1831">
                  <c:v>30087.39766003556</c:v>
                </c:pt>
                <c:pt idx="1832">
                  <c:v>30104.392790696606</c:v>
                </c:pt>
                <c:pt idx="1833">
                  <c:v>30121.393740307602</c:v>
                </c:pt>
                <c:pt idx="1834">
                  <c:v>30138.400515538553</c:v>
                </c:pt>
                <c:pt idx="1835">
                  <c:v>30155.413123040082</c:v>
                </c:pt>
                <c:pt idx="1836">
                  <c:v>30172.431569443423</c:v>
                </c:pt>
                <c:pt idx="1837">
                  <c:v>30189.4558613605</c:v>
                </c:pt>
                <c:pt idx="1838">
                  <c:v>30206.486005383747</c:v>
                </c:pt>
                <c:pt idx="1839">
                  <c:v>30223.522008086136</c:v>
                </c:pt>
                <c:pt idx="1840">
                  <c:v>30240.563876021184</c:v>
                </c:pt>
                <c:pt idx="1841">
                  <c:v>30257.611615722843</c:v>
                </c:pt>
                <c:pt idx="1842">
                  <c:v>30274.665233705564</c:v>
                </c:pt>
                <c:pt idx="1843">
                  <c:v>30291.724736464155</c:v>
                </c:pt>
                <c:pt idx="1844">
                  <c:v>30308.790130473903</c:v>
                </c:pt>
                <c:pt idx="1845">
                  <c:v>30325.861422190363</c:v>
                </c:pt>
                <c:pt idx="1846">
                  <c:v>30342.938618049426</c:v>
                </c:pt>
                <c:pt idx="1847">
                  <c:v>30360.021724467315</c:v>
                </c:pt>
                <c:pt idx="1848">
                  <c:v>30377.110747840514</c:v>
                </c:pt>
                <c:pt idx="1849">
                  <c:v>30394.205694545715</c:v>
                </c:pt>
                <c:pt idx="1850">
                  <c:v>30411.306570939818</c:v>
                </c:pt>
                <c:pt idx="1851">
                  <c:v>30428.413383359868</c:v>
                </c:pt>
                <c:pt idx="1852">
                  <c:v>30445.526138123187</c:v>
                </c:pt>
                <c:pt idx="1853">
                  <c:v>30462.644841526995</c:v>
                </c:pt>
                <c:pt idx="1854">
                  <c:v>30479.769499848764</c:v>
                </c:pt>
                <c:pt idx="1855">
                  <c:v>30496.900119345963</c:v>
                </c:pt>
                <c:pt idx="1856">
                  <c:v>30514.036706256084</c:v>
                </c:pt>
                <c:pt idx="1857">
                  <c:v>30531.179266796578</c:v>
                </c:pt>
                <c:pt idx="1858">
                  <c:v>30548.327807164907</c:v>
                </c:pt>
                <c:pt idx="1859">
                  <c:v>30565.482333538468</c:v>
                </c:pt>
                <c:pt idx="1860">
                  <c:v>30582.642852074507</c:v>
                </c:pt>
                <c:pt idx="1861">
                  <c:v>30599.80936891025</c:v>
                </c:pt>
                <c:pt idx="1862">
                  <c:v>30616.981890162624</c:v>
                </c:pt>
                <c:pt idx="1863">
                  <c:v>30634.160421928456</c:v>
                </c:pt>
                <c:pt idx="1864">
                  <c:v>30651.344970284365</c:v>
                </c:pt>
                <c:pt idx="1865">
                  <c:v>30668.535541286692</c:v>
                </c:pt>
                <c:pt idx="1866">
                  <c:v>30685.732140971559</c:v>
                </c:pt>
                <c:pt idx="1867">
                  <c:v>30702.93477535469</c:v>
                </c:pt>
                <c:pt idx="1868">
                  <c:v>30720.143450431588</c:v>
                </c:pt>
                <c:pt idx="1869">
                  <c:v>30737.35817217733</c:v>
                </c:pt>
                <c:pt idx="1870">
                  <c:v>30754.578946546579</c:v>
                </c:pt>
                <c:pt idx="1871">
                  <c:v>30771.805779473689</c:v>
                </c:pt>
                <c:pt idx="1872">
                  <c:v>30789.038676872424</c:v>
                </c:pt>
                <c:pt idx="1873">
                  <c:v>30806.277644636197</c:v>
                </c:pt>
                <c:pt idx="1874">
                  <c:v>30823.522688637873</c:v>
                </c:pt>
                <c:pt idx="1875">
                  <c:v>30840.77381472975</c:v>
                </c:pt>
                <c:pt idx="1876">
                  <c:v>30858.031028743637</c:v>
                </c:pt>
                <c:pt idx="1877">
                  <c:v>30875.294336490653</c:v>
                </c:pt>
                <c:pt idx="1878">
                  <c:v>30892.563743761406</c:v>
                </c:pt>
                <c:pt idx="1879">
                  <c:v>30909.839256325802</c:v>
                </c:pt>
                <c:pt idx="1880">
                  <c:v>30927.120879933089</c:v>
                </c:pt>
                <c:pt idx="1881">
                  <c:v>30944.408620311795</c:v>
                </c:pt>
                <c:pt idx="1882">
                  <c:v>30961.702483169724</c:v>
                </c:pt>
                <c:pt idx="1883">
                  <c:v>30979.002474193949</c:v>
                </c:pt>
                <c:pt idx="1884">
                  <c:v>30996.308599050746</c:v>
                </c:pt>
                <c:pt idx="1885">
                  <c:v>31013.620863385608</c:v>
                </c:pt>
                <c:pt idx="1886">
                  <c:v>31030.939272823045</c:v>
                </c:pt>
                <c:pt idx="1887">
                  <c:v>31048.263832966899</c:v>
                </c:pt>
                <c:pt idx="1888">
                  <c:v>31065.594549399997</c:v>
                </c:pt>
                <c:pt idx="1889">
                  <c:v>31082.931427684256</c:v>
                </c:pt>
                <c:pt idx="1890">
                  <c:v>31100.274473360678</c:v>
                </c:pt>
                <c:pt idx="1891">
                  <c:v>31117.623691949255</c:v>
                </c:pt>
                <c:pt idx="1892">
                  <c:v>31134.97908894897</c:v>
                </c:pt>
                <c:pt idx="1893">
                  <c:v>31152.340669837817</c:v>
                </c:pt>
                <c:pt idx="1894">
                  <c:v>31169.708440072689</c:v>
                </c:pt>
                <c:pt idx="1895">
                  <c:v>31187.082405089412</c:v>
                </c:pt>
                <c:pt idx="1896">
                  <c:v>31204.462570302683</c:v>
                </c:pt>
                <c:pt idx="1897">
                  <c:v>31221.848941106069</c:v>
                </c:pt>
                <c:pt idx="1898">
                  <c:v>31239.241522871995</c:v>
                </c:pt>
                <c:pt idx="1899">
                  <c:v>31256.640320951643</c:v>
                </c:pt>
                <c:pt idx="1900">
                  <c:v>31274.045340675002</c:v>
                </c:pt>
                <c:pt idx="1901">
                  <c:v>31291.456587350869</c:v>
                </c:pt>
                <c:pt idx="1902">
                  <c:v>31308.874066266631</c:v>
                </c:pt>
                <c:pt idx="1903">
                  <c:v>31326.297782688478</c:v>
                </c:pt>
                <c:pt idx="1904">
                  <c:v>31343.727741861305</c:v>
                </c:pt>
                <c:pt idx="1905">
                  <c:v>31361.163949008558</c:v>
                </c:pt>
                <c:pt idx="1906">
                  <c:v>31378.606409332369</c:v>
                </c:pt>
                <c:pt idx="1907">
                  <c:v>31396.05512801346</c:v>
                </c:pt>
                <c:pt idx="1908">
                  <c:v>31413.510110211086</c:v>
                </c:pt>
                <c:pt idx="1909">
                  <c:v>31430.971361063097</c:v>
                </c:pt>
                <c:pt idx="1910">
                  <c:v>31448.438885685831</c:v>
                </c:pt>
                <c:pt idx="1911">
                  <c:v>31465.912689174114</c:v>
                </c:pt>
                <c:pt idx="1912">
                  <c:v>31483.392776601253</c:v>
                </c:pt>
                <c:pt idx="1913">
                  <c:v>31500.879153019021</c:v>
                </c:pt>
                <c:pt idx="1914">
                  <c:v>31518.371823457546</c:v>
                </c:pt>
                <c:pt idx="1915">
                  <c:v>31535.870792925383</c:v>
                </c:pt>
                <c:pt idx="1916">
                  <c:v>31553.376066409463</c:v>
                </c:pt>
                <c:pt idx="1917">
                  <c:v>31570.887648875025</c:v>
                </c:pt>
                <c:pt idx="1918">
                  <c:v>31588.405545265632</c:v>
                </c:pt>
                <c:pt idx="1919">
                  <c:v>31605.929760503179</c:v>
                </c:pt>
                <c:pt idx="1920">
                  <c:v>31623.460299487771</c:v>
                </c:pt>
                <c:pt idx="1921">
                  <c:v>31640.997167097772</c:v>
                </c:pt>
                <c:pt idx="1922">
                  <c:v>31658.540368189722</c:v>
                </c:pt>
                <c:pt idx="1923">
                  <c:v>31676.089907598438</c:v>
                </c:pt>
                <c:pt idx="1924">
                  <c:v>31693.64579013683</c:v>
                </c:pt>
                <c:pt idx="1925">
                  <c:v>31711.208020595986</c:v>
                </c:pt>
                <c:pt idx="1926">
                  <c:v>31728.776603745031</c:v>
                </c:pt>
                <c:pt idx="1927">
                  <c:v>31746.351544331312</c:v>
                </c:pt>
                <c:pt idx="1928">
                  <c:v>31763.932847080116</c:v>
                </c:pt>
                <c:pt idx="1929">
                  <c:v>31781.520516694894</c:v>
                </c:pt>
                <c:pt idx="1930">
                  <c:v>31799.114557856989</c:v>
                </c:pt>
                <c:pt idx="1931">
                  <c:v>31816.71497522579</c:v>
                </c:pt>
                <c:pt idx="1932">
                  <c:v>31834.321773438685</c:v>
                </c:pt>
                <c:pt idx="1933">
                  <c:v>31851.934957110963</c:v>
                </c:pt>
                <c:pt idx="1934">
                  <c:v>31869.554530835903</c:v>
                </c:pt>
                <c:pt idx="1935">
                  <c:v>31887.180499184553</c:v>
                </c:pt>
                <c:pt idx="1936">
                  <c:v>31904.812866705994</c:v>
                </c:pt>
                <c:pt idx="1937">
                  <c:v>31922.451637926981</c:v>
                </c:pt>
                <c:pt idx="1938">
                  <c:v>31940.096817352256</c:v>
                </c:pt>
                <c:pt idx="1939">
                  <c:v>31957.74840946426</c:v>
                </c:pt>
                <c:pt idx="1940">
                  <c:v>31975.406418723276</c:v>
                </c:pt>
                <c:pt idx="1941">
                  <c:v>31993.070849567259</c:v>
                </c:pt>
                <c:pt idx="1942">
                  <c:v>32010.741706412035</c:v>
                </c:pt>
                <c:pt idx="1943">
                  <c:v>32028.418993650979</c:v>
                </c:pt>
                <c:pt idx="1944">
                  <c:v>32046.102715655219</c:v>
                </c:pt>
                <c:pt idx="1945">
                  <c:v>32063.792876773561</c:v>
                </c:pt>
                <c:pt idx="1946">
                  <c:v>32081.489481332457</c:v>
                </c:pt>
                <c:pt idx="1947">
                  <c:v>32099.192533635956</c:v>
                </c:pt>
                <c:pt idx="1948">
                  <c:v>32116.902037965647</c:v>
                </c:pt>
                <c:pt idx="1949">
                  <c:v>32134.617998580823</c:v>
                </c:pt>
                <c:pt idx="1950">
                  <c:v>32152.340419718148</c:v>
                </c:pt>
                <c:pt idx="1951">
                  <c:v>32170.069305591951</c:v>
                </c:pt>
                <c:pt idx="1952">
                  <c:v>32187.804660393998</c:v>
                </c:pt>
                <c:pt idx="1953">
                  <c:v>32205.546488293552</c:v>
                </c:pt>
                <c:pt idx="1954">
                  <c:v>32223.294793437326</c:v>
                </c:pt>
                <c:pt idx="1955">
                  <c:v>32241.049579949467</c:v>
                </c:pt>
                <c:pt idx="1956">
                  <c:v>32258.810851931536</c:v>
                </c:pt>
                <c:pt idx="1957">
                  <c:v>32276.578613462483</c:v>
                </c:pt>
                <c:pt idx="1958">
                  <c:v>32294.352868598606</c:v>
                </c:pt>
                <c:pt idx="1959">
                  <c:v>32312.133621373581</c:v>
                </c:pt>
                <c:pt idx="1960">
                  <c:v>32329.920875798416</c:v>
                </c:pt>
                <c:pt idx="1961">
                  <c:v>32347.714635861372</c:v>
                </c:pt>
                <c:pt idx="1962">
                  <c:v>32365.51490552798</c:v>
                </c:pt>
                <c:pt idx="1963">
                  <c:v>32383.321688741096</c:v>
                </c:pt>
                <c:pt idx="1964">
                  <c:v>32401.134989420741</c:v>
                </c:pt>
                <c:pt idx="1965">
                  <c:v>32418.954811464235</c:v>
                </c:pt>
                <c:pt idx="1966">
                  <c:v>32436.781158746002</c:v>
                </c:pt>
                <c:pt idx="1967">
                  <c:v>32454.614035117687</c:v>
                </c:pt>
                <c:pt idx="1968">
                  <c:v>32472.453444408045</c:v>
                </c:pt>
                <c:pt idx="1969">
                  <c:v>32490.299390423002</c:v>
                </c:pt>
                <c:pt idx="1970">
                  <c:v>32508.151876945551</c:v>
                </c:pt>
                <c:pt idx="1971">
                  <c:v>32526.01090773581</c:v>
                </c:pt>
                <c:pt idx="1972">
                  <c:v>32543.876486530949</c:v>
                </c:pt>
                <c:pt idx="1973">
                  <c:v>32561.748617045105</c:v>
                </c:pt>
                <c:pt idx="1974">
                  <c:v>32579.627302969617</c:v>
                </c:pt>
                <c:pt idx="1975">
                  <c:v>32597.512547972605</c:v>
                </c:pt>
                <c:pt idx="1976">
                  <c:v>32615.404355699331</c:v>
                </c:pt>
                <c:pt idx="1977">
                  <c:v>32633.302729771964</c:v>
                </c:pt>
                <c:pt idx="1978">
                  <c:v>32651.207673789602</c:v>
                </c:pt>
                <c:pt idx="1979">
                  <c:v>32669.119191328216</c:v>
                </c:pt>
                <c:pt idx="1980">
                  <c:v>32687.03728594078</c:v>
                </c:pt>
                <c:pt idx="1981">
                  <c:v>32704.961961157071</c:v>
                </c:pt>
                <c:pt idx="1982">
                  <c:v>32722.893220483762</c:v>
                </c:pt>
                <c:pt idx="1983">
                  <c:v>32740.831067404302</c:v>
                </c:pt>
                <c:pt idx="1984">
                  <c:v>32758.775505379053</c:v>
                </c:pt>
                <c:pt idx="1985">
                  <c:v>32776.726537845032</c:v>
                </c:pt>
                <c:pt idx="1986">
                  <c:v>32794.684168216176</c:v>
                </c:pt>
                <c:pt idx="1987">
                  <c:v>32812.648399883095</c:v>
                </c:pt>
                <c:pt idx="1988">
                  <c:v>32830.619236213191</c:v>
                </c:pt>
                <c:pt idx="1989">
                  <c:v>32848.596680550523</c:v>
                </c:pt>
                <c:pt idx="1990">
                  <c:v>32866.580736215845</c:v>
                </c:pt>
                <c:pt idx="1991">
                  <c:v>32884.571406506664</c:v>
                </c:pt>
                <c:pt idx="1992">
                  <c:v>32902.568694697045</c:v>
                </c:pt>
                <c:pt idx="1993">
                  <c:v>32920.572604037741</c:v>
                </c:pt>
                <c:pt idx="1994">
                  <c:v>32938.583137756134</c:v>
                </c:pt>
                <c:pt idx="1995">
                  <c:v>32956.600299056197</c:v>
                </c:pt>
                <c:pt idx="1996">
                  <c:v>32974.624091118429</c:v>
                </c:pt>
                <c:pt idx="1997">
                  <c:v>32992.654517100011</c:v>
                </c:pt>
                <c:pt idx="1998">
                  <c:v>33010.691580134509</c:v>
                </c:pt>
                <c:pt idx="1999">
                  <c:v>33028.735283332149</c:v>
                </c:pt>
                <c:pt idx="2000">
                  <c:v>33046.785629779552</c:v>
                </c:pt>
                <c:pt idx="2001">
                  <c:v>33064.842622539887</c:v>
                </c:pt>
                <c:pt idx="2002">
                  <c:v>33082.906264652796</c:v>
                </c:pt>
                <c:pt idx="2003">
                  <c:v>33100.976559134273</c:v>
                </c:pt>
                <c:pt idx="2004">
                  <c:v>33119.053508976875</c:v>
                </c:pt>
                <c:pt idx="2005">
                  <c:v>33137.137117149461</c:v>
                </c:pt>
                <c:pt idx="2006">
                  <c:v>33155.227386597289</c:v>
                </c:pt>
                <c:pt idx="2007">
                  <c:v>33173.3243202421</c:v>
                </c:pt>
                <c:pt idx="2008">
                  <c:v>33191.427920981863</c:v>
                </c:pt>
                <c:pt idx="2009">
                  <c:v>33209.538191690881</c:v>
                </c:pt>
                <c:pt idx="2010">
                  <c:v>33227.655135219858</c:v>
                </c:pt>
                <c:pt idx="2011">
                  <c:v>33245.778754395717</c:v>
                </c:pt>
                <c:pt idx="2012">
                  <c:v>33263.909052021758</c:v>
                </c:pt>
                <c:pt idx="2013">
                  <c:v>33282.04603087742</c:v>
                </c:pt>
                <c:pt idx="2014">
                  <c:v>33300.189693718494</c:v>
                </c:pt>
                <c:pt idx="2015">
                  <c:v>33318.34004327689</c:v>
                </c:pt>
                <c:pt idx="2016">
                  <c:v>33336.497082260823</c:v>
                </c:pt>
                <c:pt idx="2017">
                  <c:v>33354.660813354676</c:v>
                </c:pt>
                <c:pt idx="2018">
                  <c:v>33372.831239218976</c:v>
                </c:pt>
                <c:pt idx="2019">
                  <c:v>33391.008362490422</c:v>
                </c:pt>
                <c:pt idx="2020">
                  <c:v>33409.192185781772</c:v>
                </c:pt>
                <c:pt idx="2021">
                  <c:v>33427.382711682112</c:v>
                </c:pt>
                <c:pt idx="2022">
                  <c:v>33445.579942756434</c:v>
                </c:pt>
                <c:pt idx="2023">
                  <c:v>33463.78388154586</c:v>
                </c:pt>
                <c:pt idx="2024">
                  <c:v>33481.994530567586</c:v>
                </c:pt>
                <c:pt idx="2025">
                  <c:v>33500.211892314976</c:v>
                </c:pt>
                <c:pt idx="2026">
                  <c:v>33518.435969257225</c:v>
                </c:pt>
                <c:pt idx="2027">
                  <c:v>33536.666763839654</c:v>
                </c:pt>
                <c:pt idx="2028">
                  <c:v>33554.904278483613</c:v>
                </c:pt>
                <c:pt idx="2029">
                  <c:v>33573.148515586377</c:v>
                </c:pt>
                <c:pt idx="2030">
                  <c:v>33591.399477521183</c:v>
                </c:pt>
                <c:pt idx="2031">
                  <c:v>33609.657166637327</c:v>
                </c:pt>
                <c:pt idx="2032">
                  <c:v>33627.921585259843</c:v>
                </c:pt>
                <c:pt idx="2033">
                  <c:v>33646.19273568986</c:v>
                </c:pt>
                <c:pt idx="2034">
                  <c:v>33664.470620204345</c:v>
                </c:pt>
                <c:pt idx="2035">
                  <c:v>33682.755241056089</c:v>
                </c:pt>
                <c:pt idx="2036">
                  <c:v>33701.046600473885</c:v>
                </c:pt>
                <c:pt idx="2037">
                  <c:v>33719.344700662252</c:v>
                </c:pt>
                <c:pt idx="2038">
                  <c:v>33737.649543801585</c:v>
                </c:pt>
                <c:pt idx="2039">
                  <c:v>33755.961132048098</c:v>
                </c:pt>
                <c:pt idx="2040">
                  <c:v>33774.279467533837</c:v>
                </c:pt>
                <c:pt idx="2041">
                  <c:v>33792.604552366582</c:v>
                </c:pt>
                <c:pt idx="2042">
                  <c:v>33810.93638862994</c:v>
                </c:pt>
                <c:pt idx="2043">
                  <c:v>33829.274978383248</c:v>
                </c:pt>
                <c:pt idx="2044">
                  <c:v>33847.620323661613</c:v>
                </c:pt>
                <c:pt idx="2045">
                  <c:v>33865.972426475761</c:v>
                </c:pt>
                <c:pt idx="2046">
                  <c:v>33884.331288812195</c:v>
                </c:pt>
                <c:pt idx="2047">
                  <c:v>33902.696912633241</c:v>
                </c:pt>
                <c:pt idx="2048">
                  <c:v>33921.069299876654</c:v>
                </c:pt>
                <c:pt idx="2049">
                  <c:v>33939.44845245601</c:v>
                </c:pt>
                <c:pt idx="2050">
                  <c:v>33957.834372260535</c:v>
                </c:pt>
                <c:pt idx="2051">
                  <c:v>33976.227061155005</c:v>
                </c:pt>
                <c:pt idx="2052">
                  <c:v>33994.62652097988</c:v>
                </c:pt>
                <c:pt idx="2053">
                  <c:v>34013.032753551233</c:v>
                </c:pt>
                <c:pt idx="2054">
                  <c:v>34031.445760660587</c:v>
                </c:pt>
                <c:pt idx="2055">
                  <c:v>34049.865544075285</c:v>
                </c:pt>
                <c:pt idx="2056">
                  <c:v>34068.29210553797</c:v>
                </c:pt>
                <c:pt idx="2057">
                  <c:v>34086.725446766992</c:v>
                </c:pt>
                <c:pt idx="2058">
                  <c:v>34105.165569456185</c:v>
                </c:pt>
                <c:pt idx="2059">
                  <c:v>34123.612475274887</c:v>
                </c:pt>
                <c:pt idx="2060">
                  <c:v>34142.066165867924</c:v>
                </c:pt>
                <c:pt idx="2061">
                  <c:v>34160.526642855613</c:v>
                </c:pt>
                <c:pt idx="2062">
                  <c:v>34178.993907833734</c:v>
                </c:pt>
                <c:pt idx="2063">
                  <c:v>34197.467962373557</c:v>
                </c:pt>
                <c:pt idx="2064">
                  <c:v>34215.948808021865</c:v>
                </c:pt>
                <c:pt idx="2065">
                  <c:v>34234.436446300628</c:v>
                </c:pt>
                <c:pt idx="2066">
                  <c:v>34252.93087870747</c:v>
                </c:pt>
                <c:pt idx="2067">
                  <c:v>34271.432106715292</c:v>
                </c:pt>
                <c:pt idx="2068">
                  <c:v>34289.940131772419</c:v>
                </c:pt>
                <c:pt idx="2069">
                  <c:v>34308.454955302535</c:v>
                </c:pt>
                <c:pt idx="2070">
                  <c:v>34326.976578704722</c:v>
                </c:pt>
                <c:pt idx="2071">
                  <c:v>34345.505003353384</c:v>
                </c:pt>
                <c:pt idx="2072">
                  <c:v>34364.04023059817</c:v>
                </c:pt>
                <c:pt idx="2073">
                  <c:v>34382.582261764175</c:v>
                </c:pt>
                <c:pt idx="2074">
                  <c:v>34401.131098151738</c:v>
                </c:pt>
                <c:pt idx="2075">
                  <c:v>34419.686741036516</c:v>
                </c:pt>
                <c:pt idx="2076">
                  <c:v>34438.249191669383</c:v>
                </c:pt>
                <c:pt idx="2077">
                  <c:v>34456.818451276522</c:v>
                </c:pt>
                <c:pt idx="2078">
                  <c:v>34475.394521059396</c:v>
                </c:pt>
                <c:pt idx="2079">
                  <c:v>34493.977402194636</c:v>
                </c:pt>
                <c:pt idx="2080">
                  <c:v>34512.567095834187</c:v>
                </c:pt>
                <c:pt idx="2081">
                  <c:v>34531.163603105095</c:v>
                </c:pt>
                <c:pt idx="2082">
                  <c:v>34549.766925109696</c:v>
                </c:pt>
                <c:pt idx="2083">
                  <c:v>34568.377062925509</c:v>
                </c:pt>
                <c:pt idx="2084">
                  <c:v>34586.994017605117</c:v>
                </c:pt>
                <c:pt idx="2085">
                  <c:v>34605.617790176424</c:v>
                </c:pt>
                <c:pt idx="2086">
                  <c:v>34624.248381642319</c:v>
                </c:pt>
                <c:pt idx="2087">
                  <c:v>34642.885792980989</c:v>
                </c:pt>
                <c:pt idx="2088">
                  <c:v>34661.530025145745</c:v>
                </c:pt>
                <c:pt idx="2089">
                  <c:v>34680.181079064743</c:v>
                </c:pt>
                <c:pt idx="2090">
                  <c:v>34698.838955641571</c:v>
                </c:pt>
                <c:pt idx="2091">
                  <c:v>34717.503655754699</c:v>
                </c:pt>
                <c:pt idx="2092">
                  <c:v>34736.17518025772</c:v>
                </c:pt>
                <c:pt idx="2093">
                  <c:v>34754.853529979373</c:v>
                </c:pt>
                <c:pt idx="2094">
                  <c:v>34773.538705723338</c:v>
                </c:pt>
                <c:pt idx="2095">
                  <c:v>34792.230708268362</c:v>
                </c:pt>
                <c:pt idx="2096">
                  <c:v>34810.929538368313</c:v>
                </c:pt>
                <c:pt idx="2097">
                  <c:v>34829.635196751908</c:v>
                </c:pt>
                <c:pt idx="2098">
                  <c:v>34848.347684123029</c:v>
                </c:pt>
                <c:pt idx="2099">
                  <c:v>34867.067001160402</c:v>
                </c:pt>
                <c:pt idx="2100">
                  <c:v>34885.793148517907</c:v>
                </c:pt>
                <c:pt idx="2101">
                  <c:v>34904.526126824239</c:v>
                </c:pt>
                <c:pt idx="2102">
                  <c:v>34923.265936683078</c:v>
                </c:pt>
                <c:pt idx="2103">
                  <c:v>34942.012578673188</c:v>
                </c:pt>
                <c:pt idx="2104">
                  <c:v>34960.766053348088</c:v>
                </c:pt>
                <c:pt idx="2105">
                  <c:v>34979.526361236298</c:v>
                </c:pt>
                <c:pt idx="2106">
                  <c:v>34998.293502841341</c:v>
                </c:pt>
                <c:pt idx="2107">
                  <c:v>35017.067478641438</c:v>
                </c:pt>
                <c:pt idx="2108">
                  <c:v>35035.848289089939</c:v>
                </c:pt>
                <c:pt idx="2109">
                  <c:v>35054.635934614875</c:v>
                </c:pt>
                <c:pt idx="2110">
                  <c:v>35073.430415619252</c:v>
                </c:pt>
                <c:pt idx="2111">
                  <c:v>35092.231732480941</c:v>
                </c:pt>
                <c:pt idx="2112">
                  <c:v>35111.039885552651</c:v>
                </c:pt>
                <c:pt idx="2113">
                  <c:v>35129.854875161873</c:v>
                </c:pt>
                <c:pt idx="2114">
                  <c:v>35148.676701610959</c:v>
                </c:pt>
                <c:pt idx="2115">
                  <c:v>35167.50536517713</c:v>
                </c:pt>
                <c:pt idx="2116">
                  <c:v>35186.34086611239</c:v>
                </c:pt>
                <c:pt idx="2117">
                  <c:v>35205.183204643501</c:v>
                </c:pt>
                <c:pt idx="2118">
                  <c:v>35224.032380972079</c:v>
                </c:pt>
                <c:pt idx="2119">
                  <c:v>35242.888395274422</c:v>
                </c:pt>
                <c:pt idx="2120">
                  <c:v>35261.751247701694</c:v>
                </c:pt>
                <c:pt idx="2121">
                  <c:v>35280.62093837974</c:v>
                </c:pt>
                <c:pt idx="2122">
                  <c:v>35299.497467409259</c:v>
                </c:pt>
                <c:pt idx="2123">
                  <c:v>35318.380834865544</c:v>
                </c:pt>
                <c:pt idx="2124">
                  <c:v>35337.271040798754</c:v>
                </c:pt>
                <c:pt idx="2125">
                  <c:v>35356.168085233665</c:v>
                </c:pt>
                <c:pt idx="2126">
                  <c:v>35375.071968169847</c:v>
                </c:pt>
                <c:pt idx="2127">
                  <c:v>35393.982689581455</c:v>
                </c:pt>
                <c:pt idx="2128">
                  <c:v>35412.900249417486</c:v>
                </c:pt>
                <c:pt idx="2129">
                  <c:v>35431.824647601505</c:v>
                </c:pt>
                <c:pt idx="2130">
                  <c:v>35450.755884031838</c:v>
                </c:pt>
                <c:pt idx="2131">
                  <c:v>35469.693958581374</c:v>
                </c:pt>
                <c:pt idx="2132">
                  <c:v>35488.638871097668</c:v>
                </c:pt>
                <c:pt idx="2133">
                  <c:v>35507.590621402982</c:v>
                </c:pt>
                <c:pt idx="2134">
                  <c:v>35526.549209294295</c:v>
                </c:pt>
                <c:pt idx="2135">
                  <c:v>35545.514634542968</c:v>
                </c:pt>
                <c:pt idx="2136">
                  <c:v>35564.486896895214</c:v>
                </c:pt>
                <c:pt idx="2137">
                  <c:v>35583.465996071776</c:v>
                </c:pt>
                <c:pt idx="2138">
                  <c:v>35602.451931767915</c:v>
                </c:pt>
                <c:pt idx="2139">
                  <c:v>35621.4447036536</c:v>
                </c:pt>
                <c:pt idx="2140">
                  <c:v>35640.444311373351</c:v>
                </c:pt>
                <c:pt idx="2141">
                  <c:v>35659.450754546255</c:v>
                </c:pt>
                <c:pt idx="2142">
                  <c:v>35678.464032765951</c:v>
                </c:pt>
                <c:pt idx="2143">
                  <c:v>35697.484145600691</c:v>
                </c:pt>
                <c:pt idx="2144">
                  <c:v>35716.511092593231</c:v>
                </c:pt>
                <c:pt idx="2145">
                  <c:v>35735.544873260871</c:v>
                </c:pt>
                <c:pt idx="2146">
                  <c:v>35754.585487095479</c:v>
                </c:pt>
                <c:pt idx="2147">
                  <c:v>35773.632933563495</c:v>
                </c:pt>
                <c:pt idx="2148">
                  <c:v>35792.687212105724</c:v>
                </c:pt>
                <c:pt idx="2149">
                  <c:v>35811.748322137588</c:v>
                </c:pt>
                <c:pt idx="2150">
                  <c:v>35830.816263049092</c:v>
                </c:pt>
                <c:pt idx="2151">
                  <c:v>35849.891034204549</c:v>
                </c:pt>
                <c:pt idx="2152">
                  <c:v>35868.972634942904</c:v>
                </c:pt>
                <c:pt idx="2153">
                  <c:v>35888.06106457756</c:v>
                </c:pt>
                <c:pt idx="2154">
                  <c:v>35907.156322396353</c:v>
                </c:pt>
                <c:pt idx="2155">
                  <c:v>35926.25840766164</c:v>
                </c:pt>
                <c:pt idx="2156">
                  <c:v>35945.367319610181</c:v>
                </c:pt>
                <c:pt idx="2157">
                  <c:v>35964.483057453283</c:v>
                </c:pt>
                <c:pt idx="2158">
                  <c:v>35983.605620376555</c:v>
                </c:pt>
                <c:pt idx="2159">
                  <c:v>36002.73500754017</c:v>
                </c:pt>
                <c:pt idx="2160">
                  <c:v>36021.871218078675</c:v>
                </c:pt>
                <c:pt idx="2161">
                  <c:v>36041.014251101042</c:v>
                </c:pt>
                <c:pt idx="2162">
                  <c:v>36060.164105690768</c:v>
                </c:pt>
                <c:pt idx="2163">
                  <c:v>36079.320780905538</c:v>
                </c:pt>
                <c:pt idx="2164">
                  <c:v>36098.484275777686</c:v>
                </c:pt>
                <c:pt idx="2165">
                  <c:v>36117.654589313715</c:v>
                </c:pt>
                <c:pt idx="2166">
                  <c:v>36136.831720494803</c:v>
                </c:pt>
                <c:pt idx="2167">
                  <c:v>36156.015668276181</c:v>
                </c:pt>
                <c:pt idx="2168">
                  <c:v>36175.206431587758</c:v>
                </c:pt>
                <c:pt idx="2169">
                  <c:v>36194.404009333593</c:v>
                </c:pt>
                <c:pt idx="2170">
                  <c:v>36213.608400392273</c:v>
                </c:pt>
                <c:pt idx="2171">
                  <c:v>36232.819603616641</c:v>
                </c:pt>
                <c:pt idx="2172">
                  <c:v>36252.037617833994</c:v>
                </c:pt>
                <c:pt idx="2173">
                  <c:v>36271.262441845829</c:v>
                </c:pt>
                <c:pt idx="2174">
                  <c:v>36290.494074428127</c:v>
                </c:pt>
                <c:pt idx="2175">
                  <c:v>36309.732514331197</c:v>
                </c:pt>
                <c:pt idx="2176">
                  <c:v>36328.977760279558</c:v>
                </c:pt>
                <c:pt idx="2177">
                  <c:v>36348.229810972174</c:v>
                </c:pt>
                <c:pt idx="2178">
                  <c:v>36367.488665082303</c:v>
                </c:pt>
                <c:pt idx="2179">
                  <c:v>36386.754321257475</c:v>
                </c:pt>
                <c:pt idx="2180">
                  <c:v>36406.026778119594</c:v>
                </c:pt>
                <c:pt idx="2181">
                  <c:v>36425.306034264817</c:v>
                </c:pt>
                <c:pt idx="2182">
                  <c:v>36444.59208826362</c:v>
                </c:pt>
                <c:pt idx="2183">
                  <c:v>36463.884938660762</c:v>
                </c:pt>
                <c:pt idx="2184">
                  <c:v>36483.184583975344</c:v>
                </c:pt>
                <c:pt idx="2185">
                  <c:v>36502.491022700713</c:v>
                </c:pt>
                <c:pt idx="2186">
                  <c:v>36521.804253304377</c:v>
                </c:pt>
                <c:pt idx="2187">
                  <c:v>36541.124274228372</c:v>
                </c:pt>
                <c:pt idx="2188">
                  <c:v>36560.451083888787</c:v>
                </c:pt>
                <c:pt idx="2189">
                  <c:v>36579.784680676064</c:v>
                </c:pt>
                <c:pt idx="2190">
                  <c:v>36599.125062954881</c:v>
                </c:pt>
                <c:pt idx="2191">
                  <c:v>36618.472229064253</c:v>
                </c:pt>
                <c:pt idx="2192">
                  <c:v>36637.826177317249</c:v>
                </c:pt>
                <c:pt idx="2193">
                  <c:v>36657.186906001458</c:v>
                </c:pt>
                <c:pt idx="2194">
                  <c:v>36676.554413378464</c:v>
                </c:pt>
                <c:pt idx="2195">
                  <c:v>36695.928697684176</c:v>
                </c:pt>
                <c:pt idx="2196">
                  <c:v>36715.309757128853</c:v>
                </c:pt>
                <c:pt idx="2197">
                  <c:v>36734.697589896794</c:v>
                </c:pt>
                <c:pt idx="2198">
                  <c:v>36754.092194146651</c:v>
                </c:pt>
                <c:pt idx="2199">
                  <c:v>36773.493568011225</c:v>
                </c:pt>
                <c:pt idx="2200">
                  <c:v>36792.901709597572</c:v>
                </c:pt>
                <c:pt idx="2201">
                  <c:v>36812.316616986966</c:v>
                </c:pt>
                <c:pt idx="2202">
                  <c:v>36831.738288234927</c:v>
                </c:pt>
                <c:pt idx="2203">
                  <c:v>36851.166721371032</c:v>
                </c:pt>
                <c:pt idx="2204">
                  <c:v>36870.60191439926</c:v>
                </c:pt>
                <c:pt idx="2205">
                  <c:v>36890.043865297652</c:v>
                </c:pt>
                <c:pt idx="2206">
                  <c:v>36909.492572018455</c:v>
                </c:pt>
                <c:pt idx="2207">
                  <c:v>36928.948032488239</c:v>
                </c:pt>
                <c:pt idx="2208">
                  <c:v>36948.410244607541</c:v>
                </c:pt>
                <c:pt idx="2209">
                  <c:v>36967.879206251317</c:v>
                </c:pt>
                <c:pt idx="2210">
                  <c:v>36987.354915268559</c:v>
                </c:pt>
                <c:pt idx="2211">
                  <c:v>37006.837369482397</c:v>
                </c:pt>
                <c:pt idx="2212">
                  <c:v>37026.326566690324</c:v>
                </c:pt>
                <c:pt idx="2213">
                  <c:v>37045.822504663876</c:v>
                </c:pt>
                <c:pt idx="2214">
                  <c:v>37065.325181148823</c:v>
                </c:pt>
                <c:pt idx="2215">
                  <c:v>37084.834593864922</c:v>
                </c:pt>
                <c:pt idx="2216">
                  <c:v>37104.350740506365</c:v>
                </c:pt>
                <c:pt idx="2217">
                  <c:v>37123.873618741352</c:v>
                </c:pt>
                <c:pt idx="2218">
                  <c:v>37143.403226212235</c:v>
                </c:pt>
                <c:pt idx="2219">
                  <c:v>37162.939560535626</c:v>
                </c:pt>
                <c:pt idx="2220">
                  <c:v>37182.482619302202</c:v>
                </c:pt>
                <c:pt idx="2221">
                  <c:v>37202.032400076787</c:v>
                </c:pt>
                <c:pt idx="2222">
                  <c:v>37221.588900398427</c:v>
                </c:pt>
                <c:pt idx="2223">
                  <c:v>37241.152117780279</c:v>
                </c:pt>
                <c:pt idx="2224">
                  <c:v>37260.722049709613</c:v>
                </c:pt>
                <c:pt idx="2225">
                  <c:v>37280.298693647906</c:v>
                </c:pt>
                <c:pt idx="2226">
                  <c:v>37299.88204703074</c:v>
                </c:pt>
                <c:pt idx="2227">
                  <c:v>37319.472107267866</c:v>
                </c:pt>
                <c:pt idx="2228">
                  <c:v>37339.068871743133</c:v>
                </c:pt>
                <c:pt idx="2229">
                  <c:v>37358.67233781454</c:v>
                </c:pt>
                <c:pt idx="2230">
                  <c:v>37378.282502814218</c:v>
                </c:pt>
                <c:pt idx="2231">
                  <c:v>37397.899364048593</c:v>
                </c:pt>
                <c:pt idx="2232">
                  <c:v>37417.522918797891</c:v>
                </c:pt>
                <c:pt idx="2233">
                  <c:v>37437.153164316755</c:v>
                </c:pt>
                <c:pt idx="2234">
                  <c:v>37456.790097833851</c:v>
                </c:pt>
                <c:pt idx="2235">
                  <c:v>37476.43371655199</c:v>
                </c:pt>
                <c:pt idx="2236">
                  <c:v>37496.084017648041</c:v>
                </c:pt>
                <c:pt idx="2237">
                  <c:v>37515.740998273148</c:v>
                </c:pt>
                <c:pt idx="2238">
                  <c:v>37535.404655552476</c:v>
                </c:pt>
                <c:pt idx="2239">
                  <c:v>37555.074986585299</c:v>
                </c:pt>
                <c:pt idx="2240">
                  <c:v>37574.751988445132</c:v>
                </c:pt>
                <c:pt idx="2241">
                  <c:v>37594.435658179449</c:v>
                </c:pt>
                <c:pt idx="2242">
                  <c:v>37614.125992809924</c:v>
                </c:pt>
                <c:pt idx="2243">
                  <c:v>37633.822989332439</c:v>
                </c:pt>
                <c:pt idx="2244">
                  <c:v>37653.526644716883</c:v>
                </c:pt>
                <c:pt idx="2245">
                  <c:v>37673.236955907276</c:v>
                </c:pt>
                <c:pt idx="2246">
                  <c:v>37692.953919821899</c:v>
                </c:pt>
                <c:pt idx="2247">
                  <c:v>37712.677533352849</c:v>
                </c:pt>
                <c:pt idx="2248">
                  <c:v>37732.407793366649</c:v>
                </c:pt>
                <c:pt idx="2249">
                  <c:v>37752.144696703836</c:v>
                </c:pt>
                <c:pt idx="2250">
                  <c:v>37771.888240179032</c:v>
                </c:pt>
                <c:pt idx="2251">
                  <c:v>37791.638420580981</c:v>
                </c:pt>
                <c:pt idx="2252">
                  <c:v>37811.395234672571</c:v>
                </c:pt>
                <c:pt idx="2253">
                  <c:v>37831.158679190834</c:v>
                </c:pt>
                <c:pt idx="2254">
                  <c:v>37850.928750846891</c:v>
                </c:pt>
                <c:pt idx="2255">
                  <c:v>37870.705446325999</c:v>
                </c:pt>
                <c:pt idx="2256">
                  <c:v>37890.488762287474</c:v>
                </c:pt>
                <c:pt idx="2257">
                  <c:v>37910.278695364825</c:v>
                </c:pt>
                <c:pt idx="2258">
                  <c:v>37930.075242165709</c:v>
                </c:pt>
                <c:pt idx="2259">
                  <c:v>37949.87839927186</c:v>
                </c:pt>
                <c:pt idx="2260">
                  <c:v>37969.688163238992</c:v>
                </c:pt>
                <c:pt idx="2261">
                  <c:v>37989.504530597231</c:v>
                </c:pt>
                <c:pt idx="2262">
                  <c:v>38009.327497850609</c:v>
                </c:pt>
                <c:pt idx="2263">
                  <c:v>38029.157061477366</c:v>
                </c:pt>
                <c:pt idx="2264">
                  <c:v>38048.993217929899</c:v>
                </c:pt>
                <c:pt idx="2265">
                  <c:v>38068.835963634629</c:v>
                </c:pt>
                <c:pt idx="2266">
                  <c:v>38088.685294992189</c:v>
                </c:pt>
                <c:pt idx="2267">
                  <c:v>38108.541208377283</c:v>
                </c:pt>
                <c:pt idx="2268">
                  <c:v>38128.403700138864</c:v>
                </c:pt>
                <c:pt idx="2269">
                  <c:v>38148.272766599832</c:v>
                </c:pt>
                <c:pt idx="2270">
                  <c:v>38168.14840405737</c:v>
                </c:pt>
                <c:pt idx="2271">
                  <c:v>38188.030608782756</c:v>
                </c:pt>
                <c:pt idx="2272">
                  <c:v>38207.919377021411</c:v>
                </c:pt>
                <c:pt idx="2273">
                  <c:v>38227.814704992779</c:v>
                </c:pt>
                <c:pt idx="2274">
                  <c:v>38247.71658889066</c:v>
                </c:pt>
                <c:pt idx="2275">
                  <c:v>38267.625024882836</c:v>
                </c:pt>
                <c:pt idx="2276">
                  <c:v>38287.540009111253</c:v>
                </c:pt>
                <c:pt idx="2277">
                  <c:v>38307.461537692056</c:v>
                </c:pt>
                <c:pt idx="2278">
                  <c:v>38327.389606715522</c:v>
                </c:pt>
                <c:pt idx="2279">
                  <c:v>38347.324212245927</c:v>
                </c:pt>
                <c:pt idx="2280">
                  <c:v>38367.265350322028</c:v>
                </c:pt>
                <c:pt idx="2281">
                  <c:v>38387.213016956477</c:v>
                </c:pt>
                <c:pt idx="2282">
                  <c:v>38407.167208136081</c:v>
                </c:pt>
                <c:pt idx="2283">
                  <c:v>38427.127919821985</c:v>
                </c:pt>
                <c:pt idx="2284">
                  <c:v>38447.095147949214</c:v>
                </c:pt>
                <c:pt idx="2285">
                  <c:v>38467.068888427297</c:v>
                </c:pt>
                <c:pt idx="2286">
                  <c:v>38487.049137139657</c:v>
                </c:pt>
                <c:pt idx="2287">
                  <c:v>38507.035889944011</c:v>
                </c:pt>
                <c:pt idx="2288">
                  <c:v>38527.029142672232</c:v>
                </c:pt>
                <c:pt idx="2289">
                  <c:v>38547.028891130329</c:v>
                </c:pt>
                <c:pt idx="2290">
                  <c:v>38567.035131098564</c:v>
                </c:pt>
                <c:pt idx="2291">
                  <c:v>38587.047858331272</c:v>
                </c:pt>
                <c:pt idx="2292">
                  <c:v>38607.067068557095</c:v>
                </c:pt>
                <c:pt idx="2293">
                  <c:v>38627.092757478742</c:v>
                </c:pt>
                <c:pt idx="2294">
                  <c:v>38647.124920773254</c:v>
                </c:pt>
                <c:pt idx="2295">
                  <c:v>38667.163554091698</c:v>
                </c:pt>
                <c:pt idx="2296">
                  <c:v>38687.208653059468</c:v>
                </c:pt>
                <c:pt idx="2297">
                  <c:v>38707.260213276066</c:v>
                </c:pt>
                <c:pt idx="2298">
                  <c:v>38727.318230315272</c:v>
                </c:pt>
                <c:pt idx="2299">
                  <c:v>38747.382699725022</c:v>
                </c:pt>
                <c:pt idx="2300">
                  <c:v>38767.453617027561</c:v>
                </c:pt>
                <c:pt idx="2301">
                  <c:v>38787.530977719165</c:v>
                </c:pt>
                <c:pt idx="2302">
                  <c:v>38807.614777270523</c:v>
                </c:pt>
                <c:pt idx="2303">
                  <c:v>38827.705011126425</c:v>
                </c:pt>
                <c:pt idx="2304">
                  <c:v>38847.801674705879</c:v>
                </c:pt>
                <c:pt idx="2305">
                  <c:v>38867.904763402228</c:v>
                </c:pt>
                <c:pt idx="2306">
                  <c:v>38888.014272582972</c:v>
                </c:pt>
                <c:pt idx="2307">
                  <c:v>38908.130197589839</c:v>
                </c:pt>
                <c:pt idx="2308">
                  <c:v>38928.252533738829</c:v>
                </c:pt>
                <c:pt idx="2309">
                  <c:v>38948.381276320215</c:v>
                </c:pt>
                <c:pt idx="2310">
                  <c:v>38968.516420598513</c:v>
                </c:pt>
                <c:pt idx="2311">
                  <c:v>38988.65796181246</c:v>
                </c:pt>
                <c:pt idx="2312">
                  <c:v>39008.805895174999</c:v>
                </c:pt>
                <c:pt idx="2313">
                  <c:v>39028.960215873507</c:v>
                </c:pt>
                <c:pt idx="2314">
                  <c:v>39049.120919069494</c:v>
                </c:pt>
                <c:pt idx="2315">
                  <c:v>39069.287999898719</c:v>
                </c:pt>
                <c:pt idx="2316">
                  <c:v>39089.461453471456</c:v>
                </c:pt>
                <c:pt idx="2317">
                  <c:v>39109.641274871981</c:v>
                </c:pt>
                <c:pt idx="2318">
                  <c:v>39129.827459158958</c:v>
                </c:pt>
                <c:pt idx="2319">
                  <c:v>39150.020001365345</c:v>
                </c:pt>
                <c:pt idx="2320">
                  <c:v>39170.218896498554</c:v>
                </c:pt>
                <c:pt idx="2321">
                  <c:v>39190.424139540053</c:v>
                </c:pt>
                <c:pt idx="2322">
                  <c:v>39210.635725445805</c:v>
                </c:pt>
                <c:pt idx="2323">
                  <c:v>39230.853649145953</c:v>
                </c:pt>
                <c:pt idx="2324">
                  <c:v>39251.077905545055</c:v>
                </c:pt>
                <c:pt idx="2325">
                  <c:v>39271.308489521951</c:v>
                </c:pt>
                <c:pt idx="2326">
                  <c:v>39291.545395929861</c:v>
                </c:pt>
                <c:pt idx="2327">
                  <c:v>39311.788619596358</c:v>
                </c:pt>
                <c:pt idx="2328">
                  <c:v>39332.038155323258</c:v>
                </c:pt>
                <c:pt idx="2329">
                  <c:v>39352.29399788678</c:v>
                </c:pt>
                <c:pt idx="2330">
                  <c:v>39372.556142037509</c:v>
                </c:pt>
                <c:pt idx="2331">
                  <c:v>39392.824582500463</c:v>
                </c:pt>
                <c:pt idx="2332">
                  <c:v>39413.099313974846</c:v>
                </c:pt>
                <c:pt idx="2333">
                  <c:v>39433.380331134475</c:v>
                </c:pt>
                <c:pt idx="2334">
                  <c:v>39453.667628627292</c:v>
                </c:pt>
                <c:pt idx="2335">
                  <c:v>39473.961201075886</c:v>
                </c:pt>
                <c:pt idx="2336">
                  <c:v>39494.261043077</c:v>
                </c:pt>
                <c:pt idx="2337">
                  <c:v>39514.56714920191</c:v>
                </c:pt>
                <c:pt idx="2338">
                  <c:v>39534.879513996311</c:v>
                </c:pt>
                <c:pt idx="2339">
                  <c:v>39555.198131980236</c:v>
                </c:pt>
                <c:pt idx="2340">
                  <c:v>39575.522997648222</c:v>
                </c:pt>
                <c:pt idx="2341">
                  <c:v>39595.854105469189</c:v>
                </c:pt>
                <c:pt idx="2342">
                  <c:v>39616.191449886428</c:v>
                </c:pt>
                <c:pt idx="2343">
                  <c:v>39636.535025317782</c:v>
                </c:pt>
                <c:pt idx="2344">
                  <c:v>39656.884826155452</c:v>
                </c:pt>
                <c:pt idx="2345">
                  <c:v>39677.240846766203</c:v>
                </c:pt>
                <c:pt idx="2346">
                  <c:v>39697.60308149115</c:v>
                </c:pt>
                <c:pt idx="2347">
                  <c:v>39717.971524645989</c:v>
                </c:pt>
                <c:pt idx="2348">
                  <c:v>39738.346170520679</c:v>
                </c:pt>
                <c:pt idx="2349">
                  <c:v>39758.727013379983</c:v>
                </c:pt>
                <c:pt idx="2350">
                  <c:v>39779.114047462848</c:v>
                </c:pt>
                <c:pt idx="2351">
                  <c:v>39799.50726698291</c:v>
                </c:pt>
                <c:pt idx="2352">
                  <c:v>39819.906666128292</c:v>
                </c:pt>
                <c:pt idx="2353">
                  <c:v>39840.312239061488</c:v>
                </c:pt>
                <c:pt idx="2354">
                  <c:v>39860.72397991969</c:v>
                </c:pt>
                <c:pt idx="2355">
                  <c:v>39881.141882814612</c:v>
                </c:pt>
                <c:pt idx="2356">
                  <c:v>39901.565941832363</c:v>
                </c:pt>
                <c:pt idx="2357">
                  <c:v>39921.996151033665</c:v>
                </c:pt>
                <c:pt idx="2358">
                  <c:v>39942.432504453842</c:v>
                </c:pt>
                <c:pt idx="2359">
                  <c:v>39962.874996102793</c:v>
                </c:pt>
                <c:pt idx="2360">
                  <c:v>39983.323619964831</c:v>
                </c:pt>
                <c:pt idx="2361">
                  <c:v>40003.778369999069</c:v>
                </c:pt>
                <c:pt idx="2362">
                  <c:v>40024.239240138988</c:v>
                </c:pt>
                <c:pt idx="2363">
                  <c:v>40044.70622429291</c:v>
                </c:pt>
                <c:pt idx="2364">
                  <c:v>40065.179316343536</c:v>
                </c:pt>
                <c:pt idx="2365">
                  <c:v>40085.658510148278</c:v>
                </c:pt>
                <c:pt idx="2366">
                  <c:v>40106.143799539088</c:v>
                </c:pt>
                <c:pt idx="2367">
                  <c:v>40126.635178322758</c:v>
                </c:pt>
                <c:pt idx="2368">
                  <c:v>40147.13264028047</c:v>
                </c:pt>
                <c:pt idx="2369">
                  <c:v>40167.636179168214</c:v>
                </c:pt>
                <c:pt idx="2370">
                  <c:v>40188.14578871656</c:v>
                </c:pt>
                <c:pt idx="2371">
                  <c:v>40208.661462630793</c:v>
                </c:pt>
                <c:pt idx="2372">
                  <c:v>40229.183194590783</c:v>
                </c:pt>
                <c:pt idx="2373">
                  <c:v>40249.7109782513</c:v>
                </c:pt>
                <c:pt idx="2374">
                  <c:v>40270.244807241521</c:v>
                </c:pt>
                <c:pt idx="2375">
                  <c:v>40290.784675165458</c:v>
                </c:pt>
                <c:pt idx="2376">
                  <c:v>40311.330575601933</c:v>
                </c:pt>
                <c:pt idx="2377">
                  <c:v>40331.882502104287</c:v>
                </c:pt>
                <c:pt idx="2378">
                  <c:v>40352.440448200825</c:v>
                </c:pt>
                <c:pt idx="2379">
                  <c:v>40373.004407394335</c:v>
                </c:pt>
                <c:pt idx="2380">
                  <c:v>40393.574373162635</c:v>
                </c:pt>
                <c:pt idx="2381">
                  <c:v>40414.150338957974</c:v>
                </c:pt>
                <c:pt idx="2382">
                  <c:v>40434.73229820776</c:v>
                </c:pt>
                <c:pt idx="2383">
                  <c:v>40455.320244313836</c:v>
                </c:pt>
                <c:pt idx="2384">
                  <c:v>40475.914170652984</c:v>
                </c:pt>
                <c:pt idx="2385">
                  <c:v>40496.51407057693</c:v>
                </c:pt>
                <c:pt idx="2386">
                  <c:v>40517.119937411837</c:v>
                </c:pt>
                <c:pt idx="2387">
                  <c:v>40537.731764458993</c:v>
                </c:pt>
                <c:pt idx="2388">
                  <c:v>40558.349544994526</c:v>
                </c:pt>
                <c:pt idx="2389">
                  <c:v>40578.973272269242</c:v>
                </c:pt>
                <c:pt idx="2390">
                  <c:v>40599.602939508921</c:v>
                </c:pt>
                <c:pt idx="2391">
                  <c:v>40620.23853991404</c:v>
                </c:pt>
                <c:pt idx="2392">
                  <c:v>40640.880066660146</c:v>
                </c:pt>
                <c:pt idx="2393">
                  <c:v>40661.527512897606</c:v>
                </c:pt>
                <c:pt idx="2394">
                  <c:v>40682.180871751632</c:v>
                </c:pt>
                <c:pt idx="2395">
                  <c:v>40702.840136322418</c:v>
                </c:pt>
                <c:pt idx="2396">
                  <c:v>40723.505299684992</c:v>
                </c:pt>
                <c:pt idx="2397">
                  <c:v>40744.176354889365</c:v>
                </c:pt>
                <c:pt idx="2398">
                  <c:v>40764.853294960434</c:v>
                </c:pt>
                <c:pt idx="2399">
                  <c:v>40785.536112898189</c:v>
                </c:pt>
                <c:pt idx="2400">
                  <c:v>40806.224801677403</c:v>
                </c:pt>
                <c:pt idx="2401">
                  <c:v>40826.919354247824</c:v>
                </c:pt>
                <c:pt idx="2402">
                  <c:v>40847.6197635344</c:v>
                </c:pt>
                <c:pt idx="2403">
                  <c:v>40868.326022436879</c:v>
                </c:pt>
                <c:pt idx="2404">
                  <c:v>40889.038123830011</c:v>
                </c:pt>
                <c:pt idx="2405">
                  <c:v>40909.756060563683</c:v>
                </c:pt>
                <c:pt idx="2406">
                  <c:v>40930.479825462768</c:v>
                </c:pt>
                <c:pt idx="2407">
                  <c:v>40951.209411327087</c:v>
                </c:pt>
                <c:pt idx="2408">
                  <c:v>40971.944810931593</c:v>
                </c:pt>
                <c:pt idx="2409">
                  <c:v>40992.686017026426</c:v>
                </c:pt>
                <c:pt idx="2410">
                  <c:v>41013.433022336561</c:v>
                </c:pt>
                <c:pt idx="2411">
                  <c:v>41034.185819562212</c:v>
                </c:pt>
                <c:pt idx="2412">
                  <c:v>41054.944401378692</c:v>
                </c:pt>
                <c:pt idx="2413">
                  <c:v>41075.70876043637</c:v>
                </c:pt>
                <c:pt idx="2414">
                  <c:v>41096.478889360806</c:v>
                </c:pt>
                <c:pt idx="2415">
                  <c:v>41117.254780752577</c:v>
                </c:pt>
                <c:pt idx="2416">
                  <c:v>41138.036427187675</c:v>
                </c:pt>
                <c:pt idx="2417">
                  <c:v>41158.823821216953</c:v>
                </c:pt>
                <c:pt idx="2418">
                  <c:v>41179.616955366626</c:v>
                </c:pt>
                <c:pt idx="2419">
                  <c:v>41200.41582213802</c:v>
                </c:pt>
                <c:pt idx="2420">
                  <c:v>41221.220414007672</c:v>
                </c:pt>
                <c:pt idx="2421">
                  <c:v>41242.030723427371</c:v>
                </c:pt>
                <c:pt idx="2422">
                  <c:v>41262.846742824098</c:v>
                </c:pt>
                <c:pt idx="2423">
                  <c:v>41283.668464600101</c:v>
                </c:pt>
                <c:pt idx="2424">
                  <c:v>41304.495881132862</c:v>
                </c:pt>
                <c:pt idx="2425">
                  <c:v>41325.328984775151</c:v>
                </c:pt>
                <c:pt idx="2426">
                  <c:v>41346.16776785504</c:v>
                </c:pt>
                <c:pt idx="2427">
                  <c:v>41367.012222675825</c:v>
                </c:pt>
                <c:pt idx="2428">
                  <c:v>41387.862341516106</c:v>
                </c:pt>
                <c:pt idx="2429">
                  <c:v>41408.71811662984</c:v>
                </c:pt>
                <c:pt idx="2430">
                  <c:v>41429.579540246435</c:v>
                </c:pt>
                <c:pt idx="2431">
                  <c:v>41450.446604570432</c:v>
                </c:pt>
                <c:pt idx="2432">
                  <c:v>41471.319301781834</c:v>
                </c:pt>
                <c:pt idx="2433">
                  <c:v>41492.197624036031</c:v>
                </c:pt>
                <c:pt idx="2434">
                  <c:v>41513.081563463835</c:v>
                </c:pt>
                <c:pt idx="2435">
                  <c:v>41533.971112171363</c:v>
                </c:pt>
                <c:pt idx="2436">
                  <c:v>41554.866262240219</c:v>
                </c:pt>
                <c:pt idx="2437">
                  <c:v>41575.767005727423</c:v>
                </c:pt>
                <c:pt idx="2438">
                  <c:v>41596.673334665349</c:v>
                </c:pt>
                <c:pt idx="2439">
                  <c:v>41617.585241062021</c:v>
                </c:pt>
                <c:pt idx="2440">
                  <c:v>41638.502716900839</c:v>
                </c:pt>
                <c:pt idx="2441">
                  <c:v>41659.425754140713</c:v>
                </c:pt>
                <c:pt idx="2442">
                  <c:v>41680.354344715859</c:v>
                </c:pt>
                <c:pt idx="2443">
                  <c:v>41701.288480536365</c:v>
                </c:pt>
                <c:pt idx="2444">
                  <c:v>41722.228153487515</c:v>
                </c:pt>
                <c:pt idx="2445">
                  <c:v>41743.173355430437</c:v>
                </c:pt>
                <c:pt idx="2446">
                  <c:v>41764.124078201545</c:v>
                </c:pt>
                <c:pt idx="2447">
                  <c:v>41785.080313612925</c:v>
                </c:pt>
                <c:pt idx="2448">
                  <c:v>41806.042053452511</c:v>
                </c:pt>
                <c:pt idx="2449">
                  <c:v>41827.009289483321</c:v>
                </c:pt>
                <c:pt idx="2450">
                  <c:v>41847.982013444467</c:v>
                </c:pt>
                <c:pt idx="2451">
                  <c:v>41868.960217050422</c:v>
                </c:pt>
                <c:pt idx="2452">
                  <c:v>41889.943891991483</c:v>
                </c:pt>
                <c:pt idx="2453">
                  <c:v>41910.933029933454</c:v>
                </c:pt>
                <c:pt idx="2454">
                  <c:v>41931.927622518007</c:v>
                </c:pt>
                <c:pt idx="2455">
                  <c:v>41952.927661362206</c:v>
                </c:pt>
                <c:pt idx="2456">
                  <c:v>41973.933138059241</c:v>
                </c:pt>
                <c:pt idx="2457">
                  <c:v>41994.944044177726</c:v>
                </c:pt>
                <c:pt idx="2458">
                  <c:v>42015.960371262074</c:v>
                </c:pt>
                <c:pt idx="2459">
                  <c:v>42036.982110832512</c:v>
                </c:pt>
                <c:pt idx="2460">
                  <c:v>42058.009254385026</c:v>
                </c:pt>
                <c:pt idx="2461">
                  <c:v>42079.0417933914</c:v>
                </c:pt>
                <c:pt idx="2462">
                  <c:v>42100.079719299159</c:v>
                </c:pt>
                <c:pt idx="2463">
                  <c:v>42121.123023531691</c:v>
                </c:pt>
                <c:pt idx="2464">
                  <c:v>42142.171697488309</c:v>
                </c:pt>
                <c:pt idx="2465">
                  <c:v>42163.225732544081</c:v>
                </c:pt>
                <c:pt idx="2466">
                  <c:v>42184.285120049863</c:v>
                </c:pt>
                <c:pt idx="2467">
                  <c:v>42205.349851332576</c:v>
                </c:pt>
                <c:pt idx="2468">
                  <c:v>42226.419917695166</c:v>
                </c:pt>
                <c:pt idx="2469">
                  <c:v>42247.495310415907</c:v>
                </c:pt>
                <c:pt idx="2470">
                  <c:v>42268.576020749795</c:v>
                </c:pt>
                <c:pt idx="2471">
                  <c:v>42289.662039927112</c:v>
                </c:pt>
                <c:pt idx="2472">
                  <c:v>42310.75335915466</c:v>
                </c:pt>
                <c:pt idx="2473">
                  <c:v>42331.849969614705</c:v>
                </c:pt>
                <c:pt idx="2474">
                  <c:v>42352.951862465889</c:v>
                </c:pt>
                <c:pt idx="2475">
                  <c:v>42374.05902884285</c:v>
                </c:pt>
                <c:pt idx="2476">
                  <c:v>42395.171459856036</c:v>
                </c:pt>
                <c:pt idx="2477">
                  <c:v>42416.289146592098</c:v>
                </c:pt>
                <c:pt idx="2478">
                  <c:v>42437.412080113798</c:v>
                </c:pt>
                <c:pt idx="2479">
                  <c:v>42458.540251459948</c:v>
                </c:pt>
                <c:pt idx="2480">
                  <c:v>42479.673651645389</c:v>
                </c:pt>
                <c:pt idx="2481">
                  <c:v>42500.812271661212</c:v>
                </c:pt>
                <c:pt idx="2482">
                  <c:v>42521.956102474527</c:v>
                </c:pt>
                <c:pt idx="2483">
                  <c:v>42543.105135028774</c:v>
                </c:pt>
                <c:pt idx="2484">
                  <c:v>42564.259360243363</c:v>
                </c:pt>
                <c:pt idx="2485">
                  <c:v>42585.41876901409</c:v>
                </c:pt>
                <c:pt idx="2486">
                  <c:v>42606.583352212692</c:v>
                </c:pt>
                <c:pt idx="2487">
                  <c:v>42627.753100687616</c:v>
                </c:pt>
                <c:pt idx="2488">
                  <c:v>42648.928005262955</c:v>
                </c:pt>
                <c:pt idx="2489">
                  <c:v>42670.108056739569</c:v>
                </c:pt>
                <c:pt idx="2490">
                  <c:v>42691.293245894296</c:v>
                </c:pt>
                <c:pt idx="2491">
                  <c:v>42712.483563480389</c:v>
                </c:pt>
                <c:pt idx="2492">
                  <c:v>42733.679000227414</c:v>
                </c:pt>
                <c:pt idx="2493">
                  <c:v>42754.879546841294</c:v>
                </c:pt>
                <c:pt idx="2494">
                  <c:v>42776.085194004372</c:v>
                </c:pt>
                <c:pt idx="2495">
                  <c:v>42797.295932375142</c:v>
                </c:pt>
                <c:pt idx="2496">
                  <c:v>42818.511752588762</c:v>
                </c:pt>
                <c:pt idx="2497">
                  <c:v>42839.732645256532</c:v>
                </c:pt>
                <c:pt idx="2498">
                  <c:v>42860.958600966478</c:v>
                </c:pt>
                <c:pt idx="2499">
                  <c:v>42882.189610282781</c:v>
                </c:pt>
                <c:pt idx="2500">
                  <c:v>42903.425663746348</c:v>
                </c:pt>
                <c:pt idx="2501">
                  <c:v>42924.666751874429</c:v>
                </c:pt>
                <c:pt idx="2502">
                  <c:v>42945.912865160797</c:v>
                </c:pt>
                <c:pt idx="2503">
                  <c:v>42967.163994075789</c:v>
                </c:pt>
                <c:pt idx="2504">
                  <c:v>42988.420129066173</c:v>
                </c:pt>
                <c:pt idx="2505">
                  <c:v>43009.68126055551</c:v>
                </c:pt>
                <c:pt idx="2506">
                  <c:v>43030.947378943703</c:v>
                </c:pt>
                <c:pt idx="2507">
                  <c:v>43052.218474607376</c:v>
                </c:pt>
                <c:pt idx="2508">
                  <c:v>43073.494537899714</c:v>
                </c:pt>
                <c:pt idx="2509">
                  <c:v>43094.775559150752</c:v>
                </c:pt>
                <c:pt idx="2510">
                  <c:v>43116.061528666905</c:v>
                </c:pt>
                <c:pt idx="2511">
                  <c:v>43137.352436731271</c:v>
                </c:pt>
                <c:pt idx="2512">
                  <c:v>43158.648273604027</c:v>
                </c:pt>
                <c:pt idx="2513">
                  <c:v>43179.949029521558</c:v>
                </c:pt>
                <c:pt idx="2514">
                  <c:v>43201.254694697447</c:v>
                </c:pt>
                <c:pt idx="2515">
                  <c:v>43222.565259321716</c:v>
                </c:pt>
                <c:pt idx="2516">
                  <c:v>43243.880713561244</c:v>
                </c:pt>
                <c:pt idx="2517">
                  <c:v>43265.201047559756</c:v>
                </c:pt>
                <c:pt idx="2518">
                  <c:v>43286.526251437819</c:v>
                </c:pt>
                <c:pt idx="2519">
                  <c:v>43307.856315292942</c:v>
                </c:pt>
                <c:pt idx="2520">
                  <c:v>43329.191229199139</c:v>
                </c:pt>
                <c:pt idx="2521">
                  <c:v>43350.530983207544</c:v>
                </c:pt>
                <c:pt idx="2522">
                  <c:v>43371.875567346375</c:v>
                </c:pt>
                <c:pt idx="2523">
                  <c:v>43393.224971620337</c:v>
                </c:pt>
                <c:pt idx="2524">
                  <c:v>43414.579186011513</c:v>
                </c:pt>
                <c:pt idx="2525">
                  <c:v>43435.93820047866</c:v>
                </c:pt>
                <c:pt idx="2526">
                  <c:v>43457.302004957615</c:v>
                </c:pt>
                <c:pt idx="2527">
                  <c:v>43478.670589361165</c:v>
                </c:pt>
                <c:pt idx="2528">
                  <c:v>43500.043943579294</c:v>
                </c:pt>
                <c:pt idx="2529">
                  <c:v>43521.422057478827</c:v>
                </c:pt>
                <c:pt idx="2530">
                  <c:v>43542.804920903807</c:v>
                </c:pt>
                <c:pt idx="2531">
                  <c:v>43564.192523675236</c:v>
                </c:pt>
                <c:pt idx="2532">
                  <c:v>43585.584855591311</c:v>
                </c:pt>
                <c:pt idx="2533">
                  <c:v>43606.981906427398</c:v>
                </c:pt>
                <c:pt idx="2534">
                  <c:v>43628.383665935915</c:v>
                </c:pt>
                <c:pt idx="2535">
                  <c:v>43649.790123846557</c:v>
                </c:pt>
                <c:pt idx="2536">
                  <c:v>43671.201269866091</c:v>
                </c:pt>
                <c:pt idx="2537">
                  <c:v>43692.617093678651</c:v>
                </c:pt>
                <c:pt idx="2538">
                  <c:v>43714.037584945516</c:v>
                </c:pt>
                <c:pt idx="2539">
                  <c:v>43735.462733305154</c:v>
                </c:pt>
                <c:pt idx="2540">
                  <c:v>43756.892528373559</c:v>
                </c:pt>
                <c:pt idx="2541">
                  <c:v>43778.326959743841</c:v>
                </c:pt>
                <c:pt idx="2542">
                  <c:v>43799.766016986418</c:v>
                </c:pt>
                <c:pt idx="2543">
                  <c:v>43821.209689649149</c:v>
                </c:pt>
                <c:pt idx="2544">
                  <c:v>43842.65796725711</c:v>
                </c:pt>
                <c:pt idx="2545">
                  <c:v>43864.110839313144</c:v>
                </c:pt>
                <c:pt idx="2546">
                  <c:v>43885.568295297147</c:v>
                </c:pt>
                <c:pt idx="2547">
                  <c:v>43907.030324666455</c:v>
                </c:pt>
                <c:pt idx="2548">
                  <c:v>43928.496916856144</c:v>
                </c:pt>
                <c:pt idx="2549">
                  <c:v>43949.968061278443</c:v>
                </c:pt>
                <c:pt idx="2550">
                  <c:v>43971.443747323494</c:v>
                </c:pt>
                <c:pt idx="2551">
                  <c:v>43992.923964358444</c:v>
                </c:pt>
                <c:pt idx="2552">
                  <c:v>44014.408701728404</c:v>
                </c:pt>
                <c:pt idx="2553">
                  <c:v>44035.897948755963</c:v>
                </c:pt>
                <c:pt idx="2554">
                  <c:v>44057.391694741236</c:v>
                </c:pt>
                <c:pt idx="2555">
                  <c:v>44078.889928962075</c:v>
                </c:pt>
                <c:pt idx="2556">
                  <c:v>44100.392640673759</c:v>
                </c:pt>
                <c:pt idx="2557">
                  <c:v>44121.899819109422</c:v>
                </c:pt>
                <c:pt idx="2558">
                  <c:v>44143.411453479886</c:v>
                </c:pt>
                <c:pt idx="2559">
                  <c:v>44164.927532973496</c:v>
                </c:pt>
                <c:pt idx="2560">
                  <c:v>44186.448046756639</c:v>
                </c:pt>
                <c:pt idx="2561">
                  <c:v>44207.972983973326</c:v>
                </c:pt>
                <c:pt idx="2562">
                  <c:v>44229.502333745142</c:v>
                </c:pt>
                <c:pt idx="2563">
                  <c:v>44251.036085171676</c:v>
                </c:pt>
                <c:pt idx="2564">
                  <c:v>44272.574227330464</c:v>
                </c:pt>
                <c:pt idx="2565">
                  <c:v>44294.116749276778</c:v>
                </c:pt>
                <c:pt idx="2566">
                  <c:v>44315.663640043669</c:v>
                </c:pt>
                <c:pt idx="2567">
                  <c:v>44337.214888642135</c:v>
                </c:pt>
                <c:pt idx="2568">
                  <c:v>44358.77048406117</c:v>
                </c:pt>
                <c:pt idx="2569">
                  <c:v>44380.330415267803</c:v>
                </c:pt>
                <c:pt idx="2570">
                  <c:v>44401.894671206857</c:v>
                </c:pt>
                <c:pt idx="2571">
                  <c:v>44423.463240801117</c:v>
                </c:pt>
                <c:pt idx="2572">
                  <c:v>44445.036112951631</c:v>
                </c:pt>
                <c:pt idx="2573">
                  <c:v>44466.613276537253</c:v>
                </c:pt>
                <c:pt idx="2574">
                  <c:v>44488.194720415057</c:v>
                </c:pt>
                <c:pt idx="2575">
                  <c:v>44509.780433420194</c:v>
                </c:pt>
                <c:pt idx="2576">
                  <c:v>44531.370404365953</c:v>
                </c:pt>
                <c:pt idx="2577">
                  <c:v>44552.964622043626</c:v>
                </c:pt>
                <c:pt idx="2578">
                  <c:v>44574.563075222788</c:v>
                </c:pt>
                <c:pt idx="2579">
                  <c:v>44596.165752651257</c:v>
                </c:pt>
                <c:pt idx="2580">
                  <c:v>44617.772643054937</c:v>
                </c:pt>
                <c:pt idx="2581">
                  <c:v>44639.383735138166</c:v>
                </c:pt>
                <c:pt idx="2582">
                  <c:v>44660.999017583323</c:v>
                </c:pt>
                <c:pt idx="2583">
                  <c:v>44682.618479051285</c:v>
                </c:pt>
                <c:pt idx="2584">
                  <c:v>44704.242108180966</c:v>
                </c:pt>
                <c:pt idx="2585">
                  <c:v>44725.869893589981</c:v>
                </c:pt>
                <c:pt idx="2586">
                  <c:v>44747.501823874241</c:v>
                </c:pt>
                <c:pt idx="2587">
                  <c:v>44769.137887607758</c:v>
                </c:pt>
                <c:pt idx="2588">
                  <c:v>44790.778073343288</c:v>
                </c:pt>
                <c:pt idx="2589">
                  <c:v>44812.422369611901</c:v>
                </c:pt>
                <c:pt idx="2590">
                  <c:v>44834.070764923126</c:v>
                </c:pt>
                <c:pt idx="2591">
                  <c:v>44855.72324776509</c:v>
                </c:pt>
                <c:pt idx="2592">
                  <c:v>44877.379806604265</c:v>
                </c:pt>
                <c:pt idx="2593">
                  <c:v>44899.040429885834</c:v>
                </c:pt>
                <c:pt idx="2594">
                  <c:v>44920.705106033609</c:v>
                </c:pt>
                <c:pt idx="2595">
                  <c:v>44942.373823449729</c:v>
                </c:pt>
                <c:pt idx="2596">
                  <c:v>44964.046570515216</c:v>
                </c:pt>
                <c:pt idx="2597">
                  <c:v>44985.723335589668</c:v>
                </c:pt>
                <c:pt idx="2598">
                  <c:v>45007.404107011316</c:v>
                </c:pt>
                <c:pt idx="2599">
                  <c:v>45029.088873097215</c:v>
                </c:pt>
                <c:pt idx="2600">
                  <c:v>45050.77762214301</c:v>
                </c:pt>
                <c:pt idx="2601">
                  <c:v>45072.470342423214</c:v>
                </c:pt>
                <c:pt idx="2602">
                  <c:v>45094.167022191046</c:v>
                </c:pt>
                <c:pt idx="2603">
                  <c:v>45115.867649678548</c:v>
                </c:pt>
                <c:pt idx="2604">
                  <c:v>45137.572213096864</c:v>
                </c:pt>
                <c:pt idx="2605">
                  <c:v>45159.280700635376</c:v>
                </c:pt>
                <c:pt idx="2606">
                  <c:v>45180.993100462991</c:v>
                </c:pt>
                <c:pt idx="2607">
                  <c:v>45202.709400727363</c:v>
                </c:pt>
                <c:pt idx="2608">
                  <c:v>45224.4295895549</c:v>
                </c:pt>
                <c:pt idx="2609">
                  <c:v>45246.153655051123</c:v>
                </c:pt>
                <c:pt idx="2610">
                  <c:v>45267.881585300704</c:v>
                </c:pt>
                <c:pt idx="2611">
                  <c:v>45289.613368366961</c:v>
                </c:pt>
                <c:pt idx="2612">
                  <c:v>45311.348992292602</c:v>
                </c:pt>
                <c:pt idx="2613">
                  <c:v>45333.088445099202</c:v>
                </c:pt>
                <c:pt idx="2614">
                  <c:v>45354.831714787753</c:v>
                </c:pt>
                <c:pt idx="2615">
                  <c:v>45376.578789338033</c:v>
                </c:pt>
                <c:pt idx="2616">
                  <c:v>45398.329656709277</c:v>
                </c:pt>
                <c:pt idx="2617">
                  <c:v>45420.08430483962</c:v>
                </c:pt>
                <c:pt idx="2618">
                  <c:v>45441.842721646535</c:v>
                </c:pt>
                <c:pt idx="2619">
                  <c:v>45463.604895026947</c:v>
                </c:pt>
                <c:pt idx="2620">
                  <c:v>45485.370812856832</c:v>
                </c:pt>
                <c:pt idx="2621">
                  <c:v>45507.14046299144</c:v>
                </c:pt>
                <c:pt idx="2622">
                  <c:v>45528.913833265593</c:v>
                </c:pt>
                <c:pt idx="2623">
                  <c:v>45550.690911493206</c:v>
                </c:pt>
                <c:pt idx="2624">
                  <c:v>45572.47168546787</c:v>
                </c:pt>
                <c:pt idx="2625">
                  <c:v>45594.256142962135</c:v>
                </c:pt>
                <c:pt idx="2626">
                  <c:v>45616.044271728599</c:v>
                </c:pt>
                <c:pt idx="2627">
                  <c:v>45637.836059498841</c:v>
                </c:pt>
                <c:pt idx="2628">
                  <c:v>45659.631493984118</c:v>
                </c:pt>
                <c:pt idx="2629">
                  <c:v>45681.430562875328</c:v>
                </c:pt>
                <c:pt idx="2630">
                  <c:v>45703.233253842773</c:v>
                </c:pt>
                <c:pt idx="2631">
                  <c:v>45725.039554536481</c:v>
                </c:pt>
                <c:pt idx="2632">
                  <c:v>45746.84945258584</c:v>
                </c:pt>
                <c:pt idx="2633">
                  <c:v>45768.662935600209</c:v>
                </c:pt>
                <c:pt idx="2634">
                  <c:v>45790.479991168453</c:v>
                </c:pt>
                <c:pt idx="2635">
                  <c:v>45812.30060685904</c:v>
                </c:pt>
                <c:pt idx="2636">
                  <c:v>45834.124770220449</c:v>
                </c:pt>
                <c:pt idx="2637">
                  <c:v>45855.952468780655</c:v>
                </c:pt>
                <c:pt idx="2638">
                  <c:v>45877.783690047741</c:v>
                </c:pt>
                <c:pt idx="2639">
                  <c:v>45899.618421509069</c:v>
                </c:pt>
                <c:pt idx="2640">
                  <c:v>45921.456650632499</c:v>
                </c:pt>
                <c:pt idx="2641">
                  <c:v>45943.29836486523</c:v>
                </c:pt>
                <c:pt idx="2642">
                  <c:v>45965.143551634887</c:v>
                </c:pt>
                <c:pt idx="2643">
                  <c:v>45986.992198348424</c:v>
                </c:pt>
                <c:pt idx="2644">
                  <c:v>46008.844292393318</c:v>
                </c:pt>
                <c:pt idx="2645">
                  <c:v>46030.699821136775</c:v>
                </c:pt>
                <c:pt idx="2646">
                  <c:v>46052.558771925949</c:v>
                </c:pt>
                <c:pt idx="2647">
                  <c:v>46074.421132088399</c:v>
                </c:pt>
                <c:pt idx="2648">
                  <c:v>46096.286888931398</c:v>
                </c:pt>
                <c:pt idx="2649">
                  <c:v>46118.156029742546</c:v>
                </c:pt>
                <c:pt idx="2650">
                  <c:v>46140.028541789456</c:v>
                </c:pt>
                <c:pt idx="2651">
                  <c:v>46161.904412320102</c:v>
                </c:pt>
                <c:pt idx="2652">
                  <c:v>46183.78362856256</c:v>
                </c:pt>
                <c:pt idx="2653">
                  <c:v>46205.666177725157</c:v>
                </c:pt>
                <c:pt idx="2654">
                  <c:v>46227.55204699633</c:v>
                </c:pt>
                <c:pt idx="2655">
                  <c:v>46249.441223545226</c:v>
                </c:pt>
                <c:pt idx="2656">
                  <c:v>46271.333694520996</c:v>
                </c:pt>
                <c:pt idx="2657">
                  <c:v>46293.229447053222</c:v>
                </c:pt>
                <c:pt idx="2658">
                  <c:v>46315.128468251765</c:v>
                </c:pt>
                <c:pt idx="2659">
                  <c:v>46337.030745207201</c:v>
                </c:pt>
                <c:pt idx="2660">
                  <c:v>46358.936264990269</c:v>
                </c:pt>
                <c:pt idx="2661">
                  <c:v>46380.845014652492</c:v>
                </c:pt>
                <c:pt idx="2662">
                  <c:v>46402.756981225524</c:v>
                </c:pt>
                <c:pt idx="2663">
                  <c:v>46424.672151722014</c:v>
                </c:pt>
                <c:pt idx="2664">
                  <c:v>46446.590513134819</c:v>
                </c:pt>
                <c:pt idx="2665">
                  <c:v>46468.512052437531</c:v>
                </c:pt>
                <c:pt idx="2666">
                  <c:v>46490.436756584451</c:v>
                </c:pt>
                <c:pt idx="2667">
                  <c:v>46512.364612510486</c:v>
                </c:pt>
                <c:pt idx="2668">
                  <c:v>46534.29560713128</c:v>
                </c:pt>
                <c:pt idx="2669">
                  <c:v>46556.229727343307</c:v>
                </c:pt>
                <c:pt idx="2670">
                  <c:v>46578.166960023518</c:v>
                </c:pt>
                <c:pt idx="2671">
                  <c:v>46600.107292029912</c:v>
                </c:pt>
                <c:pt idx="2672">
                  <c:v>46622.050710201271</c:v>
                </c:pt>
                <c:pt idx="2673">
                  <c:v>46643.997201357262</c:v>
                </c:pt>
                <c:pt idx="2674">
                  <c:v>46665.946752298398</c:v>
                </c:pt>
                <c:pt idx="2675">
                  <c:v>46687.899349806161</c:v>
                </c:pt>
                <c:pt idx="2676">
                  <c:v>46709.854980642878</c:v>
                </c:pt>
                <c:pt idx="2677">
                  <c:v>46731.813631552075</c:v>
                </c:pt>
                <c:pt idx="2678">
                  <c:v>46753.775289258032</c:v>
                </c:pt>
                <c:pt idx="2679">
                  <c:v>46775.739940466483</c:v>
                </c:pt>
                <c:pt idx="2680">
                  <c:v>46797.707571863823</c:v>
                </c:pt>
                <c:pt idx="2681">
                  <c:v>46819.678170117848</c:v>
                </c:pt>
                <c:pt idx="2682">
                  <c:v>46841.651721877293</c:v>
                </c:pt>
                <c:pt idx="2683">
                  <c:v>46863.628213772354</c:v>
                </c:pt>
                <c:pt idx="2684">
                  <c:v>46885.607632414358</c:v>
                </c:pt>
                <c:pt idx="2685">
                  <c:v>46907.589964395629</c:v>
                </c:pt>
                <c:pt idx="2686">
                  <c:v>46929.575196290061</c:v>
                </c:pt>
                <c:pt idx="2687">
                  <c:v>46951.563314652805</c:v>
                </c:pt>
                <c:pt idx="2688">
                  <c:v>46973.554306020327</c:v>
                </c:pt>
                <c:pt idx="2689">
                  <c:v>46995.548156910583</c:v>
                </c:pt>
                <c:pt idx="2690">
                  <c:v>47017.544853822714</c:v>
                </c:pt>
                <c:pt idx="2691">
                  <c:v>47039.544383237517</c:v>
                </c:pt>
                <c:pt idx="2692">
                  <c:v>47061.546731617142</c:v>
                </c:pt>
                <c:pt idx="2693">
                  <c:v>47083.551885405534</c:v>
                </c:pt>
                <c:pt idx="2694">
                  <c:v>47105.559831027756</c:v>
                </c:pt>
                <c:pt idx="2695">
                  <c:v>47127.570554890874</c:v>
                </c:pt>
                <c:pt idx="2696">
                  <c:v>47149.584043383213</c:v>
                </c:pt>
                <c:pt idx="2697">
                  <c:v>47171.60028287497</c:v>
                </c:pt>
                <c:pt idx="2698">
                  <c:v>47193.619259718151</c:v>
                </c:pt>
                <c:pt idx="2699">
                  <c:v>47215.640960246063</c:v>
                </c:pt>
                <c:pt idx="2700">
                  <c:v>47237.665370774223</c:v>
                </c:pt>
                <c:pt idx="2701">
                  <c:v>47259.692477599659</c:v>
                </c:pt>
                <c:pt idx="2702">
                  <c:v>47281.722267001162</c:v>
                </c:pt>
                <c:pt idx="2703">
                  <c:v>47303.754725239756</c:v>
                </c:pt>
                <c:pt idx="2704">
                  <c:v>47325.789838558034</c:v>
                </c:pt>
                <c:pt idx="2705">
                  <c:v>47347.827593180467</c:v>
                </c:pt>
                <c:pt idx="2706">
                  <c:v>47369.86797531374</c:v>
                </c:pt>
                <c:pt idx="2707">
                  <c:v>47391.910971146412</c:v>
                </c:pt>
                <c:pt idx="2708">
                  <c:v>47413.95656684901</c:v>
                </c:pt>
                <c:pt idx="2709">
                  <c:v>47436.004748574203</c:v>
                </c:pt>
                <c:pt idx="2710">
                  <c:v>47458.055502456751</c:v>
                </c:pt>
                <c:pt idx="2711">
                  <c:v>47480.108814613464</c:v>
                </c:pt>
                <c:pt idx="2712">
                  <c:v>47502.164671143473</c:v>
                </c:pt>
                <c:pt idx="2713">
                  <c:v>47524.223058128038</c:v>
                </c:pt>
                <c:pt idx="2714">
                  <c:v>47546.283961630616</c:v>
                </c:pt>
                <c:pt idx="2715">
                  <c:v>47568.347367696886</c:v>
                </c:pt>
                <c:pt idx="2716">
                  <c:v>47590.413262355025</c:v>
                </c:pt>
                <c:pt idx="2717">
                  <c:v>47612.481631615439</c:v>
                </c:pt>
                <c:pt idx="2718">
                  <c:v>47634.552461470899</c:v>
                </c:pt>
                <c:pt idx="2719">
                  <c:v>47656.62573789664</c:v>
                </c:pt>
                <c:pt idx="2720">
                  <c:v>47678.70144685026</c:v>
                </c:pt>
                <c:pt idx="2721">
                  <c:v>47700.779574271844</c:v>
                </c:pt>
                <c:pt idx="2722">
                  <c:v>47722.860106084263</c:v>
                </c:pt>
                <c:pt idx="2723">
                  <c:v>47744.943028192691</c:v>
                </c:pt>
                <c:pt idx="2724">
                  <c:v>47767.028326484855</c:v>
                </c:pt>
                <c:pt idx="2725">
                  <c:v>47789.115986831057</c:v>
                </c:pt>
                <c:pt idx="2726">
                  <c:v>47811.205995084631</c:v>
                </c:pt>
                <c:pt idx="2727">
                  <c:v>47833.298337081389</c:v>
                </c:pt>
                <c:pt idx="2728">
                  <c:v>47855.392998639785</c:v>
                </c:pt>
                <c:pt idx="2729">
                  <c:v>47877.489965561021</c:v>
                </c:pt>
                <c:pt idx="2730">
                  <c:v>47899.589223629453</c:v>
                </c:pt>
                <c:pt idx="2731">
                  <c:v>47921.690758611941</c:v>
                </c:pt>
                <c:pt idx="2732">
                  <c:v>47943.794556258435</c:v>
                </c:pt>
                <c:pt idx="2733">
                  <c:v>47965.900602301612</c:v>
                </c:pt>
                <c:pt idx="2734">
                  <c:v>47988.008882457034</c:v>
                </c:pt>
                <c:pt idx="2735">
                  <c:v>48010.119382423589</c:v>
                </c:pt>
                <c:pt idx="2736">
                  <c:v>48032.232087883145</c:v>
                </c:pt>
                <c:pt idx="2737">
                  <c:v>48054.346984500349</c:v>
                </c:pt>
                <c:pt idx="2738">
                  <c:v>48076.464057923098</c:v>
                </c:pt>
                <c:pt idx="2739">
                  <c:v>48098.583293782503</c:v>
                </c:pt>
                <c:pt idx="2740">
                  <c:v>48120.704677692804</c:v>
                </c:pt>
                <c:pt idx="2741">
                  <c:v>48142.828195251364</c:v>
                </c:pt>
                <c:pt idx="2742">
                  <c:v>48164.95383203894</c:v>
                </c:pt>
                <c:pt idx="2743">
                  <c:v>48187.081573619442</c:v>
                </c:pt>
                <c:pt idx="2744">
                  <c:v>48209.211405540176</c:v>
                </c:pt>
                <c:pt idx="2745">
                  <c:v>48231.343313331854</c:v>
                </c:pt>
                <c:pt idx="2746">
                  <c:v>48253.477282508349</c:v>
                </c:pt>
                <c:pt idx="2747">
                  <c:v>48275.613298567463</c:v>
                </c:pt>
                <c:pt idx="2748">
                  <c:v>48297.751346989899</c:v>
                </c:pt>
                <c:pt idx="2749">
                  <c:v>48319.89141324025</c:v>
                </c:pt>
                <c:pt idx="2750">
                  <c:v>48342.033482766667</c:v>
                </c:pt>
                <c:pt idx="2751">
                  <c:v>48364.177541000448</c:v>
                </c:pt>
                <c:pt idx="2752">
                  <c:v>48386.323573357033</c:v>
                </c:pt>
                <c:pt idx="2753">
                  <c:v>48408.471565235392</c:v>
                </c:pt>
                <c:pt idx="2754">
                  <c:v>48430.621502017893</c:v>
                </c:pt>
                <c:pt idx="2755">
                  <c:v>48452.773369071198</c:v>
                </c:pt>
                <c:pt idx="2756">
                  <c:v>48474.927151745185</c:v>
                </c:pt>
                <c:pt idx="2757">
                  <c:v>48497.082835373883</c:v>
                </c:pt>
                <c:pt idx="2758">
                  <c:v>48519.240405275057</c:v>
                </c:pt>
                <c:pt idx="2759">
                  <c:v>48541.399846750355</c:v>
                </c:pt>
                <c:pt idx="2760">
                  <c:v>48563.56114508547</c:v>
                </c:pt>
                <c:pt idx="2761">
                  <c:v>48585.724285549943</c:v>
                </c:pt>
                <c:pt idx="2762">
                  <c:v>48607.889253397414</c:v>
                </c:pt>
                <c:pt idx="2763">
                  <c:v>48630.056033865469</c:v>
                </c:pt>
                <c:pt idx="2764">
                  <c:v>48652.224612175851</c:v>
                </c:pt>
                <c:pt idx="2765">
                  <c:v>48674.394973534443</c:v>
                </c:pt>
                <c:pt idx="2766">
                  <c:v>48696.567103131092</c:v>
                </c:pt>
                <c:pt idx="2767">
                  <c:v>48718.74098614027</c:v>
                </c:pt>
                <c:pt idx="2768">
                  <c:v>48740.91660772029</c:v>
                </c:pt>
                <c:pt idx="2769">
                  <c:v>48763.093953013915</c:v>
                </c:pt>
                <c:pt idx="2770">
                  <c:v>48785.273007148237</c:v>
                </c:pt>
                <c:pt idx="2771">
                  <c:v>48807.453755234623</c:v>
                </c:pt>
                <c:pt idx="2772">
                  <c:v>48829.636182368922</c:v>
                </c:pt>
                <c:pt idx="2773">
                  <c:v>48851.820273631434</c:v>
                </c:pt>
                <c:pt idx="2774">
                  <c:v>48874.006014086764</c:v>
                </c:pt>
                <c:pt idx="2775">
                  <c:v>48896.193388784312</c:v>
                </c:pt>
                <c:pt idx="2776">
                  <c:v>48918.382382757882</c:v>
                </c:pt>
                <c:pt idx="2777">
                  <c:v>48940.572981025703</c:v>
                </c:pt>
                <c:pt idx="2778">
                  <c:v>48962.76516859101</c:v>
                </c:pt>
                <c:pt idx="2779">
                  <c:v>48984.95893044144</c:v>
                </c:pt>
                <c:pt idx="2780">
                  <c:v>49007.154251549589</c:v>
                </c:pt>
                <c:pt idx="2781">
                  <c:v>49029.351116872298</c:v>
                </c:pt>
                <c:pt idx="2782">
                  <c:v>49051.549511352023</c:v>
                </c:pt>
                <c:pt idx="2783">
                  <c:v>49073.749419915097</c:v>
                </c:pt>
                <c:pt idx="2784">
                  <c:v>49095.950827473629</c:v>
                </c:pt>
                <c:pt idx="2785">
                  <c:v>49118.15371892415</c:v>
                </c:pt>
                <c:pt idx="2786">
                  <c:v>49140.358079148165</c:v>
                </c:pt>
                <c:pt idx="2787">
                  <c:v>49162.563893012331</c:v>
                </c:pt>
                <c:pt idx="2788">
                  <c:v>49184.77114536814</c:v>
                </c:pt>
                <c:pt idx="2789">
                  <c:v>49206.979821052446</c:v>
                </c:pt>
                <c:pt idx="2790">
                  <c:v>49229.189904887091</c:v>
                </c:pt>
                <c:pt idx="2791">
                  <c:v>49251.40138167893</c:v>
                </c:pt>
                <c:pt idx="2792">
                  <c:v>49273.614236220317</c:v>
                </c:pt>
                <c:pt idx="2793">
                  <c:v>49295.828453288581</c:v>
                </c:pt>
                <c:pt idx="2794">
                  <c:v>49318.044017646542</c:v>
                </c:pt>
                <c:pt idx="2795">
                  <c:v>49340.260914042003</c:v>
                </c:pt>
                <c:pt idx="2796">
                  <c:v>49362.479127208688</c:v>
                </c:pt>
                <c:pt idx="2797">
                  <c:v>49384.69864186523</c:v>
                </c:pt>
                <c:pt idx="2798">
                  <c:v>49406.919442716004</c:v>
                </c:pt>
                <c:pt idx="2799">
                  <c:v>49429.141514450916</c:v>
                </c:pt>
                <c:pt idx="2800">
                  <c:v>49451.364841744879</c:v>
                </c:pt>
                <c:pt idx="2801">
                  <c:v>49473.589409259046</c:v>
                </c:pt>
                <c:pt idx="2802">
                  <c:v>49495.815201639889</c:v>
                </c:pt>
                <c:pt idx="2803">
                  <c:v>49518.042203519508</c:v>
                </c:pt>
                <c:pt idx="2804">
                  <c:v>49540.270399515786</c:v>
                </c:pt>
                <c:pt idx="2805">
                  <c:v>49562.499774232398</c:v>
                </c:pt>
                <c:pt idx="2806">
                  <c:v>49584.730312258391</c:v>
                </c:pt>
                <c:pt idx="2807">
                  <c:v>49606.961998169434</c:v>
                </c:pt>
                <c:pt idx="2808">
                  <c:v>49629.194816526397</c:v>
                </c:pt>
                <c:pt idx="2809">
                  <c:v>49651.428751876098</c:v>
                </c:pt>
                <c:pt idx="2810">
                  <c:v>49673.663788751757</c:v>
                </c:pt>
                <c:pt idx="2811">
                  <c:v>49695.899911672008</c:v>
                </c:pt>
                <c:pt idx="2812">
                  <c:v>49718.137105142181</c:v>
                </c:pt>
                <c:pt idx="2813">
                  <c:v>49740.375353653078</c:v>
                </c:pt>
                <c:pt idx="2814">
                  <c:v>49762.614641681859</c:v>
                </c:pt>
                <c:pt idx="2815">
                  <c:v>49784.854953691975</c:v>
                </c:pt>
                <c:pt idx="2816">
                  <c:v>49807.096274133044</c:v>
                </c:pt>
                <c:pt idx="2817">
                  <c:v>49829.338587440601</c:v>
                </c:pt>
                <c:pt idx="2818">
                  <c:v>49851.58187803693</c:v>
                </c:pt>
                <c:pt idx="2819">
                  <c:v>49873.826130330417</c:v>
                </c:pt>
                <c:pt idx="2820">
                  <c:v>49896.071328715792</c:v>
                </c:pt>
                <c:pt idx="2821">
                  <c:v>49918.317457574507</c:v>
                </c:pt>
                <c:pt idx="2822">
                  <c:v>49940.564501274079</c:v>
                </c:pt>
                <c:pt idx="2823">
                  <c:v>49962.812444168689</c:v>
                </c:pt>
                <c:pt idx="2824">
                  <c:v>49985.061270599283</c:v>
                </c:pt>
                <c:pt idx="2825">
                  <c:v>50007.310964893062</c:v>
                </c:pt>
                <c:pt idx="2826">
                  <c:v>50029.561511364045</c:v>
                </c:pt>
                <c:pt idx="2827">
                  <c:v>50051.812894312905</c:v>
                </c:pt>
                <c:pt idx="2828">
                  <c:v>50074.065098027109</c:v>
                </c:pt>
                <c:pt idx="2829">
                  <c:v>50096.318106780891</c:v>
                </c:pt>
                <c:pt idx="2830">
                  <c:v>50118.571904834949</c:v>
                </c:pt>
                <c:pt idx="2831">
                  <c:v>50140.826476437578</c:v>
                </c:pt>
                <c:pt idx="2832">
                  <c:v>50163.081805823087</c:v>
                </c:pt>
                <c:pt idx="2833">
                  <c:v>50185.337877213584</c:v>
                </c:pt>
                <c:pt idx="2834">
                  <c:v>50207.594674817454</c:v>
                </c:pt>
                <c:pt idx="2835">
                  <c:v>50229.852182830538</c:v>
                </c:pt>
                <c:pt idx="2836">
                  <c:v>50252.110385435619</c:v>
                </c:pt>
                <c:pt idx="2837">
                  <c:v>50274.369266802605</c:v>
                </c:pt>
                <c:pt idx="2838">
                  <c:v>50296.628811088631</c:v>
                </c:pt>
                <c:pt idx="2839">
                  <c:v>50318.889002438045</c:v>
                </c:pt>
                <c:pt idx="2840">
                  <c:v>50341.149824982298</c:v>
                </c:pt>
                <c:pt idx="2841">
                  <c:v>50363.41126284036</c:v>
                </c:pt>
                <c:pt idx="2842">
                  <c:v>50385.673300118542</c:v>
                </c:pt>
                <c:pt idx="2843">
                  <c:v>50407.93592091016</c:v>
                </c:pt>
                <c:pt idx="2844">
                  <c:v>50430.199109296467</c:v>
                </c:pt>
                <c:pt idx="2845">
                  <c:v>50452.462849345866</c:v>
                </c:pt>
                <c:pt idx="2846">
                  <c:v>50474.727125114478</c:v>
                </c:pt>
                <c:pt idx="2847">
                  <c:v>50496.991920645945</c:v>
                </c:pt>
                <c:pt idx="2848">
                  <c:v>50519.25721997147</c:v>
                </c:pt>
                <c:pt idx="2849">
                  <c:v>50541.523007109899</c:v>
                </c:pt>
                <c:pt idx="2850">
                  <c:v>50563.789266067899</c:v>
                </c:pt>
                <c:pt idx="2851">
                  <c:v>50586.055980839774</c:v>
                </c:pt>
                <c:pt idx="2852">
                  <c:v>50608.323135407743</c:v>
                </c:pt>
                <c:pt idx="2853">
                  <c:v>50630.590713741716</c:v>
                </c:pt>
                <c:pt idx="2854">
                  <c:v>50652.858699799559</c:v>
                </c:pt>
                <c:pt idx="2855">
                  <c:v>50675.127077527184</c:v>
                </c:pt>
                <c:pt idx="2856">
                  <c:v>50697.395830858302</c:v>
                </c:pt>
                <c:pt idx="2857">
                  <c:v>50719.664943714954</c:v>
                </c:pt>
                <c:pt idx="2858">
                  <c:v>50741.934400006583</c:v>
                </c:pt>
                <c:pt idx="2859">
                  <c:v>50764.204183631664</c:v>
                </c:pt>
                <c:pt idx="2860">
                  <c:v>50786.474278476009</c:v>
                </c:pt>
                <c:pt idx="2861">
                  <c:v>50808.744668414372</c:v>
                </c:pt>
                <c:pt idx="2862">
                  <c:v>50831.015337309203</c:v>
                </c:pt>
                <c:pt idx="2863">
                  <c:v>50853.286269011209</c:v>
                </c:pt>
                <c:pt idx="2864">
                  <c:v>50875.557447360188</c:v>
                </c:pt>
                <c:pt idx="2865">
                  <c:v>50897.828856183412</c:v>
                </c:pt>
                <c:pt idx="2866">
                  <c:v>50920.100479297253</c:v>
                </c:pt>
                <c:pt idx="2867">
                  <c:v>50942.372300506249</c:v>
                </c:pt>
                <c:pt idx="2868">
                  <c:v>50964.644303603527</c:v>
                </c:pt>
                <c:pt idx="2869">
                  <c:v>50986.916472370758</c:v>
                </c:pt>
                <c:pt idx="2870">
                  <c:v>51009.188790578482</c:v>
                </c:pt>
                <c:pt idx="2871">
                  <c:v>51031.461241985569</c:v>
                </c:pt>
                <c:pt idx="2872">
                  <c:v>51053.733810340076</c:v>
                </c:pt>
                <c:pt idx="2873">
                  <c:v>51076.006479378149</c:v>
                </c:pt>
                <c:pt idx="2874">
                  <c:v>51098.279232825364</c:v>
                </c:pt>
                <c:pt idx="2875">
                  <c:v>51120.552054395972</c:v>
                </c:pt>
                <c:pt idx="2876">
                  <c:v>51142.824927792979</c:v>
                </c:pt>
                <c:pt idx="2877">
                  <c:v>51165.097836708388</c:v>
                </c:pt>
                <c:pt idx="2878">
                  <c:v>51187.37076482363</c:v>
                </c:pt>
                <c:pt idx="2879">
                  <c:v>51209.643695808532</c:v>
                </c:pt>
                <c:pt idx="2880">
                  <c:v>51231.916613322435</c:v>
                </c:pt>
                <c:pt idx="2881">
                  <c:v>51254.189501013905</c:v>
                </c:pt>
                <c:pt idx="2882">
                  <c:v>51276.46234252031</c:v>
                </c:pt>
                <c:pt idx="2883">
                  <c:v>51298.735121468555</c:v>
                </c:pt>
                <c:pt idx="2884">
                  <c:v>51321.007821474792</c:v>
                </c:pt>
                <c:pt idx="2885">
                  <c:v>51343.280426144367</c:v>
                </c:pt>
                <c:pt idx="2886">
                  <c:v>51365.552919072397</c:v>
                </c:pt>
                <c:pt idx="2887">
                  <c:v>51387.825283843078</c:v>
                </c:pt>
                <c:pt idx="2888">
                  <c:v>51410.097504030033</c:v>
                </c:pt>
                <c:pt idx="2889">
                  <c:v>51432.369563196684</c:v>
                </c:pt>
                <c:pt idx="2890">
                  <c:v>51454.641444896006</c:v>
                </c:pt>
                <c:pt idx="2891">
                  <c:v>51476.913132670466</c:v>
                </c:pt>
                <c:pt idx="2892">
                  <c:v>51499.18461005226</c:v>
                </c:pt>
                <c:pt idx="2893">
                  <c:v>51521.455860563314</c:v>
                </c:pt>
                <c:pt idx="2894">
                  <c:v>51543.726867715261</c:v>
                </c:pt>
                <c:pt idx="2895">
                  <c:v>51565.997615009779</c:v>
                </c:pt>
                <c:pt idx="2896">
                  <c:v>51588.268085938224</c:v>
                </c:pt>
                <c:pt idx="2897">
                  <c:v>51610.538263981849</c:v>
                </c:pt>
                <c:pt idx="2898">
                  <c:v>51632.808132612059</c:v>
                </c:pt>
                <c:pt idx="2899">
                  <c:v>51655.077675290049</c:v>
                </c:pt>
                <c:pt idx="2900">
                  <c:v>51677.346875467338</c:v>
                </c:pt>
                <c:pt idx="2901">
                  <c:v>51699.6157165853</c:v>
                </c:pt>
                <c:pt idx="2902">
                  <c:v>51721.88418207573</c:v>
                </c:pt>
                <c:pt idx="2903">
                  <c:v>51744.152255360379</c:v>
                </c:pt>
                <c:pt idx="2904">
                  <c:v>51766.41991985152</c:v>
                </c:pt>
                <c:pt idx="2905">
                  <c:v>51788.687158951609</c:v>
                </c:pt>
                <c:pt idx="2906">
                  <c:v>51810.953956053469</c:v>
                </c:pt>
                <c:pt idx="2907">
                  <c:v>51833.220294540348</c:v>
                </c:pt>
                <c:pt idx="2908">
                  <c:v>51855.486157785985</c:v>
                </c:pt>
                <c:pt idx="2909">
                  <c:v>51877.751529154426</c:v>
                </c:pt>
                <c:pt idx="2910">
                  <c:v>51900.016392000725</c:v>
                </c:pt>
                <c:pt idx="2911">
                  <c:v>51922.280729670289</c:v>
                </c:pt>
                <c:pt idx="2912">
                  <c:v>51944.544525498881</c:v>
                </c:pt>
                <c:pt idx="2913">
                  <c:v>51966.807762813638</c:v>
                </c:pt>
                <c:pt idx="2914">
                  <c:v>51989.070424931888</c:v>
                </c:pt>
                <c:pt idx="2915">
                  <c:v>52011.332495162234</c:v>
                </c:pt>
                <c:pt idx="2916">
                  <c:v>52033.593956803561</c:v>
                </c:pt>
                <c:pt idx="2917">
                  <c:v>52055.854793146369</c:v>
                </c:pt>
                <c:pt idx="2918">
                  <c:v>52078.114987471439</c:v>
                </c:pt>
                <c:pt idx="2919">
                  <c:v>52100.374523051258</c:v>
                </c:pt>
                <c:pt idx="2920">
                  <c:v>52122.633383148699</c:v>
                </c:pt>
                <c:pt idx="2921">
                  <c:v>52144.891551018212</c:v>
                </c:pt>
                <c:pt idx="2922">
                  <c:v>52167.149009905319</c:v>
                </c:pt>
                <c:pt idx="2923">
                  <c:v>52189.405743046656</c:v>
                </c:pt>
                <c:pt idx="2924">
                  <c:v>52211.66173367048</c:v>
                </c:pt>
                <c:pt idx="2925">
                  <c:v>52233.916964995566</c:v>
                </c:pt>
                <c:pt idx="2926">
                  <c:v>52256.171420232895</c:v>
                </c:pt>
                <c:pt idx="2927">
                  <c:v>52278.42508258445</c:v>
                </c:pt>
                <c:pt idx="2928">
                  <c:v>52300.67793524389</c:v>
                </c:pt>
                <c:pt idx="2929">
                  <c:v>52322.929961396272</c:v>
                </c:pt>
                <c:pt idx="2930">
                  <c:v>52345.181144218361</c:v>
                </c:pt>
                <c:pt idx="2931">
                  <c:v>52367.431466878181</c:v>
                </c:pt>
                <c:pt idx="2932">
                  <c:v>52389.680912536016</c:v>
                </c:pt>
                <c:pt idx="2933">
                  <c:v>52411.929464343375</c:v>
                </c:pt>
                <c:pt idx="2934">
                  <c:v>52434.17710544393</c:v>
                </c:pt>
                <c:pt idx="2935">
                  <c:v>52456.423818972762</c:v>
                </c:pt>
                <c:pt idx="2936">
                  <c:v>52478.669588057222</c:v>
                </c:pt>
                <c:pt idx="2937">
                  <c:v>52500.914395816617</c:v>
                </c:pt>
                <c:pt idx="2938">
                  <c:v>52523.158225361767</c:v>
                </c:pt>
                <c:pt idx="2939">
                  <c:v>52545.401059796175</c:v>
                </c:pt>
                <c:pt idx="2940">
                  <c:v>52567.642882214859</c:v>
                </c:pt>
                <c:pt idx="2941">
                  <c:v>52589.883675705401</c:v>
                </c:pt>
                <c:pt idx="2942">
                  <c:v>52612.123423347461</c:v>
                </c:pt>
                <c:pt idx="2943">
                  <c:v>52634.362108212852</c:v>
                </c:pt>
                <c:pt idx="2944">
                  <c:v>52656.599713365846</c:v>
                </c:pt>
                <c:pt idx="2945">
                  <c:v>52678.836221862781</c:v>
                </c:pt>
                <c:pt idx="2946">
                  <c:v>52701.071616752852</c:v>
                </c:pt>
                <c:pt idx="2947">
                  <c:v>52723.305881077322</c:v>
                </c:pt>
                <c:pt idx="2948">
                  <c:v>52745.538997870251</c:v>
                </c:pt>
                <c:pt idx="2949">
                  <c:v>52767.770950158076</c:v>
                </c:pt>
                <c:pt idx="2950">
                  <c:v>52790.001720959815</c:v>
                </c:pt>
                <c:pt idx="2951">
                  <c:v>52812.23129328755</c:v>
                </c:pt>
                <c:pt idx="2952">
                  <c:v>52834.459650145523</c:v>
                </c:pt>
                <c:pt idx="2953">
                  <c:v>52856.686774531212</c:v>
                </c:pt>
                <c:pt idx="2954">
                  <c:v>52878.912649434445</c:v>
                </c:pt>
                <c:pt idx="2955">
                  <c:v>52901.137257838694</c:v>
                </c:pt>
                <c:pt idx="2956">
                  <c:v>52923.360582719724</c:v>
                </c:pt>
                <c:pt idx="2957">
                  <c:v>52945.582607046323</c:v>
                </c:pt>
                <c:pt idx="2958">
                  <c:v>52967.8033137807</c:v>
                </c:pt>
                <c:pt idx="2959">
                  <c:v>52990.022685877884</c:v>
                </c:pt>
                <c:pt idx="2960">
                  <c:v>53012.24070628616</c:v>
                </c:pt>
                <c:pt idx="2961">
                  <c:v>53034.457357947038</c:v>
                </c:pt>
                <c:pt idx="2962">
                  <c:v>53056.672623795064</c:v>
                </c:pt>
                <c:pt idx="2963">
                  <c:v>53078.886486758522</c:v>
                </c:pt>
                <c:pt idx="2964">
                  <c:v>53101.098929758671</c:v>
                </c:pt>
                <c:pt idx="2965">
                  <c:v>53123.309935710218</c:v>
                </c:pt>
                <c:pt idx="2966">
                  <c:v>53145.519487521728</c:v>
                </c:pt>
                <c:pt idx="2967">
                  <c:v>53167.727568094924</c:v>
                </c:pt>
                <c:pt idx="2968">
                  <c:v>53189.93416032524</c:v>
                </c:pt>
                <c:pt idx="2969">
                  <c:v>53212.139247101746</c:v>
                </c:pt>
                <c:pt idx="2970">
                  <c:v>53234.342811307186</c:v>
                </c:pt>
                <c:pt idx="2971">
                  <c:v>53256.544835818175</c:v>
                </c:pt>
                <c:pt idx="2972">
                  <c:v>53278.745303505006</c:v>
                </c:pt>
                <c:pt idx="2973">
                  <c:v>53300.944197231613</c:v>
                </c:pt>
                <c:pt idx="2974">
                  <c:v>53323.141499856385</c:v>
                </c:pt>
                <c:pt idx="2975">
                  <c:v>53345.337194231273</c:v>
                </c:pt>
                <c:pt idx="2976">
                  <c:v>53367.531263202269</c:v>
                </c:pt>
                <c:pt idx="2977">
                  <c:v>53389.723689609673</c:v>
                </c:pt>
                <c:pt idx="2978">
                  <c:v>53411.914456287588</c:v>
                </c:pt>
                <c:pt idx="2979">
                  <c:v>53434.103546064631</c:v>
                </c:pt>
                <c:pt idx="2980">
                  <c:v>53456.290941763487</c:v>
                </c:pt>
                <c:pt idx="2981">
                  <c:v>53478.476626201176</c:v>
                </c:pt>
                <c:pt idx="2982">
                  <c:v>53500.660582189004</c:v>
                </c:pt>
                <c:pt idx="2983">
                  <c:v>53522.842792532821</c:v>
                </c:pt>
                <c:pt idx="2984">
                  <c:v>53545.02324003289</c:v>
                </c:pt>
                <c:pt idx="2985">
                  <c:v>53567.201907483875</c:v>
                </c:pt>
                <c:pt idx="2986">
                  <c:v>53589.378777675236</c:v>
                </c:pt>
                <c:pt idx="2987">
                  <c:v>53611.553833390746</c:v>
                </c:pt>
                <c:pt idx="2988">
                  <c:v>53633.72705740916</c:v>
                </c:pt>
                <c:pt idx="2989">
                  <c:v>53655.898432504073</c:v>
                </c:pt>
                <c:pt idx="2990">
                  <c:v>53678.067941443311</c:v>
                </c:pt>
                <c:pt idx="2991">
                  <c:v>53700.23556699029</c:v>
                </c:pt>
                <c:pt idx="2992">
                  <c:v>53722.40129190265</c:v>
                </c:pt>
                <c:pt idx="2993">
                  <c:v>53744.565098933585</c:v>
                </c:pt>
                <c:pt idx="2994">
                  <c:v>53766.726970830809</c:v>
                </c:pt>
                <c:pt idx="2995">
                  <c:v>53788.886890337504</c:v>
                </c:pt>
                <c:pt idx="2996">
                  <c:v>53811.044840191651</c:v>
                </c:pt>
                <c:pt idx="2997">
                  <c:v>53833.20080312706</c:v>
                </c:pt>
                <c:pt idx="2998">
                  <c:v>53855.354761871618</c:v>
                </c:pt>
                <c:pt idx="2999">
                  <c:v>53877.506699150013</c:v>
                </c:pt>
                <c:pt idx="3000">
                  <c:v>53899.656597680878</c:v>
                </c:pt>
                <c:pt idx="3001">
                  <c:v>53921.804440179265</c:v>
                </c:pt>
                <c:pt idx="3002">
                  <c:v>53943.950209355178</c:v>
                </c:pt>
                <c:pt idx="3003">
                  <c:v>53966.093887914511</c:v>
                </c:pt>
                <c:pt idx="3004">
                  <c:v>53988.23545855828</c:v>
                </c:pt>
                <c:pt idx="3005">
                  <c:v>54010.374903983597</c:v>
                </c:pt>
                <c:pt idx="3006">
                  <c:v>54032.512206883104</c:v>
                </c:pt>
                <c:pt idx="3007">
                  <c:v>54054.647349945022</c:v>
                </c:pt>
                <c:pt idx="3008">
                  <c:v>54076.780315853946</c:v>
                </c:pt>
                <c:pt idx="3009">
                  <c:v>54098.911087289634</c:v>
                </c:pt>
                <c:pt idx="3010">
                  <c:v>54121.039646928191</c:v>
                </c:pt>
                <c:pt idx="3011">
                  <c:v>54143.165977441487</c:v>
                </c:pt>
                <c:pt idx="3012">
                  <c:v>54165.290061497843</c:v>
                </c:pt>
                <c:pt idx="3013">
                  <c:v>54187.411881761393</c:v>
                </c:pt>
                <c:pt idx="3014">
                  <c:v>54209.531420892265</c:v>
                </c:pt>
                <c:pt idx="3015">
                  <c:v>54231.648661547231</c:v>
                </c:pt>
                <c:pt idx="3016">
                  <c:v>54253.763586379086</c:v>
                </c:pt>
                <c:pt idx="3017">
                  <c:v>54275.876178036779</c:v>
                </c:pt>
                <c:pt idx="3018">
                  <c:v>54297.986419166009</c:v>
                </c:pt>
                <c:pt idx="3019">
                  <c:v>54320.094292408976</c:v>
                </c:pt>
                <c:pt idx="3020">
                  <c:v>54342.199780404022</c:v>
                </c:pt>
                <c:pt idx="3021">
                  <c:v>54364.302865786252</c:v>
                </c:pt>
                <c:pt idx="3022">
                  <c:v>54386.40353118744</c:v>
                </c:pt>
                <c:pt idx="3023">
                  <c:v>54408.501759235922</c:v>
                </c:pt>
                <c:pt idx="3024">
                  <c:v>54430.597532556996</c:v>
                </c:pt>
                <c:pt idx="3025">
                  <c:v>54452.690833772474</c:v>
                </c:pt>
                <c:pt idx="3026">
                  <c:v>54474.781645501193</c:v>
                </c:pt>
                <c:pt idx="3027">
                  <c:v>54496.86995035896</c:v>
                </c:pt>
                <c:pt idx="3028">
                  <c:v>54518.955730958536</c:v>
                </c:pt>
                <c:pt idx="3029">
                  <c:v>54541.038969909525</c:v>
                </c:pt>
                <c:pt idx="3030">
                  <c:v>54563.119649818866</c:v>
                </c:pt>
                <c:pt idx="3031">
                  <c:v>54585.197753290682</c:v>
                </c:pt>
                <c:pt idx="3032">
                  <c:v>54607.273262925955</c:v>
                </c:pt>
                <c:pt idx="3033">
                  <c:v>54629.346161323367</c:v>
                </c:pt>
                <c:pt idx="3034">
                  <c:v>54651.41643107884</c:v>
                </c:pt>
                <c:pt idx="3035">
                  <c:v>54673.484054785331</c:v>
                </c:pt>
                <c:pt idx="3036">
                  <c:v>54695.549015033808</c:v>
                </c:pt>
                <c:pt idx="3037">
                  <c:v>54717.611294412345</c:v>
                </c:pt>
                <c:pt idx="3038">
                  <c:v>54739.670875506461</c:v>
                </c:pt>
                <c:pt idx="3039">
                  <c:v>54761.727740900053</c:v>
                </c:pt>
                <c:pt idx="3040">
                  <c:v>54783.781873173866</c:v>
                </c:pt>
                <c:pt idx="3041">
                  <c:v>54805.833254906829</c:v>
                </c:pt>
                <c:pt idx="3042">
                  <c:v>54827.881868675686</c:v>
                </c:pt>
                <c:pt idx="3043">
                  <c:v>54849.927697054663</c:v>
                </c:pt>
                <c:pt idx="3044">
                  <c:v>54871.970722616468</c:v>
                </c:pt>
                <c:pt idx="3045">
                  <c:v>54894.010927931493</c:v>
                </c:pt>
                <c:pt idx="3046">
                  <c:v>54916.048295568253</c:v>
                </c:pt>
                <c:pt idx="3047">
                  <c:v>54938.082808093379</c:v>
                </c:pt>
                <c:pt idx="3048">
                  <c:v>54960.114448071479</c:v>
                </c:pt>
                <c:pt idx="3049">
                  <c:v>54982.143198065627</c:v>
                </c:pt>
                <c:pt idx="3050">
                  <c:v>55004.169040637178</c:v>
                </c:pt>
                <c:pt idx="3051">
                  <c:v>55026.191958345902</c:v>
                </c:pt>
                <c:pt idx="3052">
                  <c:v>55048.211933749531</c:v>
                </c:pt>
                <c:pt idx="3053">
                  <c:v>55070.228949404875</c:v>
                </c:pt>
                <c:pt idx="3054">
                  <c:v>55092.242987867008</c:v>
                </c:pt>
                <c:pt idx="3055">
                  <c:v>55114.254031689467</c:v>
                </c:pt>
                <c:pt idx="3056">
                  <c:v>55136.262063424678</c:v>
                </c:pt>
                <c:pt idx="3057">
                  <c:v>55158.267065623535</c:v>
                </c:pt>
                <c:pt idx="3058">
                  <c:v>55180.269020836087</c:v>
                </c:pt>
                <c:pt idx="3059">
                  <c:v>55202.267911610659</c:v>
                </c:pt>
                <c:pt idx="3060">
                  <c:v>55224.263720495321</c:v>
                </c:pt>
                <c:pt idx="3061">
                  <c:v>55246.256430036206</c:v>
                </c:pt>
                <c:pt idx="3062">
                  <c:v>55268.246022778781</c:v>
                </c:pt>
                <c:pt idx="3063">
                  <c:v>55290.232481267973</c:v>
                </c:pt>
                <c:pt idx="3064">
                  <c:v>55312.215788047499</c:v>
                </c:pt>
                <c:pt idx="3065">
                  <c:v>55334.195925660213</c:v>
                </c:pt>
                <c:pt idx="3066">
                  <c:v>55356.17287664859</c:v>
                </c:pt>
                <c:pt idx="3067">
                  <c:v>55378.146623553905</c:v>
                </c:pt>
                <c:pt idx="3068">
                  <c:v>55400.117148917401</c:v>
                </c:pt>
                <c:pt idx="3069">
                  <c:v>55422.084435279423</c:v>
                </c:pt>
                <c:pt idx="3070">
                  <c:v>55444.048465179978</c:v>
                </c:pt>
                <c:pt idx="3071">
                  <c:v>55466.009221158391</c:v>
                </c:pt>
                <c:pt idx="3072">
                  <c:v>55487.966685754152</c:v>
                </c:pt>
                <c:pt idx="3073">
                  <c:v>55509.920841505991</c:v>
                </c:pt>
                <c:pt idx="3074">
                  <c:v>55531.871670952431</c:v>
                </c:pt>
                <c:pt idx="3075">
                  <c:v>55553.819156632206</c:v>
                </c:pt>
                <c:pt idx="3076">
                  <c:v>55575.763281083477</c:v>
                </c:pt>
                <c:pt idx="3077">
                  <c:v>55597.704026844483</c:v>
                </c:pt>
                <c:pt idx="3078">
                  <c:v>55619.641376454027</c:v>
                </c:pt>
                <c:pt idx="3079">
                  <c:v>55641.575312449961</c:v>
                </c:pt>
                <c:pt idx="3080">
                  <c:v>55663.50581737113</c:v>
                </c:pt>
                <c:pt idx="3081">
                  <c:v>55685.432873756203</c:v>
                </c:pt>
                <c:pt idx="3082">
                  <c:v>55707.356464144272</c:v>
                </c:pt>
                <c:pt idx="3083">
                  <c:v>55729.276571074726</c:v>
                </c:pt>
                <c:pt idx="3084">
                  <c:v>55751.193177087029</c:v>
                </c:pt>
                <c:pt idx="3085">
                  <c:v>55773.106264721704</c:v>
                </c:pt>
                <c:pt idx="3086">
                  <c:v>55795.01581651927</c:v>
                </c:pt>
                <c:pt idx="3087">
                  <c:v>55816.921815021262</c:v>
                </c:pt>
                <c:pt idx="3088">
                  <c:v>55838.824242769435</c:v>
                </c:pt>
                <c:pt idx="3089">
                  <c:v>55860.723082306424</c:v>
                </c:pt>
                <c:pt idx="3090">
                  <c:v>55882.618316175765</c:v>
                </c:pt>
                <c:pt idx="3091">
                  <c:v>55904.509926921688</c:v>
                </c:pt>
                <c:pt idx="3092">
                  <c:v>55926.397897089439</c:v>
                </c:pt>
                <c:pt idx="3093">
                  <c:v>55948.282209224992</c:v>
                </c:pt>
                <c:pt idx="3094">
                  <c:v>55970.162845875624</c:v>
                </c:pt>
                <c:pt idx="3095">
                  <c:v>55992.039789589486</c:v>
                </c:pt>
                <c:pt idx="3096">
                  <c:v>56013.913022916175</c:v>
                </c:pt>
                <c:pt idx="3097">
                  <c:v>56035.782528406133</c:v>
                </c:pt>
                <c:pt idx="3098">
                  <c:v>56057.64828861125</c:v>
                </c:pt>
                <c:pt idx="3099">
                  <c:v>56079.510286084915</c:v>
                </c:pt>
                <c:pt idx="3100">
                  <c:v>56101.368503381702</c:v>
                </c:pt>
                <c:pt idx="3101">
                  <c:v>56123.222923057772</c:v>
                </c:pt>
                <c:pt idx="3102">
                  <c:v>56145.073527670793</c:v>
                </c:pt>
                <c:pt idx="3103">
                  <c:v>56166.920299780089</c:v>
                </c:pt>
                <c:pt idx="3104">
                  <c:v>56188.763221946596</c:v>
                </c:pt>
                <c:pt idx="3105">
                  <c:v>56210.602276732978</c:v>
                </c:pt>
                <c:pt idx="3106">
                  <c:v>56232.437446703858</c:v>
                </c:pt>
                <c:pt idx="3107">
                  <c:v>56254.268714425474</c:v>
                </c:pt>
                <c:pt idx="3108">
                  <c:v>56276.096062466146</c:v>
                </c:pt>
                <c:pt idx="3109">
                  <c:v>56297.919473395967</c:v>
                </c:pt>
                <c:pt idx="3110">
                  <c:v>56319.738929787592</c:v>
                </c:pt>
                <c:pt idx="3111">
                  <c:v>56341.554414215199</c:v>
                </c:pt>
                <c:pt idx="3112">
                  <c:v>56363.365909255612</c:v>
                </c:pt>
                <c:pt idx="3113">
                  <c:v>56385.17339748767</c:v>
                </c:pt>
                <c:pt idx="3114">
                  <c:v>56406.9768614926</c:v>
                </c:pt>
                <c:pt idx="3115">
                  <c:v>56428.776283853862</c:v>
                </c:pt>
                <c:pt idx="3116">
                  <c:v>56450.57164715774</c:v>
                </c:pt>
                <c:pt idx="3117">
                  <c:v>56472.362933992801</c:v>
                </c:pt>
                <c:pt idx="3118">
                  <c:v>56494.150126949964</c:v>
                </c:pt>
                <c:pt idx="3119">
                  <c:v>56515.93320862313</c:v>
                </c:pt>
                <c:pt idx="3120">
                  <c:v>56537.712161608877</c:v>
                </c:pt>
                <c:pt idx="3121">
                  <c:v>56559.48696850639</c:v>
                </c:pt>
                <c:pt idx="3122">
                  <c:v>56581.257611918001</c:v>
                </c:pt>
                <c:pt idx="3123">
                  <c:v>56603.024074448484</c:v>
                </c:pt>
                <c:pt idx="3124">
                  <c:v>56624.786338706035</c:v>
                </c:pt>
                <c:pt idx="3125">
                  <c:v>56646.544387301547</c:v>
                </c:pt>
                <c:pt idx="3126">
                  <c:v>56668.298202849459</c:v>
                </c:pt>
                <c:pt idx="3127">
                  <c:v>56690.047767966877</c:v>
                </c:pt>
                <c:pt idx="3128">
                  <c:v>56711.793065274294</c:v>
                </c:pt>
                <c:pt idx="3129">
                  <c:v>56733.534077395954</c:v>
                </c:pt>
                <c:pt idx="3130">
                  <c:v>56755.270786959059</c:v>
                </c:pt>
                <c:pt idx="3131">
                  <c:v>56777.003176594022</c:v>
                </c:pt>
                <c:pt idx="3132">
                  <c:v>56798.731228935234</c:v>
                </c:pt>
                <c:pt idx="3133">
                  <c:v>56820.454926620514</c:v>
                </c:pt>
                <c:pt idx="3134">
                  <c:v>56842.174252291268</c:v>
                </c:pt>
                <c:pt idx="3135">
                  <c:v>56863.889188592664</c:v>
                </c:pt>
                <c:pt idx="3136">
                  <c:v>56885.599718173464</c:v>
                </c:pt>
                <c:pt idx="3137">
                  <c:v>56907.305823686693</c:v>
                </c:pt>
                <c:pt idx="3138">
                  <c:v>56929.007487788789</c:v>
                </c:pt>
                <c:pt idx="3139">
                  <c:v>56950.704693140426</c:v>
                </c:pt>
                <c:pt idx="3140">
                  <c:v>56972.3974224064</c:v>
                </c:pt>
                <c:pt idx="3141">
                  <c:v>56994.085658255361</c:v>
                </c:pt>
                <c:pt idx="3142">
                  <c:v>57015.769383360574</c:v>
                </c:pt>
                <c:pt idx="3143">
                  <c:v>57037.448580398777</c:v>
                </c:pt>
                <c:pt idx="3144">
                  <c:v>57059.123232051774</c:v>
                </c:pt>
                <c:pt idx="3145">
                  <c:v>57080.793321005505</c:v>
                </c:pt>
                <c:pt idx="3146">
                  <c:v>57102.458829950352</c:v>
                </c:pt>
                <c:pt idx="3147">
                  <c:v>57124.119741581249</c:v>
                </c:pt>
                <c:pt idx="3148">
                  <c:v>57145.776038597447</c:v>
                </c:pt>
                <c:pt idx="3149">
                  <c:v>57167.427703703193</c:v>
                </c:pt>
                <c:pt idx="3150">
                  <c:v>57189.074719607161</c:v>
                </c:pt>
                <c:pt idx="3151">
                  <c:v>57210.717069023405</c:v>
                </c:pt>
                <c:pt idx="3152">
                  <c:v>57232.35473466992</c:v>
                </c:pt>
                <c:pt idx="3153">
                  <c:v>57253.987699270459</c:v>
                </c:pt>
                <c:pt idx="3154">
                  <c:v>57275.615945553276</c:v>
                </c:pt>
                <c:pt idx="3155">
                  <c:v>57297.239456251686</c:v>
                </c:pt>
                <c:pt idx="3156">
                  <c:v>57318.858214104381</c:v>
                </c:pt>
                <c:pt idx="3157">
                  <c:v>57340.472201855235</c:v>
                </c:pt>
                <c:pt idx="3158">
                  <c:v>57362.081402253527</c:v>
                </c:pt>
                <c:pt idx="3159">
                  <c:v>57383.685798053244</c:v>
                </c:pt>
                <c:pt idx="3160">
                  <c:v>57405.285372014208</c:v>
                </c:pt>
                <c:pt idx="3161">
                  <c:v>57426.880106902012</c:v>
                </c:pt>
                <c:pt idx="3162">
                  <c:v>57448.469985487318</c:v>
                </c:pt>
                <c:pt idx="3163">
                  <c:v>57470.054990546341</c:v>
                </c:pt>
                <c:pt idx="3164">
                  <c:v>57491.635104861773</c:v>
                </c:pt>
                <c:pt idx="3165">
                  <c:v>57513.210311220828</c:v>
                </c:pt>
                <c:pt idx="3166">
                  <c:v>57534.780592417337</c:v>
                </c:pt>
                <c:pt idx="3167">
                  <c:v>57556.345931251024</c:v>
                </c:pt>
                <c:pt idx="3168">
                  <c:v>57577.906310527556</c:v>
                </c:pt>
                <c:pt idx="3169">
                  <c:v>57599.46171305819</c:v>
                </c:pt>
                <c:pt idx="3170">
                  <c:v>57621.012121660613</c:v>
                </c:pt>
                <c:pt idx="3171">
                  <c:v>57642.557519158865</c:v>
                </c:pt>
                <c:pt idx="3172">
                  <c:v>57664.097888382741</c:v>
                </c:pt>
                <c:pt idx="3173">
                  <c:v>57685.633212168686</c:v>
                </c:pt>
                <c:pt idx="3174">
                  <c:v>57707.163473359302</c:v>
                </c:pt>
                <c:pt idx="3175">
                  <c:v>57728.688654804231</c:v>
                </c:pt>
                <c:pt idx="3176">
                  <c:v>57750.208739358714</c:v>
                </c:pt>
                <c:pt idx="3177">
                  <c:v>57771.723709885373</c:v>
                </c:pt>
                <c:pt idx="3178">
                  <c:v>57793.233549252822</c:v>
                </c:pt>
                <c:pt idx="3179">
                  <c:v>57814.738240336817</c:v>
                </c:pt>
                <c:pt idx="3180">
                  <c:v>57836.237766019811</c:v>
                </c:pt>
                <c:pt idx="3181">
                  <c:v>57857.732109191238</c:v>
                </c:pt>
                <c:pt idx="3182">
                  <c:v>57879.221252747368</c:v>
                </c:pt>
                <c:pt idx="3183">
                  <c:v>57900.705179591372</c:v>
                </c:pt>
                <c:pt idx="3184">
                  <c:v>57922.183872633854</c:v>
                </c:pt>
                <c:pt idx="3185">
                  <c:v>57943.65731479197</c:v>
                </c:pt>
                <c:pt idx="3186">
                  <c:v>57965.125488990445</c:v>
                </c:pt>
                <c:pt idx="3187">
                  <c:v>57986.588378161752</c:v>
                </c:pt>
                <c:pt idx="3188">
                  <c:v>58008.045965244768</c:v>
                </c:pt>
                <c:pt idx="3189">
                  <c:v>58029.498233186649</c:v>
                </c:pt>
                <c:pt idx="3190">
                  <c:v>58050.945164941419</c:v>
                </c:pt>
                <c:pt idx="3191">
                  <c:v>58072.386743471208</c:v>
                </c:pt>
                <c:pt idx="3192">
                  <c:v>58093.822951745227</c:v>
                </c:pt>
                <c:pt idx="3193">
                  <c:v>58115.253772740965</c:v>
                </c:pt>
                <c:pt idx="3194">
                  <c:v>58136.679189443676</c:v>
                </c:pt>
                <c:pt idx="3195">
                  <c:v>58158.099184845829</c:v>
                </c:pt>
                <c:pt idx="3196">
                  <c:v>58179.513741948562</c:v>
                </c:pt>
                <c:pt idx="3197">
                  <c:v>58200.922843760629</c:v>
                </c:pt>
                <c:pt idx="3198">
                  <c:v>58222.326473298774</c:v>
                </c:pt>
                <c:pt idx="3199">
                  <c:v>58243.724613588078</c:v>
                </c:pt>
                <c:pt idx="3200">
                  <c:v>58265.117247662252</c:v>
                </c:pt>
                <c:pt idx="3201">
                  <c:v>58286.504358562226</c:v>
                </c:pt>
                <c:pt idx="3202">
                  <c:v>58307.885929338401</c:v>
                </c:pt>
                <c:pt idx="3203">
                  <c:v>58329.261943049009</c:v>
                </c:pt>
                <c:pt idx="3204">
                  <c:v>58350.632382760865</c:v>
                </c:pt>
                <c:pt idx="3205">
                  <c:v>58371.997231549576</c:v>
                </c:pt>
                <c:pt idx="3206">
                  <c:v>58393.356472498883</c:v>
                </c:pt>
                <c:pt idx="3207">
                  <c:v>58414.710088701999</c:v>
                </c:pt>
                <c:pt idx="3208">
                  <c:v>58436.058063260389</c:v>
                </c:pt>
                <c:pt idx="3209">
                  <c:v>58457.400379284256</c:v>
                </c:pt>
                <c:pt idx="3210">
                  <c:v>58478.737019893641</c:v>
                </c:pt>
                <c:pt idx="3211">
                  <c:v>58500.067968216528</c:v>
                </c:pt>
                <c:pt idx="3212">
                  <c:v>58521.393207390465</c:v>
                </c:pt>
                <c:pt idx="3213">
                  <c:v>58542.712720562427</c:v>
                </c:pt>
                <c:pt idx="3214">
                  <c:v>58564.026490887976</c:v>
                </c:pt>
                <c:pt idx="3215">
                  <c:v>58585.334501532736</c:v>
                </c:pt>
                <c:pt idx="3216">
                  <c:v>58606.636735670734</c:v>
                </c:pt>
                <c:pt idx="3217">
                  <c:v>58627.933176486622</c:v>
                </c:pt>
                <c:pt idx="3218">
                  <c:v>58649.223807173723</c:v>
                </c:pt>
                <c:pt idx="3219">
                  <c:v>58670.508610935249</c:v>
                </c:pt>
                <c:pt idx="3220">
                  <c:v>58691.787570983914</c:v>
                </c:pt>
                <c:pt idx="3221">
                  <c:v>58713.060670542422</c:v>
                </c:pt>
                <c:pt idx="3222">
                  <c:v>58734.327892843045</c:v>
                </c:pt>
                <c:pt idx="3223">
                  <c:v>58755.589221128546</c:v>
                </c:pt>
                <c:pt idx="3224">
                  <c:v>58776.844638650568</c:v>
                </c:pt>
                <c:pt idx="3225">
                  <c:v>58798.094128671699</c:v>
                </c:pt>
                <c:pt idx="3226">
                  <c:v>58819.337674464565</c:v>
                </c:pt>
                <c:pt idx="3227">
                  <c:v>58840.575259311248</c:v>
                </c:pt>
                <c:pt idx="3228">
                  <c:v>58861.806866505154</c:v>
                </c:pt>
                <c:pt idx="3229">
                  <c:v>58883.032479349102</c:v>
                </c:pt>
                <c:pt idx="3230">
                  <c:v>58904.252081156948</c:v>
                </c:pt>
                <c:pt idx="3231">
                  <c:v>58925.465655252578</c:v>
                </c:pt>
                <c:pt idx="3232">
                  <c:v>58946.673184970809</c:v>
                </c:pt>
                <c:pt idx="3233">
                  <c:v>58967.87465365672</c:v>
                </c:pt>
                <c:pt idx="3234">
                  <c:v>58989.070044666521</c:v>
                </c:pt>
                <c:pt idx="3235">
                  <c:v>59010.259341366604</c:v>
                </c:pt>
                <c:pt idx="3236">
                  <c:v>59031.442527135136</c:v>
                </c:pt>
                <c:pt idx="3237">
                  <c:v>59052.619585360168</c:v>
                </c:pt>
                <c:pt idx="3238">
                  <c:v>59073.790499441478</c:v>
                </c:pt>
                <c:pt idx="3239">
                  <c:v>59094.955252789565</c:v>
                </c:pt>
                <c:pt idx="3240">
                  <c:v>59116.11382882639</c:v>
                </c:pt>
                <c:pt idx="3241">
                  <c:v>59137.266210984788</c:v>
                </c:pt>
                <c:pt idx="3242">
                  <c:v>59158.412382709197</c:v>
                </c:pt>
                <c:pt idx="3243">
                  <c:v>59179.55232745516</c:v>
                </c:pt>
                <c:pt idx="3244">
                  <c:v>59200.68602869007</c:v>
                </c:pt>
                <c:pt idx="3245">
                  <c:v>59221.813469892128</c:v>
                </c:pt>
                <c:pt idx="3246">
                  <c:v>59242.934634552184</c:v>
                </c:pt>
                <c:pt idx="3247">
                  <c:v>59264.049506171883</c:v>
                </c:pt>
                <c:pt idx="3248">
                  <c:v>59285.158068264805</c:v>
                </c:pt>
                <c:pt idx="3249">
                  <c:v>59306.260304356896</c:v>
                </c:pt>
                <c:pt idx="3250">
                  <c:v>59327.356197985173</c:v>
                </c:pt>
                <c:pt idx="3251">
                  <c:v>59348.445732699351</c:v>
                </c:pt>
                <c:pt idx="3252">
                  <c:v>59369.528892060567</c:v>
                </c:pt>
                <c:pt idx="3253">
                  <c:v>59390.605659643028</c:v>
                </c:pt>
                <c:pt idx="3254">
                  <c:v>59411.676019032071</c:v>
                </c:pt>
                <c:pt idx="3255">
                  <c:v>59432.73995382592</c:v>
                </c:pt>
                <c:pt idx="3256">
                  <c:v>59453.797447635123</c:v>
                </c:pt>
                <c:pt idx="3257">
                  <c:v>59474.84848408246</c:v>
                </c:pt>
                <c:pt idx="3258">
                  <c:v>59495.8930468037</c:v>
                </c:pt>
                <c:pt idx="3259">
                  <c:v>59516.931119446279</c:v>
                </c:pt>
                <c:pt idx="3260">
                  <c:v>59537.962685671388</c:v>
                </c:pt>
                <c:pt idx="3261">
                  <c:v>59558.98772915225</c:v>
                </c:pt>
                <c:pt idx="3262">
                  <c:v>59580.006233574961</c:v>
                </c:pt>
                <c:pt idx="3263">
                  <c:v>59601.018182639062</c:v>
                </c:pt>
                <c:pt idx="3264">
                  <c:v>59622.023560056055</c:v>
                </c:pt>
                <c:pt idx="3265">
                  <c:v>59643.022349551757</c:v>
                </c:pt>
                <c:pt idx="3266">
                  <c:v>59664.01453486408</c:v>
                </c:pt>
                <c:pt idx="3267">
                  <c:v>59685.000099744575</c:v>
                </c:pt>
                <c:pt idx="3268">
                  <c:v>59705.979027957823</c:v>
                </c:pt>
                <c:pt idx="3269">
                  <c:v>59726.951303282462</c:v>
                </c:pt>
                <c:pt idx="3270">
                  <c:v>59747.916909509477</c:v>
                </c:pt>
                <c:pt idx="3271">
                  <c:v>59768.875830444238</c:v>
                </c:pt>
                <c:pt idx="3272">
                  <c:v>59789.828049905482</c:v>
                </c:pt>
                <c:pt idx="3273">
                  <c:v>59810.773551725069</c:v>
                </c:pt>
                <c:pt idx="3274">
                  <c:v>59831.712319749757</c:v>
                </c:pt>
                <c:pt idx="3275">
                  <c:v>59852.64433783901</c:v>
                </c:pt>
                <c:pt idx="3276">
                  <c:v>59873.569589866594</c:v>
                </c:pt>
                <c:pt idx="3277">
                  <c:v>59894.488059720308</c:v>
                </c:pt>
                <c:pt idx="3278">
                  <c:v>59915.399731301957</c:v>
                </c:pt>
                <c:pt idx="3279">
                  <c:v>59936.304588527579</c:v>
                </c:pt>
                <c:pt idx="3280">
                  <c:v>59957.202615327384</c:v>
                </c:pt>
                <c:pt idx="3281">
                  <c:v>59978.093795645444</c:v>
                </c:pt>
                <c:pt idx="3282">
                  <c:v>59998.978113441124</c:v>
                </c:pt>
                <c:pt idx="3283">
                  <c:v>60019.855552687215</c:v>
                </c:pt>
                <c:pt idx="3284">
                  <c:v>60040.726097371633</c:v>
                </c:pt>
                <c:pt idx="3285">
                  <c:v>60061.589731496766</c:v>
                </c:pt>
                <c:pt idx="3286">
                  <c:v>60082.446439079897</c:v>
                </c:pt>
                <c:pt idx="3287">
                  <c:v>60103.296204152502</c:v>
                </c:pt>
                <c:pt idx="3288">
                  <c:v>60124.139010761122</c:v>
                </c:pt>
                <c:pt idx="3289">
                  <c:v>60144.974842967655</c:v>
                </c:pt>
                <c:pt idx="3290">
                  <c:v>60165.803684848492</c:v>
                </c:pt>
                <c:pt idx="3291">
                  <c:v>60186.625520495254</c:v>
                </c:pt>
                <c:pt idx="3292">
                  <c:v>60207.440334014835</c:v>
                </c:pt>
                <c:pt idx="3293">
                  <c:v>60228.248109528802</c:v>
                </c:pt>
                <c:pt idx="3294">
                  <c:v>60249.048831174834</c:v>
                </c:pt>
                <c:pt idx="3295">
                  <c:v>60269.842483105807</c:v>
                </c:pt>
                <c:pt idx="3296">
                  <c:v>60290.629049489376</c:v>
                </c:pt>
                <c:pt idx="3297">
                  <c:v>60311.408514509574</c:v>
                </c:pt>
                <c:pt idx="3298">
                  <c:v>60332.180862365552</c:v>
                </c:pt>
                <c:pt idx="3299">
                  <c:v>60352.946077272463</c:v>
                </c:pt>
                <c:pt idx="3300">
                  <c:v>60373.704143461131</c:v>
                </c:pt>
                <c:pt idx="3301">
                  <c:v>60394.455045178162</c:v>
                </c:pt>
                <c:pt idx="3302">
                  <c:v>60415.198766686102</c:v>
                </c:pt>
                <c:pt idx="3303">
                  <c:v>60435.93529226353</c:v>
                </c:pt>
                <c:pt idx="3304">
                  <c:v>60456.66460620545</c:v>
                </c:pt>
                <c:pt idx="3305">
                  <c:v>60477.386692822576</c:v>
                </c:pt>
                <c:pt idx="3306">
                  <c:v>60498.101536442227</c:v>
                </c:pt>
                <c:pt idx="3307">
                  <c:v>60518.809121407685</c:v>
                </c:pt>
                <c:pt idx="3308">
                  <c:v>60539.509432079009</c:v>
                </c:pt>
                <c:pt idx="3309">
                  <c:v>60560.202452832789</c:v>
                </c:pt>
                <c:pt idx="3310">
                  <c:v>60580.888168061676</c:v>
                </c:pt>
                <c:pt idx="3311">
                  <c:v>60601.56656217586</c:v>
                </c:pt>
                <c:pt idx="3312">
                  <c:v>60622.237619601176</c:v>
                </c:pt>
                <c:pt idx="3313">
                  <c:v>60642.901324781487</c:v>
                </c:pt>
                <c:pt idx="3314">
                  <c:v>60663.55766217631</c:v>
                </c:pt>
                <c:pt idx="3315">
                  <c:v>60684.206616263291</c:v>
                </c:pt>
                <c:pt idx="3316">
                  <c:v>60704.848171536367</c:v>
                </c:pt>
                <c:pt idx="3317">
                  <c:v>60725.482312506661</c:v>
                </c:pt>
                <c:pt idx="3318">
                  <c:v>60746.10902370335</c:v>
                </c:pt>
                <c:pt idx="3319">
                  <c:v>60766.728289671613</c:v>
                </c:pt>
                <c:pt idx="3320">
                  <c:v>60787.340094975079</c:v>
                </c:pt>
                <c:pt idx="3321">
                  <c:v>60807.944424194291</c:v>
                </c:pt>
                <c:pt idx="3322">
                  <c:v>60828.54126192788</c:v>
                </c:pt>
                <c:pt idx="3323">
                  <c:v>60849.130592791436</c:v>
                </c:pt>
                <c:pt idx="3324">
                  <c:v>60869.71240141835</c:v>
                </c:pt>
                <c:pt idx="3325">
                  <c:v>60890.286672460323</c:v>
                </c:pt>
                <c:pt idx="3326">
                  <c:v>60910.853390586512</c:v>
                </c:pt>
                <c:pt idx="3327">
                  <c:v>60931.41254048414</c:v>
                </c:pt>
                <c:pt idx="3328">
                  <c:v>60951.964106858657</c:v>
                </c:pt>
                <c:pt idx="3329">
                  <c:v>60972.508074433455</c:v>
                </c:pt>
                <c:pt idx="3330">
                  <c:v>60993.04442794955</c:v>
                </c:pt>
                <c:pt idx="3331">
                  <c:v>61013.57315216749</c:v>
                </c:pt>
                <c:pt idx="3332">
                  <c:v>61034.094231864961</c:v>
                </c:pt>
                <c:pt idx="3333">
                  <c:v>61054.607651839091</c:v>
                </c:pt>
                <c:pt idx="3334">
                  <c:v>61075.113396904926</c:v>
                </c:pt>
                <c:pt idx="3335">
                  <c:v>61095.611451895929</c:v>
                </c:pt>
                <c:pt idx="3336">
                  <c:v>61116.10180166494</c:v>
                </c:pt>
                <c:pt idx="3337">
                  <c:v>61136.584431083225</c:v>
                </c:pt>
                <c:pt idx="3338">
                  <c:v>61157.059325040776</c:v>
                </c:pt>
                <c:pt idx="3339">
                  <c:v>61177.526468446536</c:v>
                </c:pt>
                <c:pt idx="3340">
                  <c:v>61197.98584622897</c:v>
                </c:pt>
                <c:pt idx="3341">
                  <c:v>61218.437443334784</c:v>
                </c:pt>
                <c:pt idx="3342">
                  <c:v>61238.881244730721</c:v>
                </c:pt>
                <c:pt idx="3343">
                  <c:v>61259.317235402101</c:v>
                </c:pt>
                <c:pt idx="3344">
                  <c:v>61279.745400354404</c:v>
                </c:pt>
                <c:pt idx="3345">
                  <c:v>61300.165724611637</c:v>
                </c:pt>
                <c:pt idx="3346">
                  <c:v>61320.578193217858</c:v>
                </c:pt>
                <c:pt idx="3347">
                  <c:v>61340.982791236289</c:v>
                </c:pt>
                <c:pt idx="3348">
                  <c:v>61361.379503750766</c:v>
                </c:pt>
                <c:pt idx="3349">
                  <c:v>61381.768315863643</c:v>
                </c:pt>
                <c:pt idx="3350">
                  <c:v>61402.149212698198</c:v>
                </c:pt>
                <c:pt idx="3351">
                  <c:v>61422.522179396983</c:v>
                </c:pt>
                <c:pt idx="3352">
                  <c:v>61442.887201122736</c:v>
                </c:pt>
                <c:pt idx="3353">
                  <c:v>61463.244263058448</c:v>
                </c:pt>
                <c:pt idx="3354">
                  <c:v>61483.5933504071</c:v>
                </c:pt>
                <c:pt idx="3355">
                  <c:v>61503.934448392269</c:v>
                </c:pt>
                <c:pt idx="3356">
                  <c:v>61524.267542257236</c:v>
                </c:pt>
                <c:pt idx="3357">
                  <c:v>61544.592617266484</c:v>
                </c:pt>
                <c:pt idx="3358">
                  <c:v>61564.90965870423</c:v>
                </c:pt>
                <c:pt idx="3359">
                  <c:v>61585.218651875803</c:v>
                </c:pt>
                <c:pt idx="3360">
                  <c:v>61605.519582107394</c:v>
                </c:pt>
                <c:pt idx="3361">
                  <c:v>61625.812434745487</c:v>
                </c:pt>
                <c:pt idx="3362">
                  <c:v>61646.097195157243</c:v>
                </c:pt>
                <c:pt idx="3363">
                  <c:v>61666.373848731891</c:v>
                </c:pt>
                <c:pt idx="3364">
                  <c:v>61686.642380878271</c:v>
                </c:pt>
                <c:pt idx="3365">
                  <c:v>61706.902777027193</c:v>
                </c:pt>
                <c:pt idx="3366">
                  <c:v>61727.155022630548</c:v>
                </c:pt>
                <c:pt idx="3367">
                  <c:v>61747.399103161268</c:v>
                </c:pt>
                <c:pt idx="3368">
                  <c:v>61767.635004113858</c:v>
                </c:pt>
                <c:pt idx="3369">
                  <c:v>61787.862711003771</c:v>
                </c:pt>
                <c:pt idx="3370">
                  <c:v>61808.082209369124</c:v>
                </c:pt>
                <c:pt idx="3371">
                  <c:v>61828.293484768335</c:v>
                </c:pt>
                <c:pt idx="3372">
                  <c:v>61848.496522782116</c:v>
                </c:pt>
                <c:pt idx="3373">
                  <c:v>61868.691309013091</c:v>
                </c:pt>
                <c:pt idx="3374">
                  <c:v>61888.877829085672</c:v>
                </c:pt>
                <c:pt idx="3375">
                  <c:v>61909.05606864595</c:v>
                </c:pt>
                <c:pt idx="3376">
                  <c:v>61929.22601336256</c:v>
                </c:pt>
                <c:pt idx="3377">
                  <c:v>61949.387648925847</c:v>
                </c:pt>
                <c:pt idx="3378">
                  <c:v>61969.540961048195</c:v>
                </c:pt>
                <c:pt idx="3379">
                  <c:v>61989.685935464717</c:v>
                </c:pt>
                <c:pt idx="3380">
                  <c:v>62009.822557932981</c:v>
                </c:pt>
                <c:pt idx="3381">
                  <c:v>62029.95081423231</c:v>
                </c:pt>
                <c:pt idx="3382">
                  <c:v>62050.070690165499</c:v>
                </c:pt>
                <c:pt idx="3383">
                  <c:v>62070.182171557339</c:v>
                </c:pt>
                <c:pt idx="3384">
                  <c:v>62090.28524425564</c:v>
                </c:pt>
                <c:pt idx="3385">
                  <c:v>62110.379894130834</c:v>
                </c:pt>
                <c:pt idx="3386">
                  <c:v>62130.466107076143</c:v>
                </c:pt>
                <c:pt idx="3387">
                  <c:v>62150.543869008194</c:v>
                </c:pt>
                <c:pt idx="3388">
                  <c:v>62170.613165866424</c:v>
                </c:pt>
                <c:pt idx="3389">
                  <c:v>62190.673983613444</c:v>
                </c:pt>
                <c:pt idx="3390">
                  <c:v>62210.726308234982</c:v>
                </c:pt>
                <c:pt idx="3391">
                  <c:v>62230.770125740251</c:v>
                </c:pt>
                <c:pt idx="3392">
                  <c:v>62250.805422161684</c:v>
                </c:pt>
                <c:pt idx="3393">
                  <c:v>62270.832183555583</c:v>
                </c:pt>
                <c:pt idx="3394">
                  <c:v>62290.850396001741</c:v>
                </c:pt>
                <c:pt idx="3395">
                  <c:v>62310.860045602836</c:v>
                </c:pt>
                <c:pt idx="3396">
                  <c:v>62330.861118486602</c:v>
                </c:pt>
                <c:pt idx="3397">
                  <c:v>62350.853600803704</c:v>
                </c:pt>
                <c:pt idx="3398">
                  <c:v>62370.837478728805</c:v>
                </c:pt>
                <c:pt idx="3399">
                  <c:v>62390.81273846094</c:v>
                </c:pt>
                <c:pt idx="3400">
                  <c:v>62410.779366223287</c:v>
                </c:pt>
                <c:pt idx="3401">
                  <c:v>62430.737348263021</c:v>
                </c:pt>
                <c:pt idx="3402">
                  <c:v>62450.686670851035</c:v>
                </c:pt>
                <c:pt idx="3403">
                  <c:v>62470.627320283667</c:v>
                </c:pt>
                <c:pt idx="3404">
                  <c:v>62490.559282880786</c:v>
                </c:pt>
                <c:pt idx="3405">
                  <c:v>62510.482544987615</c:v>
                </c:pt>
                <c:pt idx="3406">
                  <c:v>62530.397092973304</c:v>
                </c:pt>
                <c:pt idx="3407">
                  <c:v>62550.302913231862</c:v>
                </c:pt>
                <c:pt idx="3408">
                  <c:v>62570.19999218233</c:v>
                </c:pt>
                <c:pt idx="3409">
                  <c:v>62590.088316268746</c:v>
                </c:pt>
                <c:pt idx="3410">
                  <c:v>62609.967871959911</c:v>
                </c:pt>
                <c:pt idx="3411">
                  <c:v>62629.838645749369</c:v>
                </c:pt>
                <c:pt idx="3412">
                  <c:v>62649.700624156489</c:v>
                </c:pt>
                <c:pt idx="3413">
                  <c:v>62669.553793725318</c:v>
                </c:pt>
                <c:pt idx="3414">
                  <c:v>62689.398141025573</c:v>
                </c:pt>
                <c:pt idx="3415">
                  <c:v>62709.233652652045</c:v>
                </c:pt>
                <c:pt idx="3416">
                  <c:v>62729.060315225433</c:v>
                </c:pt>
                <c:pt idx="3417">
                  <c:v>62748.878115391977</c:v>
                </c:pt>
                <c:pt idx="3418">
                  <c:v>62768.6870398229</c:v>
                </c:pt>
                <c:pt idx="3419">
                  <c:v>62788.487075216392</c:v>
                </c:pt>
                <c:pt idx="3420">
                  <c:v>62808.278208295793</c:v>
                </c:pt>
                <c:pt idx="3421">
                  <c:v>62828.060425810218</c:v>
                </c:pt>
                <c:pt idx="3422">
                  <c:v>62847.833714535263</c:v>
                </c:pt>
                <c:pt idx="3423">
                  <c:v>62867.598061272372</c:v>
                </c:pt>
                <c:pt idx="3424">
                  <c:v>62887.353452849537</c:v>
                </c:pt>
                <c:pt idx="3425">
                  <c:v>62907.099876120075</c:v>
                </c:pt>
                <c:pt idx="3426">
                  <c:v>62926.837317965059</c:v>
                </c:pt>
                <c:pt idx="3427">
                  <c:v>62946.565765291474</c:v>
                </c:pt>
                <c:pt idx="3428">
                  <c:v>62966.285205032218</c:v>
                </c:pt>
                <c:pt idx="3429">
                  <c:v>62985.995624148032</c:v>
                </c:pt>
                <c:pt idx="3430">
                  <c:v>63005.697009625357</c:v>
                </c:pt>
                <c:pt idx="3431">
                  <c:v>63025.389348478391</c:v>
                </c:pt>
                <c:pt idx="3432">
                  <c:v>63045.0726277473</c:v>
                </c:pt>
                <c:pt idx="3433">
                  <c:v>63064.746834500023</c:v>
                </c:pt>
                <c:pt idx="3434">
                  <c:v>63084.411955831412</c:v>
                </c:pt>
                <c:pt idx="3435">
                  <c:v>63104.067978863284</c:v>
                </c:pt>
                <c:pt idx="3436">
                  <c:v>63123.714890744784</c:v>
                </c:pt>
                <c:pt idx="3437">
                  <c:v>63143.352678652707</c:v>
                </c:pt>
                <c:pt idx="3438">
                  <c:v>63162.981329791357</c:v>
                </c:pt>
                <c:pt idx="3439">
                  <c:v>63182.600831391785</c:v>
                </c:pt>
                <c:pt idx="3440">
                  <c:v>63202.211170713752</c:v>
                </c:pt>
                <c:pt idx="3441">
                  <c:v>63221.812335044247</c:v>
                </c:pt>
                <c:pt idx="3442">
                  <c:v>63241.404311697937</c:v>
                </c:pt>
                <c:pt idx="3443">
                  <c:v>63260.987088017828</c:v>
                </c:pt>
                <c:pt idx="3444">
                  <c:v>63280.560651374224</c:v>
                </c:pt>
                <c:pt idx="3445">
                  <c:v>63300.124989166528</c:v>
                </c:pt>
                <c:pt idx="3446">
                  <c:v>63319.680088821398</c:v>
                </c:pt>
                <c:pt idx="3447">
                  <c:v>63339.225937794472</c:v>
                </c:pt>
                <c:pt idx="3448">
                  <c:v>63358.762523569312</c:v>
                </c:pt>
                <c:pt idx="3449">
                  <c:v>63378.289833658142</c:v>
                </c:pt>
                <c:pt idx="3450">
                  <c:v>63397.80785560119</c:v>
                </c:pt>
                <c:pt idx="3451">
                  <c:v>63417.316576968216</c:v>
                </c:pt>
                <c:pt idx="3452">
                  <c:v>63436.815985357294</c:v>
                </c:pt>
                <c:pt idx="3453">
                  <c:v>63456.306068395243</c:v>
                </c:pt>
                <c:pt idx="3454">
                  <c:v>63475.786813738079</c:v>
                </c:pt>
                <c:pt idx="3455">
                  <c:v>63495.258209070162</c:v>
                </c:pt>
                <c:pt idx="3456">
                  <c:v>63514.720242105541</c:v>
                </c:pt>
                <c:pt idx="3457">
                  <c:v>63534.172900587349</c:v>
                </c:pt>
                <c:pt idx="3458">
                  <c:v>63553.616172288181</c:v>
                </c:pt>
                <c:pt idx="3459">
                  <c:v>63573.050045009251</c:v>
                </c:pt>
                <c:pt idx="3460">
                  <c:v>63592.474506582155</c:v>
                </c:pt>
                <c:pt idx="3461">
                  <c:v>63611.889544867357</c:v>
                </c:pt>
                <c:pt idx="3462">
                  <c:v>63631.295147755569</c:v>
                </c:pt>
                <c:pt idx="3463">
                  <c:v>63650.691303166554</c:v>
                </c:pt>
                <c:pt idx="3464">
                  <c:v>63670.077999050314</c:v>
                </c:pt>
                <c:pt idx="3465">
                  <c:v>63689.455223387013</c:v>
                </c:pt>
                <c:pt idx="3466">
                  <c:v>63708.822964185994</c:v>
                </c:pt>
                <c:pt idx="3467">
                  <c:v>63728.18120948779</c:v>
                </c:pt>
                <c:pt idx="3468">
                  <c:v>63747.529947362171</c:v>
                </c:pt>
                <c:pt idx="3469">
                  <c:v>63766.869165909746</c:v>
                </c:pt>
                <c:pt idx="3470">
                  <c:v>63786.19885326115</c:v>
                </c:pt>
                <c:pt idx="3471">
                  <c:v>63805.518997578205</c:v>
                </c:pt>
                <c:pt idx="3472">
                  <c:v>63824.829587052336</c:v>
                </c:pt>
                <c:pt idx="3473">
                  <c:v>63844.130609905958</c:v>
                </c:pt>
                <c:pt idx="3474">
                  <c:v>63863.422054392431</c:v>
                </c:pt>
                <c:pt idx="3475">
                  <c:v>63882.703908796182</c:v>
                </c:pt>
                <c:pt idx="3476">
                  <c:v>63901.976161431943</c:v>
                </c:pt>
                <c:pt idx="3477">
                  <c:v>63921.238800645806</c:v>
                </c:pt>
                <c:pt idx="3478">
                  <c:v>63940.491814815265</c:v>
                </c:pt>
                <c:pt idx="3479">
                  <c:v>63959.7351923483</c:v>
                </c:pt>
                <c:pt idx="3480">
                  <c:v>63978.968921684726</c:v>
                </c:pt>
                <c:pt idx="3481">
                  <c:v>63998.19299129604</c:v>
                </c:pt>
                <c:pt idx="3482">
                  <c:v>64017.407389684289</c:v>
                </c:pt>
                <c:pt idx="3483">
                  <c:v>64036.612105383661</c:v>
                </c:pt>
                <c:pt idx="3484">
                  <c:v>64055.807126960521</c:v>
                </c:pt>
                <c:pt idx="3485">
                  <c:v>64074.992443012125</c:v>
                </c:pt>
                <c:pt idx="3486">
                  <c:v>64094.168042168407</c:v>
                </c:pt>
                <c:pt idx="3487">
                  <c:v>64113.333913089977</c:v>
                </c:pt>
                <c:pt idx="3488">
                  <c:v>64132.490044471313</c:v>
                </c:pt>
                <c:pt idx="3489">
                  <c:v>64151.636425037294</c:v>
                </c:pt>
                <c:pt idx="3490">
                  <c:v>64170.773043546149</c:v>
                </c:pt>
                <c:pt idx="3491">
                  <c:v>64189.89988878827</c:v>
                </c:pt>
                <c:pt idx="3492">
                  <c:v>64209.016949586097</c:v>
                </c:pt>
                <c:pt idx="3493">
                  <c:v>64228.124214794982</c:v>
                </c:pt>
                <c:pt idx="3494">
                  <c:v>64247.221673302229</c:v>
                </c:pt>
                <c:pt idx="3495">
                  <c:v>64266.309314028971</c:v>
                </c:pt>
                <c:pt idx="3496">
                  <c:v>64285.387125928144</c:v>
                </c:pt>
                <c:pt idx="3497">
                  <c:v>64304.455097986174</c:v>
                </c:pt>
                <c:pt idx="3498">
                  <c:v>64323.513219221903</c:v>
                </c:pt>
                <c:pt idx="3499">
                  <c:v>64342.561478688207</c:v>
                </c:pt>
                <c:pt idx="3500">
                  <c:v>64361.599865469965</c:v>
                </c:pt>
                <c:pt idx="3501">
                  <c:v>64380.628368686244</c:v>
                </c:pt>
                <c:pt idx="3502">
                  <c:v>64399.646977489007</c:v>
                </c:pt>
                <c:pt idx="3503">
                  <c:v>64418.655681063981</c:v>
                </c:pt>
                <c:pt idx="3504">
                  <c:v>64437.654468630164</c:v>
                </c:pt>
                <c:pt idx="3505">
                  <c:v>64456.643329440551</c:v>
                </c:pt>
                <c:pt idx="3506">
                  <c:v>64475.622252781483</c:v>
                </c:pt>
                <c:pt idx="3507">
                  <c:v>64494.591227973382</c:v>
                </c:pt>
                <c:pt idx="3508">
                  <c:v>64513.550244370592</c:v>
                </c:pt>
                <c:pt idx="3509">
                  <c:v>64532.499291361572</c:v>
                </c:pt>
                <c:pt idx="3510">
                  <c:v>64551.438358369058</c:v>
                </c:pt>
                <c:pt idx="3511">
                  <c:v>64570.367434849184</c:v>
                </c:pt>
                <c:pt idx="3512">
                  <c:v>64589.286510293343</c:v>
                </c:pt>
                <c:pt idx="3513">
                  <c:v>64608.195574226993</c:v>
                </c:pt>
                <c:pt idx="3514">
                  <c:v>64627.094616210066</c:v>
                </c:pt>
                <c:pt idx="3515">
                  <c:v>64645.983625837172</c:v>
                </c:pt>
                <c:pt idx="3516">
                  <c:v>64664.862592737649</c:v>
                </c:pt>
                <c:pt idx="3517">
                  <c:v>64683.73150657575</c:v>
                </c:pt>
                <c:pt idx="3518">
                  <c:v>64702.590357049841</c:v>
                </c:pt>
                <c:pt idx="3519">
                  <c:v>64721.439133894688</c:v>
                </c:pt>
                <c:pt idx="3520">
                  <c:v>64740.277826878701</c:v>
                </c:pt>
                <c:pt idx="3521">
                  <c:v>64759.106425806727</c:v>
                </c:pt>
                <c:pt idx="3522">
                  <c:v>64777.924920517667</c:v>
                </c:pt>
                <c:pt idx="3523">
                  <c:v>64796.733300886917</c:v>
                </c:pt>
                <c:pt idx="3524">
                  <c:v>64815.531556824899</c:v>
                </c:pt>
                <c:pt idx="3525">
                  <c:v>64834.319678277338</c:v>
                </c:pt>
                <c:pt idx="3526">
                  <c:v>64853.09765522588</c:v>
                </c:pt>
                <c:pt idx="3527">
                  <c:v>64871.865477687927</c:v>
                </c:pt>
                <c:pt idx="3528">
                  <c:v>64890.623135716691</c:v>
                </c:pt>
                <c:pt idx="3529">
                  <c:v>64909.370619401379</c:v>
                </c:pt>
                <c:pt idx="3530">
                  <c:v>64928.107918867208</c:v>
                </c:pt>
                <c:pt idx="3531">
                  <c:v>64946.835024275817</c:v>
                </c:pt>
                <c:pt idx="3532">
                  <c:v>64965.551925824555</c:v>
                </c:pt>
                <c:pt idx="3533">
                  <c:v>64984.258613747683</c:v>
                </c:pt>
                <c:pt idx="3534">
                  <c:v>65002.955078315397</c:v>
                </c:pt>
                <c:pt idx="3535">
                  <c:v>65021.641309834529</c:v>
                </c:pt>
                <c:pt idx="3536">
                  <c:v>65040.317298649199</c:v>
                </c:pt>
                <c:pt idx="3537">
                  <c:v>65058.983035139521</c:v>
                </c:pt>
                <c:pt idx="3538">
                  <c:v>65077.63850972239</c:v>
                </c:pt>
                <c:pt idx="3539">
                  <c:v>65096.283712852273</c:v>
                </c:pt>
                <c:pt idx="3540">
                  <c:v>65114.918635019916</c:v>
                </c:pt>
                <c:pt idx="3541">
                  <c:v>65133.543266754161</c:v>
                </c:pt>
                <c:pt idx="3542">
                  <c:v>65152.15759861983</c:v>
                </c:pt>
                <c:pt idx="3543">
                  <c:v>65170.761621219834</c:v>
                </c:pt>
                <c:pt idx="3544">
                  <c:v>65189.355325194709</c:v>
                </c:pt>
                <c:pt idx="3545">
                  <c:v>65207.938701221719</c:v>
                </c:pt>
                <c:pt idx="3546">
                  <c:v>65226.511740016642</c:v>
                </c:pt>
                <c:pt idx="3547">
                  <c:v>65245.074432332258</c:v>
                </c:pt>
                <c:pt idx="3548">
                  <c:v>65263.626768959235</c:v>
                </c:pt>
                <c:pt idx="3549">
                  <c:v>65282.168740726665</c:v>
                </c:pt>
                <c:pt idx="3550">
                  <c:v>65300.700338501127</c:v>
                </c:pt>
                <c:pt idx="3551">
                  <c:v>65319.221553187599</c:v>
                </c:pt>
                <c:pt idx="3552">
                  <c:v>65337.732375729051</c:v>
                </c:pt>
                <c:pt idx="3553">
                  <c:v>65356.23279710667</c:v>
                </c:pt>
                <c:pt idx="3554">
                  <c:v>65374.722808340564</c:v>
                </c:pt>
                <c:pt idx="3555">
                  <c:v>65393.202400488663</c:v>
                </c:pt>
                <c:pt idx="3556">
                  <c:v>65411.671564647746</c:v>
                </c:pt>
                <c:pt idx="3557">
                  <c:v>65430.13029195393</c:v>
                </c:pt>
                <c:pt idx="3558">
                  <c:v>65448.57857358097</c:v>
                </c:pt>
                <c:pt idx="3559">
                  <c:v>65467.016400742636</c:v>
                </c:pt>
                <c:pt idx="3560">
                  <c:v>65485.443764690397</c:v>
                </c:pt>
                <c:pt idx="3561">
                  <c:v>65503.860656716068</c:v>
                </c:pt>
                <c:pt idx="3562">
                  <c:v>65522.267068150177</c:v>
                </c:pt>
                <c:pt idx="3563">
                  <c:v>65540.662990362427</c:v>
                </c:pt>
                <c:pt idx="3564">
                  <c:v>65559.048414761957</c:v>
                </c:pt>
                <c:pt idx="3565">
                  <c:v>65577.423332797291</c:v>
                </c:pt>
                <c:pt idx="3566">
                  <c:v>65595.787735957274</c:v>
                </c:pt>
                <c:pt idx="3567">
                  <c:v>65614.141615769142</c:v>
                </c:pt>
                <c:pt idx="3568">
                  <c:v>65632.484963801078</c:v>
                </c:pt>
                <c:pt idx="3569">
                  <c:v>65650.81777166031</c:v>
                </c:pt>
                <c:pt idx="3570">
                  <c:v>65669.140030994953</c:v>
                </c:pt>
                <c:pt idx="3571">
                  <c:v>65687.451733492446</c:v>
                </c:pt>
                <c:pt idx="3572">
                  <c:v>65705.752870880446</c:v>
                </c:pt>
                <c:pt idx="3573">
                  <c:v>65724.043434927633</c:v>
                </c:pt>
                <c:pt idx="3574">
                  <c:v>65742.32341744221</c:v>
                </c:pt>
                <c:pt idx="3575">
                  <c:v>65760.592810273156</c:v>
                </c:pt>
                <c:pt idx="3576">
                  <c:v>65778.851605310381</c:v>
                </c:pt>
                <c:pt idx="3577">
                  <c:v>65797.099794483816</c:v>
                </c:pt>
                <c:pt idx="3578">
                  <c:v>65815.337369765082</c:v>
                </c:pt>
                <c:pt idx="3579">
                  <c:v>65833.564323165614</c:v>
                </c:pt>
                <c:pt idx="3580">
                  <c:v>65851.780646738756</c:v>
                </c:pt>
                <c:pt idx="3581">
                  <c:v>65869.98633257857</c:v>
                </c:pt>
                <c:pt idx="3582">
                  <c:v>65888.181372820298</c:v>
                </c:pt>
                <c:pt idx="3583">
                  <c:v>65906.365759640248</c:v>
                </c:pt>
                <c:pt idx="3584">
                  <c:v>65924.539485256813</c:v>
                </c:pt>
                <c:pt idx="3585">
                  <c:v>65942.702541929029</c:v>
                </c:pt>
                <c:pt idx="3586">
                  <c:v>65960.854921958016</c:v>
                </c:pt>
                <c:pt idx="3587">
                  <c:v>65978.996617686993</c:v>
                </c:pt>
                <c:pt idx="3588">
                  <c:v>65997.127621499705</c:v>
                </c:pt>
                <c:pt idx="3589">
                  <c:v>66015.247925823103</c:v>
                </c:pt>
                <c:pt idx="3590">
                  <c:v>66033.357523125291</c:v>
                </c:pt>
                <c:pt idx="3591">
                  <c:v>66051.456405917153</c:v>
                </c:pt>
                <c:pt idx="3592">
                  <c:v>66069.544566751152</c:v>
                </c:pt>
                <c:pt idx="3593">
                  <c:v>66087.621998222225</c:v>
                </c:pt>
                <c:pt idx="3594">
                  <c:v>66105.688692968222</c:v>
                </c:pt>
                <c:pt idx="3595">
                  <c:v>66123.744643668979</c:v>
                </c:pt>
                <c:pt idx="3596">
                  <c:v>66141.789843046674</c:v>
                </c:pt>
                <c:pt idx="3597">
                  <c:v>66159.824283866939</c:v>
                </c:pt>
                <c:pt idx="3598">
                  <c:v>66177.847958937389</c:v>
                </c:pt>
                <c:pt idx="3599">
                  <c:v>66195.860861110035</c:v>
                </c:pt>
                <c:pt idx="3600">
                  <c:v>66213.862983277519</c:v>
                </c:pt>
                <c:pt idx="3601">
                  <c:v>66231.8543183781</c:v>
                </c:pt>
                <c:pt idx="3602">
                  <c:v>66249.834859391573</c:v>
                </c:pt>
                <c:pt idx="3603">
                  <c:v>66267.804599341835</c:v>
                </c:pt>
                <c:pt idx="3604">
                  <c:v>66285.76353129551</c:v>
                </c:pt>
                <c:pt idx="3605">
                  <c:v>66303.711648363969</c:v>
                </c:pt>
                <c:pt idx="3606">
                  <c:v>66321.648943701002</c:v>
                </c:pt>
                <c:pt idx="3607">
                  <c:v>66339.575410504782</c:v>
                </c:pt>
                <c:pt idx="3608">
                  <c:v>66357.491042016962</c:v>
                </c:pt>
                <c:pt idx="3609">
                  <c:v>66375.395831523245</c:v>
                </c:pt>
                <c:pt idx="3610">
                  <c:v>66393.289772353804</c:v>
                </c:pt>
                <c:pt idx="3611">
                  <c:v>66411.17285788244</c:v>
                </c:pt>
                <c:pt idx="3612">
                  <c:v>66429.045081527191</c:v>
                </c:pt>
                <c:pt idx="3613">
                  <c:v>66446.906436750549</c:v>
                </c:pt>
                <c:pt idx="3614">
                  <c:v>66464.756917060091</c:v>
                </c:pt>
                <c:pt idx="3615">
                  <c:v>66482.596516006568</c:v>
                </c:pt>
                <c:pt idx="3616">
                  <c:v>66500.425227187006</c:v>
                </c:pt>
                <c:pt idx="3617">
                  <c:v>66518.243044241914</c:v>
                </c:pt>
                <c:pt idx="3618">
                  <c:v>66536.049960857199</c:v>
                </c:pt>
                <c:pt idx="3619">
                  <c:v>66553.845970763592</c:v>
                </c:pt>
                <c:pt idx="3620">
                  <c:v>66571.631067737471</c:v>
                </c:pt>
                <c:pt idx="3621">
                  <c:v>66589.405245599584</c:v>
                </c:pt>
                <c:pt idx="3622">
                  <c:v>66607.168498216459</c:v>
                </c:pt>
                <c:pt idx="3623">
                  <c:v>66624.920819499283</c:v>
                </c:pt>
                <c:pt idx="3624">
                  <c:v>66642.66220340642</c:v>
                </c:pt>
                <c:pt idx="3625">
                  <c:v>66660.392643939325</c:v>
                </c:pt>
                <c:pt idx="3626">
                  <c:v>66678.112135147254</c:v>
                </c:pt>
                <c:pt idx="3627">
                  <c:v>66695.820671124806</c:v>
                </c:pt>
                <c:pt idx="3628">
                  <c:v>66713.518246011925</c:v>
                </c:pt>
                <c:pt idx="3629">
                  <c:v>66731.204853994539</c:v>
                </c:pt>
                <c:pt idx="3630">
                  <c:v>66748.880489305724</c:v>
                </c:pt>
                <c:pt idx="3631">
                  <c:v>66766.545146223536</c:v>
                </c:pt>
                <c:pt idx="3632">
                  <c:v>66784.198819073121</c:v>
                </c:pt>
                <c:pt idx="3633">
                  <c:v>66801.84150222539</c:v>
                </c:pt>
                <c:pt idx="3634">
                  <c:v>66819.473190098579</c:v>
                </c:pt>
                <c:pt idx="3635">
                  <c:v>66837.093877157706</c:v>
                </c:pt>
                <c:pt idx="3636">
                  <c:v>66854.703557913002</c:v>
                </c:pt>
                <c:pt idx="3637">
                  <c:v>66872.302226923755</c:v>
                </c:pt>
                <c:pt idx="3638">
                  <c:v>66889.889878793998</c:v>
                </c:pt>
                <c:pt idx="3639">
                  <c:v>66907.46650817577</c:v>
                </c:pt>
                <c:pt idx="3640">
                  <c:v>66925.032109769134</c:v>
                </c:pt>
                <c:pt idx="3641">
                  <c:v>66942.586678320018</c:v>
                </c:pt>
                <c:pt idx="3642">
                  <c:v>66960.130208623057</c:v>
                </c:pt>
                <c:pt idx="3643">
                  <c:v>66977.662695519</c:v>
                </c:pt>
                <c:pt idx="3644">
                  <c:v>66995.184133896808</c:v>
                </c:pt>
                <c:pt idx="3645">
                  <c:v>67012.694518693301</c:v>
                </c:pt>
                <c:pt idx="3646">
                  <c:v>67030.193844893016</c:v>
                </c:pt>
                <c:pt idx="3647">
                  <c:v>67047.682107528584</c:v>
                </c:pt>
                <c:pt idx="3648">
                  <c:v>67065.159301679829</c:v>
                </c:pt>
                <c:pt idx="3649">
                  <c:v>67082.625422475656</c:v>
                </c:pt>
                <c:pt idx="3650">
                  <c:v>67100.080465092557</c:v>
                </c:pt>
                <c:pt idx="3651">
                  <c:v>67117.524424755829</c:v>
                </c:pt>
                <c:pt idx="3652">
                  <c:v>67134.957296738372</c:v>
                </c:pt>
                <c:pt idx="3653">
                  <c:v>67152.37907636301</c:v>
                </c:pt>
                <c:pt idx="3654">
                  <c:v>67169.789758999133</c:v>
                </c:pt>
                <c:pt idx="3655">
                  <c:v>67187.189340067693</c:v>
                </c:pt>
                <c:pt idx="3656">
                  <c:v>67204.577815035591</c:v>
                </c:pt>
                <c:pt idx="3657">
                  <c:v>67221.955179420795</c:v>
                </c:pt>
                <c:pt idx="3658">
                  <c:v>67239.321428789422</c:v>
                </c:pt>
                <c:pt idx="3659">
                  <c:v>67256.676558756837</c:v>
                </c:pt>
                <c:pt idx="3660">
                  <c:v>67274.020564987586</c:v>
                </c:pt>
                <c:pt idx="3661">
                  <c:v>67291.353443196334</c:v>
                </c:pt>
                <c:pt idx="3662">
                  <c:v>67308.675189146161</c:v>
                </c:pt>
                <c:pt idx="3663">
                  <c:v>67325.985798650363</c:v>
                </c:pt>
                <c:pt idx="3664">
                  <c:v>67343.285267572093</c:v>
                </c:pt>
                <c:pt idx="3665">
                  <c:v>67360.573591824112</c:v>
                </c:pt>
                <c:pt idx="3666">
                  <c:v>67377.850767369018</c:v>
                </c:pt>
                <c:pt idx="3667">
                  <c:v>67395.116790219166</c:v>
                </c:pt>
                <c:pt idx="3668">
                  <c:v>67412.371656437594</c:v>
                </c:pt>
                <c:pt idx="3669">
                  <c:v>67429.615362137542</c:v>
                </c:pt>
                <c:pt idx="3670">
                  <c:v>67446.847903482107</c:v>
                </c:pt>
                <c:pt idx="3671">
                  <c:v>67464.069276685768</c:v>
                </c:pt>
                <c:pt idx="3672">
                  <c:v>67481.279478012191</c:v>
                </c:pt>
                <c:pt idx="3673">
                  <c:v>67498.478503777049</c:v>
                </c:pt>
                <c:pt idx="3674">
                  <c:v>67515.666350346422</c:v>
                </c:pt>
                <c:pt idx="3675">
                  <c:v>67532.843014136466</c:v>
                </c:pt>
                <c:pt idx="3676">
                  <c:v>67550.008491615241</c:v>
                </c:pt>
                <c:pt idx="3677">
                  <c:v>67567.162779301798</c:v>
                </c:pt>
                <c:pt idx="3678">
                  <c:v>67584.305873766396</c:v>
                </c:pt>
                <c:pt idx="3679">
                  <c:v>67601.437771630153</c:v>
                </c:pt>
                <c:pt idx="3680">
                  <c:v>67618.558469565745</c:v>
                </c:pt>
                <c:pt idx="3681">
                  <c:v>67635.667964297987</c:v>
                </c:pt>
                <c:pt idx="3682">
                  <c:v>67652.766252603018</c:v>
                </c:pt>
                <c:pt idx="3683">
                  <c:v>67669.85333130839</c:v>
                </c:pt>
                <c:pt idx="3684">
                  <c:v>67686.92919729375</c:v>
                </c:pt>
                <c:pt idx="3685">
                  <c:v>67703.993847490667</c:v>
                </c:pt>
                <c:pt idx="3686">
                  <c:v>67721.047278883372</c:v>
                </c:pt>
                <c:pt idx="3687">
                  <c:v>67738.089488507394</c:v>
                </c:pt>
                <c:pt idx="3688">
                  <c:v>67755.120473450515</c:v>
                </c:pt>
                <c:pt idx="3689">
                  <c:v>67772.140230854246</c:v>
                </c:pt>
                <c:pt idx="3690">
                  <c:v>67789.148757911142</c:v>
                </c:pt>
                <c:pt idx="3691">
                  <c:v>67806.146051867108</c:v>
                </c:pt>
                <c:pt idx="3692">
                  <c:v>67823.132110020728</c:v>
                </c:pt>
                <c:pt idx="3693">
                  <c:v>67840.106929723042</c:v>
                </c:pt>
                <c:pt idx="3694">
                  <c:v>67857.07050837882</c:v>
                </c:pt>
                <c:pt idx="3695">
                  <c:v>67874.0228434452</c:v>
                </c:pt>
                <c:pt idx="3696">
                  <c:v>67890.963932432147</c:v>
                </c:pt>
                <c:pt idx="3697">
                  <c:v>67907.893772904339</c:v>
                </c:pt>
                <c:pt idx="3698">
                  <c:v>67924.812362478566</c:v>
                </c:pt>
                <c:pt idx="3699">
                  <c:v>67941.719698825676</c:v>
                </c:pt>
                <c:pt idx="3700">
                  <c:v>67958.615779669693</c:v>
                </c:pt>
                <c:pt idx="3701">
                  <c:v>67975.500602788889</c:v>
                </c:pt>
                <c:pt idx="3702">
                  <c:v>67992.374166014808</c:v>
                </c:pt>
                <c:pt idx="3703">
                  <c:v>68009.236467233553</c:v>
                </c:pt>
                <c:pt idx="3704">
                  <c:v>68026.087504384588</c:v>
                </c:pt>
                <c:pt idx="3705">
                  <c:v>68042.927275462658</c:v>
                </c:pt>
                <c:pt idx="3706">
                  <c:v>68059.755778515464</c:v>
                </c:pt>
                <c:pt idx="3707">
                  <c:v>68076.573011645392</c:v>
                </c:pt>
                <c:pt idx="3708">
                  <c:v>68093.378973010098</c:v>
                </c:pt>
                <c:pt idx="3709">
                  <c:v>68110.173660820947</c:v>
                </c:pt>
                <c:pt idx="3710">
                  <c:v>68126.957073344602</c:v>
                </c:pt>
                <c:pt idx="3711">
                  <c:v>68143.7292089025</c:v>
                </c:pt>
                <c:pt idx="3712">
                  <c:v>68160.490065870516</c:v>
                </c:pt>
                <c:pt idx="3713">
                  <c:v>68177.239642679968</c:v>
                </c:pt>
                <c:pt idx="3714">
                  <c:v>68193.977937817122</c:v>
                </c:pt>
                <c:pt idx="3715">
                  <c:v>68210.70494982395</c:v>
                </c:pt>
                <c:pt idx="3716">
                  <c:v>68227.420677297094</c:v>
                </c:pt>
                <c:pt idx="3717">
                  <c:v>68244.125118889453</c:v>
                </c:pt>
                <c:pt idx="3718">
                  <c:v>68260.818273308643</c:v>
                </c:pt>
                <c:pt idx="3719">
                  <c:v>68277.500139319091</c:v>
                </c:pt>
                <c:pt idx="3720">
                  <c:v>68294.17071573982</c:v>
                </c:pt>
                <c:pt idx="3721">
                  <c:v>68310.830001446622</c:v>
                </c:pt>
                <c:pt idx="3722">
                  <c:v>68327.477995371446</c:v>
                </c:pt>
                <c:pt idx="3723">
                  <c:v>68344.114696501725</c:v>
                </c:pt>
                <c:pt idx="3724">
                  <c:v>68360.74010388134</c:v>
                </c:pt>
                <c:pt idx="3725">
                  <c:v>68377.354216611158</c:v>
                </c:pt>
                <c:pt idx="3726">
                  <c:v>68393.957033847473</c:v>
                </c:pt>
                <c:pt idx="3727">
                  <c:v>68410.548554804162</c:v>
                </c:pt>
                <c:pt idx="3728">
                  <c:v>68427.128778751081</c:v>
                </c:pt>
                <c:pt idx="3729">
                  <c:v>68443.697705015729</c:v>
                </c:pt>
                <c:pt idx="3730">
                  <c:v>68460.255332981716</c:v>
                </c:pt>
                <c:pt idx="3731">
                  <c:v>68476.801662089987</c:v>
                </c:pt>
                <c:pt idx="3732">
                  <c:v>68493.336691838835</c:v>
                </c:pt>
                <c:pt idx="3733">
                  <c:v>68509.860421783567</c:v>
                </c:pt>
                <c:pt idx="3734">
                  <c:v>68526.372851537133</c:v>
                </c:pt>
                <c:pt idx="3735">
                  <c:v>68542.873980770135</c:v>
                </c:pt>
                <c:pt idx="3736">
                  <c:v>68559.363809209914</c:v>
                </c:pt>
                <c:pt idx="3737">
                  <c:v>68575.842336642323</c:v>
                </c:pt>
                <c:pt idx="3738">
                  <c:v>68592.309562910785</c:v>
                </c:pt>
                <c:pt idx="3739">
                  <c:v>68608.765487916666</c:v>
                </c:pt>
                <c:pt idx="3740">
                  <c:v>68625.210111619759</c:v>
                </c:pt>
                <c:pt idx="3741">
                  <c:v>68641.643434037236</c:v>
                </c:pt>
                <c:pt idx="3742">
                  <c:v>68658.065455245465</c:v>
                </c:pt>
                <c:pt idx="3743">
                  <c:v>68674.476175378149</c:v>
                </c:pt>
                <c:pt idx="3744">
                  <c:v>68690.875594628902</c:v>
                </c:pt>
                <c:pt idx="3745">
                  <c:v>68707.263713248554</c:v>
                </c:pt>
                <c:pt idx="3746">
                  <c:v>68723.640531547586</c:v>
                </c:pt>
                <c:pt idx="3747">
                  <c:v>68740.006049894975</c:v>
                </c:pt>
                <c:pt idx="3748">
                  <c:v>68756.360268718418</c:v>
                </c:pt>
                <c:pt idx="3749">
                  <c:v>68772.703188505606</c:v>
                </c:pt>
                <c:pt idx="3750">
                  <c:v>68789.034809802484</c:v>
                </c:pt>
                <c:pt idx="3751">
                  <c:v>68805.355133214442</c:v>
                </c:pt>
                <c:pt idx="3752">
                  <c:v>68821.664159406515</c:v>
                </c:pt>
                <c:pt idx="3753">
                  <c:v>68837.961889103404</c:v>
                </c:pt>
                <c:pt idx="3754">
                  <c:v>68854.248323089181</c:v>
                </c:pt>
                <c:pt idx="3755">
                  <c:v>68870.523462207755</c:v>
                </c:pt>
                <c:pt idx="3756">
                  <c:v>68886.787307362756</c:v>
                </c:pt>
                <c:pt idx="3757">
                  <c:v>68903.039859518147</c:v>
                </c:pt>
                <c:pt idx="3758">
                  <c:v>68919.281119698047</c:v>
                </c:pt>
                <c:pt idx="3759">
                  <c:v>68935.511088986052</c:v>
                </c:pt>
                <c:pt idx="3760">
                  <c:v>68951.729768526595</c:v>
                </c:pt>
                <c:pt idx="3761">
                  <c:v>68967.937159525114</c:v>
                </c:pt>
                <c:pt idx="3762">
                  <c:v>68984.133263245996</c:v>
                </c:pt>
                <c:pt idx="3763">
                  <c:v>69000.318081016361</c:v>
                </c:pt>
                <c:pt idx="3764">
                  <c:v>69016.491614222425</c:v>
                </c:pt>
                <c:pt idx="3765">
                  <c:v>69032.653864312233</c:v>
                </c:pt>
                <c:pt idx="3766">
                  <c:v>69048.804832794645</c:v>
                </c:pt>
                <c:pt idx="3767">
                  <c:v>69064.944521239187</c:v>
                </c:pt>
                <c:pt idx="3768">
                  <c:v>69081.072931277173</c:v>
                </c:pt>
                <c:pt idx="3769">
                  <c:v>69097.190064601673</c:v>
                </c:pt>
                <c:pt idx="3770">
                  <c:v>69113.295922965888</c:v>
                </c:pt>
                <c:pt idx="3771">
                  <c:v>69129.390508185694</c:v>
                </c:pt>
                <c:pt idx="3772">
                  <c:v>69145.473822138199</c:v>
                </c:pt>
                <c:pt idx="3773">
                  <c:v>69161.545866762957</c:v>
                </c:pt>
                <c:pt idx="3774">
                  <c:v>69177.606644060419</c:v>
                </c:pt>
                <c:pt idx="3775">
                  <c:v>69193.656156094454</c:v>
                </c:pt>
                <c:pt idx="3776">
                  <c:v>69209.694404989408</c:v>
                </c:pt>
                <c:pt idx="3777">
                  <c:v>69225.72139293341</c:v>
                </c:pt>
                <c:pt idx="3778">
                  <c:v>69241.737122176244</c:v>
                </c:pt>
                <c:pt idx="3779">
                  <c:v>69257.741595030093</c:v>
                </c:pt>
                <c:pt idx="3780">
                  <c:v>69273.734813870615</c:v>
                </c:pt>
                <c:pt idx="3781">
                  <c:v>69289.716781135139</c:v>
                </c:pt>
                <c:pt idx="3782">
                  <c:v>69305.687499324253</c:v>
                </c:pt>
                <c:pt idx="3783">
                  <c:v>69321.646971002134</c:v>
                </c:pt>
                <c:pt idx="3784">
                  <c:v>69337.595198794705</c:v>
                </c:pt>
                <c:pt idx="3785">
                  <c:v>69353.532185393284</c:v>
                </c:pt>
                <c:pt idx="3786">
                  <c:v>69369.457933549696</c:v>
                </c:pt>
                <c:pt idx="3787">
                  <c:v>69385.37244608131</c:v>
                </c:pt>
                <c:pt idx="3788">
                  <c:v>69401.275725868021</c:v>
                </c:pt>
                <c:pt idx="3789">
                  <c:v>69417.167775854396</c:v>
                </c:pt>
                <c:pt idx="3790">
                  <c:v>69433.048599048227</c:v>
                </c:pt>
                <c:pt idx="3791">
                  <c:v>69448.918198520259</c:v>
                </c:pt>
                <c:pt idx="3792">
                  <c:v>69464.776577406607</c:v>
                </c:pt>
                <c:pt idx="3793">
                  <c:v>69480.623738907714</c:v>
                </c:pt>
                <c:pt idx="3794">
                  <c:v>69496.4596862865</c:v>
                </c:pt>
                <c:pt idx="3795">
                  <c:v>69512.284422871991</c:v>
                </c:pt>
                <c:pt idx="3796">
                  <c:v>69528.097952057069</c:v>
                </c:pt>
                <c:pt idx="3797">
                  <c:v>69543.900277299341</c:v>
                </c:pt>
                <c:pt idx="3798">
                  <c:v>69559.69140212069</c:v>
                </c:pt>
                <c:pt idx="3799">
                  <c:v>69575.471330108863</c:v>
                </c:pt>
                <c:pt idx="3800">
                  <c:v>69591.240064915284</c:v>
                </c:pt>
                <c:pt idx="3801">
                  <c:v>69606.997610257298</c:v>
                </c:pt>
                <c:pt idx="3802">
                  <c:v>69622.743969917356</c:v>
                </c:pt>
                <c:pt idx="3803">
                  <c:v>69638.479147743215</c:v>
                </c:pt>
                <c:pt idx="3804">
                  <c:v>69654.203147647277</c:v>
                </c:pt>
                <c:pt idx="3805">
                  <c:v>69669.915973608877</c:v>
                </c:pt>
                <c:pt idx="3806">
                  <c:v>69685.617629671702</c:v>
                </c:pt>
                <c:pt idx="3807">
                  <c:v>69701.308119946014</c:v>
                </c:pt>
                <c:pt idx="3808">
                  <c:v>69716.987448608124</c:v>
                </c:pt>
                <c:pt idx="3809">
                  <c:v>69732.655619899597</c:v>
                </c:pt>
                <c:pt idx="3810">
                  <c:v>69748.312638128686</c:v>
                </c:pt>
                <c:pt idx="3811">
                  <c:v>69763.958507669158</c:v>
                </c:pt>
                <c:pt idx="3812">
                  <c:v>69779.593232962652</c:v>
                </c:pt>
                <c:pt idx="3813">
                  <c:v>69795.216818516041</c:v>
                </c:pt>
                <c:pt idx="3814">
                  <c:v>69810.829268903035</c:v>
                </c:pt>
                <c:pt idx="3815">
                  <c:v>69826.430588764328</c:v>
                </c:pt>
                <c:pt idx="3816">
                  <c:v>69842.02078280694</c:v>
                </c:pt>
                <c:pt idx="3817">
                  <c:v>69857.599855805762</c:v>
                </c:pt>
                <c:pt idx="3818">
                  <c:v>69873.167812601823</c:v>
                </c:pt>
                <c:pt idx="3819">
                  <c:v>69888.724658103994</c:v>
                </c:pt>
                <c:pt idx="3820">
                  <c:v>69904.270397288099</c:v>
                </c:pt>
                <c:pt idx="3821">
                  <c:v>69919.805035197656</c:v>
                </c:pt>
                <c:pt idx="3822">
                  <c:v>69935.328576943328</c:v>
                </c:pt>
                <c:pt idx="3823">
                  <c:v>69950.841027704198</c:v>
                </c:pt>
                <c:pt idx="3824">
                  <c:v>69966.342392726219</c:v>
                </c:pt>
                <c:pt idx="3825">
                  <c:v>69981.832677324157</c:v>
                </c:pt>
                <c:pt idx="3826">
                  <c:v>69997.311886880037</c:v>
                </c:pt>
                <c:pt idx="3827">
                  <c:v>70012.780026844674</c:v>
                </c:pt>
                <c:pt idx="3828">
                  <c:v>70028.237102736457</c:v>
                </c:pt>
                <c:pt idx="3829">
                  <c:v>70043.683120143192</c:v>
                </c:pt>
                <c:pt idx="3830">
                  <c:v>70059.11808471971</c:v>
                </c:pt>
                <c:pt idx="3831">
                  <c:v>70074.542002191098</c:v>
                </c:pt>
                <c:pt idx="3832">
                  <c:v>70089.954878350487</c:v>
                </c:pt>
                <c:pt idx="3833">
                  <c:v>70105.356719059302</c:v>
                </c:pt>
                <c:pt idx="3834">
                  <c:v>70120.747530248511</c:v>
                </c:pt>
                <c:pt idx="3835">
                  <c:v>70136.127317918174</c:v>
                </c:pt>
                <c:pt idx="3836">
                  <c:v>70151.496088138258</c:v>
                </c:pt>
                <c:pt idx="3837">
                  <c:v>70166.853847046659</c:v>
                </c:pt>
                <c:pt idx="3838">
                  <c:v>70182.200600851225</c:v>
                </c:pt>
                <c:pt idx="3839">
                  <c:v>70197.536355830656</c:v>
                </c:pt>
                <c:pt idx="3840">
                  <c:v>70212.861118331493</c:v>
                </c:pt>
                <c:pt idx="3841">
                  <c:v>70228.174894771568</c:v>
                </c:pt>
                <c:pt idx="3842">
                  <c:v>70243.477691637148</c:v>
                </c:pt>
                <c:pt idx="3843">
                  <c:v>70258.769515486914</c:v>
                </c:pt>
                <c:pt idx="3844">
                  <c:v>70274.050372946731</c:v>
                </c:pt>
                <c:pt idx="3845">
                  <c:v>70289.320270715369</c:v>
                </c:pt>
                <c:pt idx="3846">
                  <c:v>70304.579215560734</c:v>
                </c:pt>
                <c:pt idx="3847">
                  <c:v>70319.827214321544</c:v>
                </c:pt>
                <c:pt idx="3848">
                  <c:v>70335.064273907177</c:v>
                </c:pt>
                <c:pt idx="3849">
                  <c:v>70350.290401298014</c:v>
                </c:pt>
                <c:pt idx="3850">
                  <c:v>70365.505603544778</c:v>
                </c:pt>
                <c:pt idx="3851">
                  <c:v>70380.709887770063</c:v>
                </c:pt>
                <c:pt idx="3852">
                  <c:v>70395.90326116723</c:v>
                </c:pt>
                <c:pt idx="3853">
                  <c:v>70411.085731000581</c:v>
                </c:pt>
                <c:pt idx="3854">
                  <c:v>70426.257304606304</c:v>
                </c:pt>
                <c:pt idx="3855">
                  <c:v>70441.417989392095</c:v>
                </c:pt>
                <c:pt idx="3856">
                  <c:v>70456.567792836664</c:v>
                </c:pt>
                <c:pt idx="3857">
                  <c:v>70471.706722491363</c:v>
                </c:pt>
                <c:pt idx="3858">
                  <c:v>70486.834785978499</c:v>
                </c:pt>
                <c:pt idx="3859">
                  <c:v>70501.951990994086</c:v>
                </c:pt>
                <c:pt idx="3860">
                  <c:v>70517.058345303405</c:v>
                </c:pt>
                <c:pt idx="3861">
                  <c:v>70532.153856746998</c:v>
                </c:pt>
                <c:pt idx="3862">
                  <c:v>70547.238533235839</c:v>
                </c:pt>
                <c:pt idx="3863">
                  <c:v>70562.312382754535</c:v>
                </c:pt>
                <c:pt idx="3864">
                  <c:v>70577.375413359186</c:v>
                </c:pt>
                <c:pt idx="3865">
                  <c:v>70592.427633179759</c:v>
                </c:pt>
                <c:pt idx="3866">
                  <c:v>70607.469050418556</c:v>
                </c:pt>
                <c:pt idx="3867">
                  <c:v>70622.499673350074</c:v>
                </c:pt>
                <c:pt idx="3868">
                  <c:v>70637.519510323778</c:v>
                </c:pt>
                <c:pt idx="3869">
                  <c:v>70652.528569761023</c:v>
                </c:pt>
                <c:pt idx="3870">
                  <c:v>70667.526860156679</c:v>
                </c:pt>
                <c:pt idx="3871">
                  <c:v>70682.514390078795</c:v>
                </c:pt>
                <c:pt idx="3872">
                  <c:v>70697.491168170382</c:v>
                </c:pt>
                <c:pt idx="3873">
                  <c:v>70712.457203146725</c:v>
                </c:pt>
                <c:pt idx="3874">
                  <c:v>70727.412503797124</c:v>
                </c:pt>
                <c:pt idx="3875">
                  <c:v>70742.357078985733</c:v>
                </c:pt>
                <c:pt idx="3876">
                  <c:v>70757.290937650032</c:v>
                </c:pt>
                <c:pt idx="3877">
                  <c:v>70772.214088802037</c:v>
                </c:pt>
                <c:pt idx="3878">
                  <c:v>70787.126541527905</c:v>
                </c:pt>
                <c:pt idx="3879">
                  <c:v>70802.02830498846</c:v>
                </c:pt>
                <c:pt idx="3880">
                  <c:v>70816.919388418813</c:v>
                </c:pt>
                <c:pt idx="3881">
                  <c:v>70831.79980112928</c:v>
                </c:pt>
                <c:pt idx="3882">
                  <c:v>70846.669552504245</c:v>
                </c:pt>
                <c:pt idx="3883">
                  <c:v>70861.528652003268</c:v>
                </c:pt>
                <c:pt idx="3884">
                  <c:v>70876.37710916216</c:v>
                </c:pt>
                <c:pt idx="3885">
                  <c:v>70891.214933590876</c:v>
                </c:pt>
                <c:pt idx="3886">
                  <c:v>70906.042134973759</c:v>
                </c:pt>
                <c:pt idx="3887">
                  <c:v>70920.858723072524</c:v>
                </c:pt>
                <c:pt idx="3888">
                  <c:v>70935.664707723103</c:v>
                </c:pt>
                <c:pt idx="3889">
                  <c:v>70950.460098837983</c:v>
                </c:pt>
                <c:pt idx="3890">
                  <c:v>70965.244906405162</c:v>
                </c:pt>
                <c:pt idx="3891">
                  <c:v>70980.019140487726</c:v>
                </c:pt>
                <c:pt idx="3892">
                  <c:v>70994.782811226585</c:v>
                </c:pt>
                <c:pt idx="3893">
                  <c:v>71009.535928837518</c:v>
                </c:pt>
                <c:pt idx="3894">
                  <c:v>71024.27850361263</c:v>
                </c:pt>
                <c:pt idx="3895">
                  <c:v>71039.010545921046</c:v>
                </c:pt>
                <c:pt idx="3896">
                  <c:v>71053.732066208424</c:v>
                </c:pt>
                <c:pt idx="3897">
                  <c:v>71068.443074996467</c:v>
                </c:pt>
                <c:pt idx="3898">
                  <c:v>71083.143582884164</c:v>
                </c:pt>
                <c:pt idx="3899">
                  <c:v>71097.833600548154</c:v>
                </c:pt>
                <c:pt idx="3900">
                  <c:v>71112.513138740906</c:v>
                </c:pt>
                <c:pt idx="3901">
                  <c:v>71127.182208292186</c:v>
                </c:pt>
                <c:pt idx="3902">
                  <c:v>71141.840820109821</c:v>
                </c:pt>
                <c:pt idx="3903">
                  <c:v>71156.488985178992</c:v>
                </c:pt>
                <c:pt idx="3904">
                  <c:v>71171.126714561586</c:v>
                </c:pt>
                <c:pt idx="3905">
                  <c:v>71185.754019397922</c:v>
                </c:pt>
                <c:pt idx="3906">
                  <c:v>71200.370910906655</c:v>
                </c:pt>
                <c:pt idx="3907">
                  <c:v>71214.977400382966</c:v>
                </c:pt>
                <c:pt idx="3908">
                  <c:v>71229.573499200735</c:v>
                </c:pt>
                <c:pt idx="3909">
                  <c:v>71244.159218812711</c:v>
                </c:pt>
                <c:pt idx="3910">
                  <c:v>71258.734570748871</c:v>
                </c:pt>
                <c:pt idx="3911">
                  <c:v>71273.29956661888</c:v>
                </c:pt>
                <c:pt idx="3912">
                  <c:v>71287.854218109322</c:v>
                </c:pt>
                <c:pt idx="3913">
                  <c:v>71302.398536986948</c:v>
                </c:pt>
                <c:pt idx="3914">
                  <c:v>71316.932535096799</c:v>
                </c:pt>
                <c:pt idx="3915">
                  <c:v>71331.456224362482</c:v>
                </c:pt>
                <c:pt idx="3916">
                  <c:v>71345.969616787057</c:v>
                </c:pt>
                <c:pt idx="3917">
                  <c:v>71360.47272445343</c:v>
                </c:pt>
                <c:pt idx="3918">
                  <c:v>71374.965559522447</c:v>
                </c:pt>
                <c:pt idx="3919">
                  <c:v>71389.448134235659</c:v>
                </c:pt>
                <c:pt idx="3920">
                  <c:v>71403.920460912908</c:v>
                </c:pt>
                <c:pt idx="3921">
                  <c:v>71418.382551954986</c:v>
                </c:pt>
                <c:pt idx="3922">
                  <c:v>71432.834419841878</c:v>
                </c:pt>
                <c:pt idx="3923">
                  <c:v>71447.276077134156</c:v>
                </c:pt>
                <c:pt idx="3924">
                  <c:v>71461.707536471236</c:v>
                </c:pt>
                <c:pt idx="3925">
                  <c:v>71476.128810573995</c:v>
                </c:pt>
                <c:pt idx="3926">
                  <c:v>71490.539912242588</c:v>
                </c:pt>
                <c:pt idx="3927">
                  <c:v>71504.940854358909</c:v>
                </c:pt>
                <c:pt idx="3928">
                  <c:v>71519.331649884261</c:v>
                </c:pt>
                <c:pt idx="3929">
                  <c:v>71533.712311860902</c:v>
                </c:pt>
                <c:pt idx="3930">
                  <c:v>71548.08285341278</c:v>
                </c:pt>
                <c:pt idx="3931">
                  <c:v>71562.443287743838</c:v>
                </c:pt>
                <c:pt idx="3932">
                  <c:v>71576.793628139334</c:v>
                </c:pt>
                <c:pt idx="3933">
                  <c:v>71591.133887966236</c:v>
                </c:pt>
                <c:pt idx="3934">
                  <c:v>71605.464080672245</c:v>
                </c:pt>
                <c:pt idx="3935">
                  <c:v>71619.784219786641</c:v>
                </c:pt>
                <c:pt idx="3936">
                  <c:v>71634.094318921372</c:v>
                </c:pt>
                <c:pt idx="3937">
                  <c:v>71648.394391768015</c:v>
                </c:pt>
                <c:pt idx="3938">
                  <c:v>71662.684452101879</c:v>
                </c:pt>
                <c:pt idx="3939">
                  <c:v>71676.964513780069</c:v>
                </c:pt>
                <c:pt idx="3940">
                  <c:v>71691.234590740161</c:v>
                </c:pt>
                <c:pt idx="3941">
                  <c:v>71705.494697004149</c:v>
                </c:pt>
                <c:pt idx="3942">
                  <c:v>71719.744846675356</c:v>
                </c:pt>
                <c:pt idx="3943">
                  <c:v>71733.985053939221</c:v>
                </c:pt>
                <c:pt idx="3944">
                  <c:v>71748.215333064654</c:v>
                </c:pt>
                <c:pt idx="3945">
                  <c:v>71762.435698402594</c:v>
                </c:pt>
                <c:pt idx="3946">
                  <c:v>71776.646164387217</c:v>
                </c:pt>
                <c:pt idx="3947">
                  <c:v>71790.846745536663</c:v>
                </c:pt>
                <c:pt idx="3948">
                  <c:v>71805.037456449689</c:v>
                </c:pt>
                <c:pt idx="3949">
                  <c:v>71819.218311811303</c:v>
                </c:pt>
                <c:pt idx="3950">
                  <c:v>71833.38932638774</c:v>
                </c:pt>
                <c:pt idx="3951">
                  <c:v>71847.550515029856</c:v>
                </c:pt>
                <c:pt idx="3952">
                  <c:v>71861.701892671612</c:v>
                </c:pt>
                <c:pt idx="3953">
                  <c:v>71875.84347433121</c:v>
                </c:pt>
                <c:pt idx="3954">
                  <c:v>71889.975275110264</c:v>
                </c:pt>
                <c:pt idx="3955">
                  <c:v>71904.097310195706</c:v>
                </c:pt>
                <c:pt idx="3956">
                  <c:v>71918.209594855973</c:v>
                </c:pt>
                <c:pt idx="3957">
                  <c:v>71932.312144447191</c:v>
                </c:pt>
                <c:pt idx="3958">
                  <c:v>71946.404974407051</c:v>
                </c:pt>
                <c:pt idx="3959">
                  <c:v>71960.488100259856</c:v>
                </c:pt>
                <c:pt idx="3960">
                  <c:v>71974.561537612914</c:v>
                </c:pt>
                <c:pt idx="3961">
                  <c:v>71988.625302159649</c:v>
                </c:pt>
                <c:pt idx="3962">
                  <c:v>72002.679409677978</c:v>
                </c:pt>
                <c:pt idx="3963">
                  <c:v>72016.723876030752</c:v>
                </c:pt>
                <c:pt idx="3964">
                  <c:v>72030.758717165736</c:v>
                </c:pt>
                <c:pt idx="3965">
                  <c:v>72044.783949117351</c:v>
                </c:pt>
                <c:pt idx="3966">
                  <c:v>72058.79958800388</c:v>
                </c:pt>
                <c:pt idx="3967">
                  <c:v>72072.805650030234</c:v>
                </c:pt>
                <c:pt idx="3968">
                  <c:v>72086.802151486903</c:v>
                </c:pt>
                <c:pt idx="3969">
                  <c:v>72100.789108749057</c:v>
                </c:pt>
                <c:pt idx="3970">
                  <c:v>72114.766538280324</c:v>
                </c:pt>
                <c:pt idx="3971">
                  <c:v>72128.734456628139</c:v>
                </c:pt>
                <c:pt idx="3972">
                  <c:v>72142.692880427727</c:v>
                </c:pt>
                <c:pt idx="3973">
                  <c:v>72156.641826398642</c:v>
                </c:pt>
                <c:pt idx="3974">
                  <c:v>72170.581311349903</c:v>
                </c:pt>
                <c:pt idx="3975">
                  <c:v>72184.511352174464</c:v>
                </c:pt>
                <c:pt idx="3976">
                  <c:v>72198.431965853117</c:v>
                </c:pt>
                <c:pt idx="3977">
                  <c:v>72212.343169455038</c:v>
                </c:pt>
                <c:pt idx="3978">
                  <c:v>72226.244980133823</c:v>
                </c:pt>
                <c:pt idx="3979">
                  <c:v>72240.137415131103</c:v>
                </c:pt>
                <c:pt idx="3980">
                  <c:v>72254.020491776886</c:v>
                </c:pt>
                <c:pt idx="3981">
                  <c:v>72267.89422748785</c:v>
                </c:pt>
                <c:pt idx="3982">
                  <c:v>72281.758639768275</c:v>
                </c:pt>
                <c:pt idx="3983">
                  <c:v>72295.613746209187</c:v>
                </c:pt>
                <c:pt idx="3984">
                  <c:v>72309.459564491292</c:v>
                </c:pt>
                <c:pt idx="3985">
                  <c:v>72323.296112381984</c:v>
                </c:pt>
                <c:pt idx="3986">
                  <c:v>72337.123407736464</c:v>
                </c:pt>
                <c:pt idx="3987">
                  <c:v>72350.941468499877</c:v>
                </c:pt>
                <c:pt idx="3988">
                  <c:v>72364.750312703414</c:v>
                </c:pt>
                <c:pt idx="3989">
                  <c:v>72378.549958468779</c:v>
                </c:pt>
                <c:pt idx="3990">
                  <c:v>72392.340424004782</c:v>
                </c:pt>
                <c:pt idx="3991">
                  <c:v>72406.121727609585</c:v>
                </c:pt>
                <c:pt idx="3992">
                  <c:v>72419.893887670507</c:v>
                </c:pt>
                <c:pt idx="3993">
                  <c:v>72433.656922663809</c:v>
                </c:pt>
                <c:pt idx="3994">
                  <c:v>72447.410851153778</c:v>
                </c:pt>
                <c:pt idx="3995">
                  <c:v>72461.15569179556</c:v>
                </c:pt>
                <c:pt idx="3996">
                  <c:v>72474.891463332897</c:v>
                </c:pt>
                <c:pt idx="3997">
                  <c:v>72488.618184598177</c:v>
                </c:pt>
                <c:pt idx="3998">
                  <c:v>72502.33587451627</c:v>
                </c:pt>
                <c:pt idx="3999">
                  <c:v>72516.044552098974</c:v>
                </c:pt>
                <c:pt idx="4000">
                  <c:v>72529.74423644843</c:v>
                </c:pt>
                <c:pt idx="4001">
                  <c:v>72543.434946758629</c:v>
                </c:pt>
                <c:pt idx="4002">
                  <c:v>72557.116702311469</c:v>
                </c:pt>
                <c:pt idx="4003">
                  <c:v>72570.789522481282</c:v>
                </c:pt>
                <c:pt idx="4004">
                  <c:v>72584.453426731066</c:v>
                </c:pt>
                <c:pt idx="4005">
                  <c:v>72598.108434615628</c:v>
                </c:pt>
                <c:pt idx="4006">
                  <c:v>72611.754565780007</c:v>
                </c:pt>
                <c:pt idx="4007">
                  <c:v>72625.391839959702</c:v>
                </c:pt>
                <c:pt idx="4008">
                  <c:v>72639.020276982919</c:v>
                </c:pt>
                <c:pt idx="4009">
                  <c:v>72652.639896766428</c:v>
                </c:pt>
                <c:pt idx="4010">
                  <c:v>72666.25071931936</c:v>
                </c:pt>
                <c:pt idx="4011">
                  <c:v>72679.852764743831</c:v>
                </c:pt>
                <c:pt idx="4012">
                  <c:v>72693.446053231004</c:v>
                </c:pt>
                <c:pt idx="4013">
                  <c:v>72707.030605065593</c:v>
                </c:pt>
                <c:pt idx="4014">
                  <c:v>72720.606440622287</c:v>
                </c:pt>
                <c:pt idx="4015">
                  <c:v>72734.173580369214</c:v>
                </c:pt>
                <c:pt idx="4016">
                  <c:v>72747.732044866512</c:v>
                </c:pt>
                <c:pt idx="4017">
                  <c:v>72761.281854764675</c:v>
                </c:pt>
                <c:pt idx="4018">
                  <c:v>72774.823030809406</c:v>
                </c:pt>
                <c:pt idx="4019">
                  <c:v>72788.355593836517</c:v>
                </c:pt>
                <c:pt idx="4020">
                  <c:v>72801.87956477511</c:v>
                </c:pt>
                <c:pt idx="4021">
                  <c:v>72815.394964647334</c:v>
                </c:pt>
                <c:pt idx="4022">
                  <c:v>72828.901814568671</c:v>
                </c:pt>
                <c:pt idx="4023">
                  <c:v>72842.400135746648</c:v>
                </c:pt>
                <c:pt idx="4024">
                  <c:v>72855.889949480945</c:v>
                </c:pt>
                <c:pt idx="4025">
                  <c:v>72869.371277166822</c:v>
                </c:pt>
                <c:pt idx="4026">
                  <c:v>72882.844140292073</c:v>
                </c:pt>
                <c:pt idx="4027">
                  <c:v>72896.308560437654</c:v>
                </c:pt>
                <c:pt idx="4028">
                  <c:v>72909.764559278119</c:v>
                </c:pt>
                <c:pt idx="4029">
                  <c:v>72923.212158582304</c:v>
                </c:pt>
                <c:pt idx="4030">
                  <c:v>72936.65138021209</c:v>
                </c:pt>
                <c:pt idx="4031">
                  <c:v>72950.082246125574</c:v>
                </c:pt>
                <c:pt idx="4032">
                  <c:v>72963.50477837192</c:v>
                </c:pt>
                <c:pt idx="4033">
                  <c:v>72976.918999096873</c:v>
                </c:pt>
                <c:pt idx="4034">
                  <c:v>72990.324930540126</c:v>
                </c:pt>
                <c:pt idx="4035">
                  <c:v>73003.722595036088</c:v>
                </c:pt>
                <c:pt idx="4036">
                  <c:v>73017.112015013001</c:v>
                </c:pt>
                <c:pt idx="4037">
                  <c:v>73030.493212996196</c:v>
                </c:pt>
                <c:pt idx="4038">
                  <c:v>73043.866211602974</c:v>
                </c:pt>
                <c:pt idx="4039">
                  <c:v>73057.231033548102</c:v>
                </c:pt>
                <c:pt idx="4040">
                  <c:v>73070.587701640427</c:v>
                </c:pt>
                <c:pt idx="4041">
                  <c:v>73083.9362387851</c:v>
                </c:pt>
                <c:pt idx="4042">
                  <c:v>73097.276667982398</c:v>
                </c:pt>
                <c:pt idx="4043">
                  <c:v>73110.60901232883</c:v>
                </c:pt>
                <c:pt idx="4044">
                  <c:v>73123.933295014562</c:v>
                </c:pt>
                <c:pt idx="4045">
                  <c:v>73137.249539328826</c:v>
                </c:pt>
                <c:pt idx="4046">
                  <c:v>73150.557768654675</c:v>
                </c:pt>
                <c:pt idx="4047">
                  <c:v>73163.858006472961</c:v>
                </c:pt>
                <c:pt idx="4048">
                  <c:v>73177.150276359389</c:v>
                </c:pt>
                <c:pt idx="4049">
                  <c:v>73190.434601987479</c:v>
                </c:pt>
                <c:pt idx="4050">
                  <c:v>73203.711007126592</c:v>
                </c:pt>
                <c:pt idx="4051">
                  <c:v>73216.979515643063</c:v>
                </c:pt>
                <c:pt idx="4052">
                  <c:v>73230.240151500955</c:v>
                </c:pt>
                <c:pt idx="4053">
                  <c:v>73243.492938759053</c:v>
                </c:pt>
                <c:pt idx="4054">
                  <c:v>73256.737901576606</c:v>
                </c:pt>
                <c:pt idx="4055">
                  <c:v>73269.975064207101</c:v>
                </c:pt>
                <c:pt idx="4056">
                  <c:v>73283.204451003956</c:v>
                </c:pt>
                <c:pt idx="4057">
                  <c:v>73296.426086416541</c:v>
                </c:pt>
                <c:pt idx="4058">
                  <c:v>73309.639994993209</c:v>
                </c:pt>
                <c:pt idx="4059">
                  <c:v>73322.846201378532</c:v>
                </c:pt>
                <c:pt idx="4060">
                  <c:v>73336.044730316746</c:v>
                </c:pt>
                <c:pt idx="4061">
                  <c:v>73349.23560664957</c:v>
                </c:pt>
                <c:pt idx="4062">
                  <c:v>73362.418855316428</c:v>
                </c:pt>
                <c:pt idx="4063">
                  <c:v>73375.594501356725</c:v>
                </c:pt>
                <c:pt idx="4064">
                  <c:v>73388.762569906859</c:v>
                </c:pt>
                <c:pt idx="4065">
                  <c:v>73401.923086201947</c:v>
                </c:pt>
                <c:pt idx="4066">
                  <c:v>73415.076075577468</c:v>
                </c:pt>
                <c:pt idx="4067">
                  <c:v>73428.221563466213</c:v>
                </c:pt>
                <c:pt idx="4068">
                  <c:v>73441.359575401089</c:v>
                </c:pt>
                <c:pt idx="4069">
                  <c:v>73454.49013701384</c:v>
                </c:pt>
                <c:pt idx="4070">
                  <c:v>73467.613274035553</c:v>
                </c:pt>
                <c:pt idx="4071">
                  <c:v>73480.729012297947</c:v>
                </c:pt>
                <c:pt idx="4072">
                  <c:v>73493.837377729724</c:v>
                </c:pt>
                <c:pt idx="4073">
                  <c:v>73506.938396362209</c:v>
                </c:pt>
                <c:pt idx="4074">
                  <c:v>73520.032094325172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964608"/>
        <c:axId val="168966016"/>
      </c:scatterChart>
      <c:valAx>
        <c:axId val="166964608"/>
        <c:scaling>
          <c:orientation val="minMax"/>
          <c:max val="16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Pressure (PSI)</a:t>
                </a:r>
                <a:endParaRPr lang="en-US" sz="10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8966016"/>
        <c:crosses val="autoZero"/>
        <c:crossBetween val="midCat"/>
        <c:majorUnit val="2"/>
      </c:valAx>
      <c:valAx>
        <c:axId val="168966016"/>
        <c:scaling>
          <c:orientation val="minMax"/>
          <c:max val="7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Altitude (ft.)</a:t>
                </a:r>
                <a:endParaRPr lang="en-US" sz="10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6964608"/>
        <c:crosses val="autoZero"/>
        <c:crossBetween val="midCat"/>
        <c:majorUnit val="50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>
                <a:effectLst/>
              </a:rPr>
              <a:t>Pressure </a:t>
            </a:r>
            <a:r>
              <a:rPr lang="en-US" sz="1800" b="1" i="0" baseline="0" dirty="0" smtClean="0">
                <a:effectLst/>
              </a:rPr>
              <a:t>(</a:t>
            </a:r>
            <a:r>
              <a:rPr lang="en-US" sz="1800" b="1" i="0" baseline="0" dirty="0">
                <a:effectLst/>
              </a:rPr>
              <a:t>Descent)</a:t>
            </a:r>
            <a:endParaRPr lang="en-US" dirty="0">
              <a:effectLst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607589305574092"/>
          <c:y val="0.13486397133050676"/>
          <c:w val="0.72203145157702731"/>
          <c:h val="0.71687739753684632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Sheet6!$I$4076:$I$6953</c:f>
              <c:numCache>
                <c:formatCode>General</c:formatCode>
                <c:ptCount val="2878"/>
                <c:pt idx="0">
                  <c:v>0.68382562079540954</c:v>
                </c:pt>
                <c:pt idx="1">
                  <c:v>0.6886562623664424</c:v>
                </c:pt>
                <c:pt idx="2">
                  <c:v>0.69396996809457856</c:v>
                </c:pt>
                <c:pt idx="3">
                  <c:v>0.69252077562326864</c:v>
                </c:pt>
                <c:pt idx="4">
                  <c:v>0.69203771146616533</c:v>
                </c:pt>
                <c:pt idx="5">
                  <c:v>0.69252077562326853</c:v>
                </c:pt>
                <c:pt idx="6">
                  <c:v>0.69179617938761362</c:v>
                </c:pt>
                <c:pt idx="7">
                  <c:v>0.69252077562326853</c:v>
                </c:pt>
                <c:pt idx="8">
                  <c:v>0.6896223906806489</c:v>
                </c:pt>
                <c:pt idx="9">
                  <c:v>0.6903469869163037</c:v>
                </c:pt>
                <c:pt idx="10">
                  <c:v>0.6905885189948554</c:v>
                </c:pt>
                <c:pt idx="11">
                  <c:v>0.68986392275920039</c:v>
                </c:pt>
                <c:pt idx="12">
                  <c:v>0.69276230770182001</c:v>
                </c:pt>
                <c:pt idx="13">
                  <c:v>0.6922792435447167</c:v>
                </c:pt>
                <c:pt idx="14">
                  <c:v>0.69058851899485518</c:v>
                </c:pt>
                <c:pt idx="15">
                  <c:v>0.68817319820933875</c:v>
                </c:pt>
                <c:pt idx="16">
                  <c:v>0.6828594924812027</c:v>
                </c:pt>
                <c:pt idx="17">
                  <c:v>0.68237642832409939</c:v>
                </c:pt>
                <c:pt idx="18">
                  <c:v>0.67827038298872144</c:v>
                </c:pt>
                <c:pt idx="19">
                  <c:v>0.67657965843886003</c:v>
                </c:pt>
                <c:pt idx="20">
                  <c:v>0.67609659428175672</c:v>
                </c:pt>
                <c:pt idx="21">
                  <c:v>0.67947804338147966</c:v>
                </c:pt>
                <c:pt idx="22">
                  <c:v>0.67827038298872144</c:v>
                </c:pt>
                <c:pt idx="23">
                  <c:v>0.67996110753858319</c:v>
                </c:pt>
                <c:pt idx="24">
                  <c:v>0.68189336416699631</c:v>
                </c:pt>
                <c:pt idx="25">
                  <c:v>0.68551634534527084</c:v>
                </c:pt>
                <c:pt idx="26">
                  <c:v>0.68599940950237426</c:v>
                </c:pt>
                <c:pt idx="27">
                  <c:v>0.68769013405223567</c:v>
                </c:pt>
                <c:pt idx="28">
                  <c:v>0.6896223906806489</c:v>
                </c:pt>
                <c:pt idx="29">
                  <c:v>0.6898639227592005</c:v>
                </c:pt>
                <c:pt idx="30">
                  <c:v>0.68841473028789057</c:v>
                </c:pt>
                <c:pt idx="31">
                  <c:v>0.68817319820933909</c:v>
                </c:pt>
                <c:pt idx="32">
                  <c:v>0.68962239068064879</c:v>
                </c:pt>
                <c:pt idx="33">
                  <c:v>0.68744860197368407</c:v>
                </c:pt>
                <c:pt idx="34">
                  <c:v>0.68769013405223567</c:v>
                </c:pt>
                <c:pt idx="35">
                  <c:v>0.69010545483775221</c:v>
                </c:pt>
                <c:pt idx="36">
                  <c:v>0.69469456433023336</c:v>
                </c:pt>
                <c:pt idx="37">
                  <c:v>0.69735141719430149</c:v>
                </c:pt>
                <c:pt idx="38">
                  <c:v>0.69904214174416301</c:v>
                </c:pt>
                <c:pt idx="39">
                  <c:v>0.6975929492728532</c:v>
                </c:pt>
                <c:pt idx="40">
                  <c:v>0.69710988511574978</c:v>
                </c:pt>
                <c:pt idx="41">
                  <c:v>0.69880060966561131</c:v>
                </c:pt>
                <c:pt idx="42">
                  <c:v>0.70097439837257625</c:v>
                </c:pt>
                <c:pt idx="43">
                  <c:v>0.70097439837257625</c:v>
                </c:pt>
                <c:pt idx="44">
                  <c:v>0.70218205876533446</c:v>
                </c:pt>
                <c:pt idx="45">
                  <c:v>0.70387278331519598</c:v>
                </c:pt>
                <c:pt idx="46">
                  <c:v>0.70918648904333204</c:v>
                </c:pt>
                <c:pt idx="47">
                  <c:v>0.71184334190740017</c:v>
                </c:pt>
                <c:pt idx="48">
                  <c:v>0.71450019477146831</c:v>
                </c:pt>
                <c:pt idx="49">
                  <c:v>0.7137755985358134</c:v>
                </c:pt>
                <c:pt idx="50">
                  <c:v>0.71643245139988154</c:v>
                </c:pt>
                <c:pt idx="51">
                  <c:v>0.71884777218539786</c:v>
                </c:pt>
                <c:pt idx="52">
                  <c:v>0.72150462504946578</c:v>
                </c:pt>
                <c:pt idx="53">
                  <c:v>0.72440300999208562</c:v>
                </c:pt>
                <c:pt idx="54">
                  <c:v>0.73068284403442807</c:v>
                </c:pt>
                <c:pt idx="55">
                  <c:v>0.73213203650573799</c:v>
                </c:pt>
                <c:pt idx="56">
                  <c:v>0.73599654976256423</c:v>
                </c:pt>
                <c:pt idx="57">
                  <c:v>0.74034412717649378</c:v>
                </c:pt>
                <c:pt idx="58">
                  <c:v>0.74082719133359709</c:v>
                </c:pt>
                <c:pt idx="59">
                  <c:v>0.74203485172635519</c:v>
                </c:pt>
                <c:pt idx="60">
                  <c:v>0.74396710835476842</c:v>
                </c:pt>
                <c:pt idx="61">
                  <c:v>0.74300098004056181</c:v>
                </c:pt>
                <c:pt idx="62">
                  <c:v>0.74155178756925189</c:v>
                </c:pt>
                <c:pt idx="63">
                  <c:v>0.74106872341214869</c:v>
                </c:pt>
                <c:pt idx="64">
                  <c:v>0.74300098004056192</c:v>
                </c:pt>
                <c:pt idx="65">
                  <c:v>0.74396710835476842</c:v>
                </c:pt>
                <c:pt idx="66">
                  <c:v>0.74493323666897493</c:v>
                </c:pt>
                <c:pt idx="67">
                  <c:v>0.74638242914028496</c:v>
                </c:pt>
                <c:pt idx="68">
                  <c:v>0.74831468576869808</c:v>
                </c:pt>
                <c:pt idx="69">
                  <c:v>0.74879774992580139</c:v>
                </c:pt>
                <c:pt idx="70">
                  <c:v>0.74903928200435299</c:v>
                </c:pt>
                <c:pt idx="71">
                  <c:v>0.75580218020379897</c:v>
                </c:pt>
                <c:pt idx="72">
                  <c:v>0.75845903306786699</c:v>
                </c:pt>
                <c:pt idx="73">
                  <c:v>0.75845903306786711</c:v>
                </c:pt>
                <c:pt idx="74">
                  <c:v>0.76087435385338353</c:v>
                </c:pt>
                <c:pt idx="75">
                  <c:v>0.76135741801048684</c:v>
                </c:pt>
                <c:pt idx="76">
                  <c:v>0.76184048216759026</c:v>
                </c:pt>
                <c:pt idx="77">
                  <c:v>0.76280661048179665</c:v>
                </c:pt>
                <c:pt idx="78">
                  <c:v>0.76353120671745145</c:v>
                </c:pt>
                <c:pt idx="79">
                  <c:v>0.76739571997427769</c:v>
                </c:pt>
                <c:pt idx="80">
                  <c:v>0.77005257283834583</c:v>
                </c:pt>
                <c:pt idx="81">
                  <c:v>0.77512474648793039</c:v>
                </c:pt>
                <c:pt idx="82">
                  <c:v>0.77778159935199842</c:v>
                </c:pt>
                <c:pt idx="83">
                  <c:v>0.78067998429461805</c:v>
                </c:pt>
                <c:pt idx="84">
                  <c:v>0.77947232390185983</c:v>
                </c:pt>
                <c:pt idx="85">
                  <c:v>0.78067998429461805</c:v>
                </c:pt>
                <c:pt idx="86">
                  <c:v>0.78116304845172135</c:v>
                </c:pt>
                <c:pt idx="87">
                  <c:v>0.78357836923723778</c:v>
                </c:pt>
                <c:pt idx="88">
                  <c:v>0.78502756170854771</c:v>
                </c:pt>
                <c:pt idx="89">
                  <c:v>0.78744288249406424</c:v>
                </c:pt>
                <c:pt idx="90">
                  <c:v>0.78744288249406424</c:v>
                </c:pt>
                <c:pt idx="91">
                  <c:v>0.78889207496537406</c:v>
                </c:pt>
                <c:pt idx="92">
                  <c:v>0.78671828625840923</c:v>
                </c:pt>
                <c:pt idx="93">
                  <c:v>0.78720135041551254</c:v>
                </c:pt>
                <c:pt idx="94">
                  <c:v>0.78768441457261584</c:v>
                </c:pt>
                <c:pt idx="95">
                  <c:v>0.79154892782944208</c:v>
                </c:pt>
                <c:pt idx="96">
                  <c:v>0.79034126743668387</c:v>
                </c:pt>
                <c:pt idx="97">
                  <c:v>0.79034126743668387</c:v>
                </c:pt>
                <c:pt idx="98">
                  <c:v>0.79275658822220019</c:v>
                </c:pt>
                <c:pt idx="99">
                  <c:v>0.79782876187178464</c:v>
                </c:pt>
                <c:pt idx="100">
                  <c:v>0.8024178713642659</c:v>
                </c:pt>
                <c:pt idx="101">
                  <c:v>0.80217633928571419</c:v>
                </c:pt>
                <c:pt idx="102">
                  <c:v>0.80386706383557571</c:v>
                </c:pt>
                <c:pt idx="103">
                  <c:v>0.80700698085674705</c:v>
                </c:pt>
                <c:pt idx="104">
                  <c:v>0.811113026192125</c:v>
                </c:pt>
                <c:pt idx="105">
                  <c:v>0.81618519984170945</c:v>
                </c:pt>
                <c:pt idx="106">
                  <c:v>0.81860052062722588</c:v>
                </c:pt>
                <c:pt idx="107">
                  <c:v>0.82125737349129402</c:v>
                </c:pt>
                <c:pt idx="108">
                  <c:v>0.82488035466956866</c:v>
                </c:pt>
                <c:pt idx="109">
                  <c:v>0.82584648298377517</c:v>
                </c:pt>
                <c:pt idx="110">
                  <c:v>0.82463882259101695</c:v>
                </c:pt>
                <c:pt idx="111">
                  <c:v>0.82463882259101695</c:v>
                </c:pt>
                <c:pt idx="112">
                  <c:v>0.82657107921943018</c:v>
                </c:pt>
                <c:pt idx="113">
                  <c:v>0.82898640000494661</c:v>
                </c:pt>
                <c:pt idx="114">
                  <c:v>0.83164325286901464</c:v>
                </c:pt>
                <c:pt idx="115">
                  <c:v>0.83574929820439248</c:v>
                </c:pt>
                <c:pt idx="116">
                  <c:v>0.83816461898990891</c:v>
                </c:pt>
                <c:pt idx="117">
                  <c:v>0.83864768314701232</c:v>
                </c:pt>
                <c:pt idx="118">
                  <c:v>0.83888921522556392</c:v>
                </c:pt>
                <c:pt idx="119">
                  <c:v>0.83792308691135731</c:v>
                </c:pt>
                <c:pt idx="120">
                  <c:v>0.84009687561832214</c:v>
                </c:pt>
                <c:pt idx="121">
                  <c:v>0.84130453601108035</c:v>
                </c:pt>
                <c:pt idx="122">
                  <c:v>0.84734283797487131</c:v>
                </c:pt>
                <c:pt idx="123">
                  <c:v>0.84879203044618134</c:v>
                </c:pt>
                <c:pt idx="124">
                  <c:v>0.85048275499604276</c:v>
                </c:pt>
                <c:pt idx="125">
                  <c:v>0.85241501162445577</c:v>
                </c:pt>
                <c:pt idx="126">
                  <c:v>0.85434726825286889</c:v>
                </c:pt>
                <c:pt idx="127">
                  <c:v>0.8555549286456271</c:v>
                </c:pt>
                <c:pt idx="128">
                  <c:v>0.86014403813810847</c:v>
                </c:pt>
                <c:pt idx="129">
                  <c:v>0.86304242308072809</c:v>
                </c:pt>
                <c:pt idx="130">
                  <c:v>0.86400855139493438</c:v>
                </c:pt>
                <c:pt idx="131">
                  <c:v>0.86666540425900251</c:v>
                </c:pt>
                <c:pt idx="132">
                  <c:v>0.86739000049465753</c:v>
                </c:pt>
                <c:pt idx="133">
                  <c:v>0.86883919296596746</c:v>
                </c:pt>
                <c:pt idx="134">
                  <c:v>0.87608515532251674</c:v>
                </c:pt>
                <c:pt idx="135">
                  <c:v>0.88019120065789458</c:v>
                </c:pt>
                <c:pt idx="136">
                  <c:v>0.88139886105065279</c:v>
                </c:pt>
                <c:pt idx="137">
                  <c:v>0.88212345728630781</c:v>
                </c:pt>
                <c:pt idx="138">
                  <c:v>0.88695409885734067</c:v>
                </c:pt>
                <c:pt idx="139">
                  <c:v>0.89444159329244144</c:v>
                </c:pt>
                <c:pt idx="140">
                  <c:v>0.89709844615650969</c:v>
                </c:pt>
                <c:pt idx="141">
                  <c:v>0.8987891707063711</c:v>
                </c:pt>
                <c:pt idx="142">
                  <c:v>0.90072142733478433</c:v>
                </c:pt>
                <c:pt idx="143">
                  <c:v>0.90096295941333604</c:v>
                </c:pt>
                <c:pt idx="144">
                  <c:v>0.90386134435595589</c:v>
                </c:pt>
                <c:pt idx="145">
                  <c:v>0.90700126137712711</c:v>
                </c:pt>
                <c:pt idx="146">
                  <c:v>0.90869198592698874</c:v>
                </c:pt>
                <c:pt idx="147">
                  <c:v>0.91134883879105666</c:v>
                </c:pt>
                <c:pt idx="148">
                  <c:v>0.91617948036208963</c:v>
                </c:pt>
                <c:pt idx="149">
                  <c:v>0.92294237856153583</c:v>
                </c:pt>
                <c:pt idx="150">
                  <c:v>0.92342544271863913</c:v>
                </c:pt>
                <c:pt idx="151">
                  <c:v>0.92849761636822348</c:v>
                </c:pt>
                <c:pt idx="152">
                  <c:v>0.9306714050751882</c:v>
                </c:pt>
                <c:pt idx="153">
                  <c:v>0.93260366170360154</c:v>
                </c:pt>
                <c:pt idx="154">
                  <c:v>0.93453591833201455</c:v>
                </c:pt>
                <c:pt idx="155">
                  <c:v>0.93767583535318588</c:v>
                </c:pt>
                <c:pt idx="156">
                  <c:v>0.94129881653146052</c:v>
                </c:pt>
                <c:pt idx="157">
                  <c:v>0.94468026563118346</c:v>
                </c:pt>
                <c:pt idx="158">
                  <c:v>0.94612945810249338</c:v>
                </c:pt>
                <c:pt idx="159">
                  <c:v>0.9483032468094581</c:v>
                </c:pt>
                <c:pt idx="160">
                  <c:v>0.94612945810249338</c:v>
                </c:pt>
                <c:pt idx="161">
                  <c:v>0.94806171473090639</c:v>
                </c:pt>
                <c:pt idx="162">
                  <c:v>0.95071856759497453</c:v>
                </c:pt>
                <c:pt idx="163">
                  <c:v>0.95482461293035237</c:v>
                </c:pt>
                <c:pt idx="164">
                  <c:v>0.95796452995152381</c:v>
                </c:pt>
                <c:pt idx="165">
                  <c:v>0.96110444697269504</c:v>
                </c:pt>
                <c:pt idx="166">
                  <c:v>0.96327823567965964</c:v>
                </c:pt>
                <c:pt idx="167">
                  <c:v>0.96448589607241786</c:v>
                </c:pt>
                <c:pt idx="168">
                  <c:v>0.96907500556489901</c:v>
                </c:pt>
                <c:pt idx="169">
                  <c:v>0.97124879427186395</c:v>
                </c:pt>
                <c:pt idx="170">
                  <c:v>0.97825322454986174</c:v>
                </c:pt>
                <c:pt idx="171">
                  <c:v>0.97849475662841323</c:v>
                </c:pt>
                <c:pt idx="172">
                  <c:v>0.98163467364958457</c:v>
                </c:pt>
                <c:pt idx="173">
                  <c:v>0.98380846235654928</c:v>
                </c:pt>
                <c:pt idx="174">
                  <c:v>0.98718991145627211</c:v>
                </c:pt>
                <c:pt idx="175">
                  <c:v>0.99032982847744355</c:v>
                </c:pt>
                <c:pt idx="176">
                  <c:v>0.99226208510585656</c:v>
                </c:pt>
                <c:pt idx="177">
                  <c:v>0.99226208510585656</c:v>
                </c:pt>
                <c:pt idx="178">
                  <c:v>0.9944358738128215</c:v>
                </c:pt>
                <c:pt idx="179">
                  <c:v>0.99564353420557972</c:v>
                </c:pt>
                <c:pt idx="180">
                  <c:v>0.99709272667688964</c:v>
                </c:pt>
                <c:pt idx="181">
                  <c:v>1.0011987720122677</c:v>
                </c:pt>
                <c:pt idx="182">
                  <c:v>1.0045802211119905</c:v>
                </c:pt>
                <c:pt idx="183">
                  <c:v>1.0053048173476455</c:v>
                </c:pt>
                <c:pt idx="184">
                  <c:v>1.0053048173476455</c:v>
                </c:pt>
                <c:pt idx="185">
                  <c:v>1.0067540098189554</c:v>
                </c:pt>
                <c:pt idx="186">
                  <c:v>1.0101354589186784</c:v>
                </c:pt>
                <c:pt idx="187">
                  <c:v>1.0082032022902652</c:v>
                </c:pt>
                <c:pt idx="188">
                  <c:v>1.0120677155470916</c:v>
                </c:pt>
                <c:pt idx="189">
                  <c:v>1.013758440096953</c:v>
                </c:pt>
                <c:pt idx="190">
                  <c:v>1.0176229533537795</c:v>
                </c:pt>
                <c:pt idx="191">
                  <c:v>1.0214874666106055</c:v>
                </c:pt>
                <c:pt idx="192">
                  <c:v>1.024627383631777</c:v>
                </c:pt>
                <c:pt idx="193">
                  <c:v>1.0255935119459836</c:v>
                </c:pt>
                <c:pt idx="194">
                  <c:v>1.0277673006529482</c:v>
                </c:pt>
                <c:pt idx="195">
                  <c:v>1.0304241535170164</c:v>
                </c:pt>
                <c:pt idx="196">
                  <c:v>1.0340471346952911</c:v>
                </c:pt>
                <c:pt idx="197">
                  <c:v>1.0345301988523943</c:v>
                </c:pt>
                <c:pt idx="198">
                  <c:v>1.0393608404234269</c:v>
                </c:pt>
                <c:pt idx="199">
                  <c:v>1.0420176932874952</c:v>
                </c:pt>
                <c:pt idx="200">
                  <c:v>1.0441914819944598</c:v>
                </c:pt>
                <c:pt idx="201">
                  <c:v>1.0461237386228728</c:v>
                </c:pt>
                <c:pt idx="202">
                  <c:v>1.0478144631727344</c:v>
                </c:pt>
                <c:pt idx="203">
                  <c:v>1.0490221235654922</c:v>
                </c:pt>
                <c:pt idx="204">
                  <c:v>1.0524035726652152</c:v>
                </c:pt>
                <c:pt idx="205">
                  <c:v>1.0533697009794221</c:v>
                </c:pt>
                <c:pt idx="206">
                  <c:v>1.0582003425504549</c:v>
                </c:pt>
                <c:pt idx="207">
                  <c:v>1.0574757463148001</c:v>
                </c:pt>
                <c:pt idx="208">
                  <c:v>1.0586834067075583</c:v>
                </c:pt>
                <c:pt idx="209">
                  <c:v>1.0586834067075583</c:v>
                </c:pt>
                <c:pt idx="210">
                  <c:v>1.0584418746290067</c:v>
                </c:pt>
                <c:pt idx="211">
                  <c:v>1.0601325991788684</c:v>
                </c:pt>
                <c:pt idx="212">
                  <c:v>1.0618233237287298</c:v>
                </c:pt>
                <c:pt idx="213">
                  <c:v>1.063755580357143</c:v>
                </c:pt>
                <c:pt idx="214">
                  <c:v>1.0635140482785914</c:v>
                </c:pt>
                <c:pt idx="215">
                  <c:v>1.0649632407499012</c:v>
                </c:pt>
                <c:pt idx="216">
                  <c:v>1.0666539652997626</c:v>
                </c:pt>
                <c:pt idx="217">
                  <c:v>1.0731753314206571</c:v>
                </c:pt>
                <c:pt idx="218">
                  <c:v>1.0746245238919667</c:v>
                </c:pt>
                <c:pt idx="219">
                  <c:v>1.0743829918134151</c:v>
                </c:pt>
                <c:pt idx="220">
                  <c:v>1.0741414597348635</c:v>
                </c:pt>
                <c:pt idx="221">
                  <c:v>1.0760737163632768</c:v>
                </c:pt>
                <c:pt idx="222">
                  <c:v>1.0794551654629998</c:v>
                </c:pt>
                <c:pt idx="223">
                  <c:v>1.0830781466412742</c:v>
                </c:pt>
                <c:pt idx="224">
                  <c:v>1.0850104032696875</c:v>
                </c:pt>
                <c:pt idx="225">
                  <c:v>1.0910487052334785</c:v>
                </c:pt>
                <c:pt idx="226">
                  <c:v>1.0929809618618915</c:v>
                </c:pt>
                <c:pt idx="227">
                  <c:v>1.0941886222546497</c:v>
                </c:pt>
                <c:pt idx="228">
                  <c:v>1.0975700713543728</c:v>
                </c:pt>
                <c:pt idx="229">
                  <c:v>1.101434584611199</c:v>
                </c:pt>
                <c:pt idx="230">
                  <c:v>1.1031253091610604</c:v>
                </c:pt>
                <c:pt idx="231">
                  <c:v>1.1052990978680253</c:v>
                </c:pt>
                <c:pt idx="232">
                  <c:v>1.1048160337109221</c:v>
                </c:pt>
                <c:pt idx="233">
                  <c:v>1.1081974828106449</c:v>
                </c:pt>
                <c:pt idx="234">
                  <c:v>1.1144773168529878</c:v>
                </c:pt>
                <c:pt idx="235">
                  <c:v>1.1193079584240204</c:v>
                </c:pt>
                <c:pt idx="236">
                  <c:v>1.1226894075237432</c:v>
                </c:pt>
                <c:pt idx="237">
                  <c:v>1.1260708566234665</c:v>
                </c:pt>
                <c:pt idx="238">
                  <c:v>1.1292107736446377</c:v>
                </c:pt>
                <c:pt idx="239">
                  <c:v>1.1316260944301539</c:v>
                </c:pt>
                <c:pt idx="240">
                  <c:v>1.1347660114513254</c:v>
                </c:pt>
                <c:pt idx="241">
                  <c:v>1.1364567360011868</c:v>
                </c:pt>
                <c:pt idx="242">
                  <c:v>1.1359736718440836</c:v>
                </c:pt>
                <c:pt idx="243">
                  <c:v>1.1383889926296</c:v>
                </c:pt>
                <c:pt idx="244">
                  <c:v>1.1383889926296005</c:v>
                </c:pt>
                <c:pt idx="245">
                  <c:v>1.1412873775722203</c:v>
                </c:pt>
                <c:pt idx="246">
                  <c:v>1.1415289096507717</c:v>
                </c:pt>
                <c:pt idx="247">
                  <c:v>1.1475672116145628</c:v>
                </c:pt>
                <c:pt idx="248">
                  <c:v>1.1514317248713892</c:v>
                </c:pt>
                <c:pt idx="249">
                  <c:v>1.1557793022853189</c:v>
                </c:pt>
                <c:pt idx="250">
                  <c:v>1.1572284947566287</c:v>
                </c:pt>
                <c:pt idx="251">
                  <c:v>1.1608514759349031</c:v>
                </c:pt>
                <c:pt idx="252">
                  <c:v>1.163025264641868</c:v>
                </c:pt>
                <c:pt idx="253">
                  <c:v>1.1661651816630394</c:v>
                </c:pt>
                <c:pt idx="254">
                  <c:v>1.1688220345271072</c:v>
                </c:pt>
                <c:pt idx="255">
                  <c:v>1.1709958232340718</c:v>
                </c:pt>
                <c:pt idx="256">
                  <c:v>1.1748603364908983</c:v>
                </c:pt>
                <c:pt idx="257">
                  <c:v>1.1787248497477243</c:v>
                </c:pt>
                <c:pt idx="258">
                  <c:v>1.1823478309259992</c:v>
                </c:pt>
                <c:pt idx="259">
                  <c:v>1.186453876261377</c:v>
                </c:pt>
                <c:pt idx="260">
                  <c:v>1.1893522612039968</c:v>
                </c:pt>
                <c:pt idx="261">
                  <c:v>1.1905599215967551</c:v>
                </c:pt>
                <c:pt idx="262">
                  <c:v>1.1920091140680646</c:v>
                </c:pt>
                <c:pt idx="263">
                  <c:v>1.1936998386179261</c:v>
                </c:pt>
                <c:pt idx="264">
                  <c:v>1.1965982235605459</c:v>
                </c:pt>
                <c:pt idx="265">
                  <c:v>1.200704268895924</c:v>
                </c:pt>
                <c:pt idx="266">
                  <c:v>1.2011873330530272</c:v>
                </c:pt>
                <c:pt idx="267">
                  <c:v>1.2036026538385436</c:v>
                </c:pt>
                <c:pt idx="268">
                  <c:v>1.205293378388405</c:v>
                </c:pt>
                <c:pt idx="269">
                  <c:v>1.2084332954095764</c:v>
                </c:pt>
                <c:pt idx="270">
                  <c:v>1.2142300652948159</c:v>
                </c:pt>
                <c:pt idx="271">
                  <c:v>1.2151961936090228</c:v>
                </c:pt>
                <c:pt idx="272">
                  <c:v>1.2171284502374358</c:v>
                </c:pt>
                <c:pt idx="273">
                  <c:v>1.2178530464730908</c:v>
                </c:pt>
                <c:pt idx="274">
                  <c:v>1.2193022389444006</c:v>
                </c:pt>
                <c:pt idx="275">
                  <c:v>1.222442155965572</c:v>
                </c:pt>
                <c:pt idx="276">
                  <c:v>1.2238913484368814</c:v>
                </c:pt>
                <c:pt idx="277">
                  <c:v>1.2260651371438467</c:v>
                </c:pt>
                <c:pt idx="278">
                  <c:v>1.2267897333795013</c:v>
                </c:pt>
                <c:pt idx="279">
                  <c:v>1.2318619070290859</c:v>
                </c:pt>
                <c:pt idx="280">
                  <c:v>1.2350018240502572</c:v>
                </c:pt>
                <c:pt idx="281">
                  <c:v>1.239107869385635</c:v>
                </c:pt>
                <c:pt idx="282">
                  <c:v>1.2444215751137711</c:v>
                </c:pt>
                <c:pt idx="283">
                  <c:v>1.2502183449990105</c:v>
                </c:pt>
                <c:pt idx="284">
                  <c:v>1.25456592241294</c:v>
                </c:pt>
                <c:pt idx="285">
                  <c:v>1.2589134998268696</c:v>
                </c:pt>
                <c:pt idx="286">
                  <c:v>1.2615703526909379</c:v>
                </c:pt>
                <c:pt idx="287">
                  <c:v>1.262536481005144</c:v>
                </c:pt>
                <c:pt idx="288">
                  <c:v>1.2666425263405223</c:v>
                </c:pt>
                <c:pt idx="289">
                  <c:v>1.2685747829689351</c:v>
                </c:pt>
                <c:pt idx="290">
                  <c:v>1.2726808283043132</c:v>
                </c:pt>
                <c:pt idx="291">
                  <c:v>1.274854617011278</c:v>
                </c:pt>
                <c:pt idx="292">
                  <c:v>1.2770284057182426</c:v>
                </c:pt>
                <c:pt idx="293">
                  <c:v>1.2792021944252074</c:v>
                </c:pt>
                <c:pt idx="294">
                  <c:v>1.2818590472892755</c:v>
                </c:pt>
                <c:pt idx="295">
                  <c:v>1.2874142850959633</c:v>
                </c:pt>
                <c:pt idx="296">
                  <c:v>1.2895880738029279</c:v>
                </c:pt>
                <c:pt idx="297">
                  <c:v>1.2888634775672732</c:v>
                </c:pt>
                <c:pt idx="298">
                  <c:v>1.2881388813316184</c:v>
                </c:pt>
                <c:pt idx="299">
                  <c:v>1.2907957341956864</c:v>
                </c:pt>
                <c:pt idx="300">
                  <c:v>1.294418715373961</c:v>
                </c:pt>
                <c:pt idx="301">
                  <c:v>1.2970755682380291</c:v>
                </c:pt>
                <c:pt idx="302">
                  <c:v>1.2994908890235455</c:v>
                </c:pt>
                <c:pt idx="303">
                  <c:v>1.2997324211020973</c:v>
                </c:pt>
                <c:pt idx="304">
                  <c:v>1.3033554022803719</c:v>
                </c:pt>
                <c:pt idx="305">
                  <c:v>1.3023892739661653</c:v>
                </c:pt>
                <c:pt idx="306">
                  <c:v>1.306736851380095</c:v>
                </c:pt>
                <c:pt idx="307">
                  <c:v>1.309393704244163</c:v>
                </c:pt>
                <c:pt idx="308">
                  <c:v>1.3130166854224374</c:v>
                </c:pt>
                <c:pt idx="309">
                  <c:v>1.3156735382865055</c:v>
                </c:pt>
                <c:pt idx="310">
                  <c:v>1.3147074099722993</c:v>
                </c:pt>
                <c:pt idx="311">
                  <c:v>1.3197795836218835</c:v>
                </c:pt>
                <c:pt idx="312">
                  <c:v>1.3224364364859515</c:v>
                </c:pt>
                <c:pt idx="313">
                  <c:v>1.3246102251929162</c:v>
                </c:pt>
                <c:pt idx="314">
                  <c:v>1.3291993346853974</c:v>
                </c:pt>
                <c:pt idx="315">
                  <c:v>1.3275086101355358</c:v>
                </c:pt>
                <c:pt idx="316">
                  <c:v>1.3316146554709138</c:v>
                </c:pt>
                <c:pt idx="317">
                  <c:v>1.3337884441778787</c:v>
                </c:pt>
                <c:pt idx="318">
                  <c:v>1.3376529574347049</c:v>
                </c:pt>
                <c:pt idx="319">
                  <c:v>1.3412759386129796</c:v>
                </c:pt>
                <c:pt idx="320">
                  <c:v>1.3441743235555994</c:v>
                </c:pt>
                <c:pt idx="321">
                  <c:v>1.347797304733874</c:v>
                </c:pt>
                <c:pt idx="322">
                  <c:v>1.3487634330480804</c:v>
                </c:pt>
                <c:pt idx="323">
                  <c:v>1.3475557726553224</c:v>
                </c:pt>
                <c:pt idx="324">
                  <c:v>1.3514202859121489</c:v>
                </c:pt>
                <c:pt idx="325">
                  <c:v>1.3610815690542146</c:v>
                </c:pt>
                <c:pt idx="326">
                  <c:v>1.3637384219182827</c:v>
                </c:pt>
                <c:pt idx="327">
                  <c:v>1.3683275314107639</c:v>
                </c:pt>
                <c:pt idx="328">
                  <c:v>1.3705013201177285</c:v>
                </c:pt>
                <c:pt idx="329">
                  <c:v>1.3741243012960032</c:v>
                </c:pt>
                <c:pt idx="330">
                  <c:v>1.3772642183171744</c:v>
                </c:pt>
                <c:pt idx="331">
                  <c:v>1.3777472824742778</c:v>
                </c:pt>
                <c:pt idx="332">
                  <c:v>1.3799210711812426</c:v>
                </c:pt>
                <c:pt idx="333">
                  <c:v>1.3791964749455876</c:v>
                </c:pt>
                <c:pt idx="334">
                  <c:v>1.3799210711812426</c:v>
                </c:pt>
                <c:pt idx="335">
                  <c:v>1.3849932448308266</c:v>
                </c:pt>
                <c:pt idx="336">
                  <c:v>1.3907900147160666</c:v>
                </c:pt>
                <c:pt idx="337">
                  <c:v>1.3963452525227542</c:v>
                </c:pt>
                <c:pt idx="338">
                  <c:v>1.3992436374653736</c:v>
                </c:pt>
                <c:pt idx="339">
                  <c:v>1.399726701622477</c:v>
                </c:pt>
                <c:pt idx="340">
                  <c:v>1.4052819394291649</c:v>
                </c:pt>
                <c:pt idx="341">
                  <c:v>1.409387984764543</c:v>
                </c:pt>
                <c:pt idx="342">
                  <c:v>1.4110787093144044</c:v>
                </c:pt>
                <c:pt idx="343">
                  <c:v>1.4154262867283338</c:v>
                </c:pt>
                <c:pt idx="344">
                  <c:v>1.417358543356747</c:v>
                </c:pt>
                <c:pt idx="345">
                  <c:v>1.4171170112781952</c:v>
                </c:pt>
                <c:pt idx="346">
                  <c:v>1.4195323320637114</c:v>
                </c:pt>
                <c:pt idx="347">
                  <c:v>1.4209815245350212</c:v>
                </c:pt>
                <c:pt idx="348">
                  <c:v>1.4243629736347443</c:v>
                </c:pt>
                <c:pt idx="349">
                  <c:v>1.4236383773990893</c:v>
                </c:pt>
                <c:pt idx="350">
                  <c:v>1.4270198264988121</c:v>
                </c:pt>
                <c:pt idx="351">
                  <c:v>1.4272613585773639</c:v>
                </c:pt>
                <c:pt idx="352">
                  <c:v>1.4301597435199838</c:v>
                </c:pt>
                <c:pt idx="353">
                  <c:v>1.4388548983478431</c:v>
                </c:pt>
                <c:pt idx="354">
                  <c:v>1.4417532832904627</c:v>
                </c:pt>
                <c:pt idx="355">
                  <c:v>1.4407871549762561</c:v>
                </c:pt>
                <c:pt idx="356">
                  <c:v>1.4436855399188757</c:v>
                </c:pt>
                <c:pt idx="357">
                  <c:v>1.446342392782944</c:v>
                </c:pt>
                <c:pt idx="358">
                  <c:v>1.4470669890185988</c:v>
                </c:pt>
                <c:pt idx="359">
                  <c:v>1.4485161814899088</c:v>
                </c:pt>
                <c:pt idx="360">
                  <c:v>1.4560036759250097</c:v>
                </c:pt>
                <c:pt idx="361">
                  <c:v>1.4608343174960428</c:v>
                </c:pt>
                <c:pt idx="362">
                  <c:v>1.4601097212603877</c:v>
                </c:pt>
                <c:pt idx="363">
                  <c:v>1.4550375476108031</c:v>
                </c:pt>
                <c:pt idx="364">
                  <c:v>1.4569698042392163</c:v>
                </c:pt>
                <c:pt idx="365">
                  <c:v>1.4581774646319747</c:v>
                </c:pt>
                <c:pt idx="366">
                  <c:v>1.4605927854174909</c:v>
                </c:pt>
                <c:pt idx="367">
                  <c:v>1.4634911703601106</c:v>
                </c:pt>
                <c:pt idx="368">
                  <c:v>1.4683218119311434</c:v>
                </c:pt>
                <c:pt idx="369">
                  <c:v>1.4714617289523151</c:v>
                </c:pt>
                <c:pt idx="370">
                  <c:v>1.4755677742876931</c:v>
                </c:pt>
                <c:pt idx="371">
                  <c:v>1.477016966759003</c:v>
                </c:pt>
                <c:pt idx="372">
                  <c:v>1.4866782499010687</c:v>
                </c:pt>
                <c:pt idx="373">
                  <c:v>1.4893351027651367</c:v>
                </c:pt>
                <c:pt idx="374">
                  <c:v>1.4917504235506533</c:v>
                </c:pt>
                <c:pt idx="375">
                  <c:v>1.4958564688860312</c:v>
                </c:pt>
                <c:pt idx="376">
                  <c:v>1.4997209821428574</c:v>
                </c:pt>
                <c:pt idx="377">
                  <c:v>1.5069669444994065</c:v>
                </c:pt>
                <c:pt idx="378">
                  <c:v>1.5072084765779583</c:v>
                </c:pt>
                <c:pt idx="379">
                  <c:v>1.510831457756233</c:v>
                </c:pt>
                <c:pt idx="380">
                  <c:v>1.5142129068559558</c:v>
                </c:pt>
                <c:pt idx="381">
                  <c:v>1.518802016348437</c:v>
                </c:pt>
                <c:pt idx="382">
                  <c:v>1.5245987862336765</c:v>
                </c:pt>
                <c:pt idx="383">
                  <c:v>1.5320862806687774</c:v>
                </c:pt>
                <c:pt idx="384">
                  <c:v>1.5354677297685004</c:v>
                </c:pt>
                <c:pt idx="385">
                  <c:v>1.5402983713395331</c:v>
                </c:pt>
                <c:pt idx="386">
                  <c:v>1.5434382883607043</c:v>
                </c:pt>
                <c:pt idx="387">
                  <c:v>1.5492350582459438</c:v>
                </c:pt>
                <c:pt idx="388">
                  <c:v>1.5540656998169764</c:v>
                </c:pt>
                <c:pt idx="389">
                  <c:v>1.5598624697022156</c:v>
                </c:pt>
                <c:pt idx="390">
                  <c:v>1.5620362584091805</c:v>
                </c:pt>
                <c:pt idx="391">
                  <c:v>1.5637269829590421</c:v>
                </c:pt>
                <c:pt idx="392">
                  <c:v>1.5683160924515231</c:v>
                </c:pt>
                <c:pt idx="393">
                  <c:v>1.573871330258211</c:v>
                </c:pt>
                <c:pt idx="394">
                  <c:v>1.5779773755935889</c:v>
                </c:pt>
                <c:pt idx="395">
                  <c:v>1.5811172926147601</c:v>
                </c:pt>
                <c:pt idx="396">
                  <c:v>1.5825664850860699</c:v>
                </c:pt>
                <c:pt idx="397">
                  <c:v>1.5847402737930352</c:v>
                </c:pt>
                <c:pt idx="398">
                  <c:v>1.5837741454788286</c:v>
                </c:pt>
                <c:pt idx="399">
                  <c:v>1.5849818058715868</c:v>
                </c:pt>
                <c:pt idx="400">
                  <c:v>1.5883632549713098</c:v>
                </c:pt>
                <c:pt idx="401">
                  <c:v>1.5922277682281361</c:v>
                </c:pt>
                <c:pt idx="402">
                  <c:v>1.5972999418777205</c:v>
                </c:pt>
                <c:pt idx="403">
                  <c:v>1.600439858898892</c:v>
                </c:pt>
                <c:pt idx="404">
                  <c:v>1.6043043721557182</c:v>
                </c:pt>
                <c:pt idx="405">
                  <c:v>1.6091350137267511</c:v>
                </c:pt>
                <c:pt idx="406">
                  <c:v>1.6120333986693709</c:v>
                </c:pt>
                <c:pt idx="407">
                  <c:v>1.6178301685546101</c:v>
                </c:pt>
                <c:pt idx="408">
                  <c:v>1.6207285534972298</c:v>
                </c:pt>
                <c:pt idx="409">
                  <c:v>1.6277329837752277</c:v>
                </c:pt>
                <c:pt idx="410">
                  <c:v>1.624110002596953</c:v>
                </c:pt>
                <c:pt idx="411">
                  <c:v>1.6296652404036411</c:v>
                </c:pt>
                <c:pt idx="412">
                  <c:v>1.6359450744459838</c:v>
                </c:pt>
                <c:pt idx="413">
                  <c:v>1.6361866065245352</c:v>
                </c:pt>
                <c:pt idx="414">
                  <c:v>1.6386019273100516</c:v>
                </c:pt>
                <c:pt idx="415">
                  <c:v>1.6439156330381879</c:v>
                </c:pt>
                <c:pt idx="416">
                  <c:v>1.649953935001979</c:v>
                </c:pt>
                <c:pt idx="417">
                  <c:v>1.6501954670805306</c:v>
                </c:pt>
                <c:pt idx="418">
                  <c:v>1.6543015124159086</c:v>
                </c:pt>
                <c:pt idx="419">
                  <c:v>1.6567168332014248</c:v>
                </c:pt>
                <c:pt idx="420">
                  <c:v>1.6586490898298383</c:v>
                </c:pt>
                <c:pt idx="421">
                  <c:v>1.6627551351652159</c:v>
                </c:pt>
                <c:pt idx="422">
                  <c:v>1.6644458597150773</c:v>
                </c:pt>
                <c:pt idx="423">
                  <c:v>1.6692765012861102</c:v>
                </c:pt>
                <c:pt idx="424">
                  <c:v>1.6728994824643848</c:v>
                </c:pt>
                <c:pt idx="425">
                  <c:v>1.6765224636426594</c:v>
                </c:pt>
                <c:pt idx="426">
                  <c:v>1.6755563353284526</c:v>
                </c:pt>
                <c:pt idx="427">
                  <c:v>1.6815946372922439</c:v>
                </c:pt>
                <c:pt idx="428">
                  <c:v>1.6852176184705183</c:v>
                </c:pt>
                <c:pt idx="429">
                  <c:v>1.6912559204343094</c:v>
                </c:pt>
                <c:pt idx="430">
                  <c:v>1.6902897921201028</c:v>
                </c:pt>
                <c:pt idx="431">
                  <c:v>1.6965696261624452</c:v>
                </c:pt>
                <c:pt idx="432">
                  <c:v>1.6992264790265135</c:v>
                </c:pt>
                <c:pt idx="433">
                  <c:v>1.7040571205975463</c:v>
                </c:pt>
                <c:pt idx="434">
                  <c:v>1.7113030829540956</c:v>
                </c:pt>
                <c:pt idx="435">
                  <c:v>1.7170998528393349</c:v>
                </c:pt>
                <c:pt idx="436">
                  <c:v>1.7216889623318163</c:v>
                </c:pt>
                <c:pt idx="437">
                  <c:v>1.7289349246883656</c:v>
                </c:pt>
                <c:pt idx="438">
                  <c:v>1.7361808870449149</c:v>
                </c:pt>
                <c:pt idx="439">
                  <c:v>1.7410115286159473</c:v>
                </c:pt>
                <c:pt idx="440">
                  <c:v>1.7422191890087055</c:v>
                </c:pt>
                <c:pt idx="441">
                  <c:v>1.7443929777156704</c:v>
                </c:pt>
                <c:pt idx="442">
                  <c:v>1.7489820872081518</c:v>
                </c:pt>
                <c:pt idx="443">
                  <c:v>1.7511558759151165</c:v>
                </c:pt>
                <c:pt idx="444">
                  <c:v>1.7538127287791843</c:v>
                </c:pt>
                <c:pt idx="445">
                  <c:v>1.7567111137218041</c:v>
                </c:pt>
                <c:pt idx="446">
                  <c:v>1.7593679665858719</c:v>
                </c:pt>
                <c:pt idx="447">
                  <c:v>1.761541755292837</c:v>
                </c:pt>
                <c:pt idx="448">
                  <c:v>1.7666139289424212</c:v>
                </c:pt>
                <c:pt idx="449">
                  <c:v>1.7651647364711116</c:v>
                </c:pt>
                <c:pt idx="450">
                  <c:v>1.7683046534922828</c:v>
                </c:pt>
                <c:pt idx="451">
                  <c:v>1.7743429554560748</c:v>
                </c:pt>
                <c:pt idx="452">
                  <c:v>1.7782074687129004</c:v>
                </c:pt>
                <c:pt idx="453">
                  <c:v>1.7784490007914524</c:v>
                </c:pt>
                <c:pt idx="454">
                  <c:v>1.7791735970271072</c:v>
                </c:pt>
                <c:pt idx="455">
                  <c:v>1.7815889178126236</c:v>
                </c:pt>
                <c:pt idx="456">
                  <c:v>1.7811058536555202</c:v>
                </c:pt>
                <c:pt idx="457">
                  <c:v>1.7837627065195878</c:v>
                </c:pt>
                <c:pt idx="458">
                  <c:v>1.7864195593836565</c:v>
                </c:pt>
                <c:pt idx="459">
                  <c:v>1.7890764122477247</c:v>
                </c:pt>
                <c:pt idx="460">
                  <c:v>1.7929409255045505</c:v>
                </c:pt>
                <c:pt idx="461">
                  <c:v>1.7948731821329635</c:v>
                </c:pt>
                <c:pt idx="462">
                  <c:v>1.79728850291848</c:v>
                </c:pt>
                <c:pt idx="463">
                  <c:v>1.8018776124109614</c:v>
                </c:pt>
                <c:pt idx="464">
                  <c:v>1.8071913181390979</c:v>
                </c:pt>
                <c:pt idx="465">
                  <c:v>1.8074328502176495</c:v>
                </c:pt>
                <c:pt idx="466">
                  <c:v>1.8112973634744756</c:v>
                </c:pt>
                <c:pt idx="467">
                  <c:v>1.8125050238672338</c:v>
                </c:pt>
                <c:pt idx="468">
                  <c:v>1.8175771975168182</c:v>
                </c:pt>
                <c:pt idx="469">
                  <c:v>1.8175771975168182</c:v>
                </c:pt>
                <c:pt idx="470">
                  <c:v>1.818301793752473</c:v>
                </c:pt>
                <c:pt idx="471">
                  <c:v>1.8228909032449543</c:v>
                </c:pt>
                <c:pt idx="472">
                  <c:v>1.8274800127374353</c:v>
                </c:pt>
                <c:pt idx="473">
                  <c:v>1.8318275901513652</c:v>
                </c:pt>
                <c:pt idx="474">
                  <c:v>1.8354505713296394</c:v>
                </c:pt>
                <c:pt idx="475">
                  <c:v>1.8395566166650175</c:v>
                </c:pt>
                <c:pt idx="476">
                  <c:v>1.8407642770577757</c:v>
                </c:pt>
                <c:pt idx="477">
                  <c:v>1.8426965336861887</c:v>
                </c:pt>
                <c:pt idx="478">
                  <c:v>1.8480102394143254</c:v>
                </c:pt>
                <c:pt idx="479">
                  <c:v>1.8528408809853583</c:v>
                </c:pt>
                <c:pt idx="480">
                  <c:v>1.8554977338494261</c:v>
                </c:pt>
                <c:pt idx="481">
                  <c:v>1.8596037791848037</c:v>
                </c:pt>
                <c:pt idx="482">
                  <c:v>1.8615360358132171</c:v>
                </c:pt>
                <c:pt idx="483">
                  <c:v>1.8603283754204594</c:v>
                </c:pt>
                <c:pt idx="484">
                  <c:v>1.8646759528343888</c:v>
                </c:pt>
                <c:pt idx="485">
                  <c:v>1.8692650623268694</c:v>
                </c:pt>
                <c:pt idx="486">
                  <c:v>1.8714388510338344</c:v>
                </c:pt>
                <c:pt idx="487">
                  <c:v>1.8789263454689349</c:v>
                </c:pt>
                <c:pt idx="488">
                  <c:v>1.8806170700187963</c:v>
                </c:pt>
                <c:pt idx="489">
                  <c:v>1.8806170700187963</c:v>
                </c:pt>
                <c:pt idx="490">
                  <c:v>1.8835154549614161</c:v>
                </c:pt>
                <c:pt idx="491">
                  <c:v>1.8868969040611394</c:v>
                </c:pt>
                <c:pt idx="492">
                  <c:v>1.889553756925207</c:v>
                </c:pt>
                <c:pt idx="493">
                  <c:v>1.8929352060249296</c:v>
                </c:pt>
                <c:pt idx="494">
                  <c:v>1.9004227004600305</c:v>
                </c:pt>
                <c:pt idx="495">
                  <c:v>1.9011472966956853</c:v>
                </c:pt>
                <c:pt idx="496">
                  <c:v>1.9047702778739604</c:v>
                </c:pt>
                <c:pt idx="497">
                  <c:v>1.9071855986594768</c:v>
                </c:pt>
                <c:pt idx="498">
                  <c:v>1.9110501119163033</c:v>
                </c:pt>
                <c:pt idx="499">
                  <c:v>1.9146730930945783</c:v>
                </c:pt>
                <c:pt idx="500">
                  <c:v>1.9207113950583694</c:v>
                </c:pt>
                <c:pt idx="501">
                  <c:v>1.9209529271369208</c:v>
                </c:pt>
                <c:pt idx="502">
                  <c:v>1.9248174403937466</c:v>
                </c:pt>
                <c:pt idx="503">
                  <c:v>1.9289234857291246</c:v>
                </c:pt>
                <c:pt idx="504">
                  <c:v>1.9320634027502965</c:v>
                </c:pt>
                <c:pt idx="505">
                  <c:v>1.9349617876929159</c:v>
                </c:pt>
                <c:pt idx="506">
                  <c:v>1.9359279160071228</c:v>
                </c:pt>
                <c:pt idx="507">
                  <c:v>1.9388263009497417</c:v>
                </c:pt>
                <c:pt idx="508">
                  <c:v>1.9448646029135328</c:v>
                </c:pt>
                <c:pt idx="509">
                  <c:v>1.9480045199347045</c:v>
                </c:pt>
                <c:pt idx="510">
                  <c:v>1.9487291161703597</c:v>
                </c:pt>
                <c:pt idx="511">
                  <c:v>1.9504198407202218</c:v>
                </c:pt>
                <c:pt idx="512">
                  <c:v>1.953559757741393</c:v>
                </c:pt>
                <c:pt idx="513">
                  <c:v>1.9579073351553224</c:v>
                </c:pt>
                <c:pt idx="514">
                  <c:v>1.9591149955480807</c:v>
                </c:pt>
                <c:pt idx="515">
                  <c:v>1.9617718484121487</c:v>
                </c:pt>
                <c:pt idx="516">
                  <c:v>1.9653948295904233</c:v>
                </c:pt>
                <c:pt idx="517">
                  <c:v>1.9680516824544911</c:v>
                </c:pt>
                <c:pt idx="518">
                  <c:v>1.9716746636327658</c:v>
                </c:pt>
                <c:pt idx="519">
                  <c:v>1.9740899844182822</c:v>
                </c:pt>
                <c:pt idx="520">
                  <c:v>1.9784375618322121</c:v>
                </c:pt>
                <c:pt idx="521">
                  <c:v>1.985925056267313</c:v>
                </c:pt>
                <c:pt idx="522">
                  <c:v>1.9895480374455878</c:v>
                </c:pt>
                <c:pt idx="523">
                  <c:v>1.9943786790166205</c:v>
                </c:pt>
                <c:pt idx="524">
                  <c:v>2.0001754489018597</c:v>
                </c:pt>
                <c:pt idx="525">
                  <c:v>2.0045230263157889</c:v>
                </c:pt>
                <c:pt idx="526">
                  <c:v>2.0079044754155122</c:v>
                </c:pt>
                <c:pt idx="527">
                  <c:v>2.0144258415364065</c:v>
                </c:pt>
                <c:pt idx="528">
                  <c:v>2.0168411623219229</c:v>
                </c:pt>
                <c:pt idx="529">
                  <c:v>2.0209472076573003</c:v>
                </c:pt>
                <c:pt idx="530">
                  <c:v>2.0240871246784722</c:v>
                </c:pt>
                <c:pt idx="531">
                  <c:v>2.0318161511921247</c:v>
                </c:pt>
                <c:pt idx="532">
                  <c:v>2.0344730040561925</c:v>
                </c:pt>
                <c:pt idx="533">
                  <c:v>2.0400282418628803</c:v>
                </c:pt>
                <c:pt idx="534">
                  <c:v>2.0436512230411554</c:v>
                </c:pt>
                <c:pt idx="535">
                  <c:v>2.0484818646121878</c:v>
                </c:pt>
                <c:pt idx="536">
                  <c:v>2.0523463778690143</c:v>
                </c:pt>
                <c:pt idx="537">
                  <c:v>2.0554862948901858</c:v>
                </c:pt>
                <c:pt idx="538">
                  <c:v>2.0583846798328054</c:v>
                </c:pt>
                <c:pt idx="539">
                  <c:v>2.0663552384250097</c:v>
                </c:pt>
                <c:pt idx="540">
                  <c:v>2.0699782196032843</c:v>
                </c:pt>
                <c:pt idx="541">
                  <c:v>2.0738427328601108</c:v>
                </c:pt>
                <c:pt idx="542">
                  <c:v>2.0762580536456268</c:v>
                </c:pt>
                <c:pt idx="543">
                  <c:v>2.0808471631381082</c:v>
                </c:pt>
                <c:pt idx="544">
                  <c:v>2.0900253821230703</c:v>
                </c:pt>
                <c:pt idx="545">
                  <c:v>2.095097555772655</c:v>
                </c:pt>
                <c:pt idx="546">
                  <c:v>2.1037927106005143</c:v>
                </c:pt>
                <c:pt idx="547">
                  <c:v>2.1040342426790652</c:v>
                </c:pt>
                <c:pt idx="548">
                  <c:v>2.1093479484072013</c:v>
                </c:pt>
                <c:pt idx="549">
                  <c:v>2.1127293975069241</c:v>
                </c:pt>
                <c:pt idx="550">
                  <c:v>2.1165939107637506</c:v>
                </c:pt>
                <c:pt idx="551">
                  <c:v>2.1175600390779574</c:v>
                </c:pt>
                <c:pt idx="552">
                  <c:v>2.1233568089631967</c:v>
                </c:pt>
                <c:pt idx="553">
                  <c:v>2.1267382580629204</c:v>
                </c:pt>
                <c:pt idx="554">
                  <c:v>2.1291535788484368</c:v>
                </c:pt>
                <c:pt idx="555">
                  <c:v>2.1313273675554014</c:v>
                </c:pt>
                <c:pt idx="556">
                  <c:v>2.1349503487336761</c:v>
                </c:pt>
                <c:pt idx="557">
                  <c:v>2.1356749449693315</c:v>
                </c:pt>
                <c:pt idx="558">
                  <c:v>2.140988650697468</c:v>
                </c:pt>
                <c:pt idx="559">
                  <c:v>2.1405055865403644</c:v>
                </c:pt>
                <c:pt idx="560">
                  <c:v>2.1429209073258813</c:v>
                </c:pt>
                <c:pt idx="561">
                  <c:v>2.143403971482984</c:v>
                </c:pt>
                <c:pt idx="562">
                  <c:v>2.1458192922685004</c:v>
                </c:pt>
                <c:pt idx="563">
                  <c:v>2.1477515488969141</c:v>
                </c:pt>
                <c:pt idx="564">
                  <c:v>2.1516160621537401</c:v>
                </c:pt>
                <c:pt idx="565">
                  <c:v>2.1525821904679465</c:v>
                </c:pt>
                <c:pt idx="566">
                  <c:v>2.1578958961960826</c:v>
                </c:pt>
                <c:pt idx="567">
                  <c:v>2.1634511340027704</c:v>
                </c:pt>
                <c:pt idx="568">
                  <c:v>2.1685233076523547</c:v>
                </c:pt>
                <c:pt idx="569">
                  <c:v>2.1685233076523542</c:v>
                </c:pt>
                <c:pt idx="570">
                  <c:v>2.1735954813019389</c:v>
                </c:pt>
                <c:pt idx="571">
                  <c:v>2.1786676549515236</c:v>
                </c:pt>
                <c:pt idx="572">
                  <c:v>2.1837398286011083</c:v>
                </c:pt>
                <c:pt idx="573">
                  <c:v>2.1851890210724183</c:v>
                </c:pt>
                <c:pt idx="574">
                  <c:v>2.1917103871933121</c:v>
                </c:pt>
                <c:pt idx="575">
                  <c:v>2.1962994966857936</c:v>
                </c:pt>
                <c:pt idx="576">
                  <c:v>2.1982317533142068</c:v>
                </c:pt>
                <c:pt idx="577">
                  <c:v>2.197990221235655</c:v>
                </c:pt>
                <c:pt idx="578">
                  <c:v>2.2006470740997233</c:v>
                </c:pt>
                <c:pt idx="579">
                  <c:v>2.2047531194351007</c:v>
                </c:pt>
                <c:pt idx="580">
                  <c:v>2.2098252930846853</c:v>
                </c:pt>
                <c:pt idx="581">
                  <c:v>2.212723678027305</c:v>
                </c:pt>
                <c:pt idx="582">
                  <c:v>2.2148974667342696</c:v>
                </c:pt>
                <c:pt idx="583">
                  <c:v>2.2151389988128214</c:v>
                </c:pt>
                <c:pt idx="584">
                  <c:v>2.2127236780273045</c:v>
                </c:pt>
                <c:pt idx="585">
                  <c:v>2.2173127875197856</c:v>
                </c:pt>
                <c:pt idx="586">
                  <c:v>2.2204527045409574</c:v>
                </c:pt>
                <c:pt idx="587">
                  <c:v>2.2272156027404035</c:v>
                </c:pt>
                <c:pt idx="588">
                  <c:v>2.2315631801543332</c:v>
                </c:pt>
                <c:pt idx="589">
                  <c:v>2.233253904704195</c:v>
                </c:pt>
                <c:pt idx="590">
                  <c:v>2.2402583349821925</c:v>
                </c:pt>
                <c:pt idx="591">
                  <c:v>2.2448474444746735</c:v>
                </c:pt>
                <c:pt idx="592">
                  <c:v>2.2479873614958454</c:v>
                </c:pt>
                <c:pt idx="593">
                  <c:v>2.2569240484022561</c:v>
                </c:pt>
                <c:pt idx="594">
                  <c:v>2.2615131578947376</c:v>
                </c:pt>
                <c:pt idx="595">
                  <c:v>2.2694837164869415</c:v>
                </c:pt>
                <c:pt idx="596">
                  <c:v>2.2721405693510097</c:v>
                </c:pt>
                <c:pt idx="597">
                  <c:v>2.2767296788434912</c:v>
                </c:pt>
                <c:pt idx="598">
                  <c:v>2.2822849166501786</c:v>
                </c:pt>
                <c:pt idx="599">
                  <c:v>2.2873570902997629</c:v>
                </c:pt>
                <c:pt idx="600">
                  <c:v>2.2958107130490704</c:v>
                </c:pt>
                <c:pt idx="601">
                  <c:v>2.2970183734418286</c:v>
                </c:pt>
                <c:pt idx="602">
                  <c:v>2.3011244187772064</c:v>
                </c:pt>
                <c:pt idx="603">
                  <c:v>2.307162720740997</c:v>
                </c:pt>
                <c:pt idx="604">
                  <c:v>2.3182731963543728</c:v>
                </c:pt>
                <c:pt idx="605">
                  <c:v>2.3199639209042338</c:v>
                </c:pt>
                <c:pt idx="606">
                  <c:v>2.3226207737683016</c:v>
                </c:pt>
                <c:pt idx="607">
                  <c:v>2.3293836719677476</c:v>
                </c:pt>
                <c:pt idx="608">
                  <c:v>2.3322820569103668</c:v>
                </c:pt>
                <c:pt idx="609">
                  <c:v>2.3346973776958837</c:v>
                </c:pt>
                <c:pt idx="610">
                  <c:v>2.3375957626385038</c:v>
                </c:pt>
                <c:pt idx="611">
                  <c:v>2.3424264042095366</c:v>
                </c:pt>
                <c:pt idx="612">
                  <c:v>2.3429094683666403</c:v>
                </c:pt>
                <c:pt idx="613">
                  <c:v>2.3511215590373959</c:v>
                </c:pt>
                <c:pt idx="614">
                  <c:v>2.3552276043727742</c:v>
                </c:pt>
                <c:pt idx="615">
                  <c:v>2.3598167138652553</c:v>
                </c:pt>
                <c:pt idx="616">
                  <c:v>2.3660965479075982</c:v>
                </c:pt>
                <c:pt idx="617">
                  <c:v>2.36778727245746</c:v>
                </c:pt>
                <c:pt idx="618">
                  <c:v>2.36778727245746</c:v>
                </c:pt>
                <c:pt idx="619">
                  <c:v>2.3692364649287696</c:v>
                </c:pt>
                <c:pt idx="620">
                  <c:v>2.3738255744212506</c:v>
                </c:pt>
                <c:pt idx="621">
                  <c:v>2.3805884726206967</c:v>
                </c:pt>
                <c:pt idx="622">
                  <c:v>2.3859021783488328</c:v>
                </c:pt>
                <c:pt idx="623">
                  <c:v>2.389525159527107</c:v>
                </c:pt>
                <c:pt idx="624">
                  <c:v>2.3897666916056588</c:v>
                </c:pt>
                <c:pt idx="625">
                  <c:v>2.390974351998417</c:v>
                </c:pt>
                <c:pt idx="626">
                  <c:v>2.3943558010981398</c:v>
                </c:pt>
                <c:pt idx="627">
                  <c:v>2.4011186992975859</c:v>
                </c:pt>
                <c:pt idx="628">
                  <c:v>2.402567891768896</c:v>
                </c:pt>
                <c:pt idx="629">
                  <c:v>2.4098138541254448</c:v>
                </c:pt>
                <c:pt idx="630">
                  <c:v>2.4141614315393745</c:v>
                </c:pt>
                <c:pt idx="631">
                  <c:v>2.4168182844034427</c:v>
                </c:pt>
                <c:pt idx="632">
                  <c:v>2.4189920731104078</c:v>
                </c:pt>
                <c:pt idx="633">
                  <c:v>2.4226150542886824</c:v>
                </c:pt>
                <c:pt idx="634">
                  <c:v>2.426238035466957</c:v>
                </c:pt>
                <c:pt idx="635">
                  <c:v>2.4301025487237835</c:v>
                </c:pt>
                <c:pt idx="636">
                  <c:v>2.4322763374307481</c:v>
                </c:pt>
                <c:pt idx="637">
                  <c:v>2.4346916582162641</c:v>
                </c:pt>
                <c:pt idx="638">
                  <c:v>2.4346916582162641</c:v>
                </c:pt>
                <c:pt idx="639">
                  <c:v>2.4426622168084684</c:v>
                </c:pt>
                <c:pt idx="640">
                  <c:v>2.4460436659081912</c:v>
                </c:pt>
                <c:pt idx="641">
                  <c:v>2.4491835829293627</c:v>
                </c:pt>
                <c:pt idx="642">
                  <c:v>2.4448360055154326</c:v>
                </c:pt>
                <c:pt idx="643">
                  <c:v>2.4523234999505337</c:v>
                </c:pt>
                <c:pt idx="644">
                  <c:v>2.4581202698357729</c:v>
                </c:pt>
                <c:pt idx="645">
                  <c:v>2.4627093793282544</c:v>
                </c:pt>
                <c:pt idx="646">
                  <c:v>2.4631924434853576</c:v>
                </c:pt>
                <c:pt idx="647">
                  <c:v>2.4692307454491491</c:v>
                </c:pt>
                <c:pt idx="648">
                  <c:v>2.4728537266274238</c:v>
                </c:pt>
                <c:pt idx="649">
                  <c:v>2.4759936436485952</c:v>
                </c:pt>
                <c:pt idx="650">
                  <c:v>2.4822734776909376</c:v>
                </c:pt>
                <c:pt idx="651">
                  <c:v>2.4837226701622477</c:v>
                </c:pt>
                <c:pt idx="652">
                  <c:v>2.4854133947121095</c:v>
                </c:pt>
                <c:pt idx="653">
                  <c:v>2.4897609721260392</c:v>
                </c:pt>
                <c:pt idx="654">
                  <c:v>2.4914516966759011</c:v>
                </c:pt>
                <c:pt idx="655">
                  <c:v>2.4957992740898307</c:v>
                </c:pt>
                <c:pt idx="656">
                  <c:v>2.50304523644638</c:v>
                </c:pt>
                <c:pt idx="657">
                  <c:v>2.5093250704887229</c:v>
                </c:pt>
                <c:pt idx="658">
                  <c:v>2.5100496667243783</c:v>
                </c:pt>
                <c:pt idx="659">
                  <c:v>2.5129480516669975</c:v>
                </c:pt>
                <c:pt idx="660">
                  <c:v>2.5153633724525135</c:v>
                </c:pt>
                <c:pt idx="661">
                  <c:v>2.52212627065196</c:v>
                </c:pt>
                <c:pt idx="662">
                  <c:v>2.5293722330085089</c:v>
                </c:pt>
                <c:pt idx="663">
                  <c:v>2.5332367462653353</c:v>
                </c:pt>
                <c:pt idx="664">
                  <c:v>2.5363766632865063</c:v>
                </c:pt>
                <c:pt idx="665">
                  <c:v>2.5402411765433324</c:v>
                </c:pt>
                <c:pt idx="666">
                  <c:v>2.544588753957262</c:v>
                </c:pt>
                <c:pt idx="667">
                  <c:v>2.5457964143500198</c:v>
                </c:pt>
                <c:pt idx="668">
                  <c:v>2.5501439917639495</c:v>
                </c:pt>
                <c:pt idx="669">
                  <c:v>2.5530423767065691</c:v>
                </c:pt>
                <c:pt idx="670">
                  <c:v>2.5576314861990506</c:v>
                </c:pt>
                <c:pt idx="671">
                  <c:v>2.5624621277700834</c:v>
                </c:pt>
                <c:pt idx="672">
                  <c:v>2.5672927693411167</c:v>
                </c:pt>
                <c:pt idx="673">
                  <c:v>2.5730895392263555</c:v>
                </c:pt>
                <c:pt idx="674">
                  <c:v>2.5784032449544916</c:v>
                </c:pt>
                <c:pt idx="675">
                  <c:v>2.5827508223684212</c:v>
                </c:pt>
                <c:pt idx="676">
                  <c:v>2.5880645280965573</c:v>
                </c:pt>
                <c:pt idx="677">
                  <c:v>2.5909629130391769</c:v>
                </c:pt>
                <c:pt idx="678">
                  <c:v>2.5960350866887616</c:v>
                </c:pt>
                <c:pt idx="679">
                  <c:v>2.599175003709933</c:v>
                </c:pt>
                <c:pt idx="680">
                  <c:v>2.6054548377522755</c:v>
                </c:pt>
                <c:pt idx="681">
                  <c:v>2.6047302415166205</c:v>
                </c:pt>
                <c:pt idx="682">
                  <c:v>2.6100439472447565</c:v>
                </c:pt>
                <c:pt idx="683">
                  <c:v>2.6127008001088243</c:v>
                </c:pt>
                <c:pt idx="684">
                  <c:v>2.6204298266224773</c:v>
                </c:pt>
                <c:pt idx="685">
                  <c:v>2.6240528078007523</c:v>
                </c:pt>
                <c:pt idx="686">
                  <c:v>2.6279173210575784</c:v>
                </c:pt>
                <c:pt idx="687">
                  <c:v>2.6317818343144044</c:v>
                </c:pt>
                <c:pt idx="688">
                  <c:v>2.6349217513355754</c:v>
                </c:pt>
                <c:pt idx="689">
                  <c:v>2.6361294117283336</c:v>
                </c:pt>
                <c:pt idx="690">
                  <c:v>2.6436169061634347</c:v>
                </c:pt>
                <c:pt idx="691">
                  <c:v>2.6477229514988121</c:v>
                </c:pt>
                <c:pt idx="692">
                  <c:v>2.6540027855411554</c:v>
                </c:pt>
                <c:pt idx="693">
                  <c:v>2.6597995554263947</c:v>
                </c:pt>
                <c:pt idx="694">
                  <c:v>2.6653547932330817</c:v>
                </c:pt>
                <c:pt idx="695">
                  <c:v>2.6706684989612182</c:v>
                </c:pt>
                <c:pt idx="696">
                  <c:v>2.6730838197467346</c:v>
                </c:pt>
                <c:pt idx="697">
                  <c:v>2.6791221217105261</c:v>
                </c:pt>
                <c:pt idx="698">
                  <c:v>2.6834696991244549</c:v>
                </c:pt>
                <c:pt idx="699">
                  <c:v>2.6868511482241786</c:v>
                </c:pt>
                <c:pt idx="700">
                  <c:v>2.6926479181094174</c:v>
                </c:pt>
                <c:pt idx="701">
                  <c:v>2.7001354125445189</c:v>
                </c:pt>
                <c:pt idx="702">
                  <c:v>2.7018261370943804</c:v>
                </c:pt>
                <c:pt idx="703">
                  <c:v>2.7044829899584486</c:v>
                </c:pt>
                <c:pt idx="704">
                  <c:v>2.7052075861941032</c:v>
                </c:pt>
                <c:pt idx="705">
                  <c:v>2.7085890352938269</c:v>
                </c:pt>
                <c:pt idx="706">
                  <c:v>2.7129366127077561</c:v>
                </c:pt>
                <c:pt idx="707">
                  <c:v>2.7148688693361693</c:v>
                </c:pt>
                <c:pt idx="708">
                  <c:v>2.7228394279283736</c:v>
                </c:pt>
                <c:pt idx="709">
                  <c:v>2.7257378128709937</c:v>
                </c:pt>
                <c:pt idx="710">
                  <c:v>2.7320176469133362</c:v>
                </c:pt>
                <c:pt idx="711">
                  <c:v>2.7385390130342304</c:v>
                </c:pt>
                <c:pt idx="712">
                  <c:v>2.7428865904481596</c:v>
                </c:pt>
                <c:pt idx="713">
                  <c:v>2.7469926357835379</c:v>
                </c:pt>
                <c:pt idx="714">
                  <c:v>2.7469926357835379</c:v>
                </c:pt>
                <c:pt idx="715">
                  <c:v>2.7482002961762952</c:v>
                </c:pt>
                <c:pt idx="716">
                  <c:v>2.7479587640977443</c:v>
                </c:pt>
                <c:pt idx="717">
                  <c:v>2.7530309377473285</c:v>
                </c:pt>
                <c:pt idx="718">
                  <c:v>2.7564123868470518</c:v>
                </c:pt>
                <c:pt idx="719">
                  <c:v>2.7581031113969128</c:v>
                </c:pt>
                <c:pt idx="720">
                  <c:v>2.761484560496636</c:v>
                </c:pt>
                <c:pt idx="721">
                  <c:v>2.7684889907746335</c:v>
                </c:pt>
                <c:pt idx="722">
                  <c:v>2.774527292738425</c:v>
                </c:pt>
                <c:pt idx="723">
                  <c:v>2.777667209759596</c:v>
                </c:pt>
                <c:pt idx="724">
                  <c:v>2.7837055117233871</c:v>
                </c:pt>
                <c:pt idx="725">
                  <c:v>2.7895022816086268</c:v>
                </c:pt>
                <c:pt idx="726">
                  <c:v>2.78853615329442</c:v>
                </c:pt>
                <c:pt idx="727">
                  <c:v>2.7933667948654533</c:v>
                </c:pt>
                <c:pt idx="728">
                  <c:v>2.7984389685150375</c:v>
                </c:pt>
                <c:pt idx="729">
                  <c:v>2.8025450138504158</c:v>
                </c:pt>
                <c:pt idx="730">
                  <c:v>2.8039942063217254</c:v>
                </c:pt>
                <c:pt idx="731">
                  <c:v>2.8083417837356546</c:v>
                </c:pt>
                <c:pt idx="732">
                  <c:v>2.8109986365997228</c:v>
                </c:pt>
                <c:pt idx="733">
                  <c:v>2.8153462140136525</c:v>
                </c:pt>
                <c:pt idx="734">
                  <c:v>2.8240413688415109</c:v>
                </c:pt>
                <c:pt idx="735">
                  <c:v>2.8279058820983374</c:v>
                </c:pt>
                <c:pt idx="736">
                  <c:v>2.8332195878264734</c:v>
                </c:pt>
                <c:pt idx="737">
                  <c:v>2.8380502293975063</c:v>
                </c:pt>
                <c:pt idx="738">
                  <c:v>2.8440885313612974</c:v>
                </c:pt>
                <c:pt idx="739">
                  <c:v>2.8452961917540556</c:v>
                </c:pt>
                <c:pt idx="740">
                  <c:v>2.8532667503462594</c:v>
                </c:pt>
                <c:pt idx="741">
                  <c:v>2.8597881164671537</c:v>
                </c:pt>
                <c:pt idx="742">
                  <c:v>2.8663094825880475</c:v>
                </c:pt>
                <c:pt idx="743">
                  <c:v>2.8721062524732872</c:v>
                </c:pt>
                <c:pt idx="744">
                  <c:v>2.8750046374159073</c:v>
                </c:pt>
                <c:pt idx="745">
                  <c:v>2.8803183431440433</c:v>
                </c:pt>
                <c:pt idx="746">
                  <c:v>2.8800768110654915</c:v>
                </c:pt>
                <c:pt idx="747">
                  <c:v>2.883216728086663</c:v>
                </c:pt>
                <c:pt idx="748">
                  <c:v>2.8817675356153534</c:v>
                </c:pt>
                <c:pt idx="749">
                  <c:v>2.8849074526365248</c:v>
                </c:pt>
                <c:pt idx="750">
                  <c:v>2.8880473696576963</c:v>
                </c:pt>
                <c:pt idx="751">
                  <c:v>2.8931195433072809</c:v>
                </c:pt>
                <c:pt idx="752">
                  <c:v>2.8996409094281757</c:v>
                </c:pt>
                <c:pt idx="753">
                  <c:v>2.9068868717847245</c:v>
                </c:pt>
                <c:pt idx="754">
                  <c:v>2.913649769984171</c:v>
                </c:pt>
                <c:pt idx="755">
                  <c:v>2.917514283240997</c:v>
                </c:pt>
                <c:pt idx="756">
                  <c:v>2.9199296040265135</c:v>
                </c:pt>
                <c:pt idx="757">
                  <c:v>2.9274170984616141</c:v>
                </c:pt>
                <c:pt idx="758">
                  <c:v>2.9303154834042342</c:v>
                </c:pt>
                <c:pt idx="759">
                  <c:v>2.9310400796398888</c:v>
                </c:pt>
                <c:pt idx="760">
                  <c:v>2.9310400796398888</c:v>
                </c:pt>
                <c:pt idx="761">
                  <c:v>2.9365953174465766</c:v>
                </c:pt>
                <c:pt idx="762">
                  <c:v>2.9361122532894739</c:v>
                </c:pt>
                <c:pt idx="763">
                  <c:v>2.9426336194103677</c:v>
                </c:pt>
                <c:pt idx="764">
                  <c:v>2.9510872421596757</c:v>
                </c:pt>
                <c:pt idx="765">
                  <c:v>2.9583332045162245</c:v>
                </c:pt>
                <c:pt idx="766">
                  <c:v>2.9617146536159478</c:v>
                </c:pt>
                <c:pt idx="767">
                  <c:v>2.9689606159724971</c:v>
                </c:pt>
                <c:pt idx="768">
                  <c:v>2.9771727066432523</c:v>
                </c:pt>
                <c:pt idx="769">
                  <c:v>2.9810372199000792</c:v>
                </c:pt>
                <c:pt idx="770">
                  <c:v>2.9849017331569052</c:v>
                </c:pt>
                <c:pt idx="771">
                  <c:v>2.9880416501780767</c:v>
                </c:pt>
                <c:pt idx="772">
                  <c:v>2.9909400351206963</c:v>
                </c:pt>
                <c:pt idx="773">
                  <c:v>2.9948045483775227</c:v>
                </c:pt>
                <c:pt idx="774">
                  <c:v>2.9960122087702805</c:v>
                </c:pt>
                <c:pt idx="775">
                  <c:v>2.9991521257914524</c:v>
                </c:pt>
                <c:pt idx="776">
                  <c:v>3.0022920428126239</c:v>
                </c:pt>
                <c:pt idx="777">
                  <c:v>3.0051904277552439</c:v>
                </c:pt>
                <c:pt idx="778">
                  <c:v>3.01050413348338</c:v>
                </c:pt>
                <c:pt idx="779">
                  <c:v>3.0136440505045514</c:v>
                </c:pt>
                <c:pt idx="780">
                  <c:v>3.0211315449396525</c:v>
                </c:pt>
                <c:pt idx="781">
                  <c:v>3.0247545261179267</c:v>
                </c:pt>
                <c:pt idx="782">
                  <c:v>3.0348988734170961</c:v>
                </c:pt>
                <c:pt idx="783">
                  <c:v>3.0402125791452321</c:v>
                </c:pt>
                <c:pt idx="784">
                  <c:v>3.045043220716265</c:v>
                </c:pt>
                <c:pt idx="785">
                  <c:v>3.0498738622872978</c:v>
                </c:pt>
                <c:pt idx="786">
                  <c:v>3.0568782925652953</c:v>
                </c:pt>
                <c:pt idx="787">
                  <c:v>3.0602597416650181</c:v>
                </c:pt>
                <c:pt idx="788">
                  <c:v>3.0617089341363277</c:v>
                </c:pt>
                <c:pt idx="789">
                  <c:v>3.0708871531212898</c:v>
                </c:pt>
                <c:pt idx="790">
                  <c:v>3.0762008588494263</c:v>
                </c:pt>
                <c:pt idx="791">
                  <c:v>3.0807899683419073</c:v>
                </c:pt>
                <c:pt idx="792">
                  <c:v>3.0841714174416301</c:v>
                </c:pt>
                <c:pt idx="793">
                  <c:v>3.0894851231697666</c:v>
                </c:pt>
                <c:pt idx="794">
                  <c:v>3.0962480213692118</c:v>
                </c:pt>
                <c:pt idx="795">
                  <c:v>3.1003540667045897</c:v>
                </c:pt>
                <c:pt idx="796">
                  <c:v>3.1042185799614157</c:v>
                </c:pt>
                <c:pt idx="797">
                  <c:v>3.1088076894538972</c:v>
                </c:pt>
                <c:pt idx="798">
                  <c:v>3.1146044593391364</c:v>
                </c:pt>
                <c:pt idx="799">
                  <c:v>3.1194351009101697</c:v>
                </c:pt>
                <c:pt idx="800">
                  <c:v>3.1266810632667186</c:v>
                </c:pt>
                <c:pt idx="801">
                  <c:v>3.1271641274238218</c:v>
                </c:pt>
                <c:pt idx="802">
                  <c:v>3.12982098028789</c:v>
                </c:pt>
                <c:pt idx="803">
                  <c:v>3.1329608973090615</c:v>
                </c:pt>
                <c:pt idx="804">
                  <c:v>3.1392407313514044</c:v>
                </c:pt>
                <c:pt idx="805">
                  <c:v>3.1399653275870594</c:v>
                </c:pt>
                <c:pt idx="806">
                  <c:v>3.1433467766867822</c:v>
                </c:pt>
                <c:pt idx="807">
                  <c:v>3.1472112899436087</c:v>
                </c:pt>
                <c:pt idx="808">
                  <c:v>3.1513173352789865</c:v>
                </c:pt>
                <c:pt idx="809">
                  <c:v>3.1568725730856744</c:v>
                </c:pt>
                <c:pt idx="810">
                  <c:v>3.1612201504996036</c:v>
                </c:pt>
                <c:pt idx="811">
                  <c:v>3.1653261958349819</c:v>
                </c:pt>
                <c:pt idx="812">
                  <c:v>3.1740213506628407</c:v>
                </c:pt>
                <c:pt idx="813">
                  <c:v>3.1786104601553218</c:v>
                </c:pt>
                <c:pt idx="814">
                  <c:v>3.1788519922338736</c:v>
                </c:pt>
                <c:pt idx="815">
                  <c:v>3.1836826338049065</c:v>
                </c:pt>
                <c:pt idx="816">
                  <c:v>3.1880302112188361</c:v>
                </c:pt>
                <c:pt idx="817">
                  <c:v>3.1916531923971108</c:v>
                </c:pt>
                <c:pt idx="818">
                  <c:v>3.1923777886327653</c:v>
                </c:pt>
                <c:pt idx="819">
                  <c:v>3.1979330264394532</c:v>
                </c:pt>
                <c:pt idx="820">
                  <c:v>3.1964838339681432</c:v>
                </c:pt>
                <c:pt idx="821">
                  <c:v>3.2003483472249696</c:v>
                </c:pt>
                <c:pt idx="822">
                  <c:v>3.2078358416600707</c:v>
                </c:pt>
                <c:pt idx="823">
                  <c:v>3.2112172907597931</c:v>
                </c:pt>
                <c:pt idx="824">
                  <c:v>3.2155648681737232</c:v>
                </c:pt>
                <c:pt idx="825">
                  <c:v>3.2196709135091011</c:v>
                </c:pt>
                <c:pt idx="826">
                  <c:v>3.2264338117085472</c:v>
                </c:pt>
                <c:pt idx="827">
                  <c:v>3.2237769588444785</c:v>
                </c:pt>
                <c:pt idx="828">
                  <c:v>3.2283660683369599</c:v>
                </c:pt>
                <c:pt idx="829">
                  <c:v>3.2339213061436478</c:v>
                </c:pt>
                <c:pt idx="830">
                  <c:v>3.2387519477146807</c:v>
                </c:pt>
                <c:pt idx="831">
                  <c:v>3.242857993050059</c:v>
                </c:pt>
                <c:pt idx="832">
                  <c:v>3.2452733138355754</c:v>
                </c:pt>
                <c:pt idx="833">
                  <c:v>3.2498624233280564</c:v>
                </c:pt>
                <c:pt idx="834">
                  <c:v>3.2566253215275025</c:v>
                </c:pt>
                <c:pt idx="835">
                  <c:v>3.2616974951770872</c:v>
                </c:pt>
                <c:pt idx="836">
                  <c:v>3.2687019254550851</c:v>
                </c:pt>
                <c:pt idx="837">
                  <c:v>3.2725664387119111</c:v>
                </c:pt>
                <c:pt idx="838">
                  <c:v>3.277397080282944</c:v>
                </c:pt>
                <c:pt idx="839">
                  <c:v>3.2839184464038382</c:v>
                </c:pt>
                <c:pt idx="840">
                  <c:v>3.2899567483676293</c:v>
                </c:pt>
                <c:pt idx="841">
                  <c:v>3.2921305370745944</c:v>
                </c:pt>
                <c:pt idx="842">
                  <c:v>3.2962365824099722</c:v>
                </c:pt>
                <c:pt idx="843">
                  <c:v>3.2993764994311432</c:v>
                </c:pt>
                <c:pt idx="844">
                  <c:v>3.3015502881381082</c:v>
                </c:pt>
                <c:pt idx="845">
                  <c:v>3.3063809297091407</c:v>
                </c:pt>
                <c:pt idx="846">
                  <c:v>3.311211571280174</c:v>
                </c:pt>
                <c:pt idx="847">
                  <c:v>3.3153176166155518</c:v>
                </c:pt>
                <c:pt idx="848">
                  <c:v>3.3189405977938269</c:v>
                </c:pt>
                <c:pt idx="849">
                  <c:v>3.3218389827364461</c:v>
                </c:pt>
                <c:pt idx="850">
                  <c:v>3.3249788997576175</c:v>
                </c:pt>
                <c:pt idx="851">
                  <c:v>3.3298095413286499</c:v>
                </c:pt>
                <c:pt idx="852">
                  <c:v>3.3368139716066478</c:v>
                </c:pt>
                <c:pt idx="853">
                  <c:v>3.3423692094133353</c:v>
                </c:pt>
                <c:pt idx="854">
                  <c:v>3.3443014660417485</c:v>
                </c:pt>
                <c:pt idx="855">
                  <c:v>3.349615171769885</c:v>
                </c:pt>
                <c:pt idx="856">
                  <c:v>3.354928877498021</c:v>
                </c:pt>
                <c:pt idx="857">
                  <c:v>3.3563780699693311</c:v>
                </c:pt>
                <c:pt idx="858">
                  <c:v>3.3645901606400868</c:v>
                </c:pt>
                <c:pt idx="859">
                  <c:v>3.3684546738969128</c:v>
                </c:pt>
                <c:pt idx="860">
                  <c:v>3.3670054814256027</c:v>
                </c:pt>
                <c:pt idx="861">
                  <c:v>3.371836122996636</c:v>
                </c:pt>
                <c:pt idx="862">
                  <c:v>3.3725607192322911</c:v>
                </c:pt>
                <c:pt idx="863">
                  <c:v>3.3771498287247717</c:v>
                </c:pt>
                <c:pt idx="864">
                  <c:v>3.3812558740601499</c:v>
                </c:pt>
                <c:pt idx="865">
                  <c:v>3.3928494138306289</c:v>
                </c:pt>
                <c:pt idx="866">
                  <c:v>3.396472395008904</c:v>
                </c:pt>
                <c:pt idx="867">
                  <c:v>3.3991292478729718</c:v>
                </c:pt>
                <c:pt idx="868">
                  <c:v>3.4078244027008311</c:v>
                </c:pt>
                <c:pt idx="869">
                  <c:v>3.4102397234863475</c:v>
                </c:pt>
                <c:pt idx="870">
                  <c:v>3.4145873009002776</c:v>
                </c:pt>
                <c:pt idx="871">
                  <c:v>3.418693346235655</c:v>
                </c:pt>
                <c:pt idx="872">
                  <c:v>3.4256977765136525</c:v>
                </c:pt>
                <c:pt idx="873">
                  <c:v>3.430286886006134</c:v>
                </c:pt>
                <c:pt idx="874">
                  <c:v>3.4331852709487536</c:v>
                </c:pt>
                <c:pt idx="875">
                  <c:v>3.4327022067916504</c:v>
                </c:pt>
                <c:pt idx="876">
                  <c:v>3.4372913162841314</c:v>
                </c:pt>
                <c:pt idx="877">
                  <c:v>3.4411558295409583</c:v>
                </c:pt>
                <c:pt idx="878">
                  <c:v>3.4452618748763357</c:v>
                </c:pt>
                <c:pt idx="879">
                  <c:v>3.450092516447369</c:v>
                </c:pt>
                <c:pt idx="880">
                  <c:v>3.4522663051543336</c:v>
                </c:pt>
                <c:pt idx="881">
                  <c:v>3.4609614599821934</c:v>
                </c:pt>
                <c:pt idx="882">
                  <c:v>3.4667582298674322</c:v>
                </c:pt>
                <c:pt idx="883">
                  <c:v>3.472313467674121</c:v>
                </c:pt>
                <c:pt idx="884">
                  <c:v>3.4790763658735662</c:v>
                </c:pt>
                <c:pt idx="885">
                  <c:v>3.484631603680254</c:v>
                </c:pt>
                <c:pt idx="886">
                  <c:v>3.4904283735654928</c:v>
                </c:pt>
                <c:pt idx="887">
                  <c:v>3.4957420792936293</c:v>
                </c:pt>
                <c:pt idx="888">
                  <c:v>3.4993650604719035</c:v>
                </c:pt>
                <c:pt idx="889">
                  <c:v>3.502504977493075</c:v>
                </c:pt>
                <c:pt idx="890">
                  <c:v>3.5049202982785923</c:v>
                </c:pt>
                <c:pt idx="891">
                  <c:v>3.5056448945142464</c:v>
                </c:pt>
                <c:pt idx="892">
                  <c:v>3.5119247285565889</c:v>
                </c:pt>
                <c:pt idx="893">
                  <c:v>3.5177214984418286</c:v>
                </c:pt>
                <c:pt idx="894">
                  <c:v>3.5189291588345863</c:v>
                </c:pt>
                <c:pt idx="895">
                  <c:v>3.5281073778195484</c:v>
                </c:pt>
                <c:pt idx="896">
                  <c:v>3.5302811665265135</c:v>
                </c:pt>
                <c:pt idx="897">
                  <c:v>3.5348702760189954</c:v>
                </c:pt>
                <c:pt idx="898">
                  <c:v>3.5425993025326474</c:v>
                </c:pt>
                <c:pt idx="899">
                  <c:v>3.5467053478680257</c:v>
                </c:pt>
                <c:pt idx="900">
                  <c:v>3.553951310224575</c:v>
                </c:pt>
                <c:pt idx="901">
                  <c:v>3.557815823481401</c:v>
                </c:pt>
                <c:pt idx="902">
                  <c:v>3.5648202537593985</c:v>
                </c:pt>
                <c:pt idx="903">
                  <c:v>3.5636125933666407</c:v>
                </c:pt>
                <c:pt idx="904">
                  <c:v>3.5679601707805704</c:v>
                </c:pt>
                <c:pt idx="905">
                  <c:v>3.5718246840373959</c:v>
                </c:pt>
                <c:pt idx="906">
                  <c:v>3.5723077481945005</c:v>
                </c:pt>
                <c:pt idx="907">
                  <c:v>3.5773799218440834</c:v>
                </c:pt>
                <c:pt idx="908">
                  <c:v>3.5822105634151162</c:v>
                </c:pt>
                <c:pt idx="909">
                  <c:v>3.5839012879649781</c:v>
                </c:pt>
                <c:pt idx="910">
                  <c:v>3.5836597558864263</c:v>
                </c:pt>
                <c:pt idx="911">
                  <c:v>3.5894565257716655</c:v>
                </c:pt>
                <c:pt idx="912">
                  <c:v>3.5925964427928361</c:v>
                </c:pt>
                <c:pt idx="913">
                  <c:v>3.6012915976206958</c:v>
                </c:pt>
                <c:pt idx="914">
                  <c:v>3.6046730467204182</c:v>
                </c:pt>
                <c:pt idx="915">
                  <c:v>3.6075714316630383</c:v>
                </c:pt>
                <c:pt idx="916">
                  <c:v>3.6145758619410366</c:v>
                </c:pt>
                <c:pt idx="917">
                  <c:v>3.6169911827265531</c:v>
                </c:pt>
                <c:pt idx="918">
                  <c:v>3.6235125488474473</c:v>
                </c:pt>
                <c:pt idx="919">
                  <c:v>3.6281016583399284</c:v>
                </c:pt>
                <c:pt idx="920">
                  <c:v>3.6317246395182026</c:v>
                </c:pt>
                <c:pt idx="921">
                  <c:v>3.6353476206964772</c:v>
                </c:pt>
                <c:pt idx="922">
                  <c:v>3.6377629414819928</c:v>
                </c:pt>
                <c:pt idx="923">
                  <c:v>3.6411443905817165</c:v>
                </c:pt>
                <c:pt idx="924">
                  <c:v>3.6454919679956466</c:v>
                </c:pt>
                <c:pt idx="925">
                  <c:v>3.6512887378808854</c:v>
                </c:pt>
                <c:pt idx="926">
                  <c:v>3.6597423606301933</c:v>
                </c:pt>
                <c:pt idx="927">
                  <c:v>3.6648145342797771</c:v>
                </c:pt>
                <c:pt idx="928">
                  <c:v>3.6667467909081899</c:v>
                </c:pt>
                <c:pt idx="929">
                  <c:v>3.6754419457360505</c:v>
                </c:pt>
                <c:pt idx="930">
                  <c:v>3.6785818627572215</c:v>
                </c:pt>
                <c:pt idx="931">
                  <c:v>3.6809971835427389</c:v>
                </c:pt>
                <c:pt idx="932">
                  <c:v>3.6877600817421845</c:v>
                </c:pt>
                <c:pt idx="933">
                  <c:v>3.6904169346062519</c:v>
                </c:pt>
                <c:pt idx="934">
                  <c:v>3.6962137044914907</c:v>
                </c:pt>
                <c:pt idx="935">
                  <c:v>3.7027350706123867</c:v>
                </c:pt>
                <c:pt idx="936">
                  <c:v>3.7085318404976255</c:v>
                </c:pt>
                <c:pt idx="937">
                  <c:v>3.7131209499901074</c:v>
                </c:pt>
                <c:pt idx="938">
                  <c:v>3.7203669123466558</c:v>
                </c:pt>
                <c:pt idx="939">
                  <c:v>3.726163682231896</c:v>
                </c:pt>
                <c:pt idx="940">
                  <c:v>3.7293035992530674</c:v>
                </c:pt>
                <c:pt idx="941">
                  <c:v>3.7358249653739617</c:v>
                </c:pt>
                <c:pt idx="942">
                  <c:v>3.7387233503165818</c:v>
                </c:pt>
                <c:pt idx="943">
                  <c:v>3.7442785881232696</c:v>
                </c:pt>
                <c:pt idx="944">
                  <c:v>3.7505584221656121</c:v>
                </c:pt>
                <c:pt idx="945">
                  <c:v>3.7563551920508509</c:v>
                </c:pt>
                <c:pt idx="946">
                  <c:v>3.7604612373862292</c:v>
                </c:pt>
                <c:pt idx="947">
                  <c:v>3.7686733280569844</c:v>
                </c:pt>
                <c:pt idx="948">
                  <c:v>3.7730209054709136</c:v>
                </c:pt>
                <c:pt idx="949">
                  <c:v>3.7761608224920855</c:v>
                </c:pt>
                <c:pt idx="950">
                  <c:v>3.7850975093984958</c:v>
                </c:pt>
                <c:pt idx="951">
                  <c:v>3.790894279283735</c:v>
                </c:pt>
                <c:pt idx="952">
                  <c:v>3.7986233057973884</c:v>
                </c:pt>
                <c:pt idx="953">
                  <c:v>3.8039370115255249</c:v>
                </c:pt>
                <c:pt idx="954">
                  <c:v>3.8058692681539381</c:v>
                </c:pt>
                <c:pt idx="955">
                  <c:v>3.8092507172536614</c:v>
                </c:pt>
                <c:pt idx="956">
                  <c:v>3.8114245059606269</c:v>
                </c:pt>
                <c:pt idx="957">
                  <c:v>3.8145644229817974</c:v>
                </c:pt>
                <c:pt idx="958">
                  <c:v>3.8206027249455885</c:v>
                </c:pt>
                <c:pt idx="959">
                  <c:v>3.8254333665166214</c:v>
                </c:pt>
                <c:pt idx="960">
                  <c:v>3.8292978797734469</c:v>
                </c:pt>
                <c:pt idx="961">
                  <c:v>3.833886989265928</c:v>
                </c:pt>
                <c:pt idx="962">
                  <c:v>3.8394422270726154</c:v>
                </c:pt>
                <c:pt idx="963">
                  <c:v>3.8404083553868222</c:v>
                </c:pt>
                <c:pt idx="964">
                  <c:v>3.8420990799366841</c:v>
                </c:pt>
                <c:pt idx="965">
                  <c:v>3.8452389969578551</c:v>
                </c:pt>
                <c:pt idx="966">
                  <c:v>3.8529680234715076</c:v>
                </c:pt>
                <c:pt idx="967">
                  <c:v>3.8580401971210923</c:v>
                </c:pt>
                <c:pt idx="968">
                  <c:v>3.8635954349277797</c:v>
                </c:pt>
                <c:pt idx="969">
                  <c:v>3.8681845444202607</c:v>
                </c:pt>
                <c:pt idx="970">
                  <c:v>3.8739813143055004</c:v>
                </c:pt>
                <c:pt idx="971">
                  <c:v>3.877845827562326</c:v>
                </c:pt>
                <c:pt idx="972">
                  <c:v>3.8790534879550846</c:v>
                </c:pt>
                <c:pt idx="973">
                  <c:v>3.8853333219974275</c:v>
                </c:pt>
                <c:pt idx="974">
                  <c:v>3.8867825144687367</c:v>
                </c:pt>
                <c:pt idx="975">
                  <c:v>3.8942700089038378</c:v>
                </c:pt>
                <c:pt idx="976">
                  <c:v>3.8983760542392165</c:v>
                </c:pt>
                <c:pt idx="977">
                  <c:v>3.9039312920459044</c:v>
                </c:pt>
                <c:pt idx="978">
                  <c:v>3.9102111260882477</c:v>
                </c:pt>
                <c:pt idx="979">
                  <c:v>3.9135925751879701</c:v>
                </c:pt>
                <c:pt idx="980">
                  <c:v>3.9210800696230703</c:v>
                </c:pt>
                <c:pt idx="981">
                  <c:v>3.9278429678225169</c:v>
                </c:pt>
                <c:pt idx="982">
                  <c:v>3.9288090961367232</c:v>
                </c:pt>
                <c:pt idx="983">
                  <c:v>3.935330462257618</c:v>
                </c:pt>
                <c:pt idx="984">
                  <c:v>3.9382288472002371</c:v>
                </c:pt>
                <c:pt idx="985">
                  <c:v>3.9433010208498227</c:v>
                </c:pt>
                <c:pt idx="986">
                  <c:v>3.9488562586565106</c:v>
                </c:pt>
                <c:pt idx="987">
                  <c:v>3.9536869002275425</c:v>
                </c:pt>
                <c:pt idx="988">
                  <c:v>3.9544114964631967</c:v>
                </c:pt>
                <c:pt idx="989">
                  <c:v>3.9546530285417476</c:v>
                </c:pt>
                <c:pt idx="990">
                  <c:v>3.9599667342698845</c:v>
                </c:pt>
                <c:pt idx="991">
                  <c:v>3.9657635041551238</c:v>
                </c:pt>
                <c:pt idx="992">
                  <c:v>3.9730094665116731</c:v>
                </c:pt>
                <c:pt idx="993">
                  <c:v>3.9775985760041541</c:v>
                </c:pt>
                <c:pt idx="994">
                  <c:v>3.9853276025178066</c:v>
                </c:pt>
                <c:pt idx="995">
                  <c:v>3.9867767949891162</c:v>
                </c:pt>
                <c:pt idx="996">
                  <c:v>3.9913659044815972</c:v>
                </c:pt>
                <c:pt idx="997">
                  <c:v>3.9993364630738015</c:v>
                </c:pt>
                <c:pt idx="998">
                  <c:v>4.0063408933517994</c:v>
                </c:pt>
                <c:pt idx="999">
                  <c:v>4.0147945161011069</c:v>
                </c:pt>
                <c:pt idx="1000">
                  <c:v>4.0198666897506925</c:v>
                </c:pt>
                <c:pt idx="1001">
                  <c:v>4.0288033766571028</c:v>
                </c:pt>
                <c:pt idx="1002">
                  <c:v>4.0353247427779984</c:v>
                </c:pt>
                <c:pt idx="1003">
                  <c:v>4.0423291730559967</c:v>
                </c:pt>
                <c:pt idx="1004">
                  <c:v>4.048367475019786</c:v>
                </c:pt>
                <c:pt idx="1005">
                  <c:v>4.0527150524337161</c:v>
                </c:pt>
                <c:pt idx="1006">
                  <c:v>4.0582702902404035</c:v>
                </c:pt>
                <c:pt idx="1007">
                  <c:v>4.0640670601256428</c:v>
                </c:pt>
                <c:pt idx="1008">
                  <c:v>4.0705884262465375</c:v>
                </c:pt>
                <c:pt idx="1009">
                  <c:v>4.0756605998961222</c:v>
                </c:pt>
                <c:pt idx="1010">
                  <c:v>4.0816989018599124</c:v>
                </c:pt>
                <c:pt idx="1011">
                  <c:v>4.0887033321379089</c:v>
                </c:pt>
                <c:pt idx="1012">
                  <c:v>4.0949831661802518</c:v>
                </c:pt>
                <c:pt idx="1013">
                  <c:v>4.1002968719083883</c:v>
                </c:pt>
                <c:pt idx="1014">
                  <c:v>4.1041613851652148</c:v>
                </c:pt>
                <c:pt idx="1015">
                  <c:v>4.1065767059507321</c:v>
                </c:pt>
                <c:pt idx="1016">
                  <c:v>4.1085089625791449</c:v>
                </c:pt>
                <c:pt idx="1017">
                  <c:v>4.1135811362287287</c:v>
                </c:pt>
                <c:pt idx="1018">
                  <c:v>4.1176871815641078</c:v>
                </c:pt>
                <c:pt idx="1019">
                  <c:v>4.1201025023496243</c:v>
                </c:pt>
                <c:pt idx="1020">
                  <c:v>4.12831459302038</c:v>
                </c:pt>
                <c:pt idx="1021">
                  <c:v>4.1309714458844482</c:v>
                </c:pt>
                <c:pt idx="1022">
                  <c:v>4.1406327290265139</c:v>
                </c:pt>
                <c:pt idx="1023">
                  <c:v>4.1444972422833404</c:v>
                </c:pt>
                <c:pt idx="1024">
                  <c:v>4.1507770763256833</c:v>
                </c:pt>
                <c:pt idx="1025">
                  <c:v>4.1556077178967152</c:v>
                </c:pt>
                <c:pt idx="1026">
                  <c:v>4.1616460198605063</c:v>
                </c:pt>
                <c:pt idx="1027">
                  <c:v>4.1720318992382275</c:v>
                </c:pt>
                <c:pt idx="1028">
                  <c:v>4.1744472200237439</c:v>
                </c:pt>
                <c:pt idx="1029">
                  <c:v>4.1749302841808476</c:v>
                </c:pt>
                <c:pt idx="1030">
                  <c:v>4.1787947974376731</c:v>
                </c:pt>
                <c:pt idx="1031">
                  <c:v>4.1879730164226352</c:v>
                </c:pt>
                <c:pt idx="1032">
                  <c:v>4.1870068881084297</c:v>
                </c:pt>
                <c:pt idx="1033">
                  <c:v>4.1937697863078753</c:v>
                </c:pt>
                <c:pt idx="1034">
                  <c:v>4.1993250241145628</c:v>
                </c:pt>
                <c:pt idx="1035">
                  <c:v>4.1998080882716664</c:v>
                </c:pt>
                <c:pt idx="1036">
                  <c:v>4.2051217939998029</c:v>
                </c:pt>
                <c:pt idx="1037">
                  <c:v>4.2036726015284929</c:v>
                </c:pt>
                <c:pt idx="1038">
                  <c:v>4.2085032430995257</c:v>
                </c:pt>
                <c:pt idx="1039">
                  <c:v>4.2130923525920068</c:v>
                </c:pt>
                <c:pt idx="1040">
                  <c:v>4.215749205456075</c:v>
                </c:pt>
                <c:pt idx="1041">
                  <c:v>4.2152661412989714</c:v>
                </c:pt>
                <c:pt idx="1042">
                  <c:v>4.2198552507914524</c:v>
                </c:pt>
                <c:pt idx="1043">
                  <c:v>4.2222705715769688</c:v>
                </c:pt>
                <c:pt idx="1044">
                  <c:v>4.2295165339335172</c:v>
                </c:pt>
                <c:pt idx="1045">
                  <c:v>4.2333810471903437</c:v>
                </c:pt>
                <c:pt idx="1046">
                  <c:v>4.2365209642115147</c:v>
                </c:pt>
                <c:pt idx="1047">
                  <c:v>4.2370040283686183</c:v>
                </c:pt>
                <c:pt idx="1048">
                  <c:v>4.2423177340967548</c:v>
                </c:pt>
                <c:pt idx="1049">
                  <c:v>4.2399024133112384</c:v>
                </c:pt>
                <c:pt idx="1050">
                  <c:v>4.2493221643747523</c:v>
                </c:pt>
                <c:pt idx="1051">
                  <c:v>4.2548774021814388</c:v>
                </c:pt>
                <c:pt idx="1052">
                  <c:v>4.2609157041452308</c:v>
                </c:pt>
                <c:pt idx="1053">
                  <c:v>4.2681616665017801</c:v>
                </c:pt>
                <c:pt idx="1054">
                  <c:v>4.2763737571725358</c:v>
                </c:pt>
                <c:pt idx="1055">
                  <c:v>4.2780644817223976</c:v>
                </c:pt>
                <c:pt idx="1056">
                  <c:v>4.2857935082360497</c:v>
                </c:pt>
                <c:pt idx="1057">
                  <c:v>4.2923148743569453</c:v>
                </c:pt>
                <c:pt idx="1058">
                  <c:v>4.2966624517708736</c:v>
                </c:pt>
                <c:pt idx="1059">
                  <c:v>4.3010100291848028</c:v>
                </c:pt>
                <c:pt idx="1060">
                  <c:v>4.3046330103630792</c:v>
                </c:pt>
                <c:pt idx="1061">
                  <c:v>4.3135696972694886</c:v>
                </c:pt>
                <c:pt idx="1062">
                  <c:v>4.317192678447765</c:v>
                </c:pt>
                <c:pt idx="1063">
                  <c:v>4.3241971087257625</c:v>
                </c:pt>
                <c:pt idx="1064">
                  <c:v>4.3319261352394136</c:v>
                </c:pt>
                <c:pt idx="1065">
                  <c:v>4.3350660522605855</c:v>
                </c:pt>
                <c:pt idx="1066">
                  <c:v>4.3396551617530665</c:v>
                </c:pt>
                <c:pt idx="1067">
                  <c:v>4.3473841882667186</c:v>
                </c:pt>
                <c:pt idx="1068">
                  <c:v>4.3512487015235468</c:v>
                </c:pt>
                <c:pt idx="1069">
                  <c:v>4.3584946638800961</c:v>
                </c:pt>
                <c:pt idx="1070">
                  <c:v>4.3683974791007136</c:v>
                </c:pt>
                <c:pt idx="1071">
                  <c:v>4.3746773131430556</c:v>
                </c:pt>
                <c:pt idx="1072">
                  <c:v>4.3790248905569866</c:v>
                </c:pt>
                <c:pt idx="1073">
                  <c:v>4.386270852913535</c:v>
                </c:pt>
                <c:pt idx="1074">
                  <c:v>4.3898938340918097</c:v>
                </c:pt>
                <c:pt idx="1075">
                  <c:v>4.3973813285269099</c:v>
                </c:pt>
                <c:pt idx="1076">
                  <c:v>4.4024535021764937</c:v>
                </c:pt>
                <c:pt idx="1077">
                  <c:v>4.406801079590422</c:v>
                </c:pt>
                <c:pt idx="1078">
                  <c:v>4.4084918041402847</c:v>
                </c:pt>
                <c:pt idx="1079">
                  <c:v>4.4164623627324877</c:v>
                </c:pt>
                <c:pt idx="1080">
                  <c:v>4.4212930043035197</c:v>
                </c:pt>
                <c:pt idx="1081">
                  <c:v>4.4261236458745516</c:v>
                </c:pt>
                <c:pt idx="1082">
                  <c:v>4.4311958195241372</c:v>
                </c:pt>
                <c:pt idx="1083">
                  <c:v>4.4362679931737219</c:v>
                </c:pt>
                <c:pt idx="1084">
                  <c:v>4.4406155705876529</c:v>
                </c:pt>
                <c:pt idx="1085">
                  <c:v>4.4493107254155122</c:v>
                </c:pt>
                <c:pt idx="1086">
                  <c:v>4.4546244311436496</c:v>
                </c:pt>
                <c:pt idx="1087">
                  <c:v>4.4604212010288871</c:v>
                </c:pt>
                <c:pt idx="1088">
                  <c:v>4.4613873293430943</c:v>
                </c:pt>
                <c:pt idx="1089">
                  <c:v>4.4654933746784717</c:v>
                </c:pt>
                <c:pt idx="1090">
                  <c:v>4.4710486124851601</c:v>
                </c:pt>
                <c:pt idx="1091">
                  <c:v>4.4761207861347447</c:v>
                </c:pt>
                <c:pt idx="1092">
                  <c:v>4.4804683635486731</c:v>
                </c:pt>
                <c:pt idx="1093">
                  <c:v>4.4884389221408787</c:v>
                </c:pt>
                <c:pt idx="1094">
                  <c:v>4.4901296466907397</c:v>
                </c:pt>
                <c:pt idx="1095">
                  <c:v>4.495684884497428</c:v>
                </c:pt>
                <c:pt idx="1096">
                  <c:v>4.5026893147754263</c:v>
                </c:pt>
                <c:pt idx="1097">
                  <c:v>4.5099352771319756</c:v>
                </c:pt>
                <c:pt idx="1098">
                  <c:v>4.5137997903888003</c:v>
                </c:pt>
                <c:pt idx="1099">
                  <c:v>4.5169397074099731</c:v>
                </c:pt>
                <c:pt idx="1100">
                  <c:v>4.5203211565096959</c:v>
                </c:pt>
                <c:pt idx="1101">
                  <c:v>4.5251517980807279</c:v>
                </c:pt>
                <c:pt idx="1102">
                  <c:v>4.5261179263949343</c:v>
                </c:pt>
                <c:pt idx="1103">
                  <c:v>4.5294993754946571</c:v>
                </c:pt>
                <c:pt idx="1104">
                  <c:v>4.5362622736941036</c:v>
                </c:pt>
                <c:pt idx="1105">
                  <c:v>4.5427836398149966</c:v>
                </c:pt>
                <c:pt idx="1106">
                  <c:v>4.5464066209932721</c:v>
                </c:pt>
                <c:pt idx="1107">
                  <c:v>4.5483388776216858</c:v>
                </c:pt>
                <c:pt idx="1108">
                  <c:v>4.5517203267214077</c:v>
                </c:pt>
                <c:pt idx="1109">
                  <c:v>4.5546187116640269</c:v>
                </c:pt>
                <c:pt idx="1110">
                  <c:v>4.5599324173921643</c:v>
                </c:pt>
                <c:pt idx="1111">
                  <c:v>4.5659707193559544</c:v>
                </c:pt>
                <c:pt idx="1112">
                  <c:v>4.5712844250840909</c:v>
                </c:pt>
                <c:pt idx="1113">
                  <c:v>4.5749074062623656</c:v>
                </c:pt>
                <c:pt idx="1114">
                  <c:v>4.5797380478333993</c:v>
                </c:pt>
                <c:pt idx="1115">
                  <c:v>4.5850517535615358</c:v>
                </c:pt>
                <c:pt idx="1116">
                  <c:v>4.5944715046250497</c:v>
                </c:pt>
                <c:pt idx="1117">
                  <c:v>4.6005098065888408</c:v>
                </c:pt>
                <c:pt idx="1118">
                  <c:v>4.6046158519242191</c:v>
                </c:pt>
                <c:pt idx="1119">
                  <c:v>4.6183831804016622</c:v>
                </c:pt>
                <c:pt idx="1120">
                  <c:v>4.620315437030075</c:v>
                </c:pt>
                <c:pt idx="1121">
                  <c:v>4.6256291427582115</c:v>
                </c:pt>
                <c:pt idx="1122">
                  <c:v>4.6311843805648989</c:v>
                </c:pt>
                <c:pt idx="1123">
                  <c:v>4.6323920409576571</c:v>
                </c:pt>
                <c:pt idx="1124">
                  <c:v>4.6384303429214482</c:v>
                </c:pt>
                <c:pt idx="1125">
                  <c:v>4.6449517090423429</c:v>
                </c:pt>
                <c:pt idx="1126">
                  <c:v>4.6459178373565484</c:v>
                </c:pt>
                <c:pt idx="1127">
                  <c:v>4.6500238826919267</c:v>
                </c:pt>
                <c:pt idx="1128">
                  <c:v>4.6538883959487531</c:v>
                </c:pt>
                <c:pt idx="1129">
                  <c:v>4.6584775054412351</c:v>
                </c:pt>
                <c:pt idx="1130">
                  <c:v>4.6613758903838542</c:v>
                </c:pt>
                <c:pt idx="1131">
                  <c:v>4.6654819357192325</c:v>
                </c:pt>
                <c:pt idx="1132">
                  <c:v>4.6712787056044718</c:v>
                </c:pt>
                <c:pt idx="1133">
                  <c:v>4.6736940263899882</c:v>
                </c:pt>
                <c:pt idx="1134">
                  <c:v>4.6763508792540565</c:v>
                </c:pt>
                <c:pt idx="1135">
                  <c:v>4.6802153925108838</c:v>
                </c:pt>
                <c:pt idx="1136">
                  <c:v>4.6864952265532258</c:v>
                </c:pt>
                <c:pt idx="1137">
                  <c:v>4.6884274831816386</c:v>
                </c:pt>
                <c:pt idx="1138">
                  <c:v>4.6961565096952915</c:v>
                </c:pt>
                <c:pt idx="1139">
                  <c:v>4.6992964267164608</c:v>
                </c:pt>
                <c:pt idx="1140">
                  <c:v>4.7043686003660463</c:v>
                </c:pt>
                <c:pt idx="1141">
                  <c:v>4.7133052872724575</c:v>
                </c:pt>
                <c:pt idx="1142">
                  <c:v>4.7133052872724575</c:v>
                </c:pt>
                <c:pt idx="1143">
                  <c:v>4.7154790759794221</c:v>
                </c:pt>
                <c:pt idx="1144">
                  <c:v>4.7215173779432122</c:v>
                </c:pt>
                <c:pt idx="1145">
                  <c:v>4.7263480195142451</c:v>
                </c:pt>
                <c:pt idx="1146">
                  <c:v>4.7338355139493471</c:v>
                </c:pt>
                <c:pt idx="1147">
                  <c:v>4.7393907517560354</c:v>
                </c:pt>
                <c:pt idx="1148">
                  <c:v>4.7405984121487936</c:v>
                </c:pt>
                <c:pt idx="1149">
                  <c:v>4.7418060725415527</c:v>
                </c:pt>
                <c:pt idx="1150">
                  <c:v>4.7463951820340329</c:v>
                </c:pt>
                <c:pt idx="1151">
                  <c:v>4.7524334839978248</c:v>
                </c:pt>
                <c:pt idx="1152">
                  <c:v>4.7565395293332031</c:v>
                </c:pt>
                <c:pt idx="1153">
                  <c:v>4.7604040425900287</c:v>
                </c:pt>
                <c:pt idx="1154">
                  <c:v>4.7645100879254061</c:v>
                </c:pt>
                <c:pt idx="1155">
                  <c:v>4.7705483898891972</c:v>
                </c:pt>
                <c:pt idx="1156">
                  <c:v>4.7763451597744364</c:v>
                </c:pt>
                <c:pt idx="1157">
                  <c:v>4.7732052427532663</c:v>
                </c:pt>
                <c:pt idx="1158">
                  <c:v>4.7840741862880893</c:v>
                </c:pt>
                <c:pt idx="1159">
                  <c:v>4.7855233787593994</c:v>
                </c:pt>
                <c:pt idx="1160">
                  <c:v>4.7922862769588441</c:v>
                </c:pt>
                <c:pt idx="1161">
                  <c:v>4.8026721563365644</c:v>
                </c:pt>
                <c:pt idx="1162">
                  <c:v>4.8062951375148391</c:v>
                </c:pt>
                <c:pt idx="1163">
                  <c:v>4.8099181186931137</c:v>
                </c:pt>
                <c:pt idx="1164">
                  <c:v>4.8181302093638694</c:v>
                </c:pt>
                <c:pt idx="1165">
                  <c:v>4.8270668962702796</c:v>
                </c:pt>
                <c:pt idx="1166">
                  <c:v>4.8289991528986933</c:v>
                </c:pt>
                <c:pt idx="1167">
                  <c:v>4.8333467303126234</c:v>
                </c:pt>
                <c:pt idx="1168">
                  <c:v>4.8381773718836554</c:v>
                </c:pt>
                <c:pt idx="1169">
                  <c:v>4.8418003530619291</c:v>
                </c:pt>
                <c:pt idx="1170">
                  <c:v>4.8478386550257202</c:v>
                </c:pt>
                <c:pt idx="1171">
                  <c:v>4.8548430853037186</c:v>
                </c:pt>
                <c:pt idx="1172">
                  <c:v>4.8599152589533032</c:v>
                </c:pt>
                <c:pt idx="1173">
                  <c:v>4.8628136438959224</c:v>
                </c:pt>
                <c:pt idx="1174">
                  <c:v>4.8657120288385425</c:v>
                </c:pt>
                <c:pt idx="1175">
                  <c:v>4.8717503308023344</c:v>
                </c:pt>
                <c:pt idx="1176">
                  <c:v>4.87416565158785</c:v>
                </c:pt>
                <c:pt idx="1177">
                  <c:v>4.8794793573159865</c:v>
                </c:pt>
                <c:pt idx="1178">
                  <c:v>4.8876914479867422</c:v>
                </c:pt>
                <c:pt idx="1179">
                  <c:v>4.889382172536604</c:v>
                </c:pt>
                <c:pt idx="1180">
                  <c:v>4.8980773273644642</c:v>
                </c:pt>
                <c:pt idx="1181">
                  <c:v>4.9058063538781171</c:v>
                </c:pt>
                <c:pt idx="1182">
                  <c:v>4.9111200596062528</c:v>
                </c:pt>
                <c:pt idx="1183">
                  <c:v>4.9161922332558374</c:v>
                </c:pt>
                <c:pt idx="1184">
                  <c:v>4.9186075540413539</c:v>
                </c:pt>
                <c:pt idx="1185">
                  <c:v>4.9265781126335577</c:v>
                </c:pt>
                <c:pt idx="1186">
                  <c:v>4.9335825429115552</c:v>
                </c:pt>
                <c:pt idx="1187">
                  <c:v>4.9401039090324499</c:v>
                </c:pt>
                <c:pt idx="1188">
                  <c:v>4.946142210996241</c:v>
                </c:pt>
                <c:pt idx="1189">
                  <c:v>4.950731320488722</c:v>
                </c:pt>
                <c:pt idx="1190">
                  <c:v>4.9543543016669975</c:v>
                </c:pt>
                <c:pt idx="1191">
                  <c:v>4.9560450262168585</c:v>
                </c:pt>
                <c:pt idx="1192">
                  <c:v>4.9606341357093395</c:v>
                </c:pt>
                <c:pt idx="1193">
                  <c:v>4.9640155848090624</c:v>
                </c:pt>
                <c:pt idx="1194">
                  <c:v>4.967638565987337</c:v>
                </c:pt>
                <c:pt idx="1195">
                  <c:v>4.9751260604224381</c:v>
                </c:pt>
                <c:pt idx="1196">
                  <c:v>4.9763337208151963</c:v>
                </c:pt>
                <c:pt idx="1197">
                  <c:v>4.9843042794074002</c:v>
                </c:pt>
                <c:pt idx="1198">
                  <c:v>4.9874441964285712</c:v>
                </c:pt>
                <c:pt idx="1199">
                  <c:v>4.9903425813711921</c:v>
                </c:pt>
                <c:pt idx="1200">
                  <c:v>4.9946901587851213</c:v>
                </c:pt>
                <c:pt idx="1201">
                  <c:v>4.9997623324347051</c:v>
                </c:pt>
                <c:pt idx="1202">
                  <c:v>5.0067667627127017</c:v>
                </c:pt>
                <c:pt idx="1203">
                  <c:v>5.0077328910269072</c:v>
                </c:pt>
                <c:pt idx="1204">
                  <c:v>5.0164280458547665</c:v>
                </c:pt>
                <c:pt idx="1205">
                  <c:v>5.020292559111593</c:v>
                </c:pt>
                <c:pt idx="1206">
                  <c:v>5.0270554573110395</c:v>
                </c:pt>
                <c:pt idx="1207">
                  <c:v>5.0326106951177279</c:v>
                </c:pt>
                <c:pt idx="1208">
                  <c:v>5.035750612138898</c:v>
                </c:pt>
                <c:pt idx="1209">
                  <c:v>5.046378023595171</c:v>
                </c:pt>
                <c:pt idx="1210">
                  <c:v>5.0473441519093782</c:v>
                </c:pt>
                <c:pt idx="1211">
                  <c:v>5.0541070501088239</c:v>
                </c:pt>
                <c:pt idx="1212">
                  <c:v>5.0594207558369604</c:v>
                </c:pt>
                <c:pt idx="1213">
                  <c:v>5.0632852690937868</c:v>
                </c:pt>
                <c:pt idx="1214">
                  <c:v>5.0644929294865451</c:v>
                </c:pt>
                <c:pt idx="1215">
                  <c:v>5.0676328465077169</c:v>
                </c:pt>
                <c:pt idx="1216">
                  <c:v>5.0685989748219233</c:v>
                </c:pt>
                <c:pt idx="1217">
                  <c:v>5.0710142956074398</c:v>
                </c:pt>
                <c:pt idx="1218">
                  <c:v>5.0736711484715071</c:v>
                </c:pt>
                <c:pt idx="1219">
                  <c:v>5.0792263862781954</c:v>
                </c:pt>
                <c:pt idx="1220">
                  <c:v>5.0797094504352982</c:v>
                </c:pt>
                <c:pt idx="1221">
                  <c:v>5.07995098251385</c:v>
                </c:pt>
                <c:pt idx="1222">
                  <c:v>5.0838154957706765</c:v>
                </c:pt>
                <c:pt idx="1223">
                  <c:v>5.0857477523990902</c:v>
                </c:pt>
                <c:pt idx="1224">
                  <c:v>5.0910614581272258</c:v>
                </c:pt>
                <c:pt idx="1225">
                  <c:v>5.0934767789127413</c:v>
                </c:pt>
                <c:pt idx="1226">
                  <c:v>5.0980658884052232</c:v>
                </c:pt>
                <c:pt idx="1227">
                  <c:v>5.1019304016620488</c:v>
                </c:pt>
                <c:pt idx="1228">
                  <c:v>5.108934831940048</c:v>
                </c:pt>
                <c:pt idx="1229">
                  <c:v>5.1185961150821138</c:v>
                </c:pt>
                <c:pt idx="1230">
                  <c:v>5.1229436924960439</c:v>
                </c:pt>
                <c:pt idx="1231">
                  <c:v>5.1265666736743185</c:v>
                </c:pt>
                <c:pt idx="1232">
                  <c:v>5.1333295718737642</c:v>
                </c:pt>
                <c:pt idx="1233">
                  <c:v>5.1362279568163833</c:v>
                </c:pt>
                <c:pt idx="1234">
                  <c:v>5.1376771492876925</c:v>
                </c:pt>
                <c:pt idx="1235">
                  <c:v>5.1410585983874153</c:v>
                </c:pt>
                <c:pt idx="1236">
                  <c:v>5.1405755342303125</c:v>
                </c:pt>
                <c:pt idx="1237">
                  <c:v>5.1441985154085872</c:v>
                </c:pt>
                <c:pt idx="1238">
                  <c:v>5.1483045607439646</c:v>
                </c:pt>
                <c:pt idx="1239">
                  <c:v>5.1524106060793429</c:v>
                </c:pt>
                <c:pt idx="1240">
                  <c:v>5.1541013306292047</c:v>
                </c:pt>
                <c:pt idx="1241">
                  <c:v>5.1591735042787885</c:v>
                </c:pt>
                <c:pt idx="1242">
                  <c:v>5.1635210816927186</c:v>
                </c:pt>
                <c:pt idx="1243">
                  <c:v>5.1669025307924406</c:v>
                </c:pt>
                <c:pt idx="1244">
                  <c:v>5.1678686591066478</c:v>
                </c:pt>
                <c:pt idx="1245">
                  <c:v>5.1753561535417489</c:v>
                </c:pt>
                <c:pt idx="1246">
                  <c:v>5.1792206667985745</c:v>
                </c:pt>
                <c:pt idx="1247">
                  <c:v>5.1763222818559544</c:v>
                </c:pt>
                <c:pt idx="1248">
                  <c:v>5.1855005008409183</c:v>
                </c:pt>
                <c:pt idx="1249">
                  <c:v>5.1881573537049857</c:v>
                </c:pt>
                <c:pt idx="1250">
                  <c:v>5.1934710594331204</c:v>
                </c:pt>
                <c:pt idx="1251">
                  <c:v>5.1983017010041532</c:v>
                </c:pt>
                <c:pt idx="1252">
                  <c:v>5.2072383879105653</c:v>
                </c:pt>
                <c:pt idx="1253">
                  <c:v>5.2130351577958045</c:v>
                </c:pt>
                <c:pt idx="1254">
                  <c:v>5.2185903956024928</c:v>
                </c:pt>
                <c:pt idx="1255">
                  <c:v>5.2263194221161458</c:v>
                </c:pt>
                <c:pt idx="1256">
                  <c:v>5.2381544939651761</c:v>
                </c:pt>
                <c:pt idx="1257">
                  <c:v>5.2403282826721407</c:v>
                </c:pt>
                <c:pt idx="1258">
                  <c:v>5.2509556941284128</c:v>
                </c:pt>
                <c:pt idx="1259">
                  <c:v>5.2594093168777194</c:v>
                </c:pt>
                <c:pt idx="1260">
                  <c:v>5.2647230226058559</c:v>
                </c:pt>
                <c:pt idx="1261">
                  <c:v>5.2705197924910951</c:v>
                </c:pt>
                <c:pt idx="1262">
                  <c:v>5.2743843057479216</c:v>
                </c:pt>
                <c:pt idx="1263">
                  <c:v>5.2804226077117118</c:v>
                </c:pt>
                <c:pt idx="1264">
                  <c:v>5.2850117172041928</c:v>
                </c:pt>
                <c:pt idx="1265">
                  <c:v>5.2917746154036385</c:v>
                </c:pt>
                <c:pt idx="1266">
                  <c:v>5.2958806607390176</c:v>
                </c:pt>
                <c:pt idx="1267">
                  <c:v>5.2990205777601886</c:v>
                </c:pt>
                <c:pt idx="1268">
                  <c:v>5.3033681551741179</c:v>
                </c:pt>
                <c:pt idx="1269">
                  <c:v>5.3096479892164608</c:v>
                </c:pt>
                <c:pt idx="1270">
                  <c:v>5.3144786307874936</c:v>
                </c:pt>
                <c:pt idx="1271">
                  <c:v>5.3185846761228719</c:v>
                </c:pt>
                <c:pt idx="1272">
                  <c:v>5.3231737856153538</c:v>
                </c:pt>
                <c:pt idx="1273">
                  <c:v>5.3287290234220412</c:v>
                </c:pt>
                <c:pt idx="1274">
                  <c:v>5.339839499035417</c:v>
                </c:pt>
                <c:pt idx="1275">
                  <c:v>5.3408056273496225</c:v>
                </c:pt>
                <c:pt idx="1276">
                  <c:v>5.344428608527898</c:v>
                </c:pt>
                <c:pt idx="1277">
                  <c:v>5.35046691049169</c:v>
                </c:pt>
                <c:pt idx="1278">
                  <c:v>5.3565052124554811</c:v>
                </c:pt>
                <c:pt idx="1279">
                  <c:v>5.3618189181836184</c:v>
                </c:pt>
                <c:pt idx="1280">
                  <c:v>5.3671326239117541</c:v>
                </c:pt>
                <c:pt idx="1281">
                  <c:v>5.3702725409329242</c:v>
                </c:pt>
                <c:pt idx="1282">
                  <c:v>5.3772769712109225</c:v>
                </c:pt>
                <c:pt idx="1283">
                  <c:v>5.3806584203106453</c:v>
                </c:pt>
                <c:pt idx="1284">
                  <c:v>5.3859721260387818</c:v>
                </c:pt>
                <c:pt idx="1285">
                  <c:v>5.3939426846309848</c:v>
                </c:pt>
                <c:pt idx="1286">
                  <c:v>5.3951503450237439</c:v>
                </c:pt>
                <c:pt idx="1287">
                  <c:v>5.4004640507518804</c:v>
                </c:pt>
                <c:pt idx="1288">
                  <c:v>5.4033624356945005</c:v>
                </c:pt>
                <c:pt idx="1289">
                  <c:v>5.4079515451869815</c:v>
                </c:pt>
                <c:pt idx="1290">
                  <c:v>5.4120575905223589</c:v>
                </c:pt>
                <c:pt idx="1291">
                  <c:v>5.4147144433864272</c:v>
                </c:pt>
                <c:pt idx="1292">
                  <c:v>5.4183374245647009</c:v>
                </c:pt>
                <c:pt idx="1293">
                  <c:v>5.4241341944499402</c:v>
                </c:pt>
                <c:pt idx="1294">
                  <c:v>5.4200281491145628</c:v>
                </c:pt>
                <c:pt idx="1295">
                  <c:v>5.4214773415858728</c:v>
                </c:pt>
                <c:pt idx="1296">
                  <c:v>5.4229265340571828</c:v>
                </c:pt>
                <c:pt idx="1297">
                  <c:v>5.4284817718638703</c:v>
                </c:pt>
                <c:pt idx="1298">
                  <c:v>5.4364523304560741</c:v>
                </c:pt>
                <c:pt idx="1299">
                  <c:v>5.4424906324198652</c:v>
                </c:pt>
                <c:pt idx="1300">
                  <c:v>5.4485289343836572</c:v>
                </c:pt>
                <c:pt idx="1301">
                  <c:v>5.4528765117975864</c:v>
                </c:pt>
                <c:pt idx="1302">
                  <c:v>5.4574656212900665</c:v>
                </c:pt>
                <c:pt idx="1303">
                  <c:v>5.461330134546893</c:v>
                </c:pt>
                <c:pt idx="1304">
                  <c:v>5.4647115836466158</c:v>
                </c:pt>
                <c:pt idx="1305">
                  <c:v>5.4734067384744751</c:v>
                </c:pt>
                <c:pt idx="1306">
                  <c:v>5.4758220592599915</c:v>
                </c:pt>
                <c:pt idx="1307">
                  <c:v>5.481135764988128</c:v>
                </c:pt>
                <c:pt idx="1308">
                  <c:v>5.4859664065591609</c:v>
                </c:pt>
                <c:pt idx="1309">
                  <c:v>5.4924877726800547</c:v>
                </c:pt>
                <c:pt idx="1310">
                  <c:v>5.499733735036604</c:v>
                </c:pt>
                <c:pt idx="1311">
                  <c:v>5.5055305049218441</c:v>
                </c:pt>
                <c:pt idx="1312">
                  <c:v>5.511810338964187</c:v>
                </c:pt>
                <c:pt idx="1313">
                  <c:v>5.5202639617134937</c:v>
                </c:pt>
                <c:pt idx="1314">
                  <c:v>5.5263022636772838</c:v>
                </c:pt>
                <c:pt idx="1315">
                  <c:v>5.5301667769341121</c:v>
                </c:pt>
                <c:pt idx="1316">
                  <c:v>5.5340312901909376</c:v>
                </c:pt>
                <c:pt idx="1317">
                  <c:v>5.5359635468193513</c:v>
                </c:pt>
                <c:pt idx="1318">
                  <c:v>5.5381373355263159</c:v>
                </c:pt>
                <c:pt idx="1319">
                  <c:v>5.5492478111396908</c:v>
                </c:pt>
                <c:pt idx="1320">
                  <c:v>5.5540784527107245</c:v>
                </c:pt>
                <c:pt idx="1321">
                  <c:v>5.5567353055747928</c:v>
                </c:pt>
                <c:pt idx="1322">
                  <c:v>5.5613244150672738</c:v>
                </c:pt>
                <c:pt idx="1323">
                  <c:v>5.5632566716956866</c:v>
                </c:pt>
                <c:pt idx="1324">
                  <c:v>5.5666381207954094</c:v>
                </c:pt>
                <c:pt idx="1325">
                  <c:v>5.5738840831519587</c:v>
                </c:pt>
                <c:pt idx="1326">
                  <c:v>5.5806469813514044</c:v>
                </c:pt>
                <c:pt idx="1327">
                  <c:v>5.585719155000989</c:v>
                </c:pt>
                <c:pt idx="1328">
                  <c:v>5.5905497965720228</c:v>
                </c:pt>
                <c:pt idx="1329">
                  <c:v>5.5965880985358138</c:v>
                </c:pt>
                <c:pt idx="1330">
                  <c:v>5.6021433363425013</c:v>
                </c:pt>
                <c:pt idx="1331">
                  <c:v>5.6064909137564305</c:v>
                </c:pt>
                <c:pt idx="1332">
                  <c:v>5.6151860685842898</c:v>
                </c:pt>
                <c:pt idx="1333">
                  <c:v>5.6241227554907001</c:v>
                </c:pt>
                <c:pt idx="1334">
                  <c:v>5.6311271857686975</c:v>
                </c:pt>
                <c:pt idx="1335">
                  <c:v>5.6366824235753858</c:v>
                </c:pt>
                <c:pt idx="1336">
                  <c:v>5.6376485518895922</c:v>
                </c:pt>
                <c:pt idx="1337">
                  <c:v>5.6407884689107632</c:v>
                </c:pt>
                <c:pt idx="1338">
                  <c:v>5.6446529821675879</c:v>
                </c:pt>
                <c:pt idx="1339">
                  <c:v>5.6502082199742771</c:v>
                </c:pt>
                <c:pt idx="1340">
                  <c:v>5.6547973294667582</c:v>
                </c:pt>
                <c:pt idx="1341">
                  <c:v>5.6584203106450328</c:v>
                </c:pt>
                <c:pt idx="1342">
                  <c:v>5.6651832088444793</c:v>
                </c:pt>
                <c:pt idx="1343">
                  <c:v>5.6685646579442031</c:v>
                </c:pt>
                <c:pt idx="1344">
                  <c:v>5.6746029599079932</c:v>
                </c:pt>
                <c:pt idx="1345">
                  <c:v>5.6832981147358534</c:v>
                </c:pt>
                <c:pt idx="1346">
                  <c:v>5.6866795638355754</c:v>
                </c:pt>
                <c:pt idx="1347">
                  <c:v>5.68885335254254</c:v>
                </c:pt>
                <c:pt idx="1348">
                  <c:v>5.6915102054066082</c:v>
                </c:pt>
                <c:pt idx="1349">
                  <c:v>5.6919932695637119</c:v>
                </c:pt>
                <c:pt idx="1350">
                  <c:v>5.6919932695637119</c:v>
                </c:pt>
                <c:pt idx="1351">
                  <c:v>5.6970654432132974</c:v>
                </c:pt>
                <c:pt idx="1352">
                  <c:v>5.7014130206272258</c:v>
                </c:pt>
                <c:pt idx="1353">
                  <c:v>5.7098666433765324</c:v>
                </c:pt>
                <c:pt idx="1354">
                  <c:v>5.7146972849475661</c:v>
                </c:pt>
                <c:pt idx="1355">
                  <c:v>5.7209771189899072</c:v>
                </c:pt>
                <c:pt idx="1356">
                  <c:v>5.7221847793826655</c:v>
                </c:pt>
                <c:pt idx="1357">
                  <c:v>5.7250831643252855</c:v>
                </c:pt>
                <c:pt idx="1358">
                  <c:v>5.7253246964038382</c:v>
                </c:pt>
                <c:pt idx="1359">
                  <c:v>5.7308799342105248</c:v>
                </c:pt>
                <c:pt idx="1360">
                  <c:v>5.7354690437030058</c:v>
                </c:pt>
                <c:pt idx="1361">
                  <c:v>5.7424734739810042</c:v>
                </c:pt>
                <c:pt idx="1362">
                  <c:v>5.7518932250445189</c:v>
                </c:pt>
                <c:pt idx="1363">
                  <c:v>5.7547916099871381</c:v>
                </c:pt>
                <c:pt idx="1364">
                  <c:v>5.7605883798723774</c:v>
                </c:pt>
                <c:pt idx="1365">
                  <c:v>5.7656605535219621</c:v>
                </c:pt>
                <c:pt idx="1366">
                  <c:v>5.7700081309358913</c:v>
                </c:pt>
                <c:pt idx="1367">
                  <c:v>5.7755633687425796</c:v>
                </c:pt>
                <c:pt idx="1368">
                  <c:v>5.7765294970567869</c:v>
                </c:pt>
                <c:pt idx="1369">
                  <c:v>5.7789448178423033</c:v>
                </c:pt>
                <c:pt idx="1370">
                  <c:v>5.784016991491888</c:v>
                </c:pt>
                <c:pt idx="1371">
                  <c:v>5.7895722292985763</c:v>
                </c:pt>
                <c:pt idx="1372">
                  <c:v>5.7946444029481601</c:v>
                </c:pt>
                <c:pt idx="1373">
                  <c:v>5.8004411728333993</c:v>
                </c:pt>
                <c:pt idx="1374">
                  <c:v>5.8074456031113968</c:v>
                </c:pt>
                <c:pt idx="1375">
                  <c:v>5.8120347126038778</c:v>
                </c:pt>
                <c:pt idx="1376">
                  <c:v>5.8166238220963589</c:v>
                </c:pt>
                <c:pt idx="1377">
                  <c:v>5.8233867202958045</c:v>
                </c:pt>
                <c:pt idx="1378">
                  <c:v>5.8274927656311837</c:v>
                </c:pt>
                <c:pt idx="1379">
                  <c:v>5.8313572788880093</c:v>
                </c:pt>
                <c:pt idx="1380">
                  <c:v>5.8349802600662839</c:v>
                </c:pt>
                <c:pt idx="1381">
                  <c:v>5.837637112930353</c:v>
                </c:pt>
                <c:pt idx="1382">
                  <c:v>5.8463322677582115</c:v>
                </c:pt>
                <c:pt idx="1383">
                  <c:v>5.8456076715225551</c:v>
                </c:pt>
                <c:pt idx="1384">
                  <c:v>5.8499552489364861</c:v>
                </c:pt>
                <c:pt idx="1385">
                  <c:v>5.8557520188217254</c:v>
                </c:pt>
                <c:pt idx="1386">
                  <c:v>5.8627564490997228</c:v>
                </c:pt>
                <c:pt idx="1387">
                  <c:v>5.871693136006134</c:v>
                </c:pt>
                <c:pt idx="1388">
                  <c:v>5.8743499888702022</c:v>
                </c:pt>
                <c:pt idx="1389">
                  <c:v>5.8794221625197878</c:v>
                </c:pt>
                <c:pt idx="1390">
                  <c:v>5.8864265927977852</c:v>
                </c:pt>
                <c:pt idx="1391">
                  <c:v>5.8898080418975081</c:v>
                </c:pt>
                <c:pt idx="1392">
                  <c:v>5.8946386834685409</c:v>
                </c:pt>
                <c:pt idx="1393">
                  <c:v>5.8960878759398527</c:v>
                </c:pt>
                <c:pt idx="1394">
                  <c:v>5.9040584345320557</c:v>
                </c:pt>
                <c:pt idx="1395">
                  <c:v>5.9042999666106075</c:v>
                </c:pt>
                <c:pt idx="1396">
                  <c:v>5.9149273780668787</c:v>
                </c:pt>
                <c:pt idx="1397">
                  <c:v>5.9214487441877734</c:v>
                </c:pt>
                <c:pt idx="1398">
                  <c:v>5.9257963216017027</c:v>
                </c:pt>
                <c:pt idx="1399">
                  <c:v>5.9291777707014264</c:v>
                </c:pt>
                <c:pt idx="1400">
                  <c:v>5.9330422839582511</c:v>
                </c:pt>
                <c:pt idx="1401">
                  <c:v>5.9390805859220421</c:v>
                </c:pt>
                <c:pt idx="1402">
                  <c:v>5.9427035671003168</c:v>
                </c:pt>
                <c:pt idx="1403">
                  <c:v>5.9499495294568661</c:v>
                </c:pt>
                <c:pt idx="1404">
                  <c:v>5.9555047672635544</c:v>
                </c:pt>
                <c:pt idx="1405">
                  <c:v>5.9591277484418281</c:v>
                </c:pt>
                <c:pt idx="1406">
                  <c:v>5.968789031583893</c:v>
                </c:pt>
                <c:pt idx="1407">
                  <c:v>5.9707212882123075</c:v>
                </c:pt>
                <c:pt idx="1408">
                  <c:v>5.9743442693905822</c:v>
                </c:pt>
                <c:pt idx="1409">
                  <c:v>5.9772426543332013</c:v>
                </c:pt>
                <c:pt idx="1410">
                  <c:v>5.9801410392758205</c:v>
                </c:pt>
                <c:pt idx="1411">
                  <c:v>5.9820732959042342</c:v>
                </c:pt>
                <c:pt idx="1412">
                  <c:v>5.9847301487683024</c:v>
                </c:pt>
                <c:pt idx="1413">
                  <c:v>5.991493046967749</c:v>
                </c:pt>
                <c:pt idx="1414">
                  <c:v>5.9968067526958828</c:v>
                </c:pt>
                <c:pt idx="1415">
                  <c:v>5.9989805414028483</c:v>
                </c:pt>
                <c:pt idx="1416">
                  <c:v>6.0122648057231887</c:v>
                </c:pt>
                <c:pt idx="1417">
                  <c:v>6.0190277039226361</c:v>
                </c:pt>
                <c:pt idx="1418">
                  <c:v>6.0255490700435299</c:v>
                </c:pt>
                <c:pt idx="1419">
                  <c:v>6.0306212436931137</c:v>
                </c:pt>
                <c:pt idx="1420">
                  <c:v>6.034968821107042</c:v>
                </c:pt>
                <c:pt idx="1421">
                  <c:v>6.039316398520973</c:v>
                </c:pt>
                <c:pt idx="1422">
                  <c:v>6.0463208287989705</c:v>
                </c:pt>
                <c:pt idx="1423">
                  <c:v>6.0509099382914515</c:v>
                </c:pt>
                <c:pt idx="1424">
                  <c:v>6.0533252590769688</c:v>
                </c:pt>
                <c:pt idx="1425">
                  <c:v>6.0583974327265535</c:v>
                </c:pt>
                <c:pt idx="1426">
                  <c:v>6.0666095233973092</c:v>
                </c:pt>
                <c:pt idx="1427">
                  <c:v>6.071681697046893</c:v>
                </c:pt>
                <c:pt idx="1428">
                  <c:v>6.0760292744608231</c:v>
                </c:pt>
                <c:pt idx="1429">
                  <c:v>6.0813429801889587</c:v>
                </c:pt>
                <c:pt idx="1430">
                  <c:v>6.0830337047388205</c:v>
                </c:pt>
                <c:pt idx="1431">
                  <c:v>6.0873812821527507</c:v>
                </c:pt>
                <c:pt idx="1432">
                  <c:v>6.0941441803521963</c:v>
                </c:pt>
                <c:pt idx="1433">
                  <c:v>6.1040469955728129</c:v>
                </c:pt>
                <c:pt idx="1434">
                  <c:v>6.1074284446725358</c:v>
                </c:pt>
                <c:pt idx="1435">
                  <c:v>6.1110514258508104</c:v>
                </c:pt>
                <c:pt idx="1436">
                  <c:v>6.1180558561288088</c:v>
                </c:pt>
                <c:pt idx="1437">
                  <c:v>6.1214373052285325</c:v>
                </c:pt>
                <c:pt idx="1438">
                  <c:v>6.134480037470321</c:v>
                </c:pt>
                <c:pt idx="1439">
                  <c:v>6.1378614865700438</c:v>
                </c:pt>
                <c:pt idx="1440">
                  <c:v>6.1426921281410767</c:v>
                </c:pt>
                <c:pt idx="1441">
                  <c:v>6.1446243847694895</c:v>
                </c:pt>
                <c:pt idx="1442">
                  <c:v>6.1460735772407995</c:v>
                </c:pt>
                <c:pt idx="1443">
                  <c:v>6.1506626867332805</c:v>
                </c:pt>
                <c:pt idx="1444">
                  <c:v>6.1552517962257616</c:v>
                </c:pt>
                <c:pt idx="1445">
                  <c:v>6.1610485661110008</c:v>
                </c:pt>
                <c:pt idx="1446">
                  <c:v>6.1666038039176883</c:v>
                </c:pt>
                <c:pt idx="1447">
                  <c:v>6.1731251700385821</c:v>
                </c:pt>
                <c:pt idx="1448">
                  <c:v>6.1789219399238213</c:v>
                </c:pt>
                <c:pt idx="1449">
                  <c:v>6.1852017739661642</c:v>
                </c:pt>
                <c:pt idx="1450">
                  <c:v>6.1941384608725754</c:v>
                </c:pt>
                <c:pt idx="1451">
                  <c:v>6.1963122495795409</c:v>
                </c:pt>
                <c:pt idx="1452">
                  <c:v>6.2052489364859511</c:v>
                </c:pt>
                <c:pt idx="1453">
                  <c:v>6.2108041742926394</c:v>
                </c:pt>
                <c:pt idx="1454">
                  <c:v>6.2079057893500194</c:v>
                </c:pt>
                <c:pt idx="1455">
                  <c:v>6.2127364309210522</c:v>
                </c:pt>
                <c:pt idx="1456">
                  <c:v>6.2182916687277405</c:v>
                </c:pt>
                <c:pt idx="1457">
                  <c:v>6.2233638423773252</c:v>
                </c:pt>
                <c:pt idx="1458">
                  <c:v>6.226745291477048</c:v>
                </c:pt>
                <c:pt idx="1459">
                  <c:v>6.2296436764196672</c:v>
                </c:pt>
                <c:pt idx="1460">
                  <c:v>6.2294021443411154</c:v>
                </c:pt>
                <c:pt idx="1461">
                  <c:v>6.2359235104620101</c:v>
                </c:pt>
                <c:pt idx="1462">
                  <c:v>6.2426864086614557</c:v>
                </c:pt>
                <c:pt idx="1463">
                  <c:v>6.2470339860753867</c:v>
                </c:pt>
                <c:pt idx="1464">
                  <c:v>6.2530722880391778</c:v>
                </c:pt>
                <c:pt idx="1465">
                  <c:v>6.2579029296102098</c:v>
                </c:pt>
                <c:pt idx="1466">
                  <c:v>6.2646658278096554</c:v>
                </c:pt>
                <c:pt idx="1467">
                  <c:v>6.2665980844380691</c:v>
                </c:pt>
                <c:pt idx="1468">
                  <c:v>6.272877918480412</c:v>
                </c:pt>
                <c:pt idx="1469">
                  <c:v>6.2803654129155131</c:v>
                </c:pt>
                <c:pt idx="1470">
                  <c:v>6.2813315412297204</c:v>
                </c:pt>
                <c:pt idx="1471">
                  <c:v>6.2854375865650978</c:v>
                </c:pt>
                <c:pt idx="1472">
                  <c:v>6.2919589526859907</c:v>
                </c:pt>
                <c:pt idx="1473">
                  <c:v>6.2963065300999208</c:v>
                </c:pt>
                <c:pt idx="1474">
                  <c:v>6.2970311263355754</c:v>
                </c:pt>
                <c:pt idx="1475">
                  <c:v>6.3028278962208146</c:v>
                </c:pt>
                <c:pt idx="1476">
                  <c:v>6.3008956395924018</c:v>
                </c:pt>
                <c:pt idx="1477">
                  <c:v>6.3074170057132957</c:v>
                </c:pt>
                <c:pt idx="1478">
                  <c:v>6.3107984548130185</c:v>
                </c:pt>
                <c:pt idx="1479">
                  <c:v>6.3132137755985349</c:v>
                </c:pt>
                <c:pt idx="1480">
                  <c:v>6.3226335266620497</c:v>
                </c:pt>
                <c:pt idx="1481">
                  <c:v>6.3293964248614953</c:v>
                </c:pt>
                <c:pt idx="1482">
                  <c:v>6.3356762589038382</c:v>
                </c:pt>
                <c:pt idx="1483">
                  <c:v>6.3455790741244549</c:v>
                </c:pt>
                <c:pt idx="1484">
                  <c:v>6.3506512477740396</c:v>
                </c:pt>
                <c:pt idx="1485">
                  <c:v>6.3547572931094178</c:v>
                </c:pt>
                <c:pt idx="1486">
                  <c:v>6.3586218063662443</c:v>
                </c:pt>
                <c:pt idx="1487">
                  <c:v>6.363693980015829</c:v>
                </c:pt>
                <c:pt idx="1488">
                  <c:v>6.3649016404085872</c:v>
                </c:pt>
                <c:pt idx="1489">
                  <c:v>6.3740798593935493</c:v>
                </c:pt>
                <c:pt idx="1490">
                  <c:v>6.3755290518648602</c:v>
                </c:pt>
                <c:pt idx="1491">
                  <c:v>6.3762536481005148</c:v>
                </c:pt>
                <c:pt idx="1492">
                  <c:v>6.3806012255144449</c:v>
                </c:pt>
                <c:pt idx="1493">
                  <c:v>6.3854318670854777</c:v>
                </c:pt>
                <c:pt idx="1494">
                  <c:v>6.395817746463198</c:v>
                </c:pt>
                <c:pt idx="1495">
                  <c:v>6.4001653238771281</c:v>
                </c:pt>
                <c:pt idx="1496">
                  <c:v>6.4037883050554028</c:v>
                </c:pt>
                <c:pt idx="1497">
                  <c:v>6.4103096711762966</c:v>
                </c:pt>
                <c:pt idx="1498">
                  <c:v>6.4211786147111214</c:v>
                </c:pt>
                <c:pt idx="1499">
                  <c:v>6.4226278071824314</c:v>
                </c:pt>
                <c:pt idx="1500">
                  <c:v>6.4264923204392579</c:v>
                </c:pt>
                <c:pt idx="1501">
                  <c:v>6.4305983657746353</c:v>
                </c:pt>
                <c:pt idx="1502">
                  <c:v>6.4366366677384272</c:v>
                </c:pt>
                <c:pt idx="1503">
                  <c:v>6.4405011809952528</c:v>
                </c:pt>
                <c:pt idx="1504">
                  <c:v>6.4443656942520793</c:v>
                </c:pt>
                <c:pt idx="1505">
                  <c:v>6.4496793999802149</c:v>
                </c:pt>
                <c:pt idx="1506">
                  <c:v>6.4569253623367651</c:v>
                </c:pt>
                <c:pt idx="1507">
                  <c:v>6.4636882605362107</c:v>
                </c:pt>
                <c:pt idx="1508">
                  <c:v>6.4721418832855182</c:v>
                </c:pt>
                <c:pt idx="1509">
                  <c:v>6.4752818003066883</c:v>
                </c:pt>
                <c:pt idx="1510">
                  <c:v>6.4760063965423429</c:v>
                </c:pt>
                <c:pt idx="1511">
                  <c:v>6.4832523588988922</c:v>
                </c:pt>
                <c:pt idx="1512">
                  <c:v>6.4921890458053033</c:v>
                </c:pt>
                <c:pt idx="1513">
                  <c:v>6.4962950911406807</c:v>
                </c:pt>
                <c:pt idx="1514">
                  <c:v>6.4996765402404035</c:v>
                </c:pt>
                <c:pt idx="1515">
                  <c:v>6.5001596043975072</c:v>
                </c:pt>
                <c:pt idx="1516">
                  <c:v>6.5083716950682637</c:v>
                </c:pt>
                <c:pt idx="1517">
                  <c:v>6.5185160423674322</c:v>
                </c:pt>
                <c:pt idx="1518">
                  <c:v>6.5250374084883278</c:v>
                </c:pt>
                <c:pt idx="1519">
                  <c:v>6.529384985902257</c:v>
                </c:pt>
                <c:pt idx="1520">
                  <c:v>6.532766435001979</c:v>
                </c:pt>
                <c:pt idx="1521">
                  <c:v>6.5380801407301146</c:v>
                </c:pt>
                <c:pt idx="1522">
                  <c:v>6.542186186065492</c:v>
                </c:pt>
                <c:pt idx="1523">
                  <c:v>6.5472583597150757</c:v>
                </c:pt>
                <c:pt idx="1524">
                  <c:v>6.5542627899930732</c:v>
                </c:pt>
                <c:pt idx="1525">
                  <c:v>6.5603010919568652</c:v>
                </c:pt>
                <c:pt idx="1526">
                  <c:v>6.568271650549069</c:v>
                </c:pt>
                <c:pt idx="1527">
                  <c:v>6.5711700354916882</c:v>
                </c:pt>
                <c:pt idx="1528">
                  <c:v>6.575759144984171</c:v>
                </c:pt>
                <c:pt idx="1529">
                  <c:v>6.5871111526760968</c:v>
                </c:pt>
                <c:pt idx="1530">
                  <c:v>6.5953232433468534</c:v>
                </c:pt>
                <c:pt idx="1531">
                  <c:v>6.6025692057034027</c:v>
                </c:pt>
                <c:pt idx="1532">
                  <c:v>6.5994292886822317</c:v>
                </c:pt>
                <c:pt idx="1533">
                  <c:v>6.6057091227245737</c:v>
                </c:pt>
                <c:pt idx="1534">
                  <c:v>6.6119889567669174</c:v>
                </c:pt>
                <c:pt idx="1535">
                  <c:v>6.6185103228878104</c:v>
                </c:pt>
                <c:pt idx="1536">
                  <c:v>6.6204425795162232</c:v>
                </c:pt>
                <c:pt idx="1537">
                  <c:v>6.6264808814800134</c:v>
                </c:pt>
                <c:pt idx="1538">
                  <c:v>6.6337268438365626</c:v>
                </c:pt>
                <c:pt idx="1539">
                  <c:v>6.6431465949000765</c:v>
                </c:pt>
                <c:pt idx="1540">
                  <c:v>6.6460449798426975</c:v>
                </c:pt>
                <c:pt idx="1541">
                  <c:v>6.654498602592005</c:v>
                </c:pt>
                <c:pt idx="1542">
                  <c:v>6.6607784366343479</c:v>
                </c:pt>
                <c:pt idx="1543">
                  <c:v>6.6687489952265526</c:v>
                </c:pt>
                <c:pt idx="1544">
                  <c:v>6.6808255991541348</c:v>
                </c:pt>
                <c:pt idx="1545">
                  <c:v>6.6856562407251685</c:v>
                </c:pt>
                <c:pt idx="1546">
                  <c:v>6.690969946453305</c:v>
                </c:pt>
                <c:pt idx="1547">
                  <c:v>6.6970082484170952</c:v>
                </c:pt>
                <c:pt idx="1548">
                  <c:v>6.7047372749307481</c:v>
                </c:pt>
                <c:pt idx="1549">
                  <c:v>6.7088433202661255</c:v>
                </c:pt>
                <c:pt idx="1550">
                  <c:v>6.7143985580728129</c:v>
                </c:pt>
                <c:pt idx="1551">
                  <c:v>6.728165886550256</c:v>
                </c:pt>
                <c:pt idx="1552">
                  <c:v>6.7329965281212889</c:v>
                </c:pt>
                <c:pt idx="1553">
                  <c:v>6.7407255546349418</c:v>
                </c:pt>
                <c:pt idx="1554">
                  <c:v>6.7443485358132174</c:v>
                </c:pt>
                <c:pt idx="1555">
                  <c:v>6.7482130490700429</c:v>
                </c:pt>
                <c:pt idx="1556">
                  <c:v>6.7515944981697675</c:v>
                </c:pt>
                <c:pt idx="1557">
                  <c:v>6.7578743322121095</c:v>
                </c:pt>
                <c:pt idx="1558">
                  <c:v>6.7641541662544524</c:v>
                </c:pt>
                <c:pt idx="1559">
                  <c:v>6.770917064453899</c:v>
                </c:pt>
                <c:pt idx="1560">
                  <c:v>6.7762307701820337</c:v>
                </c:pt>
                <c:pt idx="1561">
                  <c:v>6.7813029438316184</c:v>
                </c:pt>
                <c:pt idx="1562">
                  <c:v>6.7863751174812021</c:v>
                </c:pt>
                <c:pt idx="1563">
                  <c:v>6.7899980986594768</c:v>
                </c:pt>
                <c:pt idx="1564">
                  <c:v>6.7926549515235459</c:v>
                </c:pt>
                <c:pt idx="1565">
                  <c:v>6.7953118043876133</c:v>
                </c:pt>
                <c:pt idx="1566">
                  <c:v>6.8006255101157498</c:v>
                </c:pt>
                <c:pt idx="1567">
                  <c:v>6.8040069592154735</c:v>
                </c:pt>
                <c:pt idx="1568">
                  <c:v>6.8056976837653336</c:v>
                </c:pt>
                <c:pt idx="1569">
                  <c:v>6.8119775178076774</c:v>
                </c:pt>
                <c:pt idx="1570">
                  <c:v>6.8182573518500194</c:v>
                </c:pt>
                <c:pt idx="1571">
                  <c:v>6.8259863783636723</c:v>
                </c:pt>
                <c:pt idx="1572">
                  <c:v>6.8320246803274642</c:v>
                </c:pt>
                <c:pt idx="1573">
                  <c:v>6.840236770998219</c:v>
                </c:pt>
                <c:pt idx="1574">
                  <c:v>6.8484488616689747</c:v>
                </c:pt>
                <c:pt idx="1575">
                  <c:v>6.8564194202611777</c:v>
                </c:pt>
                <c:pt idx="1576">
                  <c:v>6.8631823184606233</c:v>
                </c:pt>
                <c:pt idx="1577">
                  <c:v>6.865114575089037</c:v>
                </c:pt>
                <c:pt idx="1578">
                  <c:v>6.8730851336812409</c:v>
                </c:pt>
                <c:pt idx="1579">
                  <c:v>6.8750173903096536</c:v>
                </c:pt>
                <c:pt idx="1580">
                  <c:v>6.8788819035664801</c:v>
                </c:pt>
                <c:pt idx="1581">
                  <c:v>6.8979629377720615</c:v>
                </c:pt>
                <c:pt idx="1582">
                  <c:v>6.8972383415364051</c:v>
                </c:pt>
                <c:pt idx="1583">
                  <c:v>6.9025520472645425</c:v>
                </c:pt>
                <c:pt idx="1584">
                  <c:v>6.9076242209141281</c:v>
                </c:pt>
                <c:pt idx="1585">
                  <c:v>6.9151117153492274</c:v>
                </c:pt>
                <c:pt idx="1586">
                  <c:v>6.9211500173130176</c:v>
                </c:pt>
                <c:pt idx="1587">
                  <c:v>6.9267052551197068</c:v>
                </c:pt>
                <c:pt idx="1588">
                  <c:v>6.9361250061832216</c:v>
                </c:pt>
                <c:pt idx="1589">
                  <c:v>6.9334681533191542</c:v>
                </c:pt>
                <c:pt idx="1590">
                  <c:v>6.9426463723041163</c:v>
                </c:pt>
                <c:pt idx="1591">
                  <c:v>6.9518245912890784</c:v>
                </c:pt>
                <c:pt idx="1592">
                  <c:v>6.9566552328601112</c:v>
                </c:pt>
                <c:pt idx="1593">
                  <c:v>6.9636596631381078</c:v>
                </c:pt>
                <c:pt idx="1594">
                  <c:v>6.9682487726305888</c:v>
                </c:pt>
                <c:pt idx="1595">
                  <c:v>6.9750116708300363</c:v>
                </c:pt>
                <c:pt idx="1596">
                  <c:v>6.9791177161654154</c:v>
                </c:pt>
                <c:pt idx="1597">
                  <c:v>6.9824991652651383</c:v>
                </c:pt>
                <c:pt idx="1598">
                  <c:v>6.9902281917787903</c:v>
                </c:pt>
                <c:pt idx="1599">
                  <c:v>6.9916773842501003</c:v>
                </c:pt>
                <c:pt idx="1600">
                  <c:v>6.9969910899782368</c:v>
                </c:pt>
                <c:pt idx="1601">
                  <c:v>6.9989233466066487</c:v>
                </c:pt>
                <c:pt idx="1602">
                  <c:v>7.0039955202562325</c:v>
                </c:pt>
                <c:pt idx="1603">
                  <c:v>7.0085846297487144</c:v>
                </c:pt>
                <c:pt idx="1604">
                  <c:v>7.0143813996339537</c:v>
                </c:pt>
                <c:pt idx="1605">
                  <c:v>7.018487444969332</c:v>
                </c:pt>
                <c:pt idx="1606">
                  <c:v>7.0238011506974676</c:v>
                </c:pt>
                <c:pt idx="1607">
                  <c:v>7.0288733243470505</c:v>
                </c:pt>
                <c:pt idx="1608">
                  <c:v>7.0334624338395315</c:v>
                </c:pt>
                <c:pt idx="1609">
                  <c:v>7.0390176716462198</c:v>
                </c:pt>
                <c:pt idx="1610">
                  <c:v>7.0438483132172545</c:v>
                </c:pt>
                <c:pt idx="1611">
                  <c:v>7.0481958906311819</c:v>
                </c:pt>
                <c:pt idx="1612">
                  <c:v>7.0513358076523547</c:v>
                </c:pt>
                <c:pt idx="1613">
                  <c:v>7.0588233020874549</c:v>
                </c:pt>
                <c:pt idx="1614">
                  <c:v>7.061721687030075</c:v>
                </c:pt>
                <c:pt idx="1615">
                  <c:v>7.0663107965225551</c:v>
                </c:pt>
                <c:pt idx="1616">
                  <c:v>7.0711414380935871</c:v>
                </c:pt>
                <c:pt idx="1617">
                  <c:v>7.077179740057379</c:v>
                </c:pt>
                <c:pt idx="1618">
                  <c:v>7.0834595740997219</c:v>
                </c:pt>
                <c:pt idx="1619">
                  <c:v>7.0689676493866216</c:v>
                </c:pt>
                <c:pt idx="1620">
                  <c:v>7.0735567588791044</c:v>
                </c:pt>
                <c:pt idx="1621">
                  <c:v>7.0764551438217236</c:v>
                </c:pt>
                <c:pt idx="1622">
                  <c:v>7.0798365929214464</c:v>
                </c:pt>
                <c:pt idx="1623">
                  <c:v>7.0827349778640674</c:v>
                </c:pt>
                <c:pt idx="1624">
                  <c:v>7.0870825552779966</c:v>
                </c:pt>
                <c:pt idx="1625">
                  <c:v>7.0921547289275813</c:v>
                </c:pt>
                <c:pt idx="1626">
                  <c:v>7.0926377930846849</c:v>
                </c:pt>
                <c:pt idx="1627">
                  <c:v>7.0957777101058568</c:v>
                </c:pt>
                <c:pt idx="1628">
                  <c:v>7.0986760950484742</c:v>
                </c:pt>
                <c:pt idx="1629">
                  <c:v>7.1020575441481988</c:v>
                </c:pt>
                <c:pt idx="1630">
                  <c:v>7.1073712498763353</c:v>
                </c:pt>
                <c:pt idx="1631">
                  <c:v>7.1109942310546108</c:v>
                </c:pt>
                <c:pt idx="1632">
                  <c:v>7.1163079367827473</c:v>
                </c:pt>
                <c:pt idx="1633">
                  <c:v>7.121863174589433</c:v>
                </c:pt>
                <c:pt idx="1634">
                  <c:v>7.1271768803175695</c:v>
                </c:pt>
                <c:pt idx="1635">
                  <c:v>7.1274184123961222</c:v>
                </c:pt>
                <c:pt idx="1636">
                  <c:v>7.1312829256529477</c:v>
                </c:pt>
                <c:pt idx="1637">
                  <c:v>7.1421518691877717</c:v>
                </c:pt>
                <c:pt idx="1638">
                  <c:v>7.1462579145231473</c:v>
                </c:pt>
                <c:pt idx="1639">
                  <c:v>7.1559191976652148</c:v>
                </c:pt>
                <c:pt idx="1640">
                  <c:v>7.1624405637861086</c:v>
                </c:pt>
                <c:pt idx="1641">
                  <c:v>7.1696865261426579</c:v>
                </c:pt>
                <c:pt idx="1642">
                  <c:v>7.1750002318707944</c:v>
                </c:pt>
                <c:pt idx="1643">
                  <c:v>7.1832123225415501</c:v>
                </c:pt>
                <c:pt idx="1644">
                  <c:v>7.1909413490552012</c:v>
                </c:pt>
                <c:pt idx="1645">
                  <c:v>7.1948058623120295</c:v>
                </c:pt>
                <c:pt idx="1646">
                  <c:v>7.1967381189404422</c:v>
                </c:pt>
                <c:pt idx="1647">
                  <c:v>7.1967381189404422</c:v>
                </c:pt>
                <c:pt idx="1648">
                  <c:v>7.2155776210674718</c:v>
                </c:pt>
                <c:pt idx="1649">
                  <c:v>7.2206497947170547</c:v>
                </c:pt>
                <c:pt idx="1650">
                  <c:v>7.2257219683666394</c:v>
                </c:pt>
                <c:pt idx="1651">
                  <c:v>7.2310356740947768</c:v>
                </c:pt>
                <c:pt idx="1652">
                  <c:v>7.2351417194301533</c:v>
                </c:pt>
                <c:pt idx="1653">
                  <c:v>7.2419046176296016</c:v>
                </c:pt>
                <c:pt idx="1654">
                  <c:v>7.2445614704936689</c:v>
                </c:pt>
                <c:pt idx="1655">
                  <c:v>7.2549473498713892</c:v>
                </c:pt>
                <c:pt idx="1656">
                  <c:v>7.2607441197566276</c:v>
                </c:pt>
                <c:pt idx="1657">
                  <c:v>7.2728207236842124</c:v>
                </c:pt>
                <c:pt idx="1658">
                  <c:v>7.2781344294123489</c:v>
                </c:pt>
                <c:pt idx="1659">
                  <c:v>7.2858634559260009</c:v>
                </c:pt>
                <c:pt idx="1660">
                  <c:v>7.2928678862039993</c:v>
                </c:pt>
                <c:pt idx="1661">
                  <c:v>7.2998723164819976</c:v>
                </c:pt>
                <c:pt idx="1662">
                  <c:v>7.3044614259744778</c:v>
                </c:pt>
                <c:pt idx="1663">
                  <c:v>7.3102581958597153</c:v>
                </c:pt>
                <c:pt idx="1664">
                  <c:v>7.3175041582162654</c:v>
                </c:pt>
                <c:pt idx="1665">
                  <c:v>7.3242670564157102</c:v>
                </c:pt>
                <c:pt idx="1666">
                  <c:v>7.3310299546151567</c:v>
                </c:pt>
                <c:pt idx="1667">
                  <c:v>7.3334452754006723</c:v>
                </c:pt>
                <c:pt idx="1668">
                  <c:v>7.3385174490502569</c:v>
                </c:pt>
                <c:pt idx="1669">
                  <c:v>7.3414158339928779</c:v>
                </c:pt>
                <c:pt idx="1670">
                  <c:v>7.347695668035219</c:v>
                </c:pt>
                <c:pt idx="1671">
                  <c:v>7.3518017133705964</c:v>
                </c:pt>
                <c:pt idx="1672">
                  <c:v>7.360255336119903</c:v>
                </c:pt>
                <c:pt idx="1673">
                  <c:v>7.3703996834190724</c:v>
                </c:pt>
                <c:pt idx="1674">
                  <c:v>7.374505728754448</c:v>
                </c:pt>
                <c:pt idx="1675">
                  <c:v>7.3788533061683799</c:v>
                </c:pt>
                <c:pt idx="1676">
                  <c:v>7.3836839477394127</c:v>
                </c:pt>
                <c:pt idx="1677">
                  <c:v>7.3906883780174111</c:v>
                </c:pt>
                <c:pt idx="1678">
                  <c:v>7.3967266799812021</c:v>
                </c:pt>
                <c:pt idx="1679">
                  <c:v>7.4020403857093386</c:v>
                </c:pt>
                <c:pt idx="1680">
                  <c:v>7.4100109443015443</c:v>
                </c:pt>
                <c:pt idx="1681">
                  <c:v>7.415324650029679</c:v>
                </c:pt>
                <c:pt idx="1682">
                  <c:v>7.4182230349722982</c:v>
                </c:pt>
                <c:pt idx="1683">
                  <c:v>7.4211214199149182</c:v>
                </c:pt>
                <c:pt idx="1684">
                  <c:v>7.4327149596853985</c:v>
                </c:pt>
                <c:pt idx="1685">
                  <c:v>7.4479314806341508</c:v>
                </c:pt>
                <c:pt idx="1686">
                  <c:v>7.4365794729422241</c:v>
                </c:pt>
                <c:pt idx="1687">
                  <c:v>7.4356133446280168</c:v>
                </c:pt>
                <c:pt idx="1688">
                  <c:v>7.4404439861990497</c:v>
                </c:pt>
                <c:pt idx="1689">
                  <c:v>7.4433423711416689</c:v>
                </c:pt>
                <c:pt idx="1690">
                  <c:v>7.4445500315344253</c:v>
                </c:pt>
                <c:pt idx="1691">
                  <c:v>7.4486560768698036</c:v>
                </c:pt>
                <c:pt idx="1692">
                  <c:v>7.4585588920904202</c:v>
                </c:pt>
                <c:pt idx="1693">
                  <c:v>7.4592834883260766</c:v>
                </c:pt>
                <c:pt idx="1694">
                  <c:v>7.4629064695043521</c:v>
                </c:pt>
                <c:pt idx="1695">
                  <c:v>7.4638725978185576</c:v>
                </c:pt>
                <c:pt idx="1696">
                  <c:v>7.4703939639394523</c:v>
                </c:pt>
                <c:pt idx="1697">
                  <c:v>7.4759492017461406</c:v>
                </c:pt>
                <c:pt idx="1698">
                  <c:v>7.4810213753957244</c:v>
                </c:pt>
                <c:pt idx="1699">
                  <c:v>7.4899580623021338</c:v>
                </c:pt>
                <c:pt idx="1700">
                  <c:v>7.4959963642659249</c:v>
                </c:pt>
                <c:pt idx="1701">
                  <c:v>7.4962378963444767</c:v>
                </c:pt>
                <c:pt idx="1702">
                  <c:v>7.4996193454442013</c:v>
                </c:pt>
                <c:pt idx="1703">
                  <c:v>7.5025177303868205</c:v>
                </c:pt>
                <c:pt idx="1704">
                  <c:v>7.5083145002720615</c:v>
                </c:pt>
                <c:pt idx="1705">
                  <c:v>7.5150773984715062</c:v>
                </c:pt>
                <c:pt idx="1706">
                  <c:v>7.5201495721210909</c:v>
                </c:pt>
                <c:pt idx="1707">
                  <c:v>7.5281201307132948</c:v>
                </c:pt>
                <c:pt idx="1708">
                  <c:v>7.5334338364414313</c:v>
                </c:pt>
                <c:pt idx="1709">
                  <c:v>7.5382644780124659</c:v>
                </c:pt>
                <c:pt idx="1710">
                  <c:v>7.5372983496982586</c:v>
                </c:pt>
                <c:pt idx="1711">
                  <c:v>7.5394721384052223</c:v>
                </c:pt>
                <c:pt idx="1712">
                  <c:v>7.5447858441333588</c:v>
                </c:pt>
                <c:pt idx="1713">
                  <c:v>7.5496164857043917</c:v>
                </c:pt>
                <c:pt idx="1714">
                  <c:v>7.5522733385684608</c:v>
                </c:pt>
                <c:pt idx="1715">
                  <c:v>7.554688659353979</c:v>
                </c:pt>
                <c:pt idx="1716">
                  <c:v>7.5573455122180464</c:v>
                </c:pt>
                <c:pt idx="1717">
                  <c:v>7.5657991349673548</c:v>
                </c:pt>
                <c:pt idx="1718">
                  <c:v>7.5679729236743185</c:v>
                </c:pt>
                <c:pt idx="1719">
                  <c:v>7.5699051803027322</c:v>
                </c:pt>
                <c:pt idx="1720">
                  <c:v>7.5713543727740413</c:v>
                </c:pt>
                <c:pt idx="1721">
                  <c:v>7.5790833992876943</c:v>
                </c:pt>
                <c:pt idx="1722">
                  <c:v>7.5841555729372772</c:v>
                </c:pt>
                <c:pt idx="1723">
                  <c:v>7.5795664634447943</c:v>
                </c:pt>
                <c:pt idx="1724">
                  <c:v>7.5863293616442409</c:v>
                </c:pt>
                <c:pt idx="1725">
                  <c:v>7.5952660485506529</c:v>
                </c:pt>
                <c:pt idx="1726">
                  <c:v>7.5974398372576166</c:v>
                </c:pt>
                <c:pt idx="1727">
                  <c:v>7.5976813693361684</c:v>
                </c:pt>
                <c:pt idx="1728">
                  <c:v>7.6073426524782342</c:v>
                </c:pt>
                <c:pt idx="1729">
                  <c:v>7.615313211070438</c:v>
                </c:pt>
                <c:pt idx="1730">
                  <c:v>7.6162793393846453</c:v>
                </c:pt>
                <c:pt idx="1731">
                  <c:v>7.6244914300554019</c:v>
                </c:pt>
                <c:pt idx="1732">
                  <c:v>7.630288199940642</c:v>
                </c:pt>
                <c:pt idx="1733">
                  <c:v>7.6351188415116766</c:v>
                </c:pt>
                <c:pt idx="1734">
                  <c:v>7.6382587585328476</c:v>
                </c:pt>
                <c:pt idx="1735">
                  <c:v>7.6421232717896732</c:v>
                </c:pt>
                <c:pt idx="1736">
                  <c:v>7.6438139963395333</c:v>
                </c:pt>
                <c:pt idx="1737">
                  <c:v>7.6435724642609815</c:v>
                </c:pt>
                <c:pt idx="1738">
                  <c:v>7.6479200416749107</c:v>
                </c:pt>
                <c:pt idx="1739">
                  <c:v>7.6570982606598719</c:v>
                </c:pt>
                <c:pt idx="1740">
                  <c:v>7.6636196267807666</c:v>
                </c:pt>
                <c:pt idx="1741">
                  <c:v>7.6711071212158686</c:v>
                </c:pt>
                <c:pt idx="1742">
                  <c:v>7.6732809099228341</c:v>
                </c:pt>
                <c:pt idx="1743">
                  <c:v>7.6744885703155914</c:v>
                </c:pt>
                <c:pt idx="1744">
                  <c:v>7.6795607439651752</c:v>
                </c:pt>
                <c:pt idx="1745">
                  <c:v>7.6831837251434516</c:v>
                </c:pt>
                <c:pt idx="1746">
                  <c:v>7.6863236421646226</c:v>
                </c:pt>
                <c:pt idx="1747">
                  <c:v>7.6904296875</c:v>
                </c:pt>
                <c:pt idx="1748">
                  <c:v>7.6986417781707548</c:v>
                </c:pt>
                <c:pt idx="1749">
                  <c:v>7.7058877405273032</c:v>
                </c:pt>
                <c:pt idx="1750">
                  <c:v>7.7104768500197842</c:v>
                </c:pt>
                <c:pt idx="1751">
                  <c:v>7.7143413632766107</c:v>
                </c:pt>
                <c:pt idx="1752">
                  <c:v>7.7225534539473655</c:v>
                </c:pt>
                <c:pt idx="1753">
                  <c:v>7.7264179672041919</c:v>
                </c:pt>
                <c:pt idx="1754">
                  <c:v>7.7329393333250867</c:v>
                </c:pt>
                <c:pt idx="1755">
                  <c:v>7.7358377182677076</c:v>
                </c:pt>
                <c:pt idx="1756">
                  <c:v>7.7409098919172905</c:v>
                </c:pt>
                <c:pt idx="1757">
                  <c:v>7.7454990014097733</c:v>
                </c:pt>
                <c:pt idx="1758">
                  <c:v>7.7505711750593562</c:v>
                </c:pt>
                <c:pt idx="1759">
                  <c:v>7.7566094770231491</c:v>
                </c:pt>
                <c:pt idx="1760">
                  <c:v>7.7587832657301137</c:v>
                </c:pt>
                <c:pt idx="1761">
                  <c:v>7.7650630997724583</c:v>
                </c:pt>
                <c:pt idx="1762">
                  <c:v>7.7735167225217658</c:v>
                </c:pt>
                <c:pt idx="1763">
                  <c:v>7.7788304282499023</c:v>
                </c:pt>
                <c:pt idx="1764">
                  <c:v>7.7894578397061762</c:v>
                </c:pt>
                <c:pt idx="1765">
                  <c:v>7.7981529945340355</c:v>
                </c:pt>
                <c:pt idx="1766">
                  <c:v>7.8046743606549285</c:v>
                </c:pt>
                <c:pt idx="1767">
                  <c:v>7.8082973418332022</c:v>
                </c:pt>
                <c:pt idx="1768">
                  <c:v>7.8138525796398888</c:v>
                </c:pt>
                <c:pt idx="1769">
                  <c:v>7.8167509645825097</c:v>
                </c:pt>
                <c:pt idx="1770">
                  <c:v>7.8227892665463017</c:v>
                </c:pt>
                <c:pt idx="1771">
                  <c:v>7.8278614401958855</c:v>
                </c:pt>
                <c:pt idx="1772">
                  <c:v>7.8341412742382293</c:v>
                </c:pt>
                <c:pt idx="1773">
                  <c:v>7.8423533649089849</c:v>
                </c:pt>
                <c:pt idx="1774">
                  <c:v>7.8508069876582915</c:v>
                </c:pt>
                <c:pt idx="1775">
                  <c:v>7.8602267387218037</c:v>
                </c:pt>
                <c:pt idx="1776">
                  <c:v>7.866989636921252</c:v>
                </c:pt>
                <c:pt idx="1777">
                  <c:v>7.8727864068064894</c:v>
                </c:pt>
                <c:pt idx="1778">
                  <c:v>7.8805154333201415</c:v>
                </c:pt>
                <c:pt idx="1779">
                  <c:v>7.8882444598337926</c:v>
                </c:pt>
                <c:pt idx="1780">
                  <c:v>7.8923505051691727</c:v>
                </c:pt>
                <c:pt idx="1781">
                  <c:v>7.9008041279184802</c:v>
                </c:pt>
                <c:pt idx="1782">
                  <c:v>7.9087746865106849</c:v>
                </c:pt>
                <c:pt idx="1783">
                  <c:v>7.9102238789819941</c:v>
                </c:pt>
                <c:pt idx="1784">
                  <c:v>7.916503713024337</c:v>
                </c:pt>
                <c:pt idx="1785">
                  <c:v>7.9223004829095771</c:v>
                </c:pt>
                <c:pt idx="1786">
                  <c:v>7.9268895924020581</c:v>
                </c:pt>
                <c:pt idx="1787">
                  <c:v>7.9309956377374355</c:v>
                </c:pt>
                <c:pt idx="1788">
                  <c:v>7.939449260486743</c:v>
                </c:pt>
                <c:pt idx="1789">
                  <c:v>7.9442799020577759</c:v>
                </c:pt>
                <c:pt idx="1790">
                  <c:v>7.9512843323357725</c:v>
                </c:pt>
                <c:pt idx="1791">
                  <c:v>7.958047230535219</c:v>
                </c:pt>
                <c:pt idx="1792">
                  <c:v>7.9645685966561119</c:v>
                </c:pt>
                <c:pt idx="1793">
                  <c:v>7.9681915778343866</c:v>
                </c:pt>
                <c:pt idx="1794">
                  <c:v>7.9742298797981803</c:v>
                </c:pt>
                <c:pt idx="1795">
                  <c:v>7.9826835025474887</c:v>
                </c:pt>
                <c:pt idx="1796">
                  <c:v>7.9930693819252081</c:v>
                </c:pt>
                <c:pt idx="1797">
                  <c:v>8.0046629216956866</c:v>
                </c:pt>
                <c:pt idx="1798">
                  <c:v>8.0109427557380286</c:v>
                </c:pt>
                <c:pt idx="1799">
                  <c:v>8.0169810577018215</c:v>
                </c:pt>
                <c:pt idx="1800">
                  <c:v>8.019879442644438</c:v>
                </c:pt>
                <c:pt idx="1801">
                  <c:v>8.025917744608229</c:v>
                </c:pt>
                <c:pt idx="1802">
                  <c:v>8.0321975786505728</c:v>
                </c:pt>
                <c:pt idx="1803">
                  <c:v>8.0384774126929166</c:v>
                </c:pt>
                <c:pt idx="1804">
                  <c:v>8.0469310354422223</c:v>
                </c:pt>
                <c:pt idx="1805">
                  <c:v>8.0515201449347042</c:v>
                </c:pt>
                <c:pt idx="1806">
                  <c:v>8.0573169148199444</c:v>
                </c:pt>
                <c:pt idx="1807">
                  <c:v>8.0638382809408409</c:v>
                </c:pt>
                <c:pt idx="1808">
                  <c:v>8.0698765829046302</c:v>
                </c:pt>
                <c:pt idx="1809">
                  <c:v>8.0773640773397304</c:v>
                </c:pt>
                <c:pt idx="1810">
                  <c:v>8.0838854434606251</c:v>
                </c:pt>
                <c:pt idx="1811">
                  <c:v>8.0863007642461415</c:v>
                </c:pt>
                <c:pt idx="1812">
                  <c:v>8.0920975341313834</c:v>
                </c:pt>
                <c:pt idx="1813">
                  <c:v>8.0954789832311036</c:v>
                </c:pt>
                <c:pt idx="1814">
                  <c:v>8.1010342210377928</c:v>
                </c:pt>
                <c:pt idx="1815">
                  <c:v>8.1058648626088239</c:v>
                </c:pt>
                <c:pt idx="1816">
                  <c:v>8.1070725230015839</c:v>
                </c:pt>
                <c:pt idx="1817">
                  <c:v>8.108763247551444</c:v>
                </c:pt>
                <c:pt idx="1818">
                  <c:v>8.1164922740650951</c:v>
                </c:pt>
                <c:pt idx="1819">
                  <c:v>8.1225305760288879</c:v>
                </c:pt>
                <c:pt idx="1820">
                  <c:v>8.1256704930500572</c:v>
                </c:pt>
                <c:pt idx="1821">
                  <c:v>8.1350902441135737</c:v>
                </c:pt>
                <c:pt idx="1822">
                  <c:v>8.1365394365848829</c:v>
                </c:pt>
                <c:pt idx="1823">
                  <c:v>8.1401624177631575</c:v>
                </c:pt>
                <c:pt idx="1824">
                  <c:v>8.1466837838840505</c:v>
                </c:pt>
                <c:pt idx="1825">
                  <c:v>8.1527220858478433</c:v>
                </c:pt>
                <c:pt idx="1826">
                  <c:v>8.1580357915759798</c:v>
                </c:pt>
                <c:pt idx="1827">
                  <c:v>8.1660063501681801</c:v>
                </c:pt>
                <c:pt idx="1828">
                  <c:v>8.1698708634250092</c:v>
                </c:pt>
                <c:pt idx="1829">
                  <c:v>8.1747015049960421</c:v>
                </c:pt>
                <c:pt idx="1830">
                  <c:v>8.1775998899386622</c:v>
                </c:pt>
                <c:pt idx="1831">
                  <c:v>8.1843627881381078</c:v>
                </c:pt>
                <c:pt idx="1832">
                  <c:v>8.1908841542590043</c:v>
                </c:pt>
                <c:pt idx="1833">
                  <c:v>8.1937825392016226</c:v>
                </c:pt>
                <c:pt idx="1834">
                  <c:v>8.1978885845370009</c:v>
                </c:pt>
                <c:pt idx="1835">
                  <c:v>8.1964393920656899</c:v>
                </c:pt>
                <c:pt idx="1836">
                  <c:v>8.2041684185793411</c:v>
                </c:pt>
                <c:pt idx="1837">
                  <c:v>8.2167280866640269</c:v>
                </c:pt>
                <c:pt idx="1838">
                  <c:v>8.2196264716066452</c:v>
                </c:pt>
                <c:pt idx="1839">
                  <c:v>8.2261478377275399</c:v>
                </c:pt>
                <c:pt idx="1840">
                  <c:v>8.2292877547487109</c:v>
                </c:pt>
                <c:pt idx="1841">
                  <c:v>8.2317030755342291</c:v>
                </c:pt>
                <c:pt idx="1842">
                  <c:v>8.2314615434556764</c:v>
                </c:pt>
                <c:pt idx="1843">
                  <c:v>8.2372583133409165</c:v>
                </c:pt>
                <c:pt idx="1844">
                  <c:v>8.2413643586762966</c:v>
                </c:pt>
                <c:pt idx="1845">
                  <c:v>8.2452288719331222</c:v>
                </c:pt>
                <c:pt idx="1846">
                  <c:v>8.2471611285615367</c:v>
                </c:pt>
                <c:pt idx="1847">
                  <c:v>8.2539240267609806</c:v>
                </c:pt>
                <c:pt idx="1848">
                  <c:v>8.2577885400178062</c:v>
                </c:pt>
                <c:pt idx="1849">
                  <c:v>8.2650345023743572</c:v>
                </c:pt>
                <c:pt idx="1850">
                  <c:v>8.2725219968094592</c:v>
                </c:pt>
                <c:pt idx="1851">
                  <c:v>8.2785602987732485</c:v>
                </c:pt>
                <c:pt idx="1852">
                  <c:v>8.2819417478729722</c:v>
                </c:pt>
                <c:pt idx="1853">
                  <c:v>8.2865308573654541</c:v>
                </c:pt>
                <c:pt idx="1854">
                  <c:v>8.2959506084289671</c:v>
                </c:pt>
                <c:pt idx="1855">
                  <c:v>8.3031965707855164</c:v>
                </c:pt>
                <c:pt idx="1856">
                  <c:v>8.3128578539275821</c:v>
                </c:pt>
                <c:pt idx="1857">
                  <c:v>8.3184130917342696</c:v>
                </c:pt>
                <c:pt idx="1858">
                  <c:v>8.3242098616195079</c:v>
                </c:pt>
                <c:pt idx="1859">
                  <c:v>8.3297650994261971</c:v>
                </c:pt>
                <c:pt idx="1860">
                  <c:v>8.3394263825682593</c:v>
                </c:pt>
                <c:pt idx="1861">
                  <c:v>8.3498122619459814</c:v>
                </c:pt>
                <c:pt idx="1862">
                  <c:v>8.3551259676741196</c:v>
                </c:pt>
                <c:pt idx="1863">
                  <c:v>8.3589904809309452</c:v>
                </c:pt>
                <c:pt idx="1864">
                  <c:v>8.3626134621092216</c:v>
                </c:pt>
                <c:pt idx="1865">
                  <c:v>8.3643041866590835</c:v>
                </c:pt>
                <c:pt idx="1866">
                  <c:v>8.3705840207014237</c:v>
                </c:pt>
                <c:pt idx="1867">
                  <c:v>8.3775884509794221</c:v>
                </c:pt>
                <c:pt idx="1868">
                  <c:v>8.3836267529432131</c:v>
                </c:pt>
                <c:pt idx="1869">
                  <c:v>8.3891819907499006</c:v>
                </c:pt>
                <c:pt idx="1870">
                  <c:v>8.3947372285565898</c:v>
                </c:pt>
                <c:pt idx="1871">
                  <c:v>8.4017416588345881</c:v>
                </c:pt>
                <c:pt idx="1872">
                  <c:v>8.4053646400128628</c:v>
                </c:pt>
                <c:pt idx="1873">
                  <c:v>8.4097122174267938</c:v>
                </c:pt>
                <c:pt idx="1874">
                  <c:v>8.4143013269192721</c:v>
                </c:pt>
                <c:pt idx="1875">
                  <c:v>8.4147843910763758</c:v>
                </c:pt>
                <c:pt idx="1876">
                  <c:v>8.4249287383755469</c:v>
                </c:pt>
                <c:pt idx="1877">
                  <c:v>8.4309670403393362</c:v>
                </c:pt>
                <c:pt idx="1878">
                  <c:v>8.4353146177532654</c:v>
                </c:pt>
                <c:pt idx="1879">
                  <c:v>8.4457004971309857</c:v>
                </c:pt>
                <c:pt idx="1880">
                  <c:v>8.4551202481944987</c:v>
                </c:pt>
                <c:pt idx="1881">
                  <c:v>8.4572940369014642</c:v>
                </c:pt>
                <c:pt idx="1882">
                  <c:v>8.4645399992580135</c:v>
                </c:pt>
                <c:pt idx="1883">
                  <c:v>8.4737182182429738</c:v>
                </c:pt>
                <c:pt idx="1884">
                  <c:v>8.4802395843638703</c:v>
                </c:pt>
                <c:pt idx="1885">
                  <c:v>8.4836210334635922</c:v>
                </c:pt>
                <c:pt idx="1886">
                  <c:v>8.4899008675059342</c:v>
                </c:pt>
                <c:pt idx="1887">
                  <c:v>8.4973883619410344</c:v>
                </c:pt>
                <c:pt idx="1888">
                  <c:v>8.5022190035120691</c:v>
                </c:pt>
                <c:pt idx="1889">
                  <c:v>8.5041512601404818</c:v>
                </c:pt>
                <c:pt idx="1890">
                  <c:v>8.5116387545755821</c:v>
                </c:pt>
                <c:pt idx="1891">
                  <c:v>8.5198508452463368</c:v>
                </c:pt>
                <c:pt idx="1892">
                  <c:v>8.5234738264246115</c:v>
                </c:pt>
                <c:pt idx="1893">
                  <c:v>8.5312028529382644</c:v>
                </c:pt>
                <c:pt idx="1894">
                  <c:v>8.5321689812524717</c:v>
                </c:pt>
                <c:pt idx="1895">
                  <c:v>8.5384488152948137</c:v>
                </c:pt>
                <c:pt idx="1896">
                  <c:v>8.5466609059655703</c:v>
                </c:pt>
                <c:pt idx="1897">
                  <c:v>8.5539068683221213</c:v>
                </c:pt>
                <c:pt idx="1898">
                  <c:v>8.560669766521567</c:v>
                </c:pt>
                <c:pt idx="1899">
                  <c:v>8.563809683542738</c:v>
                </c:pt>
                <c:pt idx="1900">
                  <c:v>8.5715387100563927</c:v>
                </c:pt>
                <c:pt idx="1901">
                  <c:v>8.5811999931984566</c:v>
                </c:pt>
                <c:pt idx="1902">
                  <c:v>8.5874798272408004</c:v>
                </c:pt>
                <c:pt idx="1903">
                  <c:v>8.5968995783043134</c:v>
                </c:pt>
                <c:pt idx="1904">
                  <c:v>8.6036624765037608</c:v>
                </c:pt>
                <c:pt idx="1905">
                  <c:v>8.6094592463889992</c:v>
                </c:pt>
                <c:pt idx="1906">
                  <c:v>8.6130822275672738</c:v>
                </c:pt>
                <c:pt idx="1907">
                  <c:v>8.6196035936881685</c:v>
                </c:pt>
                <c:pt idx="1908">
                  <c:v>8.6241927031806487</c:v>
                </c:pt>
                <c:pt idx="1909">
                  <c:v>8.6270910881232687</c:v>
                </c:pt>
                <c:pt idx="1910">
                  <c:v>8.6379600316580927</c:v>
                </c:pt>
                <c:pt idx="1911">
                  <c:v>8.6403753524436073</c:v>
                </c:pt>
                <c:pt idx="1912">
                  <c:v>8.6435152694647801</c:v>
                </c:pt>
                <c:pt idx="1913">
                  <c:v>8.6471382506430565</c:v>
                </c:pt>
                <c:pt idx="1914">
                  <c:v>8.6522104242926385</c:v>
                </c:pt>
                <c:pt idx="1915">
                  <c:v>8.655833405470915</c:v>
                </c:pt>
                <c:pt idx="1916">
                  <c:v>8.6623547715918097</c:v>
                </c:pt>
                <c:pt idx="1917">
                  <c:v>8.6700837981054608</c:v>
                </c:pt>
                <c:pt idx="1918">
                  <c:v>8.675880567990701</c:v>
                </c:pt>
                <c:pt idx="1919">
                  <c:v>8.6862664473684248</c:v>
                </c:pt>
                <c:pt idx="1920">
                  <c:v>8.6913386210180068</c:v>
                </c:pt>
                <c:pt idx="1921">
                  <c:v>8.6944785380391778</c:v>
                </c:pt>
                <c:pt idx="1922">
                  <c:v>8.7012414362386252</c:v>
                </c:pt>
                <c:pt idx="1923">
                  <c:v>8.7046228853383472</c:v>
                </c:pt>
                <c:pt idx="1924">
                  <c:v>8.7128349760091037</c:v>
                </c:pt>
                <c:pt idx="1925">
                  <c:v>8.7150087647160692</c:v>
                </c:pt>
                <c:pt idx="1926">
                  <c:v>8.7200809383656548</c:v>
                </c:pt>
                <c:pt idx="1927">
                  <c:v>8.7266023044865477</c:v>
                </c:pt>
                <c:pt idx="1928">
                  <c:v>8.732640606450337</c:v>
                </c:pt>
                <c:pt idx="1929">
                  <c:v>8.7372297159428189</c:v>
                </c:pt>
                <c:pt idx="1930">
                  <c:v>8.7442341462208137</c:v>
                </c:pt>
                <c:pt idx="1931">
                  <c:v>8.7488232557132957</c:v>
                </c:pt>
                <c:pt idx="1932">
                  <c:v>8.7546200255985358</c:v>
                </c:pt>
                <c:pt idx="1933">
                  <c:v>8.7596921992481178</c:v>
                </c:pt>
                <c:pt idx="1934">
                  <c:v>8.7621075200336342</c:v>
                </c:pt>
                <c:pt idx="1935">
                  <c:v>8.764039776662047</c:v>
                </c:pt>
                <c:pt idx="1936">
                  <c:v>8.7695950144687345</c:v>
                </c:pt>
                <c:pt idx="1937">
                  <c:v>8.7770825089038365</c:v>
                </c:pt>
                <c:pt idx="1938">
                  <c:v>8.7770825089038365</c:v>
                </c:pt>
                <c:pt idx="1939">
                  <c:v>8.7833623429461802</c:v>
                </c:pt>
                <c:pt idx="1940">
                  <c:v>8.7889175807528677</c:v>
                </c:pt>
                <c:pt idx="1941">
                  <c:v>8.7944728185595551</c:v>
                </c:pt>
                <c:pt idx="1942">
                  <c:v>8.7973712035021752</c:v>
                </c:pt>
                <c:pt idx="1943">
                  <c:v>8.8024433771517607</c:v>
                </c:pt>
                <c:pt idx="1944">
                  <c:v>8.8142784490007902</c:v>
                </c:pt>
                <c:pt idx="1945">
                  <c:v>8.8193506226503775</c:v>
                </c:pt>
                <c:pt idx="1946">
                  <c:v>8.8249058604570649</c:v>
                </c:pt>
                <c:pt idx="1947">
                  <c:v>8.8326348869707179</c:v>
                </c:pt>
                <c:pt idx="1948">
                  <c:v>8.8348086756776834</c:v>
                </c:pt>
                <c:pt idx="1949">
                  <c:v>8.8430207663484399</c:v>
                </c:pt>
                <c:pt idx="1950">
                  <c:v>8.8563050306687785</c:v>
                </c:pt>
                <c:pt idx="1951">
                  <c:v>8.8618602684754659</c:v>
                </c:pt>
                <c:pt idx="1952">
                  <c:v>8.8666909100464988</c:v>
                </c:pt>
                <c:pt idx="1953">
                  <c:v>8.8744199365601499</c:v>
                </c:pt>
                <c:pt idx="1954">
                  <c:v>8.8828735593094557</c:v>
                </c:pt>
                <c:pt idx="1955">
                  <c:v>8.8821489630738011</c:v>
                </c:pt>
                <c:pt idx="1956">
                  <c:v>8.886738072566283</c:v>
                </c:pt>
                <c:pt idx="1957">
                  <c:v>8.8915687141373159</c:v>
                </c:pt>
                <c:pt idx="1958">
                  <c:v>8.8937425028442814</c:v>
                </c:pt>
                <c:pt idx="1959">
                  <c:v>8.9000223368866251</c:v>
                </c:pt>
                <c:pt idx="1960">
                  <c:v>8.904852978457658</c:v>
                </c:pt>
                <c:pt idx="1961">
                  <c:v>8.9152388578353783</c:v>
                </c:pt>
                <c:pt idx="1962">
                  <c:v>8.9181372427779984</c:v>
                </c:pt>
                <c:pt idx="1963">
                  <c:v>8.9253832051345494</c:v>
                </c:pt>
                <c:pt idx="1964">
                  <c:v>8.9304553787841314</c:v>
                </c:pt>
                <c:pt idx="1965">
                  <c:v>8.9398751298476444</c:v>
                </c:pt>
                <c:pt idx="1966">
                  <c:v>8.94615496388999</c:v>
                </c:pt>
                <c:pt idx="1967">
                  <c:v>8.9509856054610175</c:v>
                </c:pt>
                <c:pt idx="1968">
                  <c:v>8.9538839904036394</c:v>
                </c:pt>
                <c:pt idx="1969">
                  <c:v>8.9681343830381852</c:v>
                </c:pt>
                <c:pt idx="1970">
                  <c:v>8.9765880057874927</c:v>
                </c:pt>
                <c:pt idx="1971">
                  <c:v>8.9823847756727329</c:v>
                </c:pt>
                <c:pt idx="1972">
                  <c:v>8.9867323530866603</c:v>
                </c:pt>
                <c:pt idx="1973">
                  <c:v>8.9947029116788659</c:v>
                </c:pt>
                <c:pt idx="1974">
                  <c:v>9.0017073419568643</c:v>
                </c:pt>
                <c:pt idx="1975">
                  <c:v>9.0053303231351389</c:v>
                </c:pt>
                <c:pt idx="1976">
                  <c:v>9.0171653949841701</c:v>
                </c:pt>
                <c:pt idx="1977">
                  <c:v>9.023203696947963</c:v>
                </c:pt>
                <c:pt idx="1978">
                  <c:v>9.0299665951474068</c:v>
                </c:pt>
                <c:pt idx="1979">
                  <c:v>9.0381786858181652</c:v>
                </c:pt>
                <c:pt idx="1980">
                  <c:v>9.0471153727245746</c:v>
                </c:pt>
                <c:pt idx="1981">
                  <c:v>9.0517044822170547</c:v>
                </c:pt>
                <c:pt idx="1982">
                  <c:v>9.0546028671596748</c:v>
                </c:pt>
                <c:pt idx="1983">
                  <c:v>9.0625734257518804</c:v>
                </c:pt>
                <c:pt idx="1984">
                  <c:v>9.0715101126582915</c:v>
                </c:pt>
                <c:pt idx="1985">
                  <c:v>9.0773068825435299</c:v>
                </c:pt>
                <c:pt idx="1986">
                  <c:v>9.0852774411357338</c:v>
                </c:pt>
                <c:pt idx="1987">
                  <c:v>9.0886588902354557</c:v>
                </c:pt>
                <c:pt idx="1988">
                  <c:v>9.0884173581569048</c:v>
                </c:pt>
                <c:pt idx="1989">
                  <c:v>9.0951802563563486</c:v>
                </c:pt>
                <c:pt idx="1990">
                  <c:v>9.0980786412989705</c:v>
                </c:pt>
                <c:pt idx="1991">
                  <c:v>9.1017016224772433</c:v>
                </c:pt>
                <c:pt idx="1992">
                  <c:v>9.1050830715769671</c:v>
                </c:pt>
                <c:pt idx="1993">
                  <c:v>9.1154689509546873</c:v>
                </c:pt>
                <c:pt idx="1994">
                  <c:v>9.1224733812326839</c:v>
                </c:pt>
                <c:pt idx="1995">
                  <c:v>9.1275455548822695</c:v>
                </c:pt>
                <c:pt idx="1996">
                  <c:v>9.1396221588098499</c:v>
                </c:pt>
                <c:pt idx="1997">
                  <c:v>9.1463850570092955</c:v>
                </c:pt>
                <c:pt idx="1998">
                  <c:v>9.1500080381875701</c:v>
                </c:pt>
                <c:pt idx="1999">
                  <c:v>9.154838679758603</c:v>
                </c:pt>
                <c:pt idx="2000">
                  <c:v>9.1618431100365996</c:v>
                </c:pt>
                <c:pt idx="2001">
                  <c:v>9.1659491553719796</c:v>
                </c:pt>
                <c:pt idx="2002">
                  <c:v>9.1763350347496999</c:v>
                </c:pt>
                <c:pt idx="2003">
                  <c:v>9.1799580159279728</c:v>
                </c:pt>
                <c:pt idx="2004">
                  <c:v>9.1845471254204565</c:v>
                </c:pt>
                <c:pt idx="2005">
                  <c:v>9.1905854273842476</c:v>
                </c:pt>
                <c:pt idx="2006">
                  <c:v>9.1978313897407951</c:v>
                </c:pt>
                <c:pt idx="2007">
                  <c:v>9.1966237293480404</c:v>
                </c:pt>
                <c:pt idx="2008">
                  <c:v>9.2038696917045915</c:v>
                </c:pt>
                <c:pt idx="2009">
                  <c:v>9.2115987182182426</c:v>
                </c:pt>
                <c:pt idx="2010">
                  <c:v>9.2222261296745156</c:v>
                </c:pt>
                <c:pt idx="2011">
                  <c:v>9.2304382203452722</c:v>
                </c:pt>
                <c:pt idx="2012">
                  <c:v>9.2350273298377541</c:v>
                </c:pt>
                <c:pt idx="2013">
                  <c:v>9.2405825676444397</c:v>
                </c:pt>
                <c:pt idx="2014">
                  <c:v>9.2456547412940235</c:v>
                </c:pt>
                <c:pt idx="2015">
                  <c:v>9.2478285300009908</c:v>
                </c:pt>
                <c:pt idx="2016">
                  <c:v>9.2512099791007127</c:v>
                </c:pt>
                <c:pt idx="2017">
                  <c:v>9.2531422357291291</c:v>
                </c:pt>
                <c:pt idx="2018">
                  <c:v>9.2572482810645056</c:v>
                </c:pt>
                <c:pt idx="2019">
                  <c:v>9.2637696471854003</c:v>
                </c:pt>
                <c:pt idx="2020">
                  <c:v>9.2690833529135368</c:v>
                </c:pt>
                <c:pt idx="2021">
                  <c:v>9.2717402057776024</c:v>
                </c:pt>
                <c:pt idx="2022">
                  <c:v>9.2847829380193918</c:v>
                </c:pt>
                <c:pt idx="2023">
                  <c:v>9.2874397908834592</c:v>
                </c:pt>
                <c:pt idx="2024">
                  <c:v>9.2913043041402865</c:v>
                </c:pt>
                <c:pt idx="2025">
                  <c:v>9.298550266496834</c:v>
                </c:pt>
                <c:pt idx="2026">
                  <c:v>9.3019317155965577</c:v>
                </c:pt>
                <c:pt idx="2027">
                  <c:v>9.3067623571675906</c:v>
                </c:pt>
                <c:pt idx="2028">
                  <c:v>9.3166651723882055</c:v>
                </c:pt>
                <c:pt idx="2029">
                  <c:v>9.3200466214879309</c:v>
                </c:pt>
                <c:pt idx="2030">
                  <c:v>9.3282587121586857</c:v>
                </c:pt>
                <c:pt idx="2031">
                  <c:v>9.3316401612584094</c:v>
                </c:pt>
                <c:pt idx="2032">
                  <c:v>9.3369538669865442</c:v>
                </c:pt>
                <c:pt idx="2033">
                  <c:v>9.3415429764790243</c:v>
                </c:pt>
                <c:pt idx="2034">
                  <c:v>9.3446828935001953</c:v>
                </c:pt>
                <c:pt idx="2035">
                  <c:v>9.3470982142857135</c:v>
                </c:pt>
                <c:pt idx="2036">
                  <c:v>9.3570010295063302</c:v>
                </c:pt>
                <c:pt idx="2037">
                  <c:v>9.3615901389988139</c:v>
                </c:pt>
                <c:pt idx="2038">
                  <c:v>9.366179248491294</c:v>
                </c:pt>
                <c:pt idx="2039">
                  <c:v>9.3729421466907414</c:v>
                </c:pt>
                <c:pt idx="2040">
                  <c:v>9.3751159353977034</c:v>
                </c:pt>
                <c:pt idx="2041">
                  <c:v>9.3797050448901871</c:v>
                </c:pt>
                <c:pt idx="2042">
                  <c:v>9.3881586676394946</c:v>
                </c:pt>
                <c:pt idx="2043">
                  <c:v>9.3912985846606656</c:v>
                </c:pt>
                <c:pt idx="2044">
                  <c:v>9.3954046299960421</c:v>
                </c:pt>
                <c:pt idx="2045">
                  <c:v>9.3999937394885222</c:v>
                </c:pt>
                <c:pt idx="2046">
                  <c:v>9.4040997848239023</c:v>
                </c:pt>
                <c:pt idx="2047">
                  <c:v>9.408205830159277</c:v>
                </c:pt>
                <c:pt idx="2048">
                  <c:v>9.4106211509447952</c:v>
                </c:pt>
                <c:pt idx="2049">
                  <c:v>9.4161763887514809</c:v>
                </c:pt>
                <c:pt idx="2050">
                  <c:v>9.4217316265581701</c:v>
                </c:pt>
                <c:pt idx="2051">
                  <c:v>9.4284945247576157</c:v>
                </c:pt>
                <c:pt idx="2052">
                  <c:v>9.4309098455431322</c:v>
                </c:pt>
                <c:pt idx="2053">
                  <c:v>9.4364650833498196</c:v>
                </c:pt>
                <c:pt idx="2054">
                  <c:v>9.4425033853136089</c:v>
                </c:pt>
                <c:pt idx="2055">
                  <c:v>9.4478170910417472</c:v>
                </c:pt>
                <c:pt idx="2056">
                  <c:v>9.4613428874406367</c:v>
                </c:pt>
                <c:pt idx="2057">
                  <c:v>9.4654489327760167</c:v>
                </c:pt>
                <c:pt idx="2058">
                  <c:v>9.4707626385041515</c:v>
                </c:pt>
                <c:pt idx="2059">
                  <c:v>9.4768009404679425</c:v>
                </c:pt>
                <c:pt idx="2060">
                  <c:v>9.4734194913682188</c:v>
                </c:pt>
                <c:pt idx="2061">
                  <c:v>9.4818731141175263</c:v>
                </c:pt>
                <c:pt idx="2062">
                  <c:v>9.4874283519242155</c:v>
                </c:pt>
                <c:pt idx="2063">
                  <c:v>9.4953989105164194</c:v>
                </c:pt>
                <c:pt idx="2064">
                  <c:v>9.5011956804016595</c:v>
                </c:pt>
                <c:pt idx="2065">
                  <c:v>9.5065093861297978</c:v>
                </c:pt>
                <c:pt idx="2066">
                  <c:v>9.510856963543727</c:v>
                </c:pt>
                <c:pt idx="2067">
                  <c:v>9.5197936504501364</c:v>
                </c:pt>
                <c:pt idx="2068">
                  <c:v>9.5241412278640691</c:v>
                </c:pt>
                <c:pt idx="2069">
                  <c:v>9.5301795298278602</c:v>
                </c:pt>
                <c:pt idx="2070">
                  <c:v>9.5347686393203404</c:v>
                </c:pt>
                <c:pt idx="2071">
                  <c:v>9.541531537519786</c:v>
                </c:pt>
                <c:pt idx="2072">
                  <c:v>9.5487774998763353</c:v>
                </c:pt>
                <c:pt idx="2073">
                  <c:v>9.5540912056044718</c:v>
                </c:pt>
                <c:pt idx="2074">
                  <c:v>9.5574726547041955</c:v>
                </c:pt>
                <c:pt idx="2075">
                  <c:v>9.5652016812178484</c:v>
                </c:pt>
                <c:pt idx="2076">
                  <c:v>9.5700323227888813</c:v>
                </c:pt>
                <c:pt idx="2077">
                  <c:v>9.5738968360457051</c:v>
                </c:pt>
                <c:pt idx="2078">
                  <c:v>9.5794520738523943</c:v>
                </c:pt>
                <c:pt idx="2079">
                  <c:v>9.5859734399732872</c:v>
                </c:pt>
                <c:pt idx="2080">
                  <c:v>9.5854903758161853</c:v>
                </c:pt>
                <c:pt idx="2081">
                  <c:v>9.5944270627225947</c:v>
                </c:pt>
                <c:pt idx="2082">
                  <c:v>9.599740768450733</c:v>
                </c:pt>
                <c:pt idx="2083">
                  <c:v>9.606020602493075</c:v>
                </c:pt>
                <c:pt idx="2084">
                  <c:v>9.6091605195142478</c:v>
                </c:pt>
                <c:pt idx="2085">
                  <c:v>9.6139911610852806</c:v>
                </c:pt>
                <c:pt idx="2086">
                  <c:v>9.6178556743421044</c:v>
                </c:pt>
                <c:pt idx="2087">
                  <c:v>9.6224447838345863</c:v>
                </c:pt>
                <c:pt idx="2088">
                  <c:v>9.6275169574841701</c:v>
                </c:pt>
                <c:pt idx="2089">
                  <c:v>9.6337967915265139</c:v>
                </c:pt>
                <c:pt idx="2090">
                  <c:v>9.6381443689404431</c:v>
                </c:pt>
                <c:pt idx="2091">
                  <c:v>9.6461149275326452</c:v>
                </c:pt>
                <c:pt idx="2092">
                  <c:v>9.6531193578106436</c:v>
                </c:pt>
                <c:pt idx="2093">
                  <c:v>9.6574669352245728</c:v>
                </c:pt>
                <c:pt idx="2094">
                  <c:v>9.6507040370251271</c:v>
                </c:pt>
                <c:pt idx="2095">
                  <c:v>9.6569838710674709</c:v>
                </c:pt>
                <c:pt idx="2096">
                  <c:v>9.6606068522457456</c:v>
                </c:pt>
                <c:pt idx="2097">
                  <c:v>9.6656790258953293</c:v>
                </c:pt>
                <c:pt idx="2098">
                  <c:v>9.6695435391521567</c:v>
                </c:pt>
                <c:pt idx="2099">
                  <c:v>9.6738911165660859</c:v>
                </c:pt>
                <c:pt idx="2100">
                  <c:v>9.6789632902156715</c:v>
                </c:pt>
                <c:pt idx="2101">
                  <c:v>9.6859677204936698</c:v>
                </c:pt>
                <c:pt idx="2102">
                  <c:v>9.6907983620647027</c:v>
                </c:pt>
                <c:pt idx="2103">
                  <c:v>9.6963535998713901</c:v>
                </c:pt>
                <c:pt idx="2104">
                  <c:v>9.7016673055995248</c:v>
                </c:pt>
                <c:pt idx="2105">
                  <c:v>9.7064979471705559</c:v>
                </c:pt>
                <c:pt idx="2106">
                  <c:v>9.7101209283488306</c:v>
                </c:pt>
                <c:pt idx="2107">
                  <c:v>9.7164007623911708</c:v>
                </c:pt>
                <c:pt idx="2108">
                  <c:v>9.7200237435694472</c:v>
                </c:pt>
                <c:pt idx="2109">
                  <c:v>9.7265451096903401</c:v>
                </c:pt>
                <c:pt idx="2110">
                  <c:v>9.731375751261373</c:v>
                </c:pt>
                <c:pt idx="2111">
                  <c:v>9.7504567854669535</c:v>
                </c:pt>
                <c:pt idx="2112">
                  <c:v>9.7535967024881245</c:v>
                </c:pt>
                <c:pt idx="2113">
                  <c:v>9.7538382345666772</c:v>
                </c:pt>
                <c:pt idx="2114">
                  <c:v>9.7603596006875701</c:v>
                </c:pt>
                <c:pt idx="2115">
                  <c:v>9.7690547555154303</c:v>
                </c:pt>
                <c:pt idx="2116">
                  <c:v>9.7719531404580522</c:v>
                </c:pt>
                <c:pt idx="2117">
                  <c:v>9.776783782029085</c:v>
                </c:pt>
                <c:pt idx="2118">
                  <c:v>9.7859620010140471</c:v>
                </c:pt>
                <c:pt idx="2119">
                  <c:v>9.7912757067421836</c:v>
                </c:pt>
                <c:pt idx="2120">
                  <c:v>9.7982801370201802</c:v>
                </c:pt>
                <c:pt idx="2121">
                  <c:v>9.807699888083695</c:v>
                </c:pt>
                <c:pt idx="2122">
                  <c:v>9.8142212542045897</c:v>
                </c:pt>
                <c:pt idx="2123">
                  <c:v>9.8209841524040353</c:v>
                </c:pt>
                <c:pt idx="2124">
                  <c:v>9.8294377751533428</c:v>
                </c:pt>
                <c:pt idx="2125">
                  <c:v>9.8362006733527885</c:v>
                </c:pt>
                <c:pt idx="2126">
                  <c:v>9.8422389753165795</c:v>
                </c:pt>
                <c:pt idx="2127">
                  <c:v>9.8468280848090597</c:v>
                </c:pt>
                <c:pt idx="2128">
                  <c:v>9.855281707558369</c:v>
                </c:pt>
                <c:pt idx="2129">
                  <c:v>9.8601123491294</c:v>
                </c:pt>
                <c:pt idx="2130">
                  <c:v>9.8647014586218837</c:v>
                </c:pt>
                <c:pt idx="2131">
                  <c:v>9.8733966134497422</c:v>
                </c:pt>
                <c:pt idx="2132">
                  <c:v>9.8828163645132552</c:v>
                </c:pt>
                <c:pt idx="2133">
                  <c:v>9.8871639419271862</c:v>
                </c:pt>
                <c:pt idx="2134">
                  <c:v>9.8941683722051845</c:v>
                </c:pt>
                <c:pt idx="2135">
                  <c:v>9.9004482062475265</c:v>
                </c:pt>
                <c:pt idx="2136">
                  <c:v>9.9057619119756612</c:v>
                </c:pt>
                <c:pt idx="2137">
                  <c:v>9.9137324705678669</c:v>
                </c:pt>
                <c:pt idx="2138">
                  <c:v>9.9200123046102089</c:v>
                </c:pt>
                <c:pt idx="2139">
                  <c:v>9.9217030291600707</c:v>
                </c:pt>
                <c:pt idx="2140">
                  <c:v>9.9284659273595146</c:v>
                </c:pt>
                <c:pt idx="2141">
                  <c:v>9.9316058443806874</c:v>
                </c:pt>
                <c:pt idx="2142">
                  <c:v>9.938368742580133</c:v>
                </c:pt>
                <c:pt idx="2143">
                  <c:v>9.9451316407795805</c:v>
                </c:pt>
                <c:pt idx="2144">
                  <c:v>9.9574497767857135</c:v>
                </c:pt>
                <c:pt idx="2145">
                  <c:v>9.96276348251385</c:v>
                </c:pt>
                <c:pt idx="2146">
                  <c:v>9.9685602523990884</c:v>
                </c:pt>
                <c:pt idx="2147">
                  <c:v>9.9733908939701212</c:v>
                </c:pt>
                <c:pt idx="2148">
                  <c:v>9.9801537921695687</c:v>
                </c:pt>
                <c:pt idx="2149">
                  <c:v>9.9736324260486739</c:v>
                </c:pt>
                <c:pt idx="2150">
                  <c:v>9.9849844337406015</c:v>
                </c:pt>
                <c:pt idx="2151">
                  <c:v>9.9946457168826672</c:v>
                </c:pt>
                <c:pt idx="2152">
                  <c:v>10.002616275474873</c:v>
                </c:pt>
                <c:pt idx="2153">
                  <c:v>10.006239256653146</c:v>
                </c:pt>
                <c:pt idx="2154">
                  <c:v>10.012036026538386</c:v>
                </c:pt>
                <c:pt idx="2155">
                  <c:v>10.018798924737832</c:v>
                </c:pt>
                <c:pt idx="2156">
                  <c:v>10.025803355015828</c:v>
                </c:pt>
                <c:pt idx="2157">
                  <c:v>10.034498509843687</c:v>
                </c:pt>
                <c:pt idx="2158">
                  <c:v>10.040295279728927</c:v>
                </c:pt>
                <c:pt idx="2159">
                  <c:v>10.037155362707756</c:v>
                </c:pt>
                <c:pt idx="2160">
                  <c:v>10.044642857142856</c:v>
                </c:pt>
                <c:pt idx="2161">
                  <c:v>10.049473498713889</c:v>
                </c:pt>
                <c:pt idx="2162">
                  <c:v>10.055994864834783</c:v>
                </c:pt>
                <c:pt idx="2163">
                  <c:v>10.062757763034231</c:v>
                </c:pt>
                <c:pt idx="2164">
                  <c:v>10.065414615898298</c:v>
                </c:pt>
                <c:pt idx="2165">
                  <c:v>10.072419046176297</c:v>
                </c:pt>
                <c:pt idx="2166">
                  <c:v>10.080872668925604</c:v>
                </c:pt>
                <c:pt idx="2167">
                  <c:v>10.087152502967944</c:v>
                </c:pt>
                <c:pt idx="2168">
                  <c:v>10.095847657795805</c:v>
                </c:pt>
                <c:pt idx="2169">
                  <c:v>10.102127491838148</c:v>
                </c:pt>
                <c:pt idx="2170">
                  <c:v>10.110339582508905</c:v>
                </c:pt>
                <c:pt idx="2171">
                  <c:v>10.120242397729521</c:v>
                </c:pt>
                <c:pt idx="2172">
                  <c:v>10.125556103457658</c:v>
                </c:pt>
                <c:pt idx="2173">
                  <c:v>10.132560533735655</c:v>
                </c:pt>
                <c:pt idx="2174">
                  <c:v>10.14101415648496</c:v>
                </c:pt>
                <c:pt idx="2175">
                  <c:v>10.149950843391371</c:v>
                </c:pt>
                <c:pt idx="2176">
                  <c:v>10.156472209512266</c:v>
                </c:pt>
                <c:pt idx="2177">
                  <c:v>10.16275204355461</c:v>
                </c:pt>
                <c:pt idx="2178">
                  <c:v>10.170481070068263</c:v>
                </c:pt>
                <c:pt idx="2179">
                  <c:v>10.183040738152949</c:v>
                </c:pt>
                <c:pt idx="2180">
                  <c:v>10.189320572195291</c:v>
                </c:pt>
                <c:pt idx="2181">
                  <c:v>10.19318508545212</c:v>
                </c:pt>
                <c:pt idx="2182">
                  <c:v>10.194392745844876</c:v>
                </c:pt>
                <c:pt idx="2183">
                  <c:v>10.202121772358527</c:v>
                </c:pt>
                <c:pt idx="2184">
                  <c:v>10.210816927186388</c:v>
                </c:pt>
                <c:pt idx="2185">
                  <c:v>10.219753614092797</c:v>
                </c:pt>
                <c:pt idx="2186">
                  <c:v>10.22289353111397</c:v>
                </c:pt>
                <c:pt idx="2187">
                  <c:v>10.227965704763555</c:v>
                </c:pt>
                <c:pt idx="2188">
                  <c:v>10.230622557627623</c:v>
                </c:pt>
                <c:pt idx="2189">
                  <c:v>10.239317712455481</c:v>
                </c:pt>
                <c:pt idx="2190">
                  <c:v>10.245597546497823</c:v>
                </c:pt>
                <c:pt idx="2191">
                  <c:v>10.254051169247129</c:v>
                </c:pt>
                <c:pt idx="2192">
                  <c:v>10.263470920310644</c:v>
                </c:pt>
                <c:pt idx="2193">
                  <c:v>10.269509222274435</c:v>
                </c:pt>
                <c:pt idx="2194">
                  <c:v>10.277238248788086</c:v>
                </c:pt>
                <c:pt idx="2195">
                  <c:v>10.280619697887811</c:v>
                </c:pt>
                <c:pt idx="2196">
                  <c:v>10.287865660244359</c:v>
                </c:pt>
                <c:pt idx="2197">
                  <c:v>10.298251539622081</c:v>
                </c:pt>
                <c:pt idx="2198">
                  <c:v>10.302357584957457</c:v>
                </c:pt>
                <c:pt idx="2199">
                  <c:v>10.306946694449939</c:v>
                </c:pt>
                <c:pt idx="2200">
                  <c:v>10.312018868099523</c:v>
                </c:pt>
                <c:pt idx="2201">
                  <c:v>10.315400317199247</c:v>
                </c:pt>
                <c:pt idx="2202">
                  <c:v>10.324578536184209</c:v>
                </c:pt>
                <c:pt idx="2203">
                  <c:v>10.331341434383654</c:v>
                </c:pt>
                <c:pt idx="2204">
                  <c:v>10.332307562697864</c:v>
                </c:pt>
                <c:pt idx="2205">
                  <c:v>10.337138204268895</c:v>
                </c:pt>
                <c:pt idx="2206">
                  <c:v>10.339553525054411</c:v>
                </c:pt>
                <c:pt idx="2207">
                  <c:v>10.344867230782546</c:v>
                </c:pt>
                <c:pt idx="2208">
                  <c:v>10.348490211960822</c:v>
                </c:pt>
                <c:pt idx="2209">
                  <c:v>10.353079321453302</c:v>
                </c:pt>
                <c:pt idx="2210">
                  <c:v>10.360566815888403</c:v>
                </c:pt>
                <c:pt idx="2211">
                  <c:v>10.363948264988126</c:v>
                </c:pt>
                <c:pt idx="2212">
                  <c:v>10.36732971408785</c:v>
                </c:pt>
                <c:pt idx="2213">
                  <c:v>10.369503502794814</c:v>
                </c:pt>
                <c:pt idx="2214">
                  <c:v>10.372401887737432</c:v>
                </c:pt>
                <c:pt idx="2215">
                  <c:v>10.379406318015432</c:v>
                </c:pt>
                <c:pt idx="2216">
                  <c:v>10.384961555822121</c:v>
                </c:pt>
                <c:pt idx="2217">
                  <c:v>10.387376876607636</c:v>
                </c:pt>
                <c:pt idx="2218">
                  <c:v>10.394381306885634</c:v>
                </c:pt>
                <c:pt idx="2219">
                  <c:v>10.401627269242184</c:v>
                </c:pt>
                <c:pt idx="2220">
                  <c:v>10.406216378734666</c:v>
                </c:pt>
                <c:pt idx="2221">
                  <c:v>10.407182507048873</c:v>
                </c:pt>
                <c:pt idx="2222">
                  <c:v>10.412496212777009</c:v>
                </c:pt>
                <c:pt idx="2223">
                  <c:v>10.412737744855562</c:v>
                </c:pt>
                <c:pt idx="2224">
                  <c:v>10.42119136760487</c:v>
                </c:pt>
                <c:pt idx="2225">
                  <c:v>10.42867886203997</c:v>
                </c:pt>
                <c:pt idx="2226">
                  <c:v>10.437615548946379</c:v>
                </c:pt>
                <c:pt idx="2227">
                  <c:v>10.443412318831619</c:v>
                </c:pt>
                <c:pt idx="2228">
                  <c:v>10.446310703774239</c:v>
                </c:pt>
                <c:pt idx="2229">
                  <c:v>10.449209088716859</c:v>
                </c:pt>
                <c:pt idx="2230">
                  <c:v>10.454039730287892</c:v>
                </c:pt>
                <c:pt idx="2231">
                  <c:v>10.458145775623271</c:v>
                </c:pt>
                <c:pt idx="2232">
                  <c:v>10.462251820958647</c:v>
                </c:pt>
                <c:pt idx="2233">
                  <c:v>10.4699808474723</c:v>
                </c:pt>
                <c:pt idx="2234">
                  <c:v>10.473845360729126</c:v>
                </c:pt>
                <c:pt idx="2235">
                  <c:v>10.478917534378709</c:v>
                </c:pt>
                <c:pt idx="2236">
                  <c:v>10.485197368421053</c:v>
                </c:pt>
                <c:pt idx="2237">
                  <c:v>10.492684862856152</c:v>
                </c:pt>
                <c:pt idx="2238">
                  <c:v>10.498240100662839</c:v>
                </c:pt>
                <c:pt idx="2239">
                  <c:v>10.504519934705181</c:v>
                </c:pt>
                <c:pt idx="2240">
                  <c:v>10.51007517251187</c:v>
                </c:pt>
                <c:pt idx="2241">
                  <c:v>10.512490493297387</c:v>
                </c:pt>
                <c:pt idx="2242">
                  <c:v>10.523359436832211</c:v>
                </c:pt>
                <c:pt idx="2243">
                  <c:v>10.53350378413138</c:v>
                </c:pt>
                <c:pt idx="2244">
                  <c:v>10.540991278566482</c:v>
                </c:pt>
                <c:pt idx="2245">
                  <c:v>10.547754176765928</c:v>
                </c:pt>
                <c:pt idx="2246">
                  <c:v>10.556449331593786</c:v>
                </c:pt>
                <c:pt idx="2247">
                  <c:v>10.562004569400473</c:v>
                </c:pt>
                <c:pt idx="2248">
                  <c:v>10.566593678892954</c:v>
                </c:pt>
                <c:pt idx="2249">
                  <c:v>10.570941256306885</c:v>
                </c:pt>
                <c:pt idx="2250">
                  <c:v>10.576254962035021</c:v>
                </c:pt>
                <c:pt idx="2251">
                  <c:v>10.584708584784329</c:v>
                </c:pt>
                <c:pt idx="2252">
                  <c:v>10.593886803769292</c:v>
                </c:pt>
                <c:pt idx="2253">
                  <c:v>10.600166637811634</c:v>
                </c:pt>
                <c:pt idx="2254">
                  <c:v>10.605963407696876</c:v>
                </c:pt>
                <c:pt idx="2255">
                  <c:v>10.615383158760389</c:v>
                </c:pt>
                <c:pt idx="2256">
                  <c:v>10.623112185274042</c:v>
                </c:pt>
                <c:pt idx="2257">
                  <c:v>10.628425891002179</c:v>
                </c:pt>
                <c:pt idx="2258">
                  <c:v>10.634947257123072</c:v>
                </c:pt>
                <c:pt idx="2259">
                  <c:v>10.643883944029481</c:v>
                </c:pt>
                <c:pt idx="2260">
                  <c:v>10.648231521443412</c:v>
                </c:pt>
                <c:pt idx="2261">
                  <c:v>10.657168208349823</c:v>
                </c:pt>
                <c:pt idx="2262">
                  <c:v>10.659825061213892</c:v>
                </c:pt>
                <c:pt idx="2263">
                  <c:v>10.661274253685201</c:v>
                </c:pt>
                <c:pt idx="2264">
                  <c:v>10.664897234863476</c:v>
                </c:pt>
                <c:pt idx="2265">
                  <c:v>10.669486344355958</c:v>
                </c:pt>
                <c:pt idx="2266">
                  <c:v>10.673833921769885</c:v>
                </c:pt>
                <c:pt idx="2267">
                  <c:v>10.679872223733678</c:v>
                </c:pt>
                <c:pt idx="2268">
                  <c:v>10.685910525697469</c:v>
                </c:pt>
                <c:pt idx="2269">
                  <c:v>10.693881084289673</c:v>
                </c:pt>
                <c:pt idx="2270">
                  <c:v>10.699436322096361</c:v>
                </c:pt>
                <c:pt idx="2271">
                  <c:v>10.703300835353188</c:v>
                </c:pt>
                <c:pt idx="2272">
                  <c:v>10.710546797709737</c:v>
                </c:pt>
                <c:pt idx="2273">
                  <c:v>10.714894375123666</c:v>
                </c:pt>
                <c:pt idx="2274">
                  <c:v>10.720691145008905</c:v>
                </c:pt>
                <c:pt idx="2275">
                  <c:v>10.730352428150971</c:v>
                </c:pt>
                <c:pt idx="2276">
                  <c:v>10.736873794271865</c:v>
                </c:pt>
                <c:pt idx="2277">
                  <c:v>10.741945967921449</c:v>
                </c:pt>
                <c:pt idx="2278">
                  <c:v>10.748708866120896</c:v>
                </c:pt>
                <c:pt idx="2279">
                  <c:v>10.757887085105857</c:v>
                </c:pt>
                <c:pt idx="2280">
                  <c:v>10.763683854991097</c:v>
                </c:pt>
                <c:pt idx="2281">
                  <c:v>10.76247619459834</c:v>
                </c:pt>
                <c:pt idx="2282">
                  <c:v>10.770446753190543</c:v>
                </c:pt>
                <c:pt idx="2283">
                  <c:v>10.776001990997232</c:v>
                </c:pt>
                <c:pt idx="2284">
                  <c:v>10.782523357118123</c:v>
                </c:pt>
                <c:pt idx="2285">
                  <c:v>10.788561659081916</c:v>
                </c:pt>
                <c:pt idx="2286">
                  <c:v>10.795566089359914</c:v>
                </c:pt>
                <c:pt idx="2287">
                  <c:v>10.802812051716462</c:v>
                </c:pt>
                <c:pt idx="2288">
                  <c:v>10.812231802779976</c:v>
                </c:pt>
                <c:pt idx="2289">
                  <c:v>10.82141002176494</c:v>
                </c:pt>
                <c:pt idx="2290">
                  <c:v>10.826965259571626</c:v>
                </c:pt>
                <c:pt idx="2291">
                  <c:v>10.835901946478037</c:v>
                </c:pt>
                <c:pt idx="2292">
                  <c:v>10.845563229620103</c:v>
                </c:pt>
                <c:pt idx="2293">
                  <c:v>10.850635403269687</c:v>
                </c:pt>
                <c:pt idx="2294">
                  <c:v>10.853533788212307</c:v>
                </c:pt>
                <c:pt idx="2295">
                  <c:v>10.8600551543332</c:v>
                </c:pt>
                <c:pt idx="2296">
                  <c:v>10.864402731747129</c:v>
                </c:pt>
                <c:pt idx="2297">
                  <c:v>10.870682565789471</c:v>
                </c:pt>
                <c:pt idx="2298">
                  <c:v>10.880585381010087</c:v>
                </c:pt>
                <c:pt idx="2299">
                  <c:v>10.886623682973879</c:v>
                </c:pt>
                <c:pt idx="2300">
                  <c:v>10.902806332236841</c:v>
                </c:pt>
                <c:pt idx="2301">
                  <c:v>10.911743019143252</c:v>
                </c:pt>
                <c:pt idx="2302">
                  <c:v>10.918022853185596</c:v>
                </c:pt>
                <c:pt idx="2303">
                  <c:v>10.923819623070836</c:v>
                </c:pt>
                <c:pt idx="2304">
                  <c:v>10.93179018166304</c:v>
                </c:pt>
                <c:pt idx="2305">
                  <c:v>10.937828483626831</c:v>
                </c:pt>
                <c:pt idx="2306">
                  <c:v>10.941934528962209</c:v>
                </c:pt>
                <c:pt idx="2307">
                  <c:v>10.947248234690344</c:v>
                </c:pt>
                <c:pt idx="2308">
                  <c:v>10.951837344182826</c:v>
                </c:pt>
                <c:pt idx="2309">
                  <c:v>10.956184921596755</c:v>
                </c:pt>
                <c:pt idx="2310">
                  <c:v>10.960290966932133</c:v>
                </c:pt>
                <c:pt idx="2311">
                  <c:v>10.969469185917097</c:v>
                </c:pt>
                <c:pt idx="2312">
                  <c:v>10.975024423723783</c:v>
                </c:pt>
                <c:pt idx="2313">
                  <c:v>10.978164340744954</c:v>
                </c:pt>
                <c:pt idx="2314">
                  <c:v>10.98806715596557</c:v>
                </c:pt>
                <c:pt idx="2315">
                  <c:v>10.994346990007914</c:v>
                </c:pt>
                <c:pt idx="2316">
                  <c:v>10.999660695736049</c:v>
                </c:pt>
                <c:pt idx="2317">
                  <c:v>11.003283676914325</c:v>
                </c:pt>
                <c:pt idx="2318">
                  <c:v>11.006423593935496</c:v>
                </c:pt>
                <c:pt idx="2319">
                  <c:v>11.015843344999009</c:v>
                </c:pt>
                <c:pt idx="2320">
                  <c:v>11.022847775277008</c:v>
                </c:pt>
                <c:pt idx="2321">
                  <c:v>11.027919948926593</c:v>
                </c:pt>
                <c:pt idx="2322">
                  <c:v>11.028161481005144</c:v>
                </c:pt>
                <c:pt idx="2323">
                  <c:v>11.034441315047488</c:v>
                </c:pt>
                <c:pt idx="2324">
                  <c:v>11.040962681168381</c:v>
                </c:pt>
                <c:pt idx="2325">
                  <c:v>11.048933239760586</c:v>
                </c:pt>
                <c:pt idx="2326">
                  <c:v>11.053280817174516</c:v>
                </c:pt>
                <c:pt idx="2327">
                  <c:v>11.05521307380293</c:v>
                </c:pt>
                <c:pt idx="2328">
                  <c:v>11.063908228630789</c:v>
                </c:pt>
                <c:pt idx="2329">
                  <c:v>11.066565081494858</c:v>
                </c:pt>
                <c:pt idx="2330">
                  <c:v>11.06994653059458</c:v>
                </c:pt>
                <c:pt idx="2331">
                  <c:v>11.07574330047982</c:v>
                </c:pt>
                <c:pt idx="2332">
                  <c:v>11.077917089186784</c:v>
                </c:pt>
                <c:pt idx="2333">
                  <c:v>11.083955391150575</c:v>
                </c:pt>
                <c:pt idx="2334">
                  <c:v>11.093133610135537</c:v>
                </c:pt>
                <c:pt idx="2335">
                  <c:v>11.098205783785124</c:v>
                </c:pt>
                <c:pt idx="2336">
                  <c:v>11.097964251706571</c:v>
                </c:pt>
                <c:pt idx="2337">
                  <c:v>11.103761021591811</c:v>
                </c:pt>
                <c:pt idx="2338">
                  <c:v>11.101104168727742</c:v>
                </c:pt>
                <c:pt idx="2339">
                  <c:v>11.110040855634153</c:v>
                </c:pt>
                <c:pt idx="2340">
                  <c:v>11.117769882147806</c:v>
                </c:pt>
                <c:pt idx="2341">
                  <c:v>11.122842055797388</c:v>
                </c:pt>
                <c:pt idx="2342">
                  <c:v>11.128880357761181</c:v>
                </c:pt>
                <c:pt idx="2343">
                  <c:v>11.136609384274832</c:v>
                </c:pt>
                <c:pt idx="2344">
                  <c:v>11.143372282474278</c:v>
                </c:pt>
                <c:pt idx="2345">
                  <c:v>11.149169052359516</c:v>
                </c:pt>
                <c:pt idx="2346">
                  <c:v>11.158588803423031</c:v>
                </c:pt>
                <c:pt idx="2347">
                  <c:v>11.165351701622477</c:v>
                </c:pt>
                <c:pt idx="2348">
                  <c:v>11.17018234319351</c:v>
                </c:pt>
                <c:pt idx="2349">
                  <c:v>11.173080728136128</c:v>
                </c:pt>
                <c:pt idx="2350">
                  <c:v>11.18056822257123</c:v>
                </c:pt>
                <c:pt idx="2351">
                  <c:v>11.186606524535019</c:v>
                </c:pt>
                <c:pt idx="2352">
                  <c:v>11.187814184927777</c:v>
                </c:pt>
                <c:pt idx="2353">
                  <c:v>11.191678698184603</c:v>
                </c:pt>
                <c:pt idx="2354">
                  <c:v>11.197233935991292</c:v>
                </c:pt>
                <c:pt idx="2355">
                  <c:v>11.206895219133358</c:v>
                </c:pt>
                <c:pt idx="2356">
                  <c:v>11.213899649411355</c:v>
                </c:pt>
                <c:pt idx="2357">
                  <c:v>11.21438271356846</c:v>
                </c:pt>
                <c:pt idx="2358">
                  <c:v>11.216556502275424</c:v>
                </c:pt>
                <c:pt idx="2359">
                  <c:v>11.223319400474871</c:v>
                </c:pt>
                <c:pt idx="2360">
                  <c:v>11.232980683616939</c:v>
                </c:pt>
                <c:pt idx="2361">
                  <c:v>11.238535921423624</c:v>
                </c:pt>
                <c:pt idx="2362">
                  <c:v>11.246989544172932</c:v>
                </c:pt>
                <c:pt idx="2363">
                  <c:v>11.253027846136723</c:v>
                </c:pt>
                <c:pt idx="2364">
                  <c:v>11.25858308394341</c:v>
                </c:pt>
                <c:pt idx="2365">
                  <c:v>11.26437985382865</c:v>
                </c:pt>
                <c:pt idx="2366">
                  <c:v>11.269935091635338</c:v>
                </c:pt>
                <c:pt idx="2367">
                  <c:v>11.278871778541749</c:v>
                </c:pt>
                <c:pt idx="2368">
                  <c:v>11.283460888034233</c:v>
                </c:pt>
                <c:pt idx="2369">
                  <c:v>11.290223786233677</c:v>
                </c:pt>
                <c:pt idx="2370">
                  <c:v>11.298918941061537</c:v>
                </c:pt>
                <c:pt idx="2371">
                  <c:v>11.308097160046499</c:v>
                </c:pt>
                <c:pt idx="2372">
                  <c:v>11.316067718638704</c:v>
                </c:pt>
                <c:pt idx="2373">
                  <c:v>11.322589084759599</c:v>
                </c:pt>
                <c:pt idx="2374">
                  <c:v>11.333216496215869</c:v>
                </c:pt>
                <c:pt idx="2375">
                  <c:v>11.340462458572418</c:v>
                </c:pt>
                <c:pt idx="2376">
                  <c:v>11.346983824693311</c:v>
                </c:pt>
                <c:pt idx="2377">
                  <c:v>11.351814466264344</c:v>
                </c:pt>
                <c:pt idx="2378">
                  <c:v>11.356645107835377</c:v>
                </c:pt>
                <c:pt idx="2379">
                  <c:v>11.366064858898891</c:v>
                </c:pt>
                <c:pt idx="2380">
                  <c:v>11.372103160862682</c:v>
                </c:pt>
                <c:pt idx="2381">
                  <c:v>11.376209206198059</c:v>
                </c:pt>
                <c:pt idx="2382">
                  <c:v>11.383938232711712</c:v>
                </c:pt>
                <c:pt idx="2383">
                  <c:v>11.390218066754054</c:v>
                </c:pt>
                <c:pt idx="2384">
                  <c:v>11.393116451696676</c:v>
                </c:pt>
                <c:pt idx="2385">
                  <c:v>11.39843015742481</c:v>
                </c:pt>
                <c:pt idx="2386">
                  <c:v>11.408816036802531</c:v>
                </c:pt>
                <c:pt idx="2387">
                  <c:v>11.416786595394735</c:v>
                </c:pt>
                <c:pt idx="2388">
                  <c:v>11.422341833201422</c:v>
                </c:pt>
                <c:pt idx="2389">
                  <c:v>11.427655538929558</c:v>
                </c:pt>
                <c:pt idx="2390">
                  <c:v>11.434659969207555</c:v>
                </c:pt>
                <c:pt idx="2391">
                  <c:v>11.443596656113968</c:v>
                </c:pt>
                <c:pt idx="2392">
                  <c:v>11.447944233527897</c:v>
                </c:pt>
                <c:pt idx="2393">
                  <c:v>11.448185765606446</c:v>
                </c:pt>
                <c:pt idx="2394">
                  <c:v>11.45688092043431</c:v>
                </c:pt>
                <c:pt idx="2395">
                  <c:v>11.468474460204787</c:v>
                </c:pt>
                <c:pt idx="2396">
                  <c:v>11.474754294247129</c:v>
                </c:pt>
                <c:pt idx="2397">
                  <c:v>11.479826467896713</c:v>
                </c:pt>
                <c:pt idx="2398">
                  <c:v>11.4848986415463</c:v>
                </c:pt>
                <c:pt idx="2399">
                  <c:v>11.492627668059949</c:v>
                </c:pt>
                <c:pt idx="2400">
                  <c:v>11.496492181316777</c:v>
                </c:pt>
                <c:pt idx="2401">
                  <c:v>11.503738143673326</c:v>
                </c:pt>
                <c:pt idx="2402">
                  <c:v>11.512674830579737</c:v>
                </c:pt>
                <c:pt idx="2403">
                  <c:v>11.518713132543528</c:v>
                </c:pt>
                <c:pt idx="2404">
                  <c:v>11.523543774114561</c:v>
                </c:pt>
                <c:pt idx="2405">
                  <c:v>11.527166755292836</c:v>
                </c:pt>
                <c:pt idx="2406">
                  <c:v>11.533929653492279</c:v>
                </c:pt>
                <c:pt idx="2407">
                  <c:v>11.537311102592003</c:v>
                </c:pt>
                <c:pt idx="2408">
                  <c:v>11.546006257419863</c:v>
                </c:pt>
                <c:pt idx="2409">
                  <c:v>11.54842157820538</c:v>
                </c:pt>
                <c:pt idx="2410">
                  <c:v>11.550595366912345</c:v>
                </c:pt>
                <c:pt idx="2411">
                  <c:v>11.55711673303324</c:v>
                </c:pt>
                <c:pt idx="2412">
                  <c:v>11.560981246290066</c:v>
                </c:pt>
                <c:pt idx="2413">
                  <c:v>11.566778016175306</c:v>
                </c:pt>
                <c:pt idx="2414">
                  <c:v>11.573299382296197</c:v>
                </c:pt>
                <c:pt idx="2415">
                  <c:v>11.578854620102884</c:v>
                </c:pt>
                <c:pt idx="2416">
                  <c:v>11.583926793752468</c:v>
                </c:pt>
                <c:pt idx="2417">
                  <c:v>11.58561751830233</c:v>
                </c:pt>
                <c:pt idx="2418">
                  <c:v>11.592621948580328</c:v>
                </c:pt>
                <c:pt idx="2419">
                  <c:v>11.603249360036605</c:v>
                </c:pt>
                <c:pt idx="2420">
                  <c:v>11.606147744979225</c:v>
                </c:pt>
                <c:pt idx="2421">
                  <c:v>11.614842899807082</c:v>
                </c:pt>
                <c:pt idx="2422">
                  <c:v>11.619915073456667</c:v>
                </c:pt>
                <c:pt idx="2423">
                  <c:v>11.624504182949147</c:v>
                </c:pt>
                <c:pt idx="2424">
                  <c:v>11.629093292441627</c:v>
                </c:pt>
                <c:pt idx="2425">
                  <c:v>11.635373126483969</c:v>
                </c:pt>
                <c:pt idx="2426">
                  <c:v>11.637788447269488</c:v>
                </c:pt>
                <c:pt idx="2427">
                  <c:v>11.648174326647208</c:v>
                </c:pt>
                <c:pt idx="2428">
                  <c:v>11.654695692768103</c:v>
                </c:pt>
                <c:pt idx="2429">
                  <c:v>11.66145859096755</c:v>
                </c:pt>
                <c:pt idx="2430">
                  <c:v>11.672569066580927</c:v>
                </c:pt>
                <c:pt idx="2431">
                  <c:v>11.682471881801543</c:v>
                </c:pt>
                <c:pt idx="2432">
                  <c:v>11.686094862979818</c:v>
                </c:pt>
                <c:pt idx="2433">
                  <c:v>11.695031549886229</c:v>
                </c:pt>
                <c:pt idx="2434">
                  <c:v>11.702760576399882</c:v>
                </c:pt>
                <c:pt idx="2435">
                  <c:v>11.710489602913533</c:v>
                </c:pt>
                <c:pt idx="2436">
                  <c:v>11.722083142684014</c:v>
                </c:pt>
                <c:pt idx="2437">
                  <c:v>11.730295233354768</c:v>
                </c:pt>
                <c:pt idx="2438">
                  <c:v>11.738990388182627</c:v>
                </c:pt>
                <c:pt idx="2439">
                  <c:v>11.747202478853383</c:v>
                </c:pt>
                <c:pt idx="2440">
                  <c:v>11.751066992110211</c:v>
                </c:pt>
                <c:pt idx="2441">
                  <c:v>11.754931505367034</c:v>
                </c:pt>
                <c:pt idx="2442">
                  <c:v>11.761452871487929</c:v>
                </c:pt>
                <c:pt idx="2443">
                  <c:v>11.768457301765926</c:v>
                </c:pt>
                <c:pt idx="2444">
                  <c:v>11.77497866788682</c:v>
                </c:pt>
                <c:pt idx="2445">
                  <c:v>11.781258501929164</c:v>
                </c:pt>
                <c:pt idx="2446">
                  <c:v>11.785364547264543</c:v>
                </c:pt>
                <c:pt idx="2447">
                  <c:v>11.792852041699643</c:v>
                </c:pt>
                <c:pt idx="2448">
                  <c:v>11.802030260684607</c:v>
                </c:pt>
                <c:pt idx="2449">
                  <c:v>11.810966947591014</c:v>
                </c:pt>
                <c:pt idx="2450">
                  <c:v>11.82062823073308</c:v>
                </c:pt>
                <c:pt idx="2451">
                  <c:v>11.827632661011076</c:v>
                </c:pt>
                <c:pt idx="2452">
                  <c:v>11.836569347917489</c:v>
                </c:pt>
                <c:pt idx="2453">
                  <c:v>11.845989098981004</c:v>
                </c:pt>
                <c:pt idx="2454">
                  <c:v>11.856133446280174</c:v>
                </c:pt>
                <c:pt idx="2455">
                  <c:v>11.863862472793826</c:v>
                </c:pt>
                <c:pt idx="2456">
                  <c:v>11.867002389814997</c:v>
                </c:pt>
                <c:pt idx="2457">
                  <c:v>11.871349967228928</c:v>
                </c:pt>
                <c:pt idx="2458">
                  <c:v>11.883426571156509</c:v>
                </c:pt>
                <c:pt idx="2459">
                  <c:v>11.887532616491887</c:v>
                </c:pt>
                <c:pt idx="2460">
                  <c:v>11.895744707162644</c:v>
                </c:pt>
                <c:pt idx="2461">
                  <c:v>11.909995099797191</c:v>
                </c:pt>
                <c:pt idx="2462">
                  <c:v>11.915791869682431</c:v>
                </c:pt>
                <c:pt idx="2463">
                  <c:v>11.92279629996043</c:v>
                </c:pt>
                <c:pt idx="2464">
                  <c:v>11.933182179338148</c:v>
                </c:pt>
                <c:pt idx="2465">
                  <c:v>11.938495885066283</c:v>
                </c:pt>
                <c:pt idx="2466">
                  <c:v>11.945017251187178</c:v>
                </c:pt>
                <c:pt idx="2467">
                  <c:v>11.95250474562228</c:v>
                </c:pt>
                <c:pt idx="2468">
                  <c:v>11.956369258879105</c:v>
                </c:pt>
                <c:pt idx="2469">
                  <c:v>11.962166028764345</c:v>
                </c:pt>
                <c:pt idx="2470">
                  <c:v>11.969411991120895</c:v>
                </c:pt>
                <c:pt idx="2471">
                  <c:v>11.972793440220618</c:v>
                </c:pt>
                <c:pt idx="2472">
                  <c:v>11.977624081791651</c:v>
                </c:pt>
                <c:pt idx="2473">
                  <c:v>11.986077704540961</c:v>
                </c:pt>
                <c:pt idx="2474">
                  <c:v>11.986560768698064</c:v>
                </c:pt>
                <c:pt idx="2475">
                  <c:v>11.989459153640684</c:v>
                </c:pt>
                <c:pt idx="2476">
                  <c:v>11.992357538583301</c:v>
                </c:pt>
                <c:pt idx="2477">
                  <c:v>11.998395840547092</c:v>
                </c:pt>
                <c:pt idx="2478">
                  <c:v>12.004192610432334</c:v>
                </c:pt>
                <c:pt idx="2479">
                  <c:v>12.01554461812426</c:v>
                </c:pt>
                <c:pt idx="2480">
                  <c:v>12.02762122205184</c:v>
                </c:pt>
                <c:pt idx="2481">
                  <c:v>12.033417991937082</c:v>
                </c:pt>
                <c:pt idx="2482">
                  <c:v>12.039939358057973</c:v>
                </c:pt>
                <c:pt idx="2483">
                  <c:v>12.044528467550457</c:v>
                </c:pt>
                <c:pt idx="2484">
                  <c:v>12.051532897828453</c:v>
                </c:pt>
                <c:pt idx="2485">
                  <c:v>12.058054263949346</c:v>
                </c:pt>
                <c:pt idx="2486">
                  <c:v>12.061918777206172</c:v>
                </c:pt>
                <c:pt idx="2487">
                  <c:v>12.065058694227345</c:v>
                </c:pt>
                <c:pt idx="2488">
                  <c:v>12.07230465658389</c:v>
                </c:pt>
                <c:pt idx="2489">
                  <c:v>12.077618362312029</c:v>
                </c:pt>
                <c:pt idx="2490">
                  <c:v>12.083173600118716</c:v>
                </c:pt>
                <c:pt idx="2491">
                  <c:v>12.085830452982782</c:v>
                </c:pt>
                <c:pt idx="2492">
                  <c:v>12.0882457737683</c:v>
                </c:pt>
                <c:pt idx="2493">
                  <c:v>12.094284075732091</c:v>
                </c:pt>
                <c:pt idx="2494">
                  <c:v>12.103220762638502</c:v>
                </c:pt>
                <c:pt idx="2495">
                  <c:v>12.107085275895328</c:v>
                </c:pt>
                <c:pt idx="2496">
                  <c:v>12.112882045780568</c:v>
                </c:pt>
                <c:pt idx="2497">
                  <c:v>12.122784861001184</c:v>
                </c:pt>
                <c:pt idx="2498">
                  <c:v>12.125200181786701</c:v>
                </c:pt>
                <c:pt idx="2499">
                  <c:v>12.127132438415115</c:v>
                </c:pt>
                <c:pt idx="2500">
                  <c:v>12.133412272457457</c:v>
                </c:pt>
                <c:pt idx="2501">
                  <c:v>12.139209042342699</c:v>
                </c:pt>
                <c:pt idx="2502">
                  <c:v>12.144764280149387</c:v>
                </c:pt>
                <c:pt idx="2503">
                  <c:v>12.148145729249109</c:v>
                </c:pt>
                <c:pt idx="2504">
                  <c:v>12.153459434977245</c:v>
                </c:pt>
                <c:pt idx="2505">
                  <c:v>12.157565480312622</c:v>
                </c:pt>
                <c:pt idx="2506">
                  <c:v>12.163845314354965</c:v>
                </c:pt>
                <c:pt idx="2507">
                  <c:v>12.172298937104273</c:v>
                </c:pt>
                <c:pt idx="2508">
                  <c:v>12.179303367382271</c:v>
                </c:pt>
                <c:pt idx="2509">
                  <c:v>12.186790861817371</c:v>
                </c:pt>
                <c:pt idx="2510">
                  <c:v>12.193553760016817</c:v>
                </c:pt>
                <c:pt idx="2511">
                  <c:v>12.196935209116543</c:v>
                </c:pt>
                <c:pt idx="2512">
                  <c:v>12.201041254451919</c:v>
                </c:pt>
                <c:pt idx="2513">
                  <c:v>12.205630363944401</c:v>
                </c:pt>
                <c:pt idx="2514">
                  <c:v>12.212634794222398</c:v>
                </c:pt>
                <c:pt idx="2515">
                  <c:v>12.219156160343292</c:v>
                </c:pt>
                <c:pt idx="2516">
                  <c:v>12.226885186856943</c:v>
                </c:pt>
                <c:pt idx="2517">
                  <c:v>12.229542039721011</c:v>
                </c:pt>
                <c:pt idx="2518">
                  <c:v>12.229058975563907</c:v>
                </c:pt>
                <c:pt idx="2519">
                  <c:v>12.236304937920456</c:v>
                </c:pt>
                <c:pt idx="2520">
                  <c:v>12.24427549651266</c:v>
                </c:pt>
                <c:pt idx="2521">
                  <c:v>12.252729119261968</c:v>
                </c:pt>
                <c:pt idx="2522">
                  <c:v>12.257801292911553</c:v>
                </c:pt>
                <c:pt idx="2523">
                  <c:v>12.262873466561139</c:v>
                </c:pt>
                <c:pt idx="2524">
                  <c:v>12.278331519588445</c:v>
                </c:pt>
                <c:pt idx="2525">
                  <c:v>12.286060546102098</c:v>
                </c:pt>
                <c:pt idx="2526">
                  <c:v>12.288234334809063</c:v>
                </c:pt>
                <c:pt idx="2527">
                  <c:v>12.29692948963692</c:v>
                </c:pt>
                <c:pt idx="2528">
                  <c:v>12.303692387836364</c:v>
                </c:pt>
                <c:pt idx="2529">
                  <c:v>12.310455286035813</c:v>
                </c:pt>
                <c:pt idx="2530">
                  <c:v>12.317218184235257</c:v>
                </c:pt>
                <c:pt idx="2531">
                  <c:v>12.318908908785119</c:v>
                </c:pt>
                <c:pt idx="2532">
                  <c:v>12.32663793529877</c:v>
                </c:pt>
                <c:pt idx="2533">
                  <c:v>12.333400833498215</c:v>
                </c:pt>
                <c:pt idx="2534">
                  <c:v>12.340405263776214</c:v>
                </c:pt>
                <c:pt idx="2535">
                  <c:v>12.343303648718834</c:v>
                </c:pt>
                <c:pt idx="2536">
                  <c:v>12.352481867703796</c:v>
                </c:pt>
                <c:pt idx="2537">
                  <c:v>12.36335081123862</c:v>
                </c:pt>
                <c:pt idx="2538">
                  <c:v>12.367698388652553</c:v>
                </c:pt>
                <c:pt idx="2539">
                  <c:v>12.373978222694895</c:v>
                </c:pt>
                <c:pt idx="2540">
                  <c:v>12.380258056737238</c:v>
                </c:pt>
                <c:pt idx="2541">
                  <c:v>12.386054826622479</c:v>
                </c:pt>
                <c:pt idx="2542">
                  <c:v>12.393059256900475</c:v>
                </c:pt>
                <c:pt idx="2543">
                  <c:v>12.400546751335575</c:v>
                </c:pt>
                <c:pt idx="2544">
                  <c:v>12.406826585377917</c:v>
                </c:pt>
                <c:pt idx="2545">
                  <c:v>12.410691098634745</c:v>
                </c:pt>
                <c:pt idx="2546">
                  <c:v>12.415038676048674</c:v>
                </c:pt>
                <c:pt idx="2547">
                  <c:v>12.416729400598536</c:v>
                </c:pt>
                <c:pt idx="2548">
                  <c:v>12.425666087504947</c:v>
                </c:pt>
                <c:pt idx="2549">
                  <c:v>12.432912049861494</c:v>
                </c:pt>
                <c:pt idx="2550">
                  <c:v>12.442814865082113</c:v>
                </c:pt>
                <c:pt idx="2551">
                  <c:v>12.448128570810248</c:v>
                </c:pt>
                <c:pt idx="2552">
                  <c:v>12.45416687277404</c:v>
                </c:pt>
                <c:pt idx="2553">
                  <c:v>12.460929770973484</c:v>
                </c:pt>
                <c:pt idx="2554">
                  <c:v>12.466243476701621</c:v>
                </c:pt>
                <c:pt idx="2555">
                  <c:v>12.473489439058172</c:v>
                </c:pt>
                <c:pt idx="2556">
                  <c:v>12.486290639221407</c:v>
                </c:pt>
                <c:pt idx="2557">
                  <c:v>12.491604344949542</c:v>
                </c:pt>
                <c:pt idx="2558">
                  <c:v>12.495468858206369</c:v>
                </c:pt>
                <c:pt idx="2559">
                  <c:v>12.505130141348435</c:v>
                </c:pt>
                <c:pt idx="2560">
                  <c:v>12.515274488647602</c:v>
                </c:pt>
                <c:pt idx="2561">
                  <c:v>12.522761983082704</c:v>
                </c:pt>
                <c:pt idx="2562">
                  <c:v>12.51913900190443</c:v>
                </c:pt>
                <c:pt idx="2563">
                  <c:v>12.526868028418084</c:v>
                </c:pt>
                <c:pt idx="2564">
                  <c:v>12.535080119088839</c:v>
                </c:pt>
                <c:pt idx="2565">
                  <c:v>12.53991076065987</c:v>
                </c:pt>
                <c:pt idx="2566">
                  <c:v>12.548364383409179</c:v>
                </c:pt>
                <c:pt idx="2567">
                  <c:v>12.555610345765729</c:v>
                </c:pt>
                <c:pt idx="2568">
                  <c:v>12.562373243965174</c:v>
                </c:pt>
                <c:pt idx="2569">
                  <c:v>12.574208315814204</c:v>
                </c:pt>
                <c:pt idx="2570">
                  <c:v>12.578797425306687</c:v>
                </c:pt>
                <c:pt idx="2571">
                  <c:v>12.587009515977442</c:v>
                </c:pt>
                <c:pt idx="2572">
                  <c:v>12.590390965077164</c:v>
                </c:pt>
                <c:pt idx="2573">
                  <c:v>12.597395395355163</c:v>
                </c:pt>
                <c:pt idx="2574">
                  <c:v>12.608988935125639</c:v>
                </c:pt>
                <c:pt idx="2575">
                  <c:v>12.611887320068259</c:v>
                </c:pt>
                <c:pt idx="2576">
                  <c:v>12.622997795681634</c:v>
                </c:pt>
                <c:pt idx="2577">
                  <c:v>12.630485290116738</c:v>
                </c:pt>
                <c:pt idx="2578">
                  <c:v>12.637489720394735</c:v>
                </c:pt>
                <c:pt idx="2579">
                  <c:v>12.646184875222593</c:v>
                </c:pt>
                <c:pt idx="2580">
                  <c:v>12.65488003005045</c:v>
                </c:pt>
                <c:pt idx="2581">
                  <c:v>12.661884460328448</c:v>
                </c:pt>
                <c:pt idx="2582">
                  <c:v>12.670338083077755</c:v>
                </c:pt>
                <c:pt idx="2583">
                  <c:v>12.679516302062718</c:v>
                </c:pt>
                <c:pt idx="2584">
                  <c:v>12.687486860654921</c:v>
                </c:pt>
                <c:pt idx="2585">
                  <c:v>12.699080400425402</c:v>
                </c:pt>
                <c:pt idx="2586">
                  <c:v>12.704152574074987</c:v>
                </c:pt>
                <c:pt idx="2587">
                  <c:v>12.711157004352986</c:v>
                </c:pt>
                <c:pt idx="2588">
                  <c:v>12.715021517609809</c:v>
                </c:pt>
                <c:pt idx="2589">
                  <c:v>12.728788846087257</c:v>
                </c:pt>
                <c:pt idx="2590">
                  <c:v>12.737725532993666</c:v>
                </c:pt>
                <c:pt idx="2591">
                  <c:v>12.741831578329046</c:v>
                </c:pt>
                <c:pt idx="2592">
                  <c:v>12.749077540685596</c:v>
                </c:pt>
                <c:pt idx="2593">
                  <c:v>12.756565035120696</c:v>
                </c:pt>
                <c:pt idx="2594">
                  <c:v>12.755840438885041</c:v>
                </c:pt>
                <c:pt idx="2595">
                  <c:v>12.764777125791451</c:v>
                </c:pt>
                <c:pt idx="2596">
                  <c:v>12.773713812697862</c:v>
                </c:pt>
                <c:pt idx="2597">
                  <c:v>12.77781985803324</c:v>
                </c:pt>
                <c:pt idx="2598">
                  <c:v>12.783133563761375</c:v>
                </c:pt>
                <c:pt idx="2599">
                  <c:v>12.790862590275029</c:v>
                </c:pt>
                <c:pt idx="2600">
                  <c:v>12.797867020553026</c:v>
                </c:pt>
                <c:pt idx="2601">
                  <c:v>12.80583757914523</c:v>
                </c:pt>
                <c:pt idx="2602">
                  <c:v>12.813566605658883</c:v>
                </c:pt>
                <c:pt idx="2603">
                  <c:v>12.823710952958052</c:v>
                </c:pt>
                <c:pt idx="2604">
                  <c:v>12.828783126607636</c:v>
                </c:pt>
                <c:pt idx="2605">
                  <c:v>12.835546024807082</c:v>
                </c:pt>
                <c:pt idx="2606">
                  <c:v>12.84255045508508</c:v>
                </c:pt>
                <c:pt idx="2607">
                  <c:v>12.850521013677286</c:v>
                </c:pt>
                <c:pt idx="2608">
                  <c:v>12.856076251483969</c:v>
                </c:pt>
                <c:pt idx="2609">
                  <c:v>12.861873021369211</c:v>
                </c:pt>
                <c:pt idx="2610">
                  <c:v>12.86646213086169</c:v>
                </c:pt>
                <c:pt idx="2611">
                  <c:v>12.873708093218239</c:v>
                </c:pt>
                <c:pt idx="2612">
                  <c:v>12.880470991417686</c:v>
                </c:pt>
                <c:pt idx="2613">
                  <c:v>12.889166146245548</c:v>
                </c:pt>
                <c:pt idx="2614">
                  <c:v>12.894238319895129</c:v>
                </c:pt>
                <c:pt idx="2615">
                  <c:v>12.9043826671943</c:v>
                </c:pt>
                <c:pt idx="2616">
                  <c:v>12.914527014493467</c:v>
                </c:pt>
                <c:pt idx="2617">
                  <c:v>12.92056531645726</c:v>
                </c:pt>
                <c:pt idx="2618">
                  <c:v>12.926603618421053</c:v>
                </c:pt>
                <c:pt idx="2619">
                  <c:v>12.932883452463397</c:v>
                </c:pt>
                <c:pt idx="2620">
                  <c:v>12.941820139369806</c:v>
                </c:pt>
                <c:pt idx="2621">
                  <c:v>12.942544735605463</c:v>
                </c:pt>
                <c:pt idx="2622">
                  <c:v>12.950273762119114</c:v>
                </c:pt>
                <c:pt idx="2623">
                  <c:v>12.958002788632765</c:v>
                </c:pt>
                <c:pt idx="2624">
                  <c:v>12.964765686832212</c:v>
                </c:pt>
                <c:pt idx="2625">
                  <c:v>12.970079392560347</c:v>
                </c:pt>
                <c:pt idx="2626">
                  <c:v>12.98070680401662</c:v>
                </c:pt>
                <c:pt idx="2627">
                  <c:v>12.984088253116344</c:v>
                </c:pt>
                <c:pt idx="2628">
                  <c:v>12.989885023001582</c:v>
                </c:pt>
                <c:pt idx="2629">
                  <c:v>12.996406389122477</c:v>
                </c:pt>
                <c:pt idx="2630">
                  <c:v>13.003410819400477</c:v>
                </c:pt>
                <c:pt idx="2631">
                  <c:v>13.00993218552137</c:v>
                </c:pt>
                <c:pt idx="2632">
                  <c:v>13.019351936584885</c:v>
                </c:pt>
                <c:pt idx="2633">
                  <c:v>13.024182578155914</c:v>
                </c:pt>
                <c:pt idx="2634">
                  <c:v>13.032877732983774</c:v>
                </c:pt>
                <c:pt idx="2635">
                  <c:v>13.039157567026118</c:v>
                </c:pt>
                <c:pt idx="2636">
                  <c:v>13.044712804832804</c:v>
                </c:pt>
                <c:pt idx="2637">
                  <c:v>13.05002651056094</c:v>
                </c:pt>
                <c:pt idx="2638">
                  <c:v>13.066209159823899</c:v>
                </c:pt>
                <c:pt idx="2639">
                  <c:v>13.071522865552037</c:v>
                </c:pt>
                <c:pt idx="2640">
                  <c:v>13.076836571280175</c:v>
                </c:pt>
                <c:pt idx="2641">
                  <c:v>13.082150277008312</c:v>
                </c:pt>
                <c:pt idx="2642">
                  <c:v>13.094468413014447</c:v>
                </c:pt>
                <c:pt idx="2643">
                  <c:v>13.098091394192718</c:v>
                </c:pt>
                <c:pt idx="2644">
                  <c:v>13.105095824470716</c:v>
                </c:pt>
                <c:pt idx="2645">
                  <c:v>13.113066383062922</c:v>
                </c:pt>
                <c:pt idx="2646">
                  <c:v>13.128765968168777</c:v>
                </c:pt>
                <c:pt idx="2647">
                  <c:v>13.13190588518995</c:v>
                </c:pt>
                <c:pt idx="2648">
                  <c:v>13.140842572096361</c:v>
                </c:pt>
                <c:pt idx="2649">
                  <c:v>13.143257892881877</c:v>
                </c:pt>
                <c:pt idx="2650">
                  <c:v>13.146156277824495</c:v>
                </c:pt>
                <c:pt idx="2651">
                  <c:v>13.147363938217254</c:v>
                </c:pt>
                <c:pt idx="2652">
                  <c:v>13.153402240181043</c:v>
                </c:pt>
                <c:pt idx="2653">
                  <c:v>13.156300625123663</c:v>
                </c:pt>
                <c:pt idx="2654">
                  <c:v>13.162580459166007</c:v>
                </c:pt>
                <c:pt idx="2655">
                  <c:v>13.168135696972692</c:v>
                </c:pt>
                <c:pt idx="2656">
                  <c:v>13.171517146072418</c:v>
                </c:pt>
                <c:pt idx="2657">
                  <c:v>13.177555448036207</c:v>
                </c:pt>
                <c:pt idx="2658">
                  <c:v>13.184559878314206</c:v>
                </c:pt>
                <c:pt idx="2659">
                  <c:v>13.195428821849031</c:v>
                </c:pt>
                <c:pt idx="2660">
                  <c:v>13.20412397667689</c:v>
                </c:pt>
                <c:pt idx="2661">
                  <c:v>13.211611471111992</c:v>
                </c:pt>
                <c:pt idx="2662">
                  <c:v>13.217891305154334</c:v>
                </c:pt>
                <c:pt idx="2663">
                  <c:v>13.226827992060743</c:v>
                </c:pt>
                <c:pt idx="2664">
                  <c:v>13.231900165710329</c:v>
                </c:pt>
                <c:pt idx="2665">
                  <c:v>13.238904595988325</c:v>
                </c:pt>
                <c:pt idx="2666">
                  <c:v>13.245909026266322</c:v>
                </c:pt>
                <c:pt idx="2667">
                  <c:v>13.252430392387218</c:v>
                </c:pt>
                <c:pt idx="2668">
                  <c:v>13.259676354743766</c:v>
                </c:pt>
                <c:pt idx="2669">
                  <c:v>13.263782400079144</c:v>
                </c:pt>
                <c:pt idx="2670">
                  <c:v>13.268129977493075</c:v>
                </c:pt>
                <c:pt idx="2671">
                  <c:v>13.276583600242381</c:v>
                </c:pt>
                <c:pt idx="2672">
                  <c:v>13.28093117765631</c:v>
                </c:pt>
                <c:pt idx="2673">
                  <c:v>13.287935607934308</c:v>
                </c:pt>
                <c:pt idx="2674">
                  <c:v>13.294698506133754</c:v>
                </c:pt>
                <c:pt idx="2675">
                  <c:v>13.302186000568854</c:v>
                </c:pt>
                <c:pt idx="2676">
                  <c:v>13.303393660961612</c:v>
                </c:pt>
                <c:pt idx="2677">
                  <c:v>13.309190430846852</c:v>
                </c:pt>
                <c:pt idx="2678">
                  <c:v>13.315711796967747</c:v>
                </c:pt>
                <c:pt idx="2679">
                  <c:v>13.319817842303124</c:v>
                </c:pt>
                <c:pt idx="2680">
                  <c:v>13.318610181910367</c:v>
                </c:pt>
                <c:pt idx="2681">
                  <c:v>13.329237593366638</c:v>
                </c:pt>
                <c:pt idx="2682">
                  <c:v>13.336242023644635</c:v>
                </c:pt>
                <c:pt idx="2683">
                  <c:v>13.341555729372773</c:v>
                </c:pt>
                <c:pt idx="2684">
                  <c:v>13.341797261451324</c:v>
                </c:pt>
                <c:pt idx="2685">
                  <c:v>13.351217012514839</c:v>
                </c:pt>
                <c:pt idx="2686">
                  <c:v>13.359187571107041</c:v>
                </c:pt>
                <c:pt idx="2687">
                  <c:v>13.370056514641867</c:v>
                </c:pt>
                <c:pt idx="2688">
                  <c:v>13.377302476998416</c:v>
                </c:pt>
                <c:pt idx="2689">
                  <c:v>13.386963760140482</c:v>
                </c:pt>
                <c:pt idx="2690">
                  <c:v>13.395175850811238</c:v>
                </c:pt>
                <c:pt idx="2691">
                  <c:v>13.402180281089237</c:v>
                </c:pt>
                <c:pt idx="2692">
                  <c:v>13.405320198110408</c:v>
                </c:pt>
                <c:pt idx="2693">
                  <c:v>13.41160003215275</c:v>
                </c:pt>
                <c:pt idx="2694">
                  <c:v>13.420536719059161</c:v>
                </c:pt>
                <c:pt idx="2695">
                  <c:v>13.427299617258607</c:v>
                </c:pt>
                <c:pt idx="2696">
                  <c:v>13.42657502102295</c:v>
                </c:pt>
                <c:pt idx="2697">
                  <c:v>13.432613322986741</c:v>
                </c:pt>
                <c:pt idx="2698">
                  <c:v>13.435994772086465</c:v>
                </c:pt>
                <c:pt idx="2699">
                  <c:v>13.440825413657498</c:v>
                </c:pt>
                <c:pt idx="2700">
                  <c:v>13.450728228878114</c:v>
                </c:pt>
                <c:pt idx="2701">
                  <c:v>13.455800402527702</c:v>
                </c:pt>
                <c:pt idx="2702">
                  <c:v>13.465220153591215</c:v>
                </c:pt>
                <c:pt idx="2703">
                  <c:v>13.470292327240799</c:v>
                </c:pt>
                <c:pt idx="2704">
                  <c:v>13.475847565047488</c:v>
                </c:pt>
                <c:pt idx="2705">
                  <c:v>13.481885867011277</c:v>
                </c:pt>
                <c:pt idx="2706">
                  <c:v>13.487682636896517</c:v>
                </c:pt>
                <c:pt idx="2707">
                  <c:v>13.49710238796003</c:v>
                </c:pt>
                <c:pt idx="2708">
                  <c:v>13.505072946552236</c:v>
                </c:pt>
                <c:pt idx="2709">
                  <c:v>13.510869716437474</c:v>
                </c:pt>
                <c:pt idx="2710">
                  <c:v>13.516666486322714</c:v>
                </c:pt>
                <c:pt idx="2711">
                  <c:v>13.519081807108229</c:v>
                </c:pt>
                <c:pt idx="2712">
                  <c:v>13.525603173229124</c:v>
                </c:pt>
                <c:pt idx="2713">
                  <c:v>13.532366071428569</c:v>
                </c:pt>
                <c:pt idx="2714">
                  <c:v>13.533090667664226</c:v>
                </c:pt>
                <c:pt idx="2715">
                  <c:v>13.538887437549464</c:v>
                </c:pt>
                <c:pt idx="2716">
                  <c:v>13.546616464063119</c:v>
                </c:pt>
                <c:pt idx="2717">
                  <c:v>13.553379362262564</c:v>
                </c:pt>
                <c:pt idx="2718">
                  <c:v>13.563523709561734</c:v>
                </c:pt>
                <c:pt idx="2719">
                  <c:v>13.568595883211318</c:v>
                </c:pt>
                <c:pt idx="2720">
                  <c:v>13.572701928546692</c:v>
                </c:pt>
                <c:pt idx="2721">
                  <c:v>13.579947890903247</c:v>
                </c:pt>
                <c:pt idx="2722">
                  <c:v>13.590333770280964</c:v>
                </c:pt>
                <c:pt idx="2723">
                  <c:v>13.597579732637515</c:v>
                </c:pt>
                <c:pt idx="2724">
                  <c:v>13.602893438365649</c:v>
                </c:pt>
                <c:pt idx="2725">
                  <c:v>13.610380932800751</c:v>
                </c:pt>
                <c:pt idx="2726">
                  <c:v>13.616660766843092</c:v>
                </c:pt>
                <c:pt idx="2727">
                  <c:v>13.62535592167095</c:v>
                </c:pt>
                <c:pt idx="2728">
                  <c:v>13.63236035194895</c:v>
                </c:pt>
                <c:pt idx="2729">
                  <c:v>13.639123250148396</c:v>
                </c:pt>
                <c:pt idx="2730">
                  <c:v>13.642746231326669</c:v>
                </c:pt>
                <c:pt idx="2731">
                  <c:v>13.652407514468734</c:v>
                </c:pt>
                <c:pt idx="2732">
                  <c:v>13.658928880589633</c:v>
                </c:pt>
                <c:pt idx="2733">
                  <c:v>13.665450246710524</c:v>
                </c:pt>
                <c:pt idx="2734">
                  <c:v>13.671247016595762</c:v>
                </c:pt>
                <c:pt idx="2735">
                  <c:v>13.680425235580728</c:v>
                </c:pt>
                <c:pt idx="2736">
                  <c:v>13.686463537544521</c:v>
                </c:pt>
                <c:pt idx="2737">
                  <c:v>13.692018775351208</c:v>
                </c:pt>
                <c:pt idx="2738">
                  <c:v>13.694917160293826</c:v>
                </c:pt>
                <c:pt idx="2739">
                  <c:v>13.70119699433617</c:v>
                </c:pt>
                <c:pt idx="2740">
                  <c:v>13.705061507592996</c:v>
                </c:pt>
                <c:pt idx="2741">
                  <c:v>13.711824405792443</c:v>
                </c:pt>
                <c:pt idx="2742">
                  <c:v>13.717379643599132</c:v>
                </c:pt>
                <c:pt idx="2743">
                  <c:v>13.72414254179858</c:v>
                </c:pt>
                <c:pt idx="2744">
                  <c:v>13.726799394662644</c:v>
                </c:pt>
                <c:pt idx="2745">
                  <c:v>13.732596164547886</c:v>
                </c:pt>
                <c:pt idx="2746">
                  <c:v>13.738634466511673</c:v>
                </c:pt>
                <c:pt idx="2747">
                  <c:v>13.745397364711119</c:v>
                </c:pt>
                <c:pt idx="2748">
                  <c:v>13.753850987460426</c:v>
                </c:pt>
                <c:pt idx="2749">
                  <c:v>13.763995334759596</c:v>
                </c:pt>
                <c:pt idx="2750">
                  <c:v>13.769792104644837</c:v>
                </c:pt>
                <c:pt idx="2751">
                  <c:v>13.777038067001385</c:v>
                </c:pt>
                <c:pt idx="2752">
                  <c:v>13.787665478457658</c:v>
                </c:pt>
                <c:pt idx="2753">
                  <c:v>13.792496120028693</c:v>
                </c:pt>
                <c:pt idx="2754">
                  <c:v>13.797809825756824</c:v>
                </c:pt>
                <c:pt idx="2755">
                  <c:v>13.799983614463791</c:v>
                </c:pt>
                <c:pt idx="2756">
                  <c:v>13.804089659799166</c:v>
                </c:pt>
                <c:pt idx="2757">
                  <c:v>13.809161833448753</c:v>
                </c:pt>
                <c:pt idx="2758">
                  <c:v>13.817856988276613</c:v>
                </c:pt>
                <c:pt idx="2759">
                  <c:v>13.821479969454886</c:v>
                </c:pt>
                <c:pt idx="2760">
                  <c:v>13.82365375816185</c:v>
                </c:pt>
                <c:pt idx="2761">
                  <c:v>13.830899720518397</c:v>
                </c:pt>
                <c:pt idx="2762">
                  <c:v>13.83403963753957</c:v>
                </c:pt>
                <c:pt idx="2763">
                  <c:v>13.838628747032054</c:v>
                </c:pt>
                <c:pt idx="2764">
                  <c:v>13.8453916452315</c:v>
                </c:pt>
                <c:pt idx="2765">
                  <c:v>13.847806966017016</c:v>
                </c:pt>
                <c:pt idx="2766">
                  <c:v>13.851188415116741</c:v>
                </c:pt>
                <c:pt idx="2767">
                  <c:v>13.856260588766325</c:v>
                </c:pt>
                <c:pt idx="2768">
                  <c:v>13.868820256851007</c:v>
                </c:pt>
                <c:pt idx="2769">
                  <c:v>13.874617026736249</c:v>
                </c:pt>
                <c:pt idx="2770">
                  <c:v>13.879930732464381</c:v>
                </c:pt>
                <c:pt idx="2771">
                  <c:v>13.885969034428175</c:v>
                </c:pt>
                <c:pt idx="2772">
                  <c:v>13.895871849648792</c:v>
                </c:pt>
                <c:pt idx="2773">
                  <c:v>13.900460959141277</c:v>
                </c:pt>
                <c:pt idx="2774">
                  <c:v>13.905774664869412</c:v>
                </c:pt>
                <c:pt idx="2775">
                  <c:v>13.911812966833201</c:v>
                </c:pt>
                <c:pt idx="2776">
                  <c:v>13.916160544247134</c:v>
                </c:pt>
                <c:pt idx="2777">
                  <c:v>13.919783525425409</c:v>
                </c:pt>
                <c:pt idx="2778">
                  <c:v>13.921957314132372</c:v>
                </c:pt>
                <c:pt idx="2779">
                  <c:v>13.92751255193906</c:v>
                </c:pt>
                <c:pt idx="2780">
                  <c:v>13.936449238845473</c:v>
                </c:pt>
                <c:pt idx="2781">
                  <c:v>13.9403137521023</c:v>
                </c:pt>
                <c:pt idx="2782">
                  <c:v>13.949008906930155</c:v>
                </c:pt>
                <c:pt idx="2783">
                  <c:v>13.954322612658293</c:v>
                </c:pt>
                <c:pt idx="2784">
                  <c:v>13.960360914622084</c:v>
                </c:pt>
                <c:pt idx="2785">
                  <c:v>13.966882280742979</c:v>
                </c:pt>
                <c:pt idx="2786">
                  <c:v>13.971229858156907</c:v>
                </c:pt>
                <c:pt idx="2787">
                  <c:v>13.97509437141373</c:v>
                </c:pt>
                <c:pt idx="2788">
                  <c:v>13.982581865848829</c:v>
                </c:pt>
                <c:pt idx="2789">
                  <c:v>13.98403105832014</c:v>
                </c:pt>
                <c:pt idx="2790">
                  <c:v>13.992967745226551</c:v>
                </c:pt>
                <c:pt idx="2791">
                  <c:v>13.997315322640478</c:v>
                </c:pt>
                <c:pt idx="2792">
                  <c:v>14.003353624604271</c:v>
                </c:pt>
                <c:pt idx="2793">
                  <c:v>14.014222568139097</c:v>
                </c:pt>
                <c:pt idx="2794">
                  <c:v>14.015913292688957</c:v>
                </c:pt>
                <c:pt idx="2795">
                  <c:v>14.022676190888403</c:v>
                </c:pt>
                <c:pt idx="2796">
                  <c:v>14.027265300380883</c:v>
                </c:pt>
                <c:pt idx="2797">
                  <c:v>14.033062070266125</c:v>
                </c:pt>
                <c:pt idx="2798">
                  <c:v>14.036926583522954</c:v>
                </c:pt>
                <c:pt idx="2799">
                  <c:v>14.048761655371987</c:v>
                </c:pt>
                <c:pt idx="2800">
                  <c:v>14.058181406435498</c:v>
                </c:pt>
                <c:pt idx="2801">
                  <c:v>14.062528983849425</c:v>
                </c:pt>
                <c:pt idx="2802">
                  <c:v>14.070499542441633</c:v>
                </c:pt>
                <c:pt idx="2803">
                  <c:v>14.079919293505148</c:v>
                </c:pt>
                <c:pt idx="2804">
                  <c:v>14.090546704961421</c:v>
                </c:pt>
                <c:pt idx="2805">
                  <c:v>14.096826539003763</c:v>
                </c:pt>
                <c:pt idx="2806">
                  <c:v>14.099724923946383</c:v>
                </c:pt>
                <c:pt idx="2807">
                  <c:v>14.104314033438863</c:v>
                </c:pt>
                <c:pt idx="2808">
                  <c:v>14.111076931638305</c:v>
                </c:pt>
                <c:pt idx="2809">
                  <c:v>14.116149105287892</c:v>
                </c:pt>
                <c:pt idx="2810">
                  <c:v>14.11928902230906</c:v>
                </c:pt>
                <c:pt idx="2811">
                  <c:v>14.123395067644442</c:v>
                </c:pt>
                <c:pt idx="2812">
                  <c:v>14.13039949792244</c:v>
                </c:pt>
                <c:pt idx="2813">
                  <c:v>14.138853120671746</c:v>
                </c:pt>
                <c:pt idx="2814">
                  <c:v>14.147306743421053</c:v>
                </c:pt>
                <c:pt idx="2815">
                  <c:v>14.157692622798777</c:v>
                </c:pt>
                <c:pt idx="2816">
                  <c:v>14.169044630490706</c:v>
                </c:pt>
                <c:pt idx="2817">
                  <c:v>14.183295023125249</c:v>
                </c:pt>
                <c:pt idx="2818">
                  <c:v>14.187401068460627</c:v>
                </c:pt>
                <c:pt idx="2819">
                  <c:v>14.196096223288485</c:v>
                </c:pt>
                <c:pt idx="2820">
                  <c:v>14.200685332780967</c:v>
                </c:pt>
                <c:pt idx="2821">
                  <c:v>14.205515974351998</c:v>
                </c:pt>
                <c:pt idx="2822">
                  <c:v>14.209863551765929</c:v>
                </c:pt>
                <c:pt idx="2823">
                  <c:v>14.214935725415515</c:v>
                </c:pt>
                <c:pt idx="2824">
                  <c:v>14.218317174515239</c:v>
                </c:pt>
                <c:pt idx="2825">
                  <c:v>14.225804668950341</c:v>
                </c:pt>
                <c:pt idx="2826">
                  <c:v>14.226529265185993</c:v>
                </c:pt>
                <c:pt idx="2827">
                  <c:v>14.235707484170959</c:v>
                </c:pt>
                <c:pt idx="2828">
                  <c:v>14.237398208720819</c:v>
                </c:pt>
                <c:pt idx="2829">
                  <c:v>14.247784088098536</c:v>
                </c:pt>
                <c:pt idx="2830">
                  <c:v>14.255271582533638</c:v>
                </c:pt>
                <c:pt idx="2831">
                  <c:v>14.262034480733085</c:v>
                </c:pt>
                <c:pt idx="2832">
                  <c:v>14.269280443089635</c:v>
                </c:pt>
                <c:pt idx="2833">
                  <c:v>14.278700194153146</c:v>
                </c:pt>
                <c:pt idx="2834">
                  <c:v>14.286187688588248</c:v>
                </c:pt>
                <c:pt idx="2835">
                  <c:v>14.29657356796597</c:v>
                </c:pt>
                <c:pt idx="2836">
                  <c:v>14.307200979422239</c:v>
                </c:pt>
                <c:pt idx="2837">
                  <c:v>14.307200979422243</c:v>
                </c:pt>
                <c:pt idx="2838">
                  <c:v>14.314446941778792</c:v>
                </c:pt>
                <c:pt idx="2839">
                  <c:v>14.322659032449547</c:v>
                </c:pt>
                <c:pt idx="2840">
                  <c:v>14.327972738177682</c:v>
                </c:pt>
                <c:pt idx="2841">
                  <c:v>14.331354187277405</c:v>
                </c:pt>
                <c:pt idx="2842">
                  <c:v>14.335218700534229</c:v>
                </c:pt>
                <c:pt idx="2843">
                  <c:v>14.338841681712504</c:v>
                </c:pt>
                <c:pt idx="2844">
                  <c:v>14.345363047833402</c:v>
                </c:pt>
                <c:pt idx="2845">
                  <c:v>14.355024330975464</c:v>
                </c:pt>
                <c:pt idx="2846">
                  <c:v>14.360821100860703</c:v>
                </c:pt>
                <c:pt idx="2847">
                  <c:v>14.371690044395525</c:v>
                </c:pt>
                <c:pt idx="2848">
                  <c:v>14.38183439169469</c:v>
                </c:pt>
                <c:pt idx="2849">
                  <c:v>14.387148097422829</c:v>
                </c:pt>
                <c:pt idx="2850">
                  <c:v>14.393427931465174</c:v>
                </c:pt>
                <c:pt idx="2851">
                  <c:v>14.395601720172138</c:v>
                </c:pt>
                <c:pt idx="2852">
                  <c:v>14.398983169271865</c:v>
                </c:pt>
                <c:pt idx="2853">
                  <c:v>14.40139849005738</c:v>
                </c:pt>
                <c:pt idx="2854">
                  <c:v>14.410335176963791</c:v>
                </c:pt>
                <c:pt idx="2855">
                  <c:v>14.406470663706964</c:v>
                </c:pt>
                <c:pt idx="2856">
                  <c:v>14.410576709042342</c:v>
                </c:pt>
                <c:pt idx="2857">
                  <c:v>14.413475093984966</c:v>
                </c:pt>
                <c:pt idx="2858">
                  <c:v>14.420721056341511</c:v>
                </c:pt>
                <c:pt idx="2859">
                  <c:v>14.425068633755439</c:v>
                </c:pt>
                <c:pt idx="2860">
                  <c:v>14.430382339483581</c:v>
                </c:pt>
                <c:pt idx="2861">
                  <c:v>14.431348467797784</c:v>
                </c:pt>
                <c:pt idx="2862">
                  <c:v>14.433280724426201</c:v>
                </c:pt>
                <c:pt idx="2863">
                  <c:v>14.436420641447372</c:v>
                </c:pt>
                <c:pt idx="2864">
                  <c:v>14.445115796275227</c:v>
                </c:pt>
                <c:pt idx="2865">
                  <c:v>14.448497245374947</c:v>
                </c:pt>
                <c:pt idx="2866">
                  <c:v>14.452120226553221</c:v>
                </c:pt>
                <c:pt idx="2867">
                  <c:v>14.456950868124256</c:v>
                </c:pt>
                <c:pt idx="2868">
                  <c:v>14.455984739810054</c:v>
                </c:pt>
                <c:pt idx="2869">
                  <c:v>14.456467803967158</c:v>
                </c:pt>
                <c:pt idx="2870">
                  <c:v>14.455743207731503</c:v>
                </c:pt>
                <c:pt idx="2871">
                  <c:v>14.455984739810052</c:v>
                </c:pt>
                <c:pt idx="2872">
                  <c:v>14.45695086812426</c:v>
                </c:pt>
                <c:pt idx="2873">
                  <c:v>14.4557432077315</c:v>
                </c:pt>
                <c:pt idx="2874">
                  <c:v>14.455501675652949</c:v>
                </c:pt>
                <c:pt idx="2875">
                  <c:v>14.456467803967152</c:v>
                </c:pt>
                <c:pt idx="2876">
                  <c:v>14.455018611495845</c:v>
                </c:pt>
                <c:pt idx="2877">
                  <c:v>14.451395630317569</c:v>
                </c:pt>
              </c:numCache>
            </c:numRef>
          </c:xVal>
          <c:yVal>
            <c:numRef>
              <c:f>Sheet6!$B$4076:$B$6953</c:f>
              <c:numCache>
                <c:formatCode>General</c:formatCode>
                <c:ptCount val="2878"/>
                <c:pt idx="0">
                  <c:v>73520.032094325172</c:v>
                </c:pt>
                <c:pt idx="1">
                  <c:v>73217.479545132344</c:v>
                </c:pt>
                <c:pt idx="2">
                  <c:v>73157.585557055063</c:v>
                </c:pt>
                <c:pt idx="3">
                  <c:v>73097.765184360018</c:v>
                </c:pt>
                <c:pt idx="4">
                  <c:v>73038.018296294613</c:v>
                </c:pt>
                <c:pt idx="5">
                  <c:v>72978.344762320048</c:v>
                </c:pt>
                <c:pt idx="6">
                  <c:v>72918.744452141997</c:v>
                </c:pt>
                <c:pt idx="7">
                  <c:v>72859.217235631062</c:v>
                </c:pt>
                <c:pt idx="8">
                  <c:v>72799.762982890068</c:v>
                </c:pt>
                <c:pt idx="9">
                  <c:v>72740.381564241776</c:v>
                </c:pt>
                <c:pt idx="10">
                  <c:v>72681.072850180048</c:v>
                </c:pt>
                <c:pt idx="11">
                  <c:v>72621.836711455398</c:v>
                </c:pt>
                <c:pt idx="12">
                  <c:v>72562.673019013819</c:v>
                </c:pt>
                <c:pt idx="13">
                  <c:v>72503.581644002974</c:v>
                </c:pt>
                <c:pt idx="14">
                  <c:v>72444.562457784399</c:v>
                </c:pt>
                <c:pt idx="15">
                  <c:v>72385.615331915105</c:v>
                </c:pt>
                <c:pt idx="16">
                  <c:v>72326.740138190435</c:v>
                </c:pt>
                <c:pt idx="17">
                  <c:v>72267.936748613502</c:v>
                </c:pt>
                <c:pt idx="18">
                  <c:v>72209.20503534624</c:v>
                </c:pt>
                <c:pt idx="19">
                  <c:v>72150.544870813348</c:v>
                </c:pt>
                <c:pt idx="20">
                  <c:v>72091.956127635029</c:v>
                </c:pt>
                <c:pt idx="21">
                  <c:v>72033.438678614839</c:v>
                </c:pt>
                <c:pt idx="22">
                  <c:v>71974.992396800691</c:v>
                </c:pt>
                <c:pt idx="23">
                  <c:v>71916.61715539328</c:v>
                </c:pt>
                <c:pt idx="24">
                  <c:v>71858.312827862159</c:v>
                </c:pt>
                <c:pt idx="25">
                  <c:v>71800.079287866261</c:v>
                </c:pt>
                <c:pt idx="26">
                  <c:v>71741.916409253972</c:v>
                </c:pt>
                <c:pt idx="27">
                  <c:v>71683.82406606921</c:v>
                </c:pt>
                <c:pt idx="28">
                  <c:v>71625.802132606375</c:v>
                </c:pt>
                <c:pt idx="29">
                  <c:v>71567.850483306524</c:v>
                </c:pt>
                <c:pt idx="30">
                  <c:v>71509.968992885711</c:v>
                </c:pt>
                <c:pt idx="31">
                  <c:v>71452.157536194369</c:v>
                </c:pt>
                <c:pt idx="32">
                  <c:v>71394.415988364024</c:v>
                </c:pt>
                <c:pt idx="33">
                  <c:v>71336.744224654511</c:v>
                </c:pt>
                <c:pt idx="34">
                  <c:v>71279.142120576187</c:v>
                </c:pt>
                <c:pt idx="35">
                  <c:v>71221.609551841029</c:v>
                </c:pt>
                <c:pt idx="36">
                  <c:v>71164.146394356561</c:v>
                </c:pt>
                <c:pt idx="37">
                  <c:v>71106.752524207506</c:v>
                </c:pt>
                <c:pt idx="38">
                  <c:v>71049.427817753545</c:v>
                </c:pt>
                <c:pt idx="39">
                  <c:v>70992.17215147044</c:v>
                </c:pt>
                <c:pt idx="40">
                  <c:v>70934.985402121136</c:v>
                </c:pt>
                <c:pt idx="41">
                  <c:v>70877.867446603006</c:v>
                </c:pt>
                <c:pt idx="42">
                  <c:v>70820.818162039504</c:v>
                </c:pt>
                <c:pt idx="43">
                  <c:v>70763.837425792386</c:v>
                </c:pt>
                <c:pt idx="44">
                  <c:v>70706.925115363949</c:v>
                </c:pt>
                <c:pt idx="45">
                  <c:v>70650.081108519196</c:v>
                </c:pt>
                <c:pt idx="46">
                  <c:v>70593.30528315148</c:v>
                </c:pt>
                <c:pt idx="47">
                  <c:v>70536.597517429094</c:v>
                </c:pt>
                <c:pt idx="48">
                  <c:v>70479.957689679213</c:v>
                </c:pt>
                <c:pt idx="49">
                  <c:v>70423.385678448976</c:v>
                </c:pt>
                <c:pt idx="50">
                  <c:v>70366.881362474931</c:v>
                </c:pt>
                <c:pt idx="51">
                  <c:v>70310.444620683033</c:v>
                </c:pt>
                <c:pt idx="52">
                  <c:v>70254.075332249777</c:v>
                </c:pt>
                <c:pt idx="53">
                  <c:v>70197.773376473851</c:v>
                </c:pt>
                <c:pt idx="54">
                  <c:v>70141.538632928918</c:v>
                </c:pt>
                <c:pt idx="55">
                  <c:v>70085.370981353597</c:v>
                </c:pt>
                <c:pt idx="56">
                  <c:v>70029.270301675933</c:v>
                </c:pt>
                <c:pt idx="57">
                  <c:v>69973.23647403784</c:v>
                </c:pt>
                <c:pt idx="58">
                  <c:v>69917.269378770608</c:v>
                </c:pt>
                <c:pt idx="59">
                  <c:v>69861.36889641943</c:v>
                </c:pt>
                <c:pt idx="60">
                  <c:v>69805.534907700581</c:v>
                </c:pt>
                <c:pt idx="61">
                  <c:v>69749.767293586934</c:v>
                </c:pt>
                <c:pt idx="62">
                  <c:v>69694.065935179708</c:v>
                </c:pt>
                <c:pt idx="63">
                  <c:v>69638.430713800073</c:v>
                </c:pt>
                <c:pt idx="64">
                  <c:v>69582.861510983057</c:v>
                </c:pt>
                <c:pt idx="65">
                  <c:v>69527.35820845922</c:v>
                </c:pt>
                <c:pt idx="66">
                  <c:v>69471.920688142432</c:v>
                </c:pt>
                <c:pt idx="67">
                  <c:v>69416.548832166533</c:v>
                </c:pt>
                <c:pt idx="68">
                  <c:v>69361.242522811997</c:v>
                </c:pt>
                <c:pt idx="69">
                  <c:v>69306.001642609815</c:v>
                </c:pt>
                <c:pt idx="70">
                  <c:v>69250.826074237644</c:v>
                </c:pt>
                <c:pt idx="71">
                  <c:v>69195.715700641973</c:v>
                </c:pt>
                <c:pt idx="72">
                  <c:v>69140.670404885372</c:v>
                </c:pt>
                <c:pt idx="73">
                  <c:v>69085.6900702321</c:v>
                </c:pt>
                <c:pt idx="74">
                  <c:v>69030.77458024575</c:v>
                </c:pt>
                <c:pt idx="75">
                  <c:v>68975.923818575509</c:v>
                </c:pt>
                <c:pt idx="76">
                  <c:v>68921.137669059957</c:v>
                </c:pt>
                <c:pt idx="77">
                  <c:v>68866.416015812647</c:v>
                </c:pt>
                <c:pt idx="78">
                  <c:v>68811.758743050988</c:v>
                </c:pt>
                <c:pt idx="79">
                  <c:v>68757.165735304035</c:v>
                </c:pt>
                <c:pt idx="80">
                  <c:v>68702.636877161916</c:v>
                </c:pt>
                <c:pt idx="81">
                  <c:v>68648.172053477523</c:v>
                </c:pt>
                <c:pt idx="82">
                  <c:v>68593.771149317588</c:v>
                </c:pt>
                <c:pt idx="83">
                  <c:v>68539.434049913834</c:v>
                </c:pt>
                <c:pt idx="84">
                  <c:v>68485.160640656832</c:v>
                </c:pt>
                <c:pt idx="85">
                  <c:v>68430.950807181594</c:v>
                </c:pt>
                <c:pt idx="86">
                  <c:v>68376.804435281956</c:v>
                </c:pt>
                <c:pt idx="87">
                  <c:v>68322.721410996193</c:v>
                </c:pt>
                <c:pt idx="88">
                  <c:v>68268.70162046644</c:v>
                </c:pt>
                <c:pt idx="89">
                  <c:v>68214.744950109802</c:v>
                </c:pt>
                <c:pt idx="90">
                  <c:v>68160.851286483914</c:v>
                </c:pt>
                <c:pt idx="91">
                  <c:v>68107.020516360266</c:v>
                </c:pt>
                <c:pt idx="92">
                  <c:v>68053.252526711978</c:v>
                </c:pt>
                <c:pt idx="93">
                  <c:v>67999.547204652714</c:v>
                </c:pt>
                <c:pt idx="94">
                  <c:v>67945.904437546676</c:v>
                </c:pt>
                <c:pt idx="95">
                  <c:v>67892.32411290468</c:v>
                </c:pt>
                <c:pt idx="96">
                  <c:v>67838.80611845752</c:v>
                </c:pt>
                <c:pt idx="97">
                  <c:v>67785.35034211319</c:v>
                </c:pt>
                <c:pt idx="98">
                  <c:v>67731.956671938562</c:v>
                </c:pt>
                <c:pt idx="99">
                  <c:v>67678.624996244878</c:v>
                </c:pt>
                <c:pt idx="100">
                  <c:v>67625.355203502302</c:v>
                </c:pt>
                <c:pt idx="101">
                  <c:v>67572.147182388697</c:v>
                </c:pt>
                <c:pt idx="102">
                  <c:v>67519.000821716356</c:v>
                </c:pt>
                <c:pt idx="103">
                  <c:v>67465.916010572575</c:v>
                </c:pt>
                <c:pt idx="104">
                  <c:v>67412.89263815459</c:v>
                </c:pt>
                <c:pt idx="105">
                  <c:v>67359.930593861282</c:v>
                </c:pt>
                <c:pt idx="106">
                  <c:v>67307.029767335946</c:v>
                </c:pt>
                <c:pt idx="107">
                  <c:v>67254.190048362434</c:v>
                </c:pt>
                <c:pt idx="108">
                  <c:v>67201.411326883419</c:v>
                </c:pt>
                <c:pt idx="109">
                  <c:v>67148.693493079903</c:v>
                </c:pt>
                <c:pt idx="110">
                  <c:v>67096.03643732841</c:v>
                </c:pt>
                <c:pt idx="111">
                  <c:v>67043.440050139878</c:v>
                </c:pt>
                <c:pt idx="112">
                  <c:v>66990.904222239144</c:v>
                </c:pt>
                <c:pt idx="113">
                  <c:v>66938.428844552604</c:v>
                </c:pt>
                <c:pt idx="114">
                  <c:v>66886.01380813506</c:v>
                </c:pt>
                <c:pt idx="115">
                  <c:v>66833.659004322297</c:v>
                </c:pt>
                <c:pt idx="116">
                  <c:v>66781.3643245235</c:v>
                </c:pt>
                <c:pt idx="117">
                  <c:v>66729.129660441089</c:v>
                </c:pt>
                <c:pt idx="118">
                  <c:v>66676.954903869162</c:v>
                </c:pt>
                <c:pt idx="119">
                  <c:v>66624.839946827895</c:v>
                </c:pt>
                <c:pt idx="120">
                  <c:v>66572.784681539095</c:v>
                </c:pt>
                <c:pt idx="121">
                  <c:v>66520.789000413992</c:v>
                </c:pt>
                <c:pt idx="122">
                  <c:v>66468.852795973784</c:v>
                </c:pt>
                <c:pt idx="123">
                  <c:v>66416.975961008546</c:v>
                </c:pt>
                <c:pt idx="124">
                  <c:v>66365.158388412194</c:v>
                </c:pt>
                <c:pt idx="125">
                  <c:v>66313.399971384191</c:v>
                </c:pt>
                <c:pt idx="126">
                  <c:v>66261.700603160629</c:v>
                </c:pt>
                <c:pt idx="127">
                  <c:v>66210.060177258696</c:v>
                </c:pt>
                <c:pt idx="128">
                  <c:v>66158.478587336096</c:v>
                </c:pt>
                <c:pt idx="129">
                  <c:v>66106.955727264387</c:v>
                </c:pt>
                <c:pt idx="130">
                  <c:v>66055.491491043475</c:v>
                </c:pt>
                <c:pt idx="131">
                  <c:v>66004.085772905411</c:v>
                </c:pt>
                <c:pt idx="132">
                  <c:v>65952.738467271702</c:v>
                </c:pt>
                <c:pt idx="133">
                  <c:v>65901.449468686042</c:v>
                </c:pt>
                <c:pt idx="134">
                  <c:v>65850.218671930401</c:v>
                </c:pt>
                <c:pt idx="135">
                  <c:v>65799.045971921209</c:v>
                </c:pt>
                <c:pt idx="136">
                  <c:v>65747.931263800958</c:v>
                </c:pt>
                <c:pt idx="137">
                  <c:v>65696.874442877117</c:v>
                </c:pt>
                <c:pt idx="138">
                  <c:v>65645.875404609935</c:v>
                </c:pt>
                <c:pt idx="139">
                  <c:v>65594.934044667345</c:v>
                </c:pt>
                <c:pt idx="140">
                  <c:v>65544.050258894553</c:v>
                </c:pt>
                <c:pt idx="141">
                  <c:v>65493.223943320023</c:v>
                </c:pt>
                <c:pt idx="142">
                  <c:v>65442.454994124986</c:v>
                </c:pt>
                <c:pt idx="143">
                  <c:v>65391.743307698423</c:v>
                </c:pt>
                <c:pt idx="144">
                  <c:v>65341.088780618731</c:v>
                </c:pt>
                <c:pt idx="145">
                  <c:v>65290.4913095804</c:v>
                </c:pt>
                <c:pt idx="146">
                  <c:v>65239.950791534553</c:v>
                </c:pt>
                <c:pt idx="147">
                  <c:v>65189.467123536182</c:v>
                </c:pt>
                <c:pt idx="148">
                  <c:v>65139.040202890799</c:v>
                </c:pt>
                <c:pt idx="149">
                  <c:v>65088.669927050571</c:v>
                </c:pt>
                <c:pt idx="150">
                  <c:v>65038.356193602063</c:v>
                </c:pt>
                <c:pt idx="151">
                  <c:v>64988.098900400728</c:v>
                </c:pt>
                <c:pt idx="152">
                  <c:v>64937.897945387536</c:v>
                </c:pt>
                <c:pt idx="153">
                  <c:v>64887.753226711204</c:v>
                </c:pt>
                <c:pt idx="154">
                  <c:v>64837.664642734315</c:v>
                </c:pt>
                <c:pt idx="155">
                  <c:v>64787.632091978325</c:v>
                </c:pt>
                <c:pt idx="156">
                  <c:v>64737.655473080762</c:v>
                </c:pt>
                <c:pt idx="157">
                  <c:v>64687.734684935815</c:v>
                </c:pt>
                <c:pt idx="158">
                  <c:v>64637.869626584281</c:v>
                </c:pt>
                <c:pt idx="159">
                  <c:v>64588.060197231964</c:v>
                </c:pt>
                <c:pt idx="160">
                  <c:v>64538.306296255738</c:v>
                </c:pt>
                <c:pt idx="161">
                  <c:v>64488.607823234117</c:v>
                </c:pt>
                <c:pt idx="162">
                  <c:v>64438.964677892262</c:v>
                </c:pt>
                <c:pt idx="163">
                  <c:v>64389.376760144754</c:v>
                </c:pt>
                <c:pt idx="164">
                  <c:v>64339.843970101698</c:v>
                </c:pt>
                <c:pt idx="165">
                  <c:v>64290.366207989282</c:v>
                </c:pt>
                <c:pt idx="166">
                  <c:v>64240.943374259805</c:v>
                </c:pt>
                <c:pt idx="167">
                  <c:v>64191.575369530496</c:v>
                </c:pt>
                <c:pt idx="168">
                  <c:v>64142.262094559155</c:v>
                </c:pt>
                <c:pt idx="169">
                  <c:v>64093.003450317432</c:v>
                </c:pt>
                <c:pt idx="170">
                  <c:v>64043.799337923614</c:v>
                </c:pt>
                <c:pt idx="171">
                  <c:v>63994.649658697621</c:v>
                </c:pt>
                <c:pt idx="172">
                  <c:v>63945.554314063265</c:v>
                </c:pt>
                <c:pt idx="173">
                  <c:v>63896.513205719311</c:v>
                </c:pt>
                <c:pt idx="174">
                  <c:v>63847.526235480604</c:v>
                </c:pt>
                <c:pt idx="175">
                  <c:v>63798.593305308656</c:v>
                </c:pt>
                <c:pt idx="176">
                  <c:v>63749.714317384925</c:v>
                </c:pt>
                <c:pt idx="177">
                  <c:v>63700.889174006988</c:v>
                </c:pt>
                <c:pt idx="178">
                  <c:v>63652.1177777107</c:v>
                </c:pt>
                <c:pt idx="179">
                  <c:v>63603.400031203018</c:v>
                </c:pt>
                <c:pt idx="180">
                  <c:v>63554.735837270309</c:v>
                </c:pt>
                <c:pt idx="181">
                  <c:v>63506.125098918936</c:v>
                </c:pt>
                <c:pt idx="182">
                  <c:v>63457.567719387429</c:v>
                </c:pt>
                <c:pt idx="183">
                  <c:v>63409.063601999871</c:v>
                </c:pt>
                <c:pt idx="184">
                  <c:v>63360.612650306422</c:v>
                </c:pt>
                <c:pt idx="185">
                  <c:v>63312.21476796722</c:v>
                </c:pt>
                <c:pt idx="186">
                  <c:v>63263.869858880716</c:v>
                </c:pt>
                <c:pt idx="187">
                  <c:v>63215.577827073663</c:v>
                </c:pt>
                <c:pt idx="188">
                  <c:v>63167.338576731687</c:v>
                </c:pt>
                <c:pt idx="189">
                  <c:v>63119.152012242033</c:v>
                </c:pt>
                <c:pt idx="190">
                  <c:v>63071.018038144728</c:v>
                </c:pt>
                <c:pt idx="191">
                  <c:v>63022.936559132548</c:v>
                </c:pt>
                <c:pt idx="192">
                  <c:v>62974.907480112102</c:v>
                </c:pt>
                <c:pt idx="193">
                  <c:v>62926.930706106134</c:v>
                </c:pt>
                <c:pt idx="194">
                  <c:v>62879.006142338985</c:v>
                </c:pt>
                <c:pt idx="195">
                  <c:v>62831.133694175565</c:v>
                </c:pt>
                <c:pt idx="196">
                  <c:v>62783.313267188511</c:v>
                </c:pt>
                <c:pt idx="197">
                  <c:v>62735.544767054329</c:v>
                </c:pt>
                <c:pt idx="198">
                  <c:v>62687.828099700069</c:v>
                </c:pt>
                <c:pt idx="199">
                  <c:v>62640.163171119973</c:v>
                </c:pt>
                <c:pt idx="200">
                  <c:v>62592.549887577145</c:v>
                </c:pt>
                <c:pt idx="201">
                  <c:v>62544.988155414096</c:v>
                </c:pt>
                <c:pt idx="202">
                  <c:v>62497.477881223895</c:v>
                </c:pt>
                <c:pt idx="203">
                  <c:v>62450.018971666796</c:v>
                </c:pt>
                <c:pt idx="204">
                  <c:v>62402.611333641362</c:v>
                </c:pt>
                <c:pt idx="205">
                  <c:v>62355.254874211125</c:v>
                </c:pt>
                <c:pt idx="206">
                  <c:v>62307.949500525167</c:v>
                </c:pt>
                <c:pt idx="207">
                  <c:v>62260.695120038079</c:v>
                </c:pt>
                <c:pt idx="208">
                  <c:v>62213.491640216671</c:v>
                </c:pt>
                <c:pt idx="209">
                  <c:v>62166.338968790493</c:v>
                </c:pt>
                <c:pt idx="210">
                  <c:v>62119.237013629638</c:v>
                </c:pt>
                <c:pt idx="211">
                  <c:v>62072.185682750824</c:v>
                </c:pt>
                <c:pt idx="212">
                  <c:v>62025.18488434187</c:v>
                </c:pt>
                <c:pt idx="213">
                  <c:v>61978.234526780019</c:v>
                </c:pt>
                <c:pt idx="214">
                  <c:v>61931.334518595257</c:v>
                </c:pt>
                <c:pt idx="215">
                  <c:v>61884.484768421447</c:v>
                </c:pt>
                <c:pt idx="216">
                  <c:v>61837.685185155184</c:v>
                </c:pt>
                <c:pt idx="217">
                  <c:v>61790.935677772512</c:v>
                </c:pt>
                <c:pt idx="218">
                  <c:v>61744.236155463324</c:v>
                </c:pt>
                <c:pt idx="219">
                  <c:v>61697.586527564155</c:v>
                </c:pt>
                <c:pt idx="220">
                  <c:v>61650.986703539864</c:v>
                </c:pt>
                <c:pt idx="221">
                  <c:v>61604.436593087485</c:v>
                </c:pt>
                <c:pt idx="222">
                  <c:v>61557.936106014051</c:v>
                </c:pt>
                <c:pt idx="223">
                  <c:v>61511.485152285444</c:v>
                </c:pt>
                <c:pt idx="224">
                  <c:v>61465.083642032543</c:v>
                </c:pt>
                <c:pt idx="225">
                  <c:v>61418.731485600067</c:v>
                </c:pt>
                <c:pt idx="226">
                  <c:v>61372.428593424389</c:v>
                </c:pt>
                <c:pt idx="227">
                  <c:v>61326.174876106874</c:v>
                </c:pt>
                <c:pt idx="228">
                  <c:v>61279.970244474949</c:v>
                </c:pt>
                <c:pt idx="229">
                  <c:v>61233.814609459921</c:v>
                </c:pt>
                <c:pt idx="230">
                  <c:v>61187.707882151961</c:v>
                </c:pt>
                <c:pt idx="231">
                  <c:v>61141.649973818436</c:v>
                </c:pt>
                <c:pt idx="232">
                  <c:v>61095.640795891697</c:v>
                </c:pt>
                <c:pt idx="233">
                  <c:v>61049.680259944616</c:v>
                </c:pt>
                <c:pt idx="234">
                  <c:v>61003.768277739495</c:v>
                </c:pt>
                <c:pt idx="235">
                  <c:v>60957.904761130289</c:v>
                </c:pt>
                <c:pt idx="236">
                  <c:v>60912.089622215339</c:v>
                </c:pt>
                <c:pt idx="237">
                  <c:v>60866.322773215223</c:v>
                </c:pt>
                <c:pt idx="238">
                  <c:v>60820.604126466591</c:v>
                </c:pt>
                <c:pt idx="239">
                  <c:v>60774.93359453218</c:v>
                </c:pt>
                <c:pt idx="240">
                  <c:v>60729.311090121373</c:v>
                </c:pt>
                <c:pt idx="241">
                  <c:v>60683.736526047425</c:v>
                </c:pt>
                <c:pt idx="242">
                  <c:v>60638.209815300783</c:v>
                </c:pt>
                <c:pt idx="243">
                  <c:v>60592.730871097978</c:v>
                </c:pt>
                <c:pt idx="244">
                  <c:v>60547.299606728862</c:v>
                </c:pt>
                <c:pt idx="245">
                  <c:v>60501.915935654375</c:v>
                </c:pt>
                <c:pt idx="246">
                  <c:v>60456.57977154931</c:v>
                </c:pt>
                <c:pt idx="247">
                  <c:v>60411.291028155669</c:v>
                </c:pt>
                <c:pt idx="248">
                  <c:v>60366.04961945377</c:v>
                </c:pt>
                <c:pt idx="249">
                  <c:v>60320.855459533894</c:v>
                </c:pt>
                <c:pt idx="250">
                  <c:v>60275.708462657429</c:v>
                </c:pt>
                <c:pt idx="251">
                  <c:v>60230.608543220165</c:v>
                </c:pt>
                <c:pt idx="252">
                  <c:v>60185.555615788995</c:v>
                </c:pt>
                <c:pt idx="253">
                  <c:v>60140.54959511412</c:v>
                </c:pt>
                <c:pt idx="254">
                  <c:v>60095.590396055704</c:v>
                </c:pt>
                <c:pt idx="255">
                  <c:v>60050.677933651132</c:v>
                </c:pt>
                <c:pt idx="256">
                  <c:v>60005.812123059986</c:v>
                </c:pt>
                <c:pt idx="257">
                  <c:v>59960.992879643476</c:v>
                </c:pt>
                <c:pt idx="258">
                  <c:v>59916.220118915575</c:v>
                </c:pt>
                <c:pt idx="259">
                  <c:v>59871.493756481905</c:v>
                </c:pt>
                <c:pt idx="260">
                  <c:v>59826.813708192516</c:v>
                </c:pt>
                <c:pt idx="261">
                  <c:v>59782.179889958526</c:v>
                </c:pt>
                <c:pt idx="262">
                  <c:v>59737.592217898826</c:v>
                </c:pt>
                <c:pt idx="263">
                  <c:v>59693.050608285062</c:v>
                </c:pt>
                <c:pt idx="264">
                  <c:v>59648.554977529398</c:v>
                </c:pt>
                <c:pt idx="265">
                  <c:v>59604.105242190657</c:v>
                </c:pt>
                <c:pt idx="266">
                  <c:v>59559.70131898042</c:v>
                </c:pt>
                <c:pt idx="267">
                  <c:v>59515.343124775238</c:v>
                </c:pt>
                <c:pt idx="268">
                  <c:v>59471.030576610523</c:v>
                </c:pt>
                <c:pt idx="269">
                  <c:v>59426.763591662231</c:v>
                </c:pt>
                <c:pt idx="270">
                  <c:v>59382.542087234629</c:v>
                </c:pt>
                <c:pt idx="271">
                  <c:v>59338.365980796952</c:v>
                </c:pt>
                <c:pt idx="272">
                  <c:v>59294.235190013984</c:v>
                </c:pt>
                <c:pt idx="273">
                  <c:v>59250.149632629917</c:v>
                </c:pt>
                <c:pt idx="274">
                  <c:v>59206.109226602814</c:v>
                </c:pt>
                <c:pt idx="275">
                  <c:v>59162.113889970176</c:v>
                </c:pt>
                <c:pt idx="276">
                  <c:v>59118.163540989452</c:v>
                </c:pt>
                <c:pt idx="277">
                  <c:v>59074.258098040315</c:v>
                </c:pt>
                <c:pt idx="278">
                  <c:v>59030.397479655192</c:v>
                </c:pt>
                <c:pt idx="279">
                  <c:v>58986.581604507024</c:v>
                </c:pt>
                <c:pt idx="280">
                  <c:v>58942.810391409315</c:v>
                </c:pt>
                <c:pt idx="281">
                  <c:v>58899.083759371082</c:v>
                </c:pt>
                <c:pt idx="282">
                  <c:v>58855.401627486885</c:v>
                </c:pt>
                <c:pt idx="283">
                  <c:v>58811.763915046817</c:v>
                </c:pt>
                <c:pt idx="284">
                  <c:v>58768.17054149371</c:v>
                </c:pt>
                <c:pt idx="285">
                  <c:v>58724.621426349855</c:v>
                </c:pt>
                <c:pt idx="286">
                  <c:v>58681.116489388041</c:v>
                </c:pt>
                <c:pt idx="287">
                  <c:v>58637.655650442175</c:v>
                </c:pt>
                <c:pt idx="288">
                  <c:v>58594.238829529451</c:v>
                </c:pt>
                <c:pt idx="289">
                  <c:v>58550.865946825943</c:v>
                </c:pt>
                <c:pt idx="290">
                  <c:v>58507.536922642154</c:v>
                </c:pt>
                <c:pt idx="291">
                  <c:v>58464.251677441323</c:v>
                </c:pt>
                <c:pt idx="292">
                  <c:v>58421.010131808915</c:v>
                </c:pt>
                <c:pt idx="293">
                  <c:v>58377.812206513692</c:v>
                </c:pt>
                <c:pt idx="294">
                  <c:v>58334.657822440509</c:v>
                </c:pt>
                <c:pt idx="295">
                  <c:v>58291.546900614754</c:v>
                </c:pt>
                <c:pt idx="296">
                  <c:v>58248.479362281789</c:v>
                </c:pt>
                <c:pt idx="297">
                  <c:v>58205.455128729751</c:v>
                </c:pt>
                <c:pt idx="298">
                  <c:v>58162.474121454514</c:v>
                </c:pt>
                <c:pt idx="299">
                  <c:v>58119.536262098598</c:v>
                </c:pt>
                <c:pt idx="300">
                  <c:v>58076.641472402298</c:v>
                </c:pt>
                <c:pt idx="301">
                  <c:v>58033.789674319749</c:v>
                </c:pt>
                <c:pt idx="302">
                  <c:v>57990.980789878427</c:v>
                </c:pt>
                <c:pt idx="303">
                  <c:v>57948.214741313554</c:v>
                </c:pt>
                <c:pt idx="304">
                  <c:v>57905.491450964204</c:v>
                </c:pt>
                <c:pt idx="305">
                  <c:v>57862.810841328341</c:v>
                </c:pt>
                <c:pt idx="306">
                  <c:v>57820.172835032237</c:v>
                </c:pt>
                <c:pt idx="307">
                  <c:v>57777.577354891568</c:v>
                </c:pt>
                <c:pt idx="308">
                  <c:v>57735.024323783131</c:v>
                </c:pt>
                <c:pt idx="309">
                  <c:v>57692.513664828119</c:v>
                </c:pt>
                <c:pt idx="310">
                  <c:v>57650.045301227168</c:v>
                </c:pt>
                <c:pt idx="311">
                  <c:v>57607.619156309222</c:v>
                </c:pt>
                <c:pt idx="312">
                  <c:v>57565.235153592635</c:v>
                </c:pt>
                <c:pt idx="313">
                  <c:v>57522.893216742428</c:v>
                </c:pt>
                <c:pt idx="314">
                  <c:v>57480.593269521356</c:v>
                </c:pt>
                <c:pt idx="315">
                  <c:v>57438.335235844956</c:v>
                </c:pt>
                <c:pt idx="316">
                  <c:v>57396.11903981206</c:v>
                </c:pt>
                <c:pt idx="317">
                  <c:v>57353.944605613149</c:v>
                </c:pt>
                <c:pt idx="318">
                  <c:v>57311.811857585359</c:v>
                </c:pt>
                <c:pt idx="319">
                  <c:v>57269.720720267454</c:v>
                </c:pt>
                <c:pt idx="320">
                  <c:v>57227.671118253202</c:v>
                </c:pt>
                <c:pt idx="321">
                  <c:v>57185.662976325781</c:v>
                </c:pt>
                <c:pt idx="322">
                  <c:v>57143.696219439444</c:v>
                </c:pt>
                <c:pt idx="323">
                  <c:v>57101.770772615673</c:v>
                </c:pt>
                <c:pt idx="324">
                  <c:v>57059.886561047038</c:v>
                </c:pt>
                <c:pt idx="325">
                  <c:v>57018.043510097181</c:v>
                </c:pt>
                <c:pt idx="326">
                  <c:v>56976.241545221397</c:v>
                </c:pt>
                <c:pt idx="327">
                  <c:v>56934.480592058309</c:v>
                </c:pt>
                <c:pt idx="328">
                  <c:v>56892.760576350389</c:v>
                </c:pt>
                <c:pt idx="329">
                  <c:v>56851.081424011209</c:v>
                </c:pt>
                <c:pt idx="330">
                  <c:v>56809.443061064325</c:v>
                </c:pt>
                <c:pt idx="331">
                  <c:v>56767.845413679926</c:v>
                </c:pt>
                <c:pt idx="332">
                  <c:v>56726.288408193199</c:v>
                </c:pt>
                <c:pt idx="333">
                  <c:v>56684.771971037066</c:v>
                </c:pt>
                <c:pt idx="334">
                  <c:v>56643.296028827783</c:v>
                </c:pt>
                <c:pt idx="335">
                  <c:v>56601.860508261016</c:v>
                </c:pt>
                <c:pt idx="336">
                  <c:v>56560.465336215762</c:v>
                </c:pt>
                <c:pt idx="337">
                  <c:v>56519.110439711534</c:v>
                </c:pt>
                <c:pt idx="338">
                  <c:v>56477.795745883937</c:v>
                </c:pt>
                <c:pt idx="339">
                  <c:v>56436.521182009128</c:v>
                </c:pt>
                <c:pt idx="340">
                  <c:v>56395.286675516007</c:v>
                </c:pt>
                <c:pt idx="341">
                  <c:v>56354.092153943464</c:v>
                </c:pt>
                <c:pt idx="342">
                  <c:v>56312.93754500147</c:v>
                </c:pt>
                <c:pt idx="343">
                  <c:v>56271.822776497764</c:v>
                </c:pt>
                <c:pt idx="344">
                  <c:v>56230.74777641728</c:v>
                </c:pt>
                <c:pt idx="345">
                  <c:v>56189.712472854932</c:v>
                </c:pt>
                <c:pt idx="346">
                  <c:v>56148.716794040061</c:v>
                </c:pt>
                <c:pt idx="347">
                  <c:v>56107.760668330331</c:v>
                </c:pt>
                <c:pt idx="348">
                  <c:v>56066.84402429725</c:v>
                </c:pt>
                <c:pt idx="349">
                  <c:v>56025.966790512342</c:v>
                </c:pt>
                <c:pt idx="350">
                  <c:v>55985.128895791524</c:v>
                </c:pt>
                <c:pt idx="351">
                  <c:v>55944.330269048478</c:v>
                </c:pt>
                <c:pt idx="352">
                  <c:v>55903.570839325213</c:v>
                </c:pt>
                <c:pt idx="353">
                  <c:v>55862.850535816491</c:v>
                </c:pt>
                <c:pt idx="354">
                  <c:v>55822.169287814824</c:v>
                </c:pt>
                <c:pt idx="355">
                  <c:v>55781.527024796043</c:v>
                </c:pt>
                <c:pt idx="356">
                  <c:v>55740.923676352068</c:v>
                </c:pt>
                <c:pt idx="357">
                  <c:v>55700.359172190911</c:v>
                </c:pt>
                <c:pt idx="358">
                  <c:v>55659.833442155024</c:v>
                </c:pt>
                <c:pt idx="359">
                  <c:v>55619.346416276254</c:v>
                </c:pt>
                <c:pt idx="360">
                  <c:v>55578.898024610913</c:v>
                </c:pt>
                <c:pt idx="361">
                  <c:v>55538.488197478022</c:v>
                </c:pt>
                <c:pt idx="362">
                  <c:v>55498.116865233293</c:v>
                </c:pt>
                <c:pt idx="363">
                  <c:v>55457.783958409615</c:v>
                </c:pt>
                <c:pt idx="364">
                  <c:v>55417.489407631532</c:v>
                </c:pt>
                <c:pt idx="365">
                  <c:v>55377.233143700811</c:v>
                </c:pt>
                <c:pt idx="366">
                  <c:v>55337.015097559706</c:v>
                </c:pt>
                <c:pt idx="367">
                  <c:v>55296.835200229951</c:v>
                </c:pt>
                <c:pt idx="368">
                  <c:v>55256.693382873782</c:v>
                </c:pt>
                <c:pt idx="369">
                  <c:v>55216.589576855091</c:v>
                </c:pt>
                <c:pt idx="370">
                  <c:v>55176.523713598865</c:v>
                </c:pt>
                <c:pt idx="371">
                  <c:v>55136.495724646185</c:v>
                </c:pt>
                <c:pt idx="372">
                  <c:v>55096.505541745879</c:v>
                </c:pt>
                <c:pt idx="373">
                  <c:v>55056.553096720105</c:v>
                </c:pt>
                <c:pt idx="374">
                  <c:v>55016.638321537655</c:v>
                </c:pt>
                <c:pt idx="375">
                  <c:v>54976.761148277314</c:v>
                </c:pt>
                <c:pt idx="376">
                  <c:v>54936.921509182837</c:v>
                </c:pt>
                <c:pt idx="377">
                  <c:v>54897.11933663852</c:v>
                </c:pt>
                <c:pt idx="378">
                  <c:v>54857.354563095869</c:v>
                </c:pt>
                <c:pt idx="379">
                  <c:v>54817.627121171361</c:v>
                </c:pt>
                <c:pt idx="380">
                  <c:v>54777.936943634239</c:v>
                </c:pt>
                <c:pt idx="381">
                  <c:v>54738.283963345384</c:v>
                </c:pt>
                <c:pt idx="382">
                  <c:v>54698.66811333067</c:v>
                </c:pt>
                <c:pt idx="383">
                  <c:v>54659.089326719826</c:v>
                </c:pt>
                <c:pt idx="384">
                  <c:v>54619.547536758706</c:v>
                </c:pt>
                <c:pt idx="385">
                  <c:v>54580.042676833655</c:v>
                </c:pt>
                <c:pt idx="386">
                  <c:v>54540.574680477708</c:v>
                </c:pt>
                <c:pt idx="387">
                  <c:v>54501.143481382729</c:v>
                </c:pt>
                <c:pt idx="388">
                  <c:v>54461.749013216169</c:v>
                </c:pt>
                <c:pt idx="389">
                  <c:v>54422.391209987632</c:v>
                </c:pt>
                <c:pt idx="390">
                  <c:v>54383.070005688402</c:v>
                </c:pt>
                <c:pt idx="391">
                  <c:v>54343.78533446863</c:v>
                </c:pt>
                <c:pt idx="392">
                  <c:v>54304.53713061288</c:v>
                </c:pt>
                <c:pt idx="393">
                  <c:v>54265.325328552375</c:v>
                </c:pt>
                <c:pt idx="394">
                  <c:v>54226.149862846636</c:v>
                </c:pt>
                <c:pt idx="395">
                  <c:v>54187.010668091869</c:v>
                </c:pt>
                <c:pt idx="396">
                  <c:v>54147.907679128672</c:v>
                </c:pt>
                <c:pt idx="397">
                  <c:v>54108.840830877074</c:v>
                </c:pt>
                <c:pt idx="398">
                  <c:v>54069.810058385425</c:v>
                </c:pt>
                <c:pt idx="399">
                  <c:v>54030.815296818175</c:v>
                </c:pt>
                <c:pt idx="400">
                  <c:v>53991.856481406976</c:v>
                </c:pt>
                <c:pt idx="401">
                  <c:v>53952.933547682886</c:v>
                </c:pt>
                <c:pt idx="402">
                  <c:v>53914.046431152514</c:v>
                </c:pt>
                <c:pt idx="403">
                  <c:v>53875.195067450797</c:v>
                </c:pt>
                <c:pt idx="404">
                  <c:v>53836.37939241431</c:v>
                </c:pt>
                <c:pt idx="405">
                  <c:v>53797.599341952926</c:v>
                </c:pt>
                <c:pt idx="406">
                  <c:v>53758.85485211097</c:v>
                </c:pt>
                <c:pt idx="407">
                  <c:v>53720.145859048855</c:v>
                </c:pt>
                <c:pt idx="408">
                  <c:v>53681.472299116402</c:v>
                </c:pt>
                <c:pt idx="409">
                  <c:v>53642.834108645104</c:v>
                </c:pt>
                <c:pt idx="410">
                  <c:v>53604.231224229203</c:v>
                </c:pt>
                <c:pt idx="411">
                  <c:v>53565.663582542365</c:v>
                </c:pt>
                <c:pt idx="412">
                  <c:v>53527.131120356018</c:v>
                </c:pt>
                <c:pt idx="413">
                  <c:v>53488.633774588241</c:v>
                </c:pt>
                <c:pt idx="414">
                  <c:v>53450.171482236547</c:v>
                </c:pt>
                <c:pt idx="415">
                  <c:v>53411.74418053063</c:v>
                </c:pt>
                <c:pt idx="416">
                  <c:v>53373.351806724626</c:v>
                </c:pt>
                <c:pt idx="417">
                  <c:v>53334.994298207108</c:v>
                </c:pt>
                <c:pt idx="418">
                  <c:v>53296.671592470506</c:v>
                </c:pt>
                <c:pt idx="419">
                  <c:v>53258.383627251671</c:v>
                </c:pt>
                <c:pt idx="420">
                  <c:v>53220.130340263007</c:v>
                </c:pt>
                <c:pt idx="421">
                  <c:v>53181.911669388006</c:v>
                </c:pt>
                <c:pt idx="422">
                  <c:v>53143.727552662916</c:v>
                </c:pt>
                <c:pt idx="423">
                  <c:v>53105.577928221748</c:v>
                </c:pt>
                <c:pt idx="424">
                  <c:v>53067.462734308494</c:v>
                </c:pt>
                <c:pt idx="425">
                  <c:v>53029.381909319905</c:v>
                </c:pt>
                <c:pt idx="426">
                  <c:v>52991.335391744382</c:v>
                </c:pt>
                <c:pt idx="427">
                  <c:v>52953.323120174209</c:v>
                </c:pt>
                <c:pt idx="428">
                  <c:v>52915.345033366641</c:v>
                </c:pt>
                <c:pt idx="429">
                  <c:v>52877.401070195017</c:v>
                </c:pt>
                <c:pt idx="430">
                  <c:v>52839.491169606015</c:v>
                </c:pt>
                <c:pt idx="431">
                  <c:v>52801.61527074183</c:v>
                </c:pt>
                <c:pt idx="432">
                  <c:v>52763.773312799647</c:v>
                </c:pt>
                <c:pt idx="433">
                  <c:v>52725.965235086645</c:v>
                </c:pt>
                <c:pt idx="434">
                  <c:v>52688.190977117738</c:v>
                </c:pt>
                <c:pt idx="435">
                  <c:v>52650.450478420076</c:v>
                </c:pt>
                <c:pt idx="436">
                  <c:v>52612.743678697996</c:v>
                </c:pt>
                <c:pt idx="437">
                  <c:v>52575.070517784145</c:v>
                </c:pt>
                <c:pt idx="438">
                  <c:v>52537.430935627264</c:v>
                </c:pt>
                <c:pt idx="439">
                  <c:v>52499.824872231111</c:v>
                </c:pt>
                <c:pt idx="440">
                  <c:v>52462.252267776603</c:v>
                </c:pt>
                <c:pt idx="441">
                  <c:v>52424.713062579103</c:v>
                </c:pt>
                <c:pt idx="442">
                  <c:v>52387.207197033407</c:v>
                </c:pt>
                <c:pt idx="443">
                  <c:v>52349.734611613749</c:v>
                </c:pt>
                <c:pt idx="444">
                  <c:v>52312.295247038746</c:v>
                </c:pt>
                <c:pt idx="445">
                  <c:v>52274.889044020936</c:v>
                </c:pt>
                <c:pt idx="446">
                  <c:v>52237.515943450031</c:v>
                </c:pt>
                <c:pt idx="447">
                  <c:v>52200.175886282967</c:v>
                </c:pt>
                <c:pt idx="448">
                  <c:v>52162.868813672205</c:v>
                </c:pt>
                <c:pt idx="449">
                  <c:v>52125.594666837424</c:v>
                </c:pt>
                <c:pt idx="450">
                  <c:v>52088.353387096045</c:v>
                </c:pt>
                <c:pt idx="451">
                  <c:v>52051.144915918274</c:v>
                </c:pt>
                <c:pt idx="452">
                  <c:v>52013.969194872057</c:v>
                </c:pt>
                <c:pt idx="453">
                  <c:v>51976.826165641447</c:v>
                </c:pt>
                <c:pt idx="454">
                  <c:v>51939.715770063245</c:v>
                </c:pt>
                <c:pt idx="455">
                  <c:v>51902.637950035365</c:v>
                </c:pt>
                <c:pt idx="456">
                  <c:v>51865.592647565696</c:v>
                </c:pt>
                <c:pt idx="457">
                  <c:v>51828.579804857654</c:v>
                </c:pt>
                <c:pt idx="458">
                  <c:v>51791.599364163536</c:v>
                </c:pt>
                <c:pt idx="459">
                  <c:v>51754.651267839523</c:v>
                </c:pt>
                <c:pt idx="460">
                  <c:v>51717.735458400646</c:v>
                </c:pt>
                <c:pt idx="461">
                  <c:v>51680.851878453606</c:v>
                </c:pt>
                <c:pt idx="462">
                  <c:v>51644.000470708968</c:v>
                </c:pt>
                <c:pt idx="463">
                  <c:v>51607.181178023944</c:v>
                </c:pt>
                <c:pt idx="464">
                  <c:v>51570.393943322953</c:v>
                </c:pt>
                <c:pt idx="465">
                  <c:v>51533.63870972595</c:v>
                </c:pt>
                <c:pt idx="466">
                  <c:v>51496.915420358993</c:v>
                </c:pt>
                <c:pt idx="467">
                  <c:v>51460.224018525347</c:v>
                </c:pt>
                <c:pt idx="468">
                  <c:v>51423.564447644356</c:v>
                </c:pt>
                <c:pt idx="469">
                  <c:v>51386.936651220924</c:v>
                </c:pt>
                <c:pt idx="470">
                  <c:v>51350.340572918809</c:v>
                </c:pt>
                <c:pt idx="471">
                  <c:v>51313.776156407876</c:v>
                </c:pt>
                <c:pt idx="472">
                  <c:v>51277.243345620744</c:v>
                </c:pt>
                <c:pt idx="473">
                  <c:v>51240.742084508347</c:v>
                </c:pt>
                <c:pt idx="474">
                  <c:v>51204.272317125506</c:v>
                </c:pt>
                <c:pt idx="475">
                  <c:v>51167.833987679791</c:v>
                </c:pt>
                <c:pt idx="476">
                  <c:v>51131.42704046431</c:v>
                </c:pt>
                <c:pt idx="477">
                  <c:v>51095.051419924945</c:v>
                </c:pt>
                <c:pt idx="478">
                  <c:v>51058.707070580873</c:v>
                </c:pt>
                <c:pt idx="479">
                  <c:v>51022.393937049055</c:v>
                </c:pt>
                <c:pt idx="480">
                  <c:v>50986.111964074771</c:v>
                </c:pt>
                <c:pt idx="481">
                  <c:v>50949.861096543813</c:v>
                </c:pt>
                <c:pt idx="482">
                  <c:v>50913.641279403091</c:v>
                </c:pt>
                <c:pt idx="483">
                  <c:v>50877.452457758387</c:v>
                </c:pt>
                <c:pt idx="484">
                  <c:v>50841.294576788787</c:v>
                </c:pt>
                <c:pt idx="485">
                  <c:v>50805.167581789479</c:v>
                </c:pt>
                <c:pt idx="486">
                  <c:v>50769.071418190091</c:v>
                </c:pt>
                <c:pt idx="487">
                  <c:v>50733.006031499659</c:v>
                </c:pt>
                <c:pt idx="488">
                  <c:v>50696.971367355553</c:v>
                </c:pt>
                <c:pt idx="489">
                  <c:v>50660.967371474566</c:v>
                </c:pt>
                <c:pt idx="490">
                  <c:v>50624.993989756797</c:v>
                </c:pt>
                <c:pt idx="491">
                  <c:v>50589.051168120677</c:v>
                </c:pt>
                <c:pt idx="492">
                  <c:v>50553.138852643511</c:v>
                </c:pt>
                <c:pt idx="493">
                  <c:v>50517.25698949425</c:v>
                </c:pt>
                <c:pt idx="494">
                  <c:v>50481.405524957932</c:v>
                </c:pt>
                <c:pt idx="495">
                  <c:v>50445.584405454036</c:v>
                </c:pt>
                <c:pt idx="496">
                  <c:v>50409.793577469245</c:v>
                </c:pt>
                <c:pt idx="497">
                  <c:v>50374.032987587998</c:v>
                </c:pt>
                <c:pt idx="498">
                  <c:v>50338.302582571945</c:v>
                </c:pt>
                <c:pt idx="499">
                  <c:v>50302.602309201058</c:v>
                </c:pt>
                <c:pt idx="500">
                  <c:v>50266.932114475283</c:v>
                </c:pt>
                <c:pt idx="501">
                  <c:v>50231.291945345671</c:v>
                </c:pt>
                <c:pt idx="502">
                  <c:v>50195.681749026029</c:v>
                </c:pt>
                <c:pt idx="503">
                  <c:v>50160.101472742375</c:v>
                </c:pt>
                <c:pt idx="504">
                  <c:v>50124.55106385515</c:v>
                </c:pt>
                <c:pt idx="505">
                  <c:v>50089.030469865342</c:v>
                </c:pt>
                <c:pt idx="506">
                  <c:v>50053.53963829836</c:v>
                </c:pt>
                <c:pt idx="507">
                  <c:v>50018.078516862945</c:v>
                </c:pt>
                <c:pt idx="508">
                  <c:v>49982.647053359469</c:v>
                </c:pt>
                <c:pt idx="509">
                  <c:v>49947.24519561886</c:v>
                </c:pt>
                <c:pt idx="510">
                  <c:v>49911.872891704254</c:v>
                </c:pt>
                <c:pt idx="511">
                  <c:v>49876.530089709304</c:v>
                </c:pt>
                <c:pt idx="512">
                  <c:v>49841.216737807124</c:v>
                </c:pt>
                <c:pt idx="513">
                  <c:v>49805.932784360237</c:v>
                </c:pt>
                <c:pt idx="514">
                  <c:v>49770.678177731163</c:v>
                </c:pt>
                <c:pt idx="515">
                  <c:v>49735.452866484055</c:v>
                </c:pt>
                <c:pt idx="516">
                  <c:v>49700.256799262505</c:v>
                </c:pt>
                <c:pt idx="517">
                  <c:v>49665.089924765103</c:v>
                </c:pt>
                <c:pt idx="518">
                  <c:v>49629.952191843178</c:v>
                </c:pt>
                <c:pt idx="519">
                  <c:v>49594.843549427511</c:v>
                </c:pt>
                <c:pt idx="520">
                  <c:v>49559.763946595514</c:v>
                </c:pt>
                <c:pt idx="521">
                  <c:v>49524.71333247349</c:v>
                </c:pt>
                <c:pt idx="522">
                  <c:v>49489.691656309937</c:v>
                </c:pt>
                <c:pt idx="523">
                  <c:v>49454.698867481675</c:v>
                </c:pt>
                <c:pt idx="524">
                  <c:v>49419.734915426619</c:v>
                </c:pt>
                <c:pt idx="525">
                  <c:v>49384.799749729347</c:v>
                </c:pt>
                <c:pt idx="526">
                  <c:v>49349.893320053845</c:v>
                </c:pt>
                <c:pt idx="527">
                  <c:v>49315.015576174097</c:v>
                </c:pt>
                <c:pt idx="528">
                  <c:v>49280.166467943527</c:v>
                </c:pt>
                <c:pt idx="529">
                  <c:v>49245.34594534996</c:v>
                </c:pt>
                <c:pt idx="530">
                  <c:v>49210.553958491233</c:v>
                </c:pt>
                <c:pt idx="531">
                  <c:v>49175.790457477386</c:v>
                </c:pt>
                <c:pt idx="532">
                  <c:v>49141.055392668983</c:v>
                </c:pt>
                <c:pt idx="533">
                  <c:v>49106.348714402142</c:v>
                </c:pt>
                <c:pt idx="534">
                  <c:v>49071.670373196299</c:v>
                </c:pt>
                <c:pt idx="535">
                  <c:v>49037.020319619762</c:v>
                </c:pt>
                <c:pt idx="536">
                  <c:v>49002.398504338606</c:v>
                </c:pt>
                <c:pt idx="537">
                  <c:v>48967.804878189985</c:v>
                </c:pt>
                <c:pt idx="538">
                  <c:v>48933.239392029398</c:v>
                </c:pt>
                <c:pt idx="539">
                  <c:v>48898.701996858981</c:v>
                </c:pt>
                <c:pt idx="540">
                  <c:v>48864.192643772527</c:v>
                </c:pt>
                <c:pt idx="541">
                  <c:v>48829.711283967685</c:v>
                </c:pt>
                <c:pt idx="542">
                  <c:v>48795.257868697125</c:v>
                </c:pt>
                <c:pt idx="543">
                  <c:v>48760.832349402917</c:v>
                </c:pt>
                <c:pt idx="544">
                  <c:v>48726.434677557685</c:v>
                </c:pt>
                <c:pt idx="545">
                  <c:v>48692.064804737922</c:v>
                </c:pt>
                <c:pt idx="546">
                  <c:v>48657.722682685104</c:v>
                </c:pt>
                <c:pt idx="547">
                  <c:v>48623.408263128484</c:v>
                </c:pt>
                <c:pt idx="548">
                  <c:v>48589.121497998953</c:v>
                </c:pt>
                <c:pt idx="549">
                  <c:v>48554.86233927017</c:v>
                </c:pt>
                <c:pt idx="550">
                  <c:v>48520.630739044114</c:v>
                </c:pt>
                <c:pt idx="551">
                  <c:v>48486.426649496083</c:v>
                </c:pt>
                <c:pt idx="552">
                  <c:v>48452.250022935805</c:v>
                </c:pt>
                <c:pt idx="553">
                  <c:v>48418.100811691329</c:v>
                </c:pt>
                <c:pt idx="554">
                  <c:v>48383.978968322896</c:v>
                </c:pt>
                <c:pt idx="555">
                  <c:v>48349.884445347983</c:v>
                </c:pt>
                <c:pt idx="556">
                  <c:v>48315.817195485695</c:v>
                </c:pt>
                <c:pt idx="557">
                  <c:v>48281.777171497924</c:v>
                </c:pt>
                <c:pt idx="558">
                  <c:v>48247.764326250406</c:v>
                </c:pt>
                <c:pt idx="559">
                  <c:v>48213.778612725</c:v>
                </c:pt>
                <c:pt idx="560">
                  <c:v>48179.819983995207</c:v>
                </c:pt>
                <c:pt idx="561">
                  <c:v>48145.888393232286</c:v>
                </c:pt>
                <c:pt idx="562">
                  <c:v>48111.983793686944</c:v>
                </c:pt>
                <c:pt idx="563">
                  <c:v>48078.106138750401</c:v>
                </c:pt>
                <c:pt idx="564">
                  <c:v>48044.255381807801</c:v>
                </c:pt>
                <c:pt idx="565">
                  <c:v>48010.431476494763</c:v>
                </c:pt>
                <c:pt idx="566">
                  <c:v>47976.634376391958</c:v>
                </c:pt>
                <c:pt idx="567">
                  <c:v>47942.864035330531</c:v>
                </c:pt>
                <c:pt idx="568">
                  <c:v>47909.120407050024</c:v>
                </c:pt>
                <c:pt idx="569">
                  <c:v>47875.403445558783</c:v>
                </c:pt>
                <c:pt idx="570">
                  <c:v>47841.713104895731</c:v>
                </c:pt>
                <c:pt idx="571">
                  <c:v>47808.049339136443</c:v>
                </c:pt>
                <c:pt idx="572">
                  <c:v>47774.412102545924</c:v>
                </c:pt>
                <c:pt idx="573">
                  <c:v>47740.801349425812</c:v>
                </c:pt>
                <c:pt idx="574">
                  <c:v>47707.217034212204</c:v>
                </c:pt>
                <c:pt idx="575">
                  <c:v>47673.659111383953</c:v>
                </c:pt>
                <c:pt idx="576">
                  <c:v>47640.127535578766</c:v>
                </c:pt>
                <c:pt idx="577">
                  <c:v>47606.622261464916</c:v>
                </c:pt>
                <c:pt idx="578">
                  <c:v>47573.143243863429</c:v>
                </c:pt>
                <c:pt idx="579">
                  <c:v>47539.690437650323</c:v>
                </c:pt>
                <c:pt idx="580">
                  <c:v>47506.263797793268</c:v>
                </c:pt>
                <c:pt idx="581">
                  <c:v>47472.863279376026</c:v>
                </c:pt>
                <c:pt idx="582">
                  <c:v>47439.488837567907</c:v>
                </c:pt>
                <c:pt idx="583">
                  <c:v>47406.140427660423</c:v>
                </c:pt>
                <c:pt idx="584">
                  <c:v>47372.818004969529</c:v>
                </c:pt>
                <c:pt idx="585">
                  <c:v>47339.521524963922</c:v>
                </c:pt>
                <c:pt idx="586">
                  <c:v>47306.250943185645</c:v>
                </c:pt>
                <c:pt idx="587">
                  <c:v>47273.006215243935</c:v>
                </c:pt>
                <c:pt idx="588">
                  <c:v>47239.787296906907</c:v>
                </c:pt>
                <c:pt idx="589">
                  <c:v>47206.594143960996</c:v>
                </c:pt>
                <c:pt idx="590">
                  <c:v>47173.426712345397</c:v>
                </c:pt>
                <c:pt idx="591">
                  <c:v>47140.284958029857</c:v>
                </c:pt>
                <c:pt idx="592">
                  <c:v>47107.168837173544</c:v>
                </c:pt>
                <c:pt idx="593">
                  <c:v>47074.078305905066</c:v>
                </c:pt>
                <c:pt idx="594">
                  <c:v>47041.013320536338</c:v>
                </c:pt>
                <c:pt idx="595">
                  <c:v>47007.973837440382</c:v>
                </c:pt>
                <c:pt idx="596">
                  <c:v>46974.959813026893</c:v>
                </c:pt>
                <c:pt idx="597">
                  <c:v>46941.97120397439</c:v>
                </c:pt>
                <c:pt idx="598">
                  <c:v>46909.007966808647</c:v>
                </c:pt>
                <c:pt idx="599">
                  <c:v>46876.07005829375</c:v>
                </c:pt>
                <c:pt idx="600">
                  <c:v>46843.157435315974</c:v>
                </c:pt>
                <c:pt idx="601">
                  <c:v>46810.270054731045</c:v>
                </c:pt>
                <c:pt idx="602">
                  <c:v>46777.40787358411</c:v>
                </c:pt>
                <c:pt idx="603">
                  <c:v>46744.570848950869</c:v>
                </c:pt>
                <c:pt idx="604">
                  <c:v>46711.758938041443</c:v>
                </c:pt>
                <c:pt idx="605">
                  <c:v>46678.972098120939</c:v>
                </c:pt>
                <c:pt idx="606">
                  <c:v>46646.210286576672</c:v>
                </c:pt>
                <c:pt idx="607">
                  <c:v>46613.473460850968</c:v>
                </c:pt>
                <c:pt idx="608">
                  <c:v>46580.761578483885</c:v>
                </c:pt>
                <c:pt idx="609">
                  <c:v>46548.074597162151</c:v>
                </c:pt>
                <c:pt idx="610">
                  <c:v>46515.412474560253</c:v>
                </c:pt>
                <c:pt idx="611">
                  <c:v>46482.775168536005</c:v>
                </c:pt>
                <c:pt idx="612">
                  <c:v>46450.162636953326</c:v>
                </c:pt>
                <c:pt idx="613">
                  <c:v>46417.57483782887</c:v>
                </c:pt>
                <c:pt idx="614">
                  <c:v>46385.011729277088</c:v>
                </c:pt>
                <c:pt idx="615">
                  <c:v>46352.473269412403</c:v>
                </c:pt>
                <c:pt idx="616">
                  <c:v>46319.959416526457</c:v>
                </c:pt>
                <c:pt idx="617">
                  <c:v>46287.470128965855</c:v>
                </c:pt>
                <c:pt idx="618">
                  <c:v>46255.005365162782</c:v>
                </c:pt>
                <c:pt idx="619">
                  <c:v>46222.565083641042</c:v>
                </c:pt>
                <c:pt idx="620">
                  <c:v>46190.149243003892</c:v>
                </c:pt>
                <c:pt idx="621">
                  <c:v>46157.757801970678</c:v>
                </c:pt>
                <c:pt idx="622">
                  <c:v>46125.390719327959</c:v>
                </c:pt>
                <c:pt idx="623">
                  <c:v>46093.047953929505</c:v>
                </c:pt>
                <c:pt idx="624">
                  <c:v>46060.729464720745</c:v>
                </c:pt>
                <c:pt idx="625">
                  <c:v>46028.435210793737</c:v>
                </c:pt>
                <c:pt idx="626">
                  <c:v>45996.165151271111</c:v>
                </c:pt>
                <c:pt idx="627">
                  <c:v>45963.919245373247</c:v>
                </c:pt>
                <c:pt idx="628">
                  <c:v>45931.697452363303</c:v>
                </c:pt>
                <c:pt idx="629">
                  <c:v>45899.499731675525</c:v>
                </c:pt>
                <c:pt idx="630">
                  <c:v>45867.326042817469</c:v>
                </c:pt>
                <c:pt idx="631">
                  <c:v>45835.176345308915</c:v>
                </c:pt>
                <c:pt idx="632">
                  <c:v>45803.050598797978</c:v>
                </c:pt>
                <c:pt idx="633">
                  <c:v>45770.948763048844</c:v>
                </c:pt>
                <c:pt idx="634">
                  <c:v>45738.87079785626</c:v>
                </c:pt>
                <c:pt idx="635">
                  <c:v>45706.816663167723</c:v>
                </c:pt>
                <c:pt idx="636">
                  <c:v>45674.786318949067</c:v>
                </c:pt>
                <c:pt idx="637">
                  <c:v>45642.779725276101</c:v>
                </c:pt>
                <c:pt idx="638">
                  <c:v>45610.79684232852</c:v>
                </c:pt>
                <c:pt idx="639">
                  <c:v>45578.837630316564</c:v>
                </c:pt>
                <c:pt idx="640">
                  <c:v>45546.902049627672</c:v>
                </c:pt>
                <c:pt idx="641">
                  <c:v>45514.990060649267</c:v>
                </c:pt>
                <c:pt idx="642">
                  <c:v>45483.10162386045</c:v>
                </c:pt>
                <c:pt idx="643">
                  <c:v>45451.23669988085</c:v>
                </c:pt>
                <c:pt idx="644">
                  <c:v>45419.395249385067</c:v>
                </c:pt>
                <c:pt idx="645">
                  <c:v>45387.577233066062</c:v>
                </c:pt>
                <c:pt idx="646">
                  <c:v>45355.782611836752</c:v>
                </c:pt>
                <c:pt idx="647">
                  <c:v>45324.011346585605</c:v>
                </c:pt>
                <c:pt idx="648">
                  <c:v>45292.263398292744</c:v>
                </c:pt>
                <c:pt idx="649">
                  <c:v>45260.538728091058</c:v>
                </c:pt>
                <c:pt idx="650">
                  <c:v>45228.837297113438</c:v>
                </c:pt>
                <c:pt idx="651">
                  <c:v>45197.15906662718</c:v>
                </c:pt>
                <c:pt idx="652">
                  <c:v>45165.503997936255</c:v>
                </c:pt>
                <c:pt idx="653">
                  <c:v>45133.872052509614</c:v>
                </c:pt>
                <c:pt idx="654">
                  <c:v>45102.263191810089</c:v>
                </c:pt>
                <c:pt idx="655">
                  <c:v>45070.677377447166</c:v>
                </c:pt>
                <c:pt idx="656">
                  <c:v>45039.114571054757</c:v>
                </c:pt>
                <c:pt idx="657">
                  <c:v>45007.574734395101</c:v>
                </c:pt>
                <c:pt idx="658">
                  <c:v>44976.05782929765</c:v>
                </c:pt>
                <c:pt idx="659">
                  <c:v>44944.563817677394</c:v>
                </c:pt>
                <c:pt idx="660">
                  <c:v>44913.092661516537</c:v>
                </c:pt>
                <c:pt idx="661">
                  <c:v>44881.644322895052</c:v>
                </c:pt>
                <c:pt idx="662">
                  <c:v>44850.218763947887</c:v>
                </c:pt>
                <c:pt idx="663">
                  <c:v>44818.815946944429</c:v>
                </c:pt>
                <c:pt idx="664">
                  <c:v>44787.435834160184</c:v>
                </c:pt>
                <c:pt idx="665">
                  <c:v>44756.078388017275</c:v>
                </c:pt>
                <c:pt idx="666">
                  <c:v>44724.74357100507</c:v>
                </c:pt>
                <c:pt idx="667">
                  <c:v>44693.431345631245</c:v>
                </c:pt>
                <c:pt idx="668">
                  <c:v>44662.141674592895</c:v>
                </c:pt>
                <c:pt idx="669">
                  <c:v>44630.874520581019</c:v>
                </c:pt>
                <c:pt idx="670">
                  <c:v>44599.629846390475</c:v>
                </c:pt>
                <c:pt idx="671">
                  <c:v>44568.407614907781</c:v>
                </c:pt>
                <c:pt idx="672">
                  <c:v>44537.207789092776</c:v>
                </c:pt>
                <c:pt idx="673">
                  <c:v>44506.030331990849</c:v>
                </c:pt>
                <c:pt idx="674">
                  <c:v>44474.87520667792</c:v>
                </c:pt>
                <c:pt idx="675">
                  <c:v>44443.7423763888</c:v>
                </c:pt>
                <c:pt idx="676">
                  <c:v>44412.631804388831</c:v>
                </c:pt>
                <c:pt idx="677">
                  <c:v>44381.543454047242</c:v>
                </c:pt>
                <c:pt idx="678">
                  <c:v>44350.477288751594</c:v>
                </c:pt>
                <c:pt idx="679">
                  <c:v>44319.433272054404</c:v>
                </c:pt>
                <c:pt idx="680">
                  <c:v>44288.411367550987</c:v>
                </c:pt>
                <c:pt idx="681">
                  <c:v>44257.411538879409</c:v>
                </c:pt>
                <c:pt idx="682">
                  <c:v>44226.433749806063</c:v>
                </c:pt>
                <c:pt idx="683">
                  <c:v>44195.477964170655</c:v>
                </c:pt>
                <c:pt idx="684">
                  <c:v>44164.544145819011</c:v>
                </c:pt>
                <c:pt idx="685">
                  <c:v>44133.632258804704</c:v>
                </c:pt>
                <c:pt idx="686">
                  <c:v>44102.742267150737</c:v>
                </c:pt>
                <c:pt idx="687">
                  <c:v>44071.87413498402</c:v>
                </c:pt>
                <c:pt idx="688">
                  <c:v>44041.0278265292</c:v>
                </c:pt>
                <c:pt idx="689">
                  <c:v>44010.203306072028</c:v>
                </c:pt>
                <c:pt idx="690">
                  <c:v>43979.400537989924</c:v>
                </c:pt>
                <c:pt idx="691">
                  <c:v>43948.619486727512</c:v>
                </c:pt>
                <c:pt idx="692">
                  <c:v>43917.860116790507</c:v>
                </c:pt>
                <c:pt idx="693">
                  <c:v>43887.122392788515</c:v>
                </c:pt>
                <c:pt idx="694">
                  <c:v>43856.40627941057</c:v>
                </c:pt>
                <c:pt idx="695">
                  <c:v>43825.711741370142</c:v>
                </c:pt>
                <c:pt idx="696">
                  <c:v>43795.038743539568</c:v>
                </c:pt>
                <c:pt idx="697">
                  <c:v>43764.387250785083</c:v>
                </c:pt>
                <c:pt idx="698">
                  <c:v>43733.757228101218</c:v>
                </c:pt>
                <c:pt idx="699">
                  <c:v>43703.14864051919</c:v>
                </c:pt>
                <c:pt idx="700">
                  <c:v>43672.561453229064</c:v>
                </c:pt>
                <c:pt idx="701">
                  <c:v>43641.995631365913</c:v>
                </c:pt>
                <c:pt idx="702">
                  <c:v>43611.451140254241</c:v>
                </c:pt>
                <c:pt idx="703">
                  <c:v>43580.927945236872</c:v>
                </c:pt>
                <c:pt idx="704">
                  <c:v>43550.426011760501</c:v>
                </c:pt>
                <c:pt idx="705">
                  <c:v>43519.945305302375</c:v>
                </c:pt>
                <c:pt idx="706">
                  <c:v>43489.485791455852</c:v>
                </c:pt>
                <c:pt idx="707">
                  <c:v>43459.047435899811</c:v>
                </c:pt>
                <c:pt idx="708">
                  <c:v>43428.630204319248</c:v>
                </c:pt>
                <c:pt idx="709">
                  <c:v>43398.234062558025</c:v>
                </c:pt>
                <c:pt idx="710">
                  <c:v>43367.858976478346</c:v>
                </c:pt>
                <c:pt idx="711">
                  <c:v>43337.504912046279</c:v>
                </c:pt>
                <c:pt idx="712">
                  <c:v>43307.171835258436</c:v>
                </c:pt>
                <c:pt idx="713">
                  <c:v>43276.859712227531</c:v>
                </c:pt>
                <c:pt idx="714">
                  <c:v>43246.568509151824</c:v>
                </c:pt>
                <c:pt idx="715">
                  <c:v>43216.298192272348</c:v>
                </c:pt>
                <c:pt idx="716">
                  <c:v>43186.048727866779</c:v>
                </c:pt>
                <c:pt idx="717">
                  <c:v>43155.8200823839</c:v>
                </c:pt>
                <c:pt idx="718">
                  <c:v>43125.612222235832</c:v>
                </c:pt>
                <c:pt idx="719">
                  <c:v>43095.425114017984</c:v>
                </c:pt>
                <c:pt idx="720">
                  <c:v>43065.258724307452</c:v>
                </c:pt>
                <c:pt idx="721">
                  <c:v>43035.113019785204</c:v>
                </c:pt>
                <c:pt idx="722">
                  <c:v>43004.987967229965</c:v>
                </c:pt>
                <c:pt idx="723">
                  <c:v>42974.883533475448</c:v>
                </c:pt>
                <c:pt idx="724">
                  <c:v>42944.799685410369</c:v>
                </c:pt>
                <c:pt idx="725">
                  <c:v>42914.736389990663</c:v>
                </c:pt>
                <c:pt idx="726">
                  <c:v>42884.693614300551</c:v>
                </c:pt>
                <c:pt idx="727">
                  <c:v>42854.671325442607</c:v>
                </c:pt>
                <c:pt idx="728">
                  <c:v>42824.669490604952</c:v>
                </c:pt>
                <c:pt idx="729">
                  <c:v>42794.688077030682</c:v>
                </c:pt>
                <c:pt idx="730">
                  <c:v>42764.727052042334</c:v>
                </c:pt>
                <c:pt idx="731">
                  <c:v>42734.786383096878</c:v>
                </c:pt>
                <c:pt idx="732">
                  <c:v>42704.866037657383</c:v>
                </c:pt>
                <c:pt idx="733">
                  <c:v>42674.965983211361</c:v>
                </c:pt>
                <c:pt idx="734">
                  <c:v>42645.086187441848</c:v>
                </c:pt>
                <c:pt idx="735">
                  <c:v>42615.226618001339</c:v>
                </c:pt>
                <c:pt idx="736">
                  <c:v>42585.387242658413</c:v>
                </c:pt>
                <c:pt idx="737">
                  <c:v>42555.568029230541</c:v>
                </c:pt>
                <c:pt idx="738">
                  <c:v>42525.76894562073</c:v>
                </c:pt>
                <c:pt idx="739">
                  <c:v>42495.989959793093</c:v>
                </c:pt>
                <c:pt idx="740">
                  <c:v>42466.231039803381</c:v>
                </c:pt>
                <c:pt idx="741">
                  <c:v>42436.492153744031</c:v>
                </c:pt>
                <c:pt idx="742">
                  <c:v>42406.773269780788</c:v>
                </c:pt>
                <c:pt idx="743">
                  <c:v>42377.074356164943</c:v>
                </c:pt>
                <c:pt idx="744">
                  <c:v>42347.395381233335</c:v>
                </c:pt>
                <c:pt idx="745">
                  <c:v>42317.736313371672</c:v>
                </c:pt>
                <c:pt idx="746">
                  <c:v>42288.097121008439</c:v>
                </c:pt>
                <c:pt idx="747">
                  <c:v>42258.477772682112</c:v>
                </c:pt>
                <c:pt idx="748">
                  <c:v>42228.878236980046</c:v>
                </c:pt>
                <c:pt idx="749">
                  <c:v>42199.298482575141</c:v>
                </c:pt>
                <c:pt idx="750">
                  <c:v>42169.738478152503</c:v>
                </c:pt>
                <c:pt idx="751">
                  <c:v>42140.198192604999</c:v>
                </c:pt>
                <c:pt idx="752">
                  <c:v>42110.677594684967</c:v>
                </c:pt>
                <c:pt idx="753">
                  <c:v>42081.176653413575</c:v>
                </c:pt>
                <c:pt idx="754">
                  <c:v>42051.695337732577</c:v>
                </c:pt>
                <c:pt idx="755">
                  <c:v>42022.233616760903</c:v>
                </c:pt>
                <c:pt idx="756">
                  <c:v>41992.791459617511</c:v>
                </c:pt>
                <c:pt idx="757">
                  <c:v>41963.368835500769</c:v>
                </c:pt>
                <c:pt idx="758">
                  <c:v>41933.965713712918</c:v>
                </c:pt>
                <c:pt idx="759">
                  <c:v>41904.582063537891</c:v>
                </c:pt>
                <c:pt idx="760">
                  <c:v>41875.217854412353</c:v>
                </c:pt>
                <c:pt idx="761">
                  <c:v>41845.873055846299</c:v>
                </c:pt>
                <c:pt idx="762">
                  <c:v>41816.547637325297</c:v>
                </c:pt>
                <c:pt idx="763">
                  <c:v>41787.241568493751</c:v>
                </c:pt>
                <c:pt idx="764">
                  <c:v>41757.954819020531</c:v>
                </c:pt>
                <c:pt idx="765">
                  <c:v>41728.687358623385</c:v>
                </c:pt>
                <c:pt idx="766">
                  <c:v>41699.43915714226</c:v>
                </c:pt>
                <c:pt idx="767">
                  <c:v>41670.210184417097</c:v>
                </c:pt>
                <c:pt idx="768">
                  <c:v>41641.000410434499</c:v>
                </c:pt>
                <c:pt idx="769">
                  <c:v>41611.809805156612</c:v>
                </c:pt>
                <c:pt idx="770">
                  <c:v>41582.638338704463</c:v>
                </c:pt>
                <c:pt idx="771">
                  <c:v>41553.485981162397</c:v>
                </c:pt>
                <c:pt idx="772">
                  <c:v>41524.352702755314</c:v>
                </c:pt>
                <c:pt idx="773">
                  <c:v>41495.238473726436</c:v>
                </c:pt>
                <c:pt idx="774">
                  <c:v>41466.14326447175</c:v>
                </c:pt>
                <c:pt idx="775">
                  <c:v>41437.067045350552</c:v>
                </c:pt>
                <c:pt idx="776">
                  <c:v>41408.009786826056</c:v>
                </c:pt>
                <c:pt idx="777">
                  <c:v>41378.971459434761</c:v>
                </c:pt>
                <c:pt idx="778">
                  <c:v>41349.952033786511</c:v>
                </c:pt>
                <c:pt idx="779">
                  <c:v>41320.95148049113</c:v>
                </c:pt>
                <c:pt idx="780">
                  <c:v>41291.969770305121</c:v>
                </c:pt>
                <c:pt idx="781">
                  <c:v>41263.006874039937</c:v>
                </c:pt>
                <c:pt idx="782">
                  <c:v>41234.062762494839</c:v>
                </c:pt>
                <c:pt idx="783">
                  <c:v>41205.13740661573</c:v>
                </c:pt>
                <c:pt idx="784">
                  <c:v>41176.230777391276</c:v>
                </c:pt>
                <c:pt idx="785">
                  <c:v>41147.342845846804</c:v>
                </c:pt>
                <c:pt idx="786">
                  <c:v>41118.473583099301</c:v>
                </c:pt>
                <c:pt idx="787">
                  <c:v>41089.62296028409</c:v>
                </c:pt>
                <c:pt idx="788">
                  <c:v>41060.790948683127</c:v>
                </c:pt>
                <c:pt idx="789">
                  <c:v>41031.977519596694</c:v>
                </c:pt>
                <c:pt idx="790">
                  <c:v>41003.182644355649</c:v>
                </c:pt>
                <c:pt idx="791">
                  <c:v>40974.406294406916</c:v>
                </c:pt>
                <c:pt idx="792">
                  <c:v>40945.648441191326</c:v>
                </c:pt>
                <c:pt idx="793">
                  <c:v>40916.909056314682</c:v>
                </c:pt>
                <c:pt idx="794">
                  <c:v>40888.18811135224</c:v>
                </c:pt>
                <c:pt idx="795">
                  <c:v>40859.485578007552</c:v>
                </c:pt>
                <c:pt idx="796">
                  <c:v>40830.801428002531</c:v>
                </c:pt>
                <c:pt idx="797">
                  <c:v>40802.135633126272</c:v>
                </c:pt>
                <c:pt idx="798">
                  <c:v>40773.488165259543</c:v>
                </c:pt>
                <c:pt idx="799">
                  <c:v>40744.858996313662</c:v>
                </c:pt>
                <c:pt idx="800">
                  <c:v>40716.248098279371</c:v>
                </c:pt>
                <c:pt idx="801">
                  <c:v>40687.65544319019</c:v>
                </c:pt>
                <c:pt idx="802">
                  <c:v>40659.081003177387</c:v>
                </c:pt>
                <c:pt idx="803">
                  <c:v>40630.524750408928</c:v>
                </c:pt>
                <c:pt idx="804">
                  <c:v>40601.986657095513</c:v>
                </c:pt>
                <c:pt idx="805">
                  <c:v>40573.466695545612</c:v>
                </c:pt>
                <c:pt idx="806">
                  <c:v>40544.964838104388</c:v>
                </c:pt>
                <c:pt idx="807">
                  <c:v>40516.48105719639</c:v>
                </c:pt>
                <c:pt idx="808">
                  <c:v>40488.015325295084</c:v>
                </c:pt>
                <c:pt idx="809">
                  <c:v>40459.567614935018</c:v>
                </c:pt>
                <c:pt idx="810">
                  <c:v>40431.137898711859</c:v>
                </c:pt>
                <c:pt idx="811">
                  <c:v>40402.726149276248</c:v>
                </c:pt>
                <c:pt idx="812">
                  <c:v>40374.332339364388</c:v>
                </c:pt>
                <c:pt idx="813">
                  <c:v>40345.956441743016</c:v>
                </c:pt>
                <c:pt idx="814">
                  <c:v>40317.598429227764</c:v>
                </c:pt>
                <c:pt idx="815">
                  <c:v>40289.258274774787</c:v>
                </c:pt>
                <c:pt idx="816">
                  <c:v>40260.935951285261</c:v>
                </c:pt>
                <c:pt idx="817">
                  <c:v>40232.631431794769</c:v>
                </c:pt>
                <c:pt idx="818">
                  <c:v>40204.344689406127</c:v>
                </c:pt>
                <c:pt idx="819">
                  <c:v>40176.075697191591</c:v>
                </c:pt>
                <c:pt idx="820">
                  <c:v>40147.824428425047</c:v>
                </c:pt>
                <c:pt idx="821">
                  <c:v>40119.59085630707</c:v>
                </c:pt>
                <c:pt idx="822">
                  <c:v>40091.374954166546</c:v>
                </c:pt>
                <c:pt idx="823">
                  <c:v>40063.176695375121</c:v>
                </c:pt>
                <c:pt idx="824">
                  <c:v>40034.996053390008</c:v>
                </c:pt>
                <c:pt idx="825">
                  <c:v>40006.833001662293</c:v>
                </c:pt>
                <c:pt idx="826">
                  <c:v>39978.687513759149</c:v>
                </c:pt>
                <c:pt idx="827">
                  <c:v>39950.559563290546</c:v>
                </c:pt>
                <c:pt idx="828">
                  <c:v>39922.449123909195</c:v>
                </c:pt>
                <c:pt idx="829">
                  <c:v>39894.356169335049</c:v>
                </c:pt>
                <c:pt idx="830">
                  <c:v>39866.280673398018</c:v>
                </c:pt>
                <c:pt idx="831">
                  <c:v>39838.222609897486</c:v>
                </c:pt>
                <c:pt idx="832">
                  <c:v>39810.18195271225</c:v>
                </c:pt>
                <c:pt idx="833">
                  <c:v>39782.158675806655</c:v>
                </c:pt>
                <c:pt idx="834">
                  <c:v>39754.152753242823</c:v>
                </c:pt>
                <c:pt idx="835">
                  <c:v>39726.164159046195</c:v>
                </c:pt>
                <c:pt idx="836">
                  <c:v>39698.19286733387</c:v>
                </c:pt>
                <c:pt idx="837">
                  <c:v>39670.238852314622</c:v>
                </c:pt>
                <c:pt idx="838">
                  <c:v>39642.302088227741</c:v>
                </c:pt>
                <c:pt idx="839">
                  <c:v>39614.382549391979</c:v>
                </c:pt>
                <c:pt idx="840">
                  <c:v>39586.480210101625</c:v>
                </c:pt>
                <c:pt idx="841">
                  <c:v>39558.595044834292</c:v>
                </c:pt>
                <c:pt idx="842">
                  <c:v>39530.727028012596</c:v>
                </c:pt>
                <c:pt idx="843">
                  <c:v>39502.876134169135</c:v>
                </c:pt>
                <c:pt idx="844">
                  <c:v>39475.042337922045</c:v>
                </c:pt>
                <c:pt idx="845">
                  <c:v>39447.22561385281</c:v>
                </c:pt>
                <c:pt idx="846">
                  <c:v>39419.425936707885</c:v>
                </c:pt>
                <c:pt idx="847">
                  <c:v>39391.643281197066</c:v>
                </c:pt>
                <c:pt idx="848">
                  <c:v>39363.8776221218</c:v>
                </c:pt>
                <c:pt idx="849">
                  <c:v>39336.128934387409</c:v>
                </c:pt>
                <c:pt idx="850">
                  <c:v>39308.397192886994</c:v>
                </c:pt>
                <c:pt idx="851">
                  <c:v>39280.682372562536</c:v>
                </c:pt>
                <c:pt idx="852">
                  <c:v>39252.984448484334</c:v>
                </c:pt>
                <c:pt idx="853">
                  <c:v>39225.303395692135</c:v>
                </c:pt>
                <c:pt idx="854">
                  <c:v>39197.639189384558</c:v>
                </c:pt>
                <c:pt idx="855">
                  <c:v>39169.991804674661</c:v>
                </c:pt>
                <c:pt idx="856">
                  <c:v>39142.361216883262</c:v>
                </c:pt>
                <c:pt idx="857">
                  <c:v>39114.747401276196</c:v>
                </c:pt>
                <c:pt idx="858">
                  <c:v>39087.150333198711</c:v>
                </c:pt>
                <c:pt idx="859">
                  <c:v>39059.569988093834</c:v>
                </c:pt>
                <c:pt idx="860">
                  <c:v>39032.006341392356</c:v>
                </c:pt>
                <c:pt idx="861">
                  <c:v>39004.459368647294</c:v>
                </c:pt>
                <c:pt idx="862">
                  <c:v>38976.929045405544</c:v>
                </c:pt>
                <c:pt idx="863">
                  <c:v>38949.415347305643</c:v>
                </c:pt>
                <c:pt idx="864">
                  <c:v>38921.918250028917</c:v>
                </c:pt>
                <c:pt idx="865">
                  <c:v>38894.43772931167</c:v>
                </c:pt>
                <c:pt idx="866">
                  <c:v>38866.973760933004</c:v>
                </c:pt>
                <c:pt idx="867">
                  <c:v>38839.526320739198</c:v>
                </c:pt>
                <c:pt idx="868">
                  <c:v>38812.095384631546</c:v>
                </c:pt>
                <c:pt idx="869">
                  <c:v>38784.680928554109</c:v>
                </c:pt>
                <c:pt idx="870">
                  <c:v>38757.282928487599</c:v>
                </c:pt>
                <c:pt idx="871">
                  <c:v>38729.901360528842</c:v>
                </c:pt>
                <c:pt idx="872">
                  <c:v>38702.53620076854</c:v>
                </c:pt>
                <c:pt idx="873">
                  <c:v>38675.187425364602</c:v>
                </c:pt>
                <c:pt idx="874">
                  <c:v>38647.855010505504</c:v>
                </c:pt>
                <c:pt idx="875">
                  <c:v>38620.538932495809</c:v>
                </c:pt>
                <c:pt idx="876">
                  <c:v>38593.239167633961</c:v>
                </c:pt>
                <c:pt idx="877">
                  <c:v>38565.955692279524</c:v>
                </c:pt>
                <c:pt idx="878">
                  <c:v>38538.688482889811</c:v>
                </c:pt>
                <c:pt idx="879">
                  <c:v>38511.437515916034</c:v>
                </c:pt>
                <c:pt idx="880">
                  <c:v>38484.202767876603</c:v>
                </c:pt>
                <c:pt idx="881">
                  <c:v>38456.984215332719</c:v>
                </c:pt>
                <c:pt idx="882">
                  <c:v>38429.781834986112</c:v>
                </c:pt>
                <c:pt idx="883">
                  <c:v>38402.59560344684</c:v>
                </c:pt>
                <c:pt idx="884">
                  <c:v>38375.425497489967</c:v>
                </c:pt>
                <c:pt idx="885">
                  <c:v>38348.271493872206</c:v>
                </c:pt>
                <c:pt idx="886">
                  <c:v>38321.133569454156</c:v>
                </c:pt>
                <c:pt idx="887">
                  <c:v>38294.011701108619</c:v>
                </c:pt>
                <c:pt idx="888">
                  <c:v>38266.905865763401</c:v>
                </c:pt>
                <c:pt idx="889">
                  <c:v>38239.816040382975</c:v>
                </c:pt>
                <c:pt idx="890">
                  <c:v>38212.742202090674</c:v>
                </c:pt>
                <c:pt idx="891">
                  <c:v>38185.68432789373</c:v>
                </c:pt>
                <c:pt idx="892">
                  <c:v>38158.642394988805</c:v>
                </c:pt>
                <c:pt idx="893">
                  <c:v>38131.616380535881</c:v>
                </c:pt>
                <c:pt idx="894">
                  <c:v>38104.606261774388</c:v>
                </c:pt>
                <c:pt idx="895">
                  <c:v>38077.612016029307</c:v>
                </c:pt>
                <c:pt idx="896">
                  <c:v>38050.633620582819</c:v>
                </c:pt>
                <c:pt idx="897">
                  <c:v>38023.671052882106</c:v>
                </c:pt>
                <c:pt idx="898">
                  <c:v>37996.724290343795</c:v>
                </c:pt>
                <c:pt idx="899">
                  <c:v>37969.793310457826</c:v>
                </c:pt>
                <c:pt idx="900">
                  <c:v>37942.878090769133</c:v>
                </c:pt>
                <c:pt idx="901">
                  <c:v>37915.978608865429</c:v>
                </c:pt>
                <c:pt idx="902">
                  <c:v>37889.094842364975</c:v>
                </c:pt>
                <c:pt idx="903">
                  <c:v>37862.226769014342</c:v>
                </c:pt>
                <c:pt idx="904">
                  <c:v>37835.374366517332</c:v>
                </c:pt>
                <c:pt idx="905">
                  <c:v>37808.537612626642</c:v>
                </c:pt>
                <c:pt idx="906">
                  <c:v>37781.716485223253</c:v>
                </c:pt>
                <c:pt idx="907">
                  <c:v>37754.910962169844</c:v>
                </c:pt>
                <c:pt idx="908">
                  <c:v>37728.12102142685</c:v>
                </c:pt>
                <c:pt idx="909">
                  <c:v>37701.34664094248</c:v>
                </c:pt>
                <c:pt idx="910">
                  <c:v>37674.587798774926</c:v>
                </c:pt>
                <c:pt idx="911">
                  <c:v>37647.844472951838</c:v>
                </c:pt>
                <c:pt idx="912">
                  <c:v>37621.116641684166</c:v>
                </c:pt>
                <c:pt idx="913">
                  <c:v>37594.404283091208</c:v>
                </c:pt>
                <c:pt idx="914">
                  <c:v>37567.707375365579</c:v>
                </c:pt>
                <c:pt idx="915">
                  <c:v>37541.025896852661</c:v>
                </c:pt>
                <c:pt idx="916">
                  <c:v>37514.359825824511</c:v>
                </c:pt>
                <c:pt idx="917">
                  <c:v>37487.709140644831</c:v>
                </c:pt>
                <c:pt idx="918">
                  <c:v>37461.073819768979</c:v>
                </c:pt>
                <c:pt idx="919">
                  <c:v>37434.453841603441</c:v>
                </c:pt>
                <c:pt idx="920">
                  <c:v>37407.849184683</c:v>
                </c:pt>
                <c:pt idx="921">
                  <c:v>37381.259827566901</c:v>
                </c:pt>
                <c:pt idx="922">
                  <c:v>37354.685748844917</c:v>
                </c:pt>
                <c:pt idx="923">
                  <c:v>37328.126927167948</c:v>
                </c:pt>
                <c:pt idx="924">
                  <c:v>37301.583341254089</c:v>
                </c:pt>
                <c:pt idx="925">
                  <c:v>37275.054969845871</c:v>
                </c:pt>
                <c:pt idx="926">
                  <c:v>37248.541791679738</c:v>
                </c:pt>
                <c:pt idx="927">
                  <c:v>37222.043785657093</c:v>
                </c:pt>
                <c:pt idx="928">
                  <c:v>37195.560930606014</c:v>
                </c:pt>
                <c:pt idx="929">
                  <c:v>37169.09320553179</c:v>
                </c:pt>
                <c:pt idx="930">
                  <c:v>37142.640589323601</c:v>
                </c:pt>
                <c:pt idx="931">
                  <c:v>37116.203061066153</c:v>
                </c:pt>
                <c:pt idx="932">
                  <c:v>37089.780599801401</c:v>
                </c:pt>
                <c:pt idx="933">
                  <c:v>37063.373184607946</c:v>
                </c:pt>
                <c:pt idx="934">
                  <c:v>37036.980794711024</c:v>
                </c:pt>
                <c:pt idx="935">
                  <c:v>37010.603409299241</c:v>
                </c:pt>
                <c:pt idx="936">
                  <c:v>36984.241007561162</c:v>
                </c:pt>
                <c:pt idx="937">
                  <c:v>36957.893568893138</c:v>
                </c:pt>
                <c:pt idx="938">
                  <c:v>36931.56107254485</c:v>
                </c:pt>
                <c:pt idx="939">
                  <c:v>36905.243497937081</c:v>
                </c:pt>
                <c:pt idx="940">
                  <c:v>36878.940824545585</c:v>
                </c:pt>
                <c:pt idx="941">
                  <c:v>36852.653031760594</c:v>
                </c:pt>
                <c:pt idx="942">
                  <c:v>36826.380099167865</c:v>
                </c:pt>
                <c:pt idx="943">
                  <c:v>36800.122006304257</c:v>
                </c:pt>
                <c:pt idx="944">
                  <c:v>36773.878732810517</c:v>
                </c:pt>
                <c:pt idx="945">
                  <c:v>36747.650258333495</c:v>
                </c:pt>
                <c:pt idx="946">
                  <c:v>36721.436562526163</c:v>
                </c:pt>
                <c:pt idx="947">
                  <c:v>36695.23762518201</c:v>
                </c:pt>
                <c:pt idx="948">
                  <c:v>36669.053426063998</c:v>
                </c:pt>
                <c:pt idx="949">
                  <c:v>36642.883945008376</c:v>
                </c:pt>
                <c:pt idx="950">
                  <c:v>36616.729161906427</c:v>
                </c:pt>
                <c:pt idx="951">
                  <c:v>36590.58905670439</c:v>
                </c:pt>
                <c:pt idx="952">
                  <c:v>36564.463609293532</c:v>
                </c:pt>
                <c:pt idx="953">
                  <c:v>36538.352799723987</c:v>
                </c:pt>
                <c:pt idx="954">
                  <c:v>36512.256608058102</c:v>
                </c:pt>
                <c:pt idx="955">
                  <c:v>36486.175014352106</c:v>
                </c:pt>
                <c:pt idx="956">
                  <c:v>36460.107998778338</c:v>
                </c:pt>
                <c:pt idx="957">
                  <c:v>36434.055541527458</c:v>
                </c:pt>
                <c:pt idx="958">
                  <c:v>36408.017622771804</c:v>
                </c:pt>
                <c:pt idx="959">
                  <c:v>36381.994222830348</c:v>
                </c:pt>
                <c:pt idx="960">
                  <c:v>36355.985321997628</c:v>
                </c:pt>
                <c:pt idx="961">
                  <c:v>36329.990900598736</c:v>
                </c:pt>
                <c:pt idx="962">
                  <c:v>36304.010939105399</c:v>
                </c:pt>
                <c:pt idx="963">
                  <c:v>36278.04541784271</c:v>
                </c:pt>
                <c:pt idx="964">
                  <c:v>36252.094317380164</c:v>
                </c:pt>
                <c:pt idx="965">
                  <c:v>36226.157618226149</c:v>
                </c:pt>
                <c:pt idx="966">
                  <c:v>36200.235300931847</c:v>
                </c:pt>
                <c:pt idx="967">
                  <c:v>36174.327346097292</c:v>
                </c:pt>
                <c:pt idx="968">
                  <c:v>36148.43373441419</c:v>
                </c:pt>
                <c:pt idx="969">
                  <c:v>36122.554446525355</c:v>
                </c:pt>
                <c:pt idx="970">
                  <c:v>36096.689463189708</c:v>
                </c:pt>
                <c:pt idx="971">
                  <c:v>36070.838765178385</c:v>
                </c:pt>
                <c:pt idx="972">
                  <c:v>36045.002333317505</c:v>
                </c:pt>
                <c:pt idx="973">
                  <c:v>36019.180148451524</c:v>
                </c:pt>
                <c:pt idx="974">
                  <c:v>35993.372191479895</c:v>
                </c:pt>
                <c:pt idx="975">
                  <c:v>35967.578443350954</c:v>
                </c:pt>
                <c:pt idx="976">
                  <c:v>35941.798885068012</c:v>
                </c:pt>
                <c:pt idx="977">
                  <c:v>35916.033497622171</c:v>
                </c:pt>
                <c:pt idx="978">
                  <c:v>35890.282262120636</c:v>
                </c:pt>
                <c:pt idx="979">
                  <c:v>35864.545159615613</c:v>
                </c:pt>
                <c:pt idx="980">
                  <c:v>35838.822171275388</c:v>
                </c:pt>
                <c:pt idx="981">
                  <c:v>35813.113278292709</c:v>
                </c:pt>
                <c:pt idx="982">
                  <c:v>35787.418461915302</c:v>
                </c:pt>
                <c:pt idx="983">
                  <c:v>35761.737703397019</c:v>
                </c:pt>
                <c:pt idx="984">
                  <c:v>35736.070984034457</c:v>
                </c:pt>
                <c:pt idx="985">
                  <c:v>35710.418285191459</c:v>
                </c:pt>
                <c:pt idx="986">
                  <c:v>35684.779588231831</c:v>
                </c:pt>
                <c:pt idx="987">
                  <c:v>35659.154874635511</c:v>
                </c:pt>
                <c:pt idx="988">
                  <c:v>35633.544125833534</c:v>
                </c:pt>
                <c:pt idx="989">
                  <c:v>35607.947323360801</c:v>
                </c:pt>
                <c:pt idx="990">
                  <c:v>35582.364448727785</c:v>
                </c:pt>
                <c:pt idx="991">
                  <c:v>35556.795483585505</c:v>
                </c:pt>
                <c:pt idx="992">
                  <c:v>35531.240409481077</c:v>
                </c:pt>
                <c:pt idx="993">
                  <c:v>35505.699208175502</c:v>
                </c:pt>
                <c:pt idx="994">
                  <c:v>35480.171861301453</c:v>
                </c:pt>
                <c:pt idx="995">
                  <c:v>35454.658350656573</c:v>
                </c:pt>
                <c:pt idx="996">
                  <c:v>35429.158657995751</c:v>
                </c:pt>
                <c:pt idx="997">
                  <c:v>35403.672765141077</c:v>
                </c:pt>
                <c:pt idx="998">
                  <c:v>35378.200654006294</c:v>
                </c:pt>
                <c:pt idx="999">
                  <c:v>35352.742306425716</c:v>
                </c:pt>
                <c:pt idx="1000">
                  <c:v>35327.297704398632</c:v>
                </c:pt>
                <c:pt idx="1001">
                  <c:v>35301.866829869337</c:v>
                </c:pt>
                <c:pt idx="1002">
                  <c:v>35276.449664886</c:v>
                </c:pt>
                <c:pt idx="1003">
                  <c:v>35251.046191466252</c:v>
                </c:pt>
                <c:pt idx="1004">
                  <c:v>35225.656391768229</c:v>
                </c:pt>
                <c:pt idx="1005">
                  <c:v>35200.280247895105</c:v>
                </c:pt>
                <c:pt idx="1006">
                  <c:v>35174.917741968369</c:v>
                </c:pt>
                <c:pt idx="1007">
                  <c:v>35149.568856286714</c:v>
                </c:pt>
                <c:pt idx="1008">
                  <c:v>35124.233573057165</c:v>
                </c:pt>
                <c:pt idx="1009">
                  <c:v>35098.911874560101</c:v>
                </c:pt>
                <c:pt idx="1010">
                  <c:v>35073.60374313085</c:v>
                </c:pt>
                <c:pt idx="1011">
                  <c:v>35048.309161123107</c:v>
                </c:pt>
                <c:pt idx="1012">
                  <c:v>35023.028110957763</c:v>
                </c:pt>
                <c:pt idx="1013">
                  <c:v>34997.760575037384</c:v>
                </c:pt>
                <c:pt idx="1014">
                  <c:v>34972.506535856184</c:v>
                </c:pt>
                <c:pt idx="1015">
                  <c:v>34947.265975963361</c:v>
                </c:pt>
                <c:pt idx="1016">
                  <c:v>34922.038877853149</c:v>
                </c:pt>
                <c:pt idx="1017">
                  <c:v>34896.82522413585</c:v>
                </c:pt>
                <c:pt idx="1018">
                  <c:v>34871.624997440107</c:v>
                </c:pt>
                <c:pt idx="1019">
                  <c:v>34846.438180400663</c:v>
                </c:pt>
                <c:pt idx="1020">
                  <c:v>34821.264755743934</c:v>
                </c:pt>
                <c:pt idx="1021">
                  <c:v>34796.104706190214</c:v>
                </c:pt>
                <c:pt idx="1022">
                  <c:v>34770.958014527008</c:v>
                </c:pt>
                <c:pt idx="1023">
                  <c:v>34745.824663511266</c:v>
                </c:pt>
                <c:pt idx="1024">
                  <c:v>34720.704636040486</c:v>
                </c:pt>
                <c:pt idx="1025">
                  <c:v>34695.597914981605</c:v>
                </c:pt>
                <c:pt idx="1026">
                  <c:v>34670.504483250443</c:v>
                </c:pt>
                <c:pt idx="1027">
                  <c:v>34645.424323768937</c:v>
                </c:pt>
                <c:pt idx="1028">
                  <c:v>34620.35741956289</c:v>
                </c:pt>
                <c:pt idx="1029">
                  <c:v>34595.303753664215</c:v>
                </c:pt>
                <c:pt idx="1030">
                  <c:v>34570.263309086498</c:v>
                </c:pt>
                <c:pt idx="1031">
                  <c:v>34545.236068959428</c:v>
                </c:pt>
                <c:pt idx="1032">
                  <c:v>34520.222016406566</c:v>
                </c:pt>
                <c:pt idx="1033">
                  <c:v>34495.221134582025</c:v>
                </c:pt>
                <c:pt idx="1034">
                  <c:v>34470.233406719373</c:v>
                </c:pt>
                <c:pt idx="1035">
                  <c:v>34445.258816046044</c:v>
                </c:pt>
                <c:pt idx="1036">
                  <c:v>34420.297345832252</c:v>
                </c:pt>
                <c:pt idx="1037">
                  <c:v>34395.348979342103</c:v>
                </c:pt>
                <c:pt idx="1038">
                  <c:v>34370.413700004683</c:v>
                </c:pt>
                <c:pt idx="1039">
                  <c:v>34345.491491096305</c:v>
                </c:pt>
                <c:pt idx="1040">
                  <c:v>34320.582336131607</c:v>
                </c:pt>
                <c:pt idx="1041">
                  <c:v>34295.686218496885</c:v>
                </c:pt>
                <c:pt idx="1042">
                  <c:v>34270.803121694546</c:v>
                </c:pt>
                <c:pt idx="1043">
                  <c:v>34245.933029233107</c:v>
                </c:pt>
                <c:pt idx="1044">
                  <c:v>34221.075924676072</c:v>
                </c:pt>
                <c:pt idx="1045">
                  <c:v>34196.231791605263</c:v>
                </c:pt>
                <c:pt idx="1046">
                  <c:v>34171.40061362087</c:v>
                </c:pt>
                <c:pt idx="1047">
                  <c:v>34146.582374396363</c:v>
                </c:pt>
                <c:pt idx="1048">
                  <c:v>34121.777057648018</c:v>
                </c:pt>
                <c:pt idx="1049">
                  <c:v>34096.984647024867</c:v>
                </c:pt>
                <c:pt idx="1050">
                  <c:v>34072.205126340945</c:v>
                </c:pt>
                <c:pt idx="1051">
                  <c:v>34047.438479404162</c:v>
                </c:pt>
                <c:pt idx="1052">
                  <c:v>34022.684689979666</c:v>
                </c:pt>
                <c:pt idx="1053">
                  <c:v>33997.943741973126</c:v>
                </c:pt>
                <c:pt idx="1054">
                  <c:v>33973.215619259674</c:v>
                </c:pt>
                <c:pt idx="1055">
                  <c:v>33948.500305744987</c:v>
                </c:pt>
                <c:pt idx="1056">
                  <c:v>33923.797785426388</c:v>
                </c:pt>
                <c:pt idx="1057">
                  <c:v>33899.108042270673</c:v>
                </c:pt>
                <c:pt idx="1058">
                  <c:v>33874.431060311821</c:v>
                </c:pt>
                <c:pt idx="1059">
                  <c:v>33849.766823589933</c:v>
                </c:pt>
                <c:pt idx="1060">
                  <c:v>33825.115316212337</c:v>
                </c:pt>
                <c:pt idx="1061">
                  <c:v>33800.476522292447</c:v>
                </c:pt>
                <c:pt idx="1062">
                  <c:v>33775.85042599868</c:v>
                </c:pt>
                <c:pt idx="1063">
                  <c:v>33751.237011542231</c:v>
                </c:pt>
                <c:pt idx="1064">
                  <c:v>33726.63626311595</c:v>
                </c:pt>
                <c:pt idx="1065">
                  <c:v>33702.048164943255</c:v>
                </c:pt>
                <c:pt idx="1066">
                  <c:v>33677.472701363637</c:v>
                </c:pt>
                <c:pt idx="1067">
                  <c:v>33652.909856698279</c:v>
                </c:pt>
                <c:pt idx="1068">
                  <c:v>33628.359615243913</c:v>
                </c:pt>
                <c:pt idx="1069">
                  <c:v>33603.821961462243</c:v>
                </c:pt>
                <c:pt idx="1070">
                  <c:v>33579.296879723326</c:v>
                </c:pt>
                <c:pt idx="1071">
                  <c:v>33554.78435443998</c:v>
                </c:pt>
                <c:pt idx="1072">
                  <c:v>33530.284370190013</c:v>
                </c:pt>
                <c:pt idx="1073">
                  <c:v>33505.796911410696</c:v>
                </c:pt>
                <c:pt idx="1074">
                  <c:v>33481.32196264316</c:v>
                </c:pt>
                <c:pt idx="1075">
                  <c:v>33456.85950850798</c:v>
                </c:pt>
                <c:pt idx="1076">
                  <c:v>33432.409533582962</c:v>
                </c:pt>
                <c:pt idx="1077">
                  <c:v>33407.972022513124</c:v>
                </c:pt>
                <c:pt idx="1078">
                  <c:v>33383.546959998464</c:v>
                </c:pt>
                <c:pt idx="1079">
                  <c:v>33359.134330671783</c:v>
                </c:pt>
                <c:pt idx="1080">
                  <c:v>33334.734119269735</c:v>
                </c:pt>
                <c:pt idx="1081">
                  <c:v>33310.346310645102</c:v>
                </c:pt>
                <c:pt idx="1082">
                  <c:v>33285.970889497876</c:v>
                </c:pt>
                <c:pt idx="1083">
                  <c:v>33261.607840717479</c:v>
                </c:pt>
                <c:pt idx="1084">
                  <c:v>33237.257149126126</c:v>
                </c:pt>
                <c:pt idx="1085">
                  <c:v>33212.918799607134</c:v>
                </c:pt>
                <c:pt idx="1086">
                  <c:v>33188.592777123245</c:v>
                </c:pt>
                <c:pt idx="1087">
                  <c:v>33164.279066557778</c:v>
                </c:pt>
                <c:pt idx="1088">
                  <c:v>33139.977652946785</c:v>
                </c:pt>
                <c:pt idx="1089">
                  <c:v>33115.688521259137</c:v>
                </c:pt>
                <c:pt idx="1090">
                  <c:v>33091.411656530901</c:v>
                </c:pt>
                <c:pt idx="1091">
                  <c:v>33067.147043889789</c:v>
                </c:pt>
                <c:pt idx="1092">
                  <c:v>33042.894668384099</c:v>
                </c:pt>
                <c:pt idx="1093">
                  <c:v>33018.654515153772</c:v>
                </c:pt>
                <c:pt idx="1094">
                  <c:v>32994.426569357078</c:v>
                </c:pt>
                <c:pt idx="1095">
                  <c:v>32970.21081619506</c:v>
                </c:pt>
                <c:pt idx="1096">
                  <c:v>32946.007240874875</c:v>
                </c:pt>
                <c:pt idx="1097">
                  <c:v>32921.815828646453</c:v>
                </c:pt>
                <c:pt idx="1098">
                  <c:v>32897.636564814704</c:v>
                </c:pt>
                <c:pt idx="1099">
                  <c:v>32873.469434654005</c:v>
                </c:pt>
                <c:pt idx="1100">
                  <c:v>32849.31442350593</c:v>
                </c:pt>
                <c:pt idx="1101">
                  <c:v>32825.171516767048</c:v>
                </c:pt>
                <c:pt idx="1102">
                  <c:v>32801.04069980338</c:v>
                </c:pt>
                <c:pt idx="1103">
                  <c:v>32776.921958084822</c:v>
                </c:pt>
                <c:pt idx="1104">
                  <c:v>32752.815277001839</c:v>
                </c:pt>
                <c:pt idx="1105">
                  <c:v>32728.720642085424</c:v>
                </c:pt>
                <c:pt idx="1106">
                  <c:v>32704.638038805468</c:v>
                </c:pt>
                <c:pt idx="1107">
                  <c:v>32680.5674527724</c:v>
                </c:pt>
                <c:pt idx="1108">
                  <c:v>32656.508869505004</c:v>
                </c:pt>
                <c:pt idx="1109">
                  <c:v>32632.462274601479</c:v>
                </c:pt>
                <c:pt idx="1110">
                  <c:v>32608.427653702813</c:v>
                </c:pt>
                <c:pt idx="1111">
                  <c:v>32584.404992480533</c:v>
                </c:pt>
                <c:pt idx="1112">
                  <c:v>32560.394276612282</c:v>
                </c:pt>
                <c:pt idx="1113">
                  <c:v>32536.395491806255</c:v>
                </c:pt>
                <c:pt idx="1114">
                  <c:v>32512.408623788968</c:v>
                </c:pt>
                <c:pt idx="1115">
                  <c:v>32488.433658329726</c:v>
                </c:pt>
                <c:pt idx="1116">
                  <c:v>32464.470581265028</c:v>
                </c:pt>
                <c:pt idx="1117">
                  <c:v>32440.519378376393</c:v>
                </c:pt>
                <c:pt idx="1118">
                  <c:v>32416.58003556143</c:v>
                </c:pt>
                <c:pt idx="1119">
                  <c:v>32392.652538674978</c:v>
                </c:pt>
                <c:pt idx="1120">
                  <c:v>32368.736873590206</c:v>
                </c:pt>
                <c:pt idx="1121">
                  <c:v>32344.833026296372</c:v>
                </c:pt>
                <c:pt idx="1122">
                  <c:v>32320.940982788856</c:v>
                </c:pt>
                <c:pt idx="1123">
                  <c:v>32297.060728983593</c:v>
                </c:pt>
                <c:pt idx="1124">
                  <c:v>32273.192250912623</c:v>
                </c:pt>
                <c:pt idx="1125">
                  <c:v>32249.335534675189</c:v>
                </c:pt>
                <c:pt idx="1126">
                  <c:v>32225.490566278884</c:v>
                </c:pt>
                <c:pt idx="1127">
                  <c:v>32201.657331902388</c:v>
                </c:pt>
                <c:pt idx="1128">
                  <c:v>32177.835817571631</c:v>
                </c:pt>
                <c:pt idx="1129">
                  <c:v>32154.026009587487</c:v>
                </c:pt>
                <c:pt idx="1130">
                  <c:v>32130.227893975887</c:v>
                </c:pt>
                <c:pt idx="1131">
                  <c:v>32106.441457049936</c:v>
                </c:pt>
                <c:pt idx="1132">
                  <c:v>32082.666685006643</c:v>
                </c:pt>
                <c:pt idx="1133">
                  <c:v>32058.903564098007</c:v>
                </c:pt>
                <c:pt idx="1134">
                  <c:v>32035.152080643249</c:v>
                </c:pt>
                <c:pt idx="1135">
                  <c:v>32011.412220955466</c:v>
                </c:pt>
                <c:pt idx="1136">
                  <c:v>31987.683971366103</c:v>
                </c:pt>
                <c:pt idx="1137">
                  <c:v>31963.967318224917</c:v>
                </c:pt>
                <c:pt idx="1138">
                  <c:v>31940.262247973336</c:v>
                </c:pt>
                <c:pt idx="1139">
                  <c:v>31916.568746997778</c:v>
                </c:pt>
                <c:pt idx="1140">
                  <c:v>31892.886801739667</c:v>
                </c:pt>
                <c:pt idx="1141">
                  <c:v>31869.216398695415</c:v>
                </c:pt>
                <c:pt idx="1142">
                  <c:v>31845.557524379765</c:v>
                </c:pt>
                <c:pt idx="1143">
                  <c:v>31821.910165276902</c:v>
                </c:pt>
                <c:pt idx="1144">
                  <c:v>31798.274307968786</c:v>
                </c:pt>
                <c:pt idx="1145">
                  <c:v>31774.649939006817</c:v>
                </c:pt>
                <c:pt idx="1146">
                  <c:v>31751.037045021832</c:v>
                </c:pt>
                <c:pt idx="1147">
                  <c:v>31727.435612589677</c:v>
                </c:pt>
                <c:pt idx="1148">
                  <c:v>31703.84562846339</c:v>
                </c:pt>
                <c:pt idx="1149">
                  <c:v>31680.267079218818</c:v>
                </c:pt>
                <c:pt idx="1150">
                  <c:v>31656.69995159678</c:v>
                </c:pt>
                <c:pt idx="1151">
                  <c:v>31633.144232368646</c:v>
                </c:pt>
                <c:pt idx="1152">
                  <c:v>31609.599908238572</c:v>
                </c:pt>
                <c:pt idx="1153">
                  <c:v>31586.066966002378</c:v>
                </c:pt>
                <c:pt idx="1154">
                  <c:v>31562.545392425316</c:v>
                </c:pt>
                <c:pt idx="1155">
                  <c:v>31539.035174437631</c:v>
                </c:pt>
                <c:pt idx="1156">
                  <c:v>31515.536298780138</c:v>
                </c:pt>
                <c:pt idx="1157">
                  <c:v>31492.048752431958</c:v>
                </c:pt>
                <c:pt idx="1158">
                  <c:v>31468.572522243892</c:v>
                </c:pt>
                <c:pt idx="1159">
                  <c:v>31445.107595158403</c:v>
                </c:pt>
                <c:pt idx="1160">
                  <c:v>31421.653958075171</c:v>
                </c:pt>
                <c:pt idx="1161">
                  <c:v>31398.211598071081</c:v>
                </c:pt>
                <c:pt idx="1162">
                  <c:v>31374.780502058042</c:v>
                </c:pt>
                <c:pt idx="1163">
                  <c:v>31351.360657125151</c:v>
                </c:pt>
                <c:pt idx="1164">
                  <c:v>31327.952050343185</c:v>
                </c:pt>
                <c:pt idx="1165">
                  <c:v>31304.554668672929</c:v>
                </c:pt>
                <c:pt idx="1166">
                  <c:v>31281.168499350129</c:v>
                </c:pt>
                <c:pt idx="1167">
                  <c:v>31257.793529396684</c:v>
                </c:pt>
                <c:pt idx="1168">
                  <c:v>31234.429745999452</c:v>
                </c:pt>
                <c:pt idx="1169">
                  <c:v>31211.07713633919</c:v>
                </c:pt>
                <c:pt idx="1170">
                  <c:v>31187.73568759055</c:v>
                </c:pt>
                <c:pt idx="1171">
                  <c:v>31164.405387007602</c:v>
                </c:pt>
                <c:pt idx="1172">
                  <c:v>31141.086221752776</c:v>
                </c:pt>
                <c:pt idx="1173">
                  <c:v>31117.778179190136</c:v>
                </c:pt>
                <c:pt idx="1174">
                  <c:v>31094.481246579868</c:v>
                </c:pt>
                <c:pt idx="1175">
                  <c:v>31071.19541116383</c:v>
                </c:pt>
                <c:pt idx="1176">
                  <c:v>31047.92066034886</c:v>
                </c:pt>
                <c:pt idx="1177">
                  <c:v>31024.656981535678</c:v>
                </c:pt>
                <c:pt idx="1178">
                  <c:v>31001.404362008914</c:v>
                </c:pt>
                <c:pt idx="1179">
                  <c:v>30978.162789230399</c:v>
                </c:pt>
                <c:pt idx="1180">
                  <c:v>30954.932250606958</c:v>
                </c:pt>
                <c:pt idx="1181">
                  <c:v>30931.712733588207</c:v>
                </c:pt>
                <c:pt idx="1182">
                  <c:v>30908.504225678738</c:v>
                </c:pt>
                <c:pt idx="1183">
                  <c:v>30885.306714364822</c:v>
                </c:pt>
                <c:pt idx="1184">
                  <c:v>30862.120187126609</c:v>
                </c:pt>
                <c:pt idx="1185">
                  <c:v>30838.9446315848</c:v>
                </c:pt>
                <c:pt idx="1186">
                  <c:v>30815.780035225653</c:v>
                </c:pt>
                <c:pt idx="1187">
                  <c:v>30792.626385675976</c:v>
                </c:pt>
                <c:pt idx="1188">
                  <c:v>30769.483670580899</c:v>
                </c:pt>
                <c:pt idx="1189">
                  <c:v>30746.351877493904</c:v>
                </c:pt>
                <c:pt idx="1190">
                  <c:v>30723.230994109006</c:v>
                </c:pt>
                <c:pt idx="1191">
                  <c:v>30700.121008138547</c:v>
                </c:pt>
                <c:pt idx="1192">
                  <c:v>30677.02190723988</c:v>
                </c:pt>
                <c:pt idx="1193">
                  <c:v>30653.933679125355</c:v>
                </c:pt>
                <c:pt idx="1194">
                  <c:v>30630.856311586747</c:v>
                </c:pt>
                <c:pt idx="1195">
                  <c:v>30607.78979234862</c:v>
                </c:pt>
                <c:pt idx="1196">
                  <c:v>30584.734109202756</c:v>
                </c:pt>
                <c:pt idx="1197">
                  <c:v>30561.689249983701</c:v>
                </c:pt>
                <c:pt idx="1198">
                  <c:v>30538.655202495458</c:v>
                </c:pt>
                <c:pt idx="1199">
                  <c:v>30515.631954621454</c:v>
                </c:pt>
                <c:pt idx="1200">
                  <c:v>30492.619494202354</c:v>
                </c:pt>
                <c:pt idx="1201">
                  <c:v>30469.617809133804</c:v>
                </c:pt>
                <c:pt idx="1202">
                  <c:v>30446.626887378672</c:v>
                </c:pt>
                <c:pt idx="1203">
                  <c:v>30423.646716826501</c:v>
                </c:pt>
                <c:pt idx="1204">
                  <c:v>30400.677285495141</c:v>
                </c:pt>
                <c:pt idx="1205">
                  <c:v>30377.718581274141</c:v>
                </c:pt>
                <c:pt idx="1206">
                  <c:v>30354.770592230234</c:v>
                </c:pt>
                <c:pt idx="1207">
                  <c:v>30331.833306411831</c:v>
                </c:pt>
                <c:pt idx="1208">
                  <c:v>30308.906711787902</c:v>
                </c:pt>
                <c:pt idx="1209">
                  <c:v>30285.990796480182</c:v>
                </c:pt>
                <c:pt idx="1210">
                  <c:v>30263.085548567629</c:v>
                </c:pt>
                <c:pt idx="1211">
                  <c:v>30240.19095613531</c:v>
                </c:pt>
                <c:pt idx="1212">
                  <c:v>30217.307007335505</c:v>
                </c:pt>
                <c:pt idx="1213">
                  <c:v>30194.433690302165</c:v>
                </c:pt>
                <c:pt idx="1214">
                  <c:v>30171.570993212015</c:v>
                </c:pt>
                <c:pt idx="1215">
                  <c:v>30148.718904223442</c:v>
                </c:pt>
                <c:pt idx="1216">
                  <c:v>30125.877411635378</c:v>
                </c:pt>
                <c:pt idx="1217">
                  <c:v>30103.046503569549</c:v>
                </c:pt>
                <c:pt idx="1218">
                  <c:v>30080.226168349323</c:v>
                </c:pt>
                <c:pt idx="1219">
                  <c:v>30057.416394230859</c:v>
                </c:pt>
                <c:pt idx="1220">
                  <c:v>30034.617169476416</c:v>
                </c:pt>
                <c:pt idx="1221">
                  <c:v>30011.828482439912</c:v>
                </c:pt>
                <c:pt idx="1222">
                  <c:v>29989.05032140806</c:v>
                </c:pt>
                <c:pt idx="1223">
                  <c:v>29966.282674759215</c:v>
                </c:pt>
                <c:pt idx="1224">
                  <c:v>29943.525530883959</c:v>
                </c:pt>
                <c:pt idx="1225">
                  <c:v>29920.778878154539</c:v>
                </c:pt>
                <c:pt idx="1226">
                  <c:v>29898.042704973752</c:v>
                </c:pt>
                <c:pt idx="1227">
                  <c:v>29875.316999774957</c:v>
                </c:pt>
                <c:pt idx="1228">
                  <c:v>29852.601751022052</c:v>
                </c:pt>
                <c:pt idx="1229">
                  <c:v>29829.89694719727</c:v>
                </c:pt>
                <c:pt idx="1230">
                  <c:v>29807.202576715634</c:v>
                </c:pt>
                <c:pt idx="1231">
                  <c:v>29784.518628193797</c:v>
                </c:pt>
                <c:pt idx="1232">
                  <c:v>29761.845090071227</c:v>
                </c:pt>
                <c:pt idx="1233">
                  <c:v>29739.181950976799</c:v>
                </c:pt>
                <c:pt idx="1234">
                  <c:v>29716.529199374418</c:v>
                </c:pt>
                <c:pt idx="1235">
                  <c:v>29693.886823941841</c:v>
                </c:pt>
                <c:pt idx="1236">
                  <c:v>29671.254813252952</c:v>
                </c:pt>
                <c:pt idx="1237">
                  <c:v>29648.633155899977</c:v>
                </c:pt>
                <c:pt idx="1238">
                  <c:v>29626.02184060344</c:v>
                </c:pt>
                <c:pt idx="1239">
                  <c:v>29603.420855955559</c:v>
                </c:pt>
                <c:pt idx="1240">
                  <c:v>29580.830190676872</c:v>
                </c:pt>
                <c:pt idx="1241">
                  <c:v>29558.24983344513</c:v>
                </c:pt>
                <c:pt idx="1242">
                  <c:v>29535.679773005315</c:v>
                </c:pt>
                <c:pt idx="1243">
                  <c:v>29513.119998059618</c:v>
                </c:pt>
                <c:pt idx="1244">
                  <c:v>29490.570497389683</c:v>
                </c:pt>
                <c:pt idx="1245">
                  <c:v>29468.031259764917</c:v>
                </c:pt>
                <c:pt idx="1246">
                  <c:v>29445.502273936403</c:v>
                </c:pt>
                <c:pt idx="1247">
                  <c:v>29422.983528820205</c:v>
                </c:pt>
                <c:pt idx="1248">
                  <c:v>29400.475013142961</c:v>
                </c:pt>
                <c:pt idx="1249">
                  <c:v>29377.976715796289</c:v>
                </c:pt>
                <c:pt idx="1250">
                  <c:v>29355.488625641254</c:v>
                </c:pt>
                <c:pt idx="1251">
                  <c:v>29333.010731569477</c:v>
                </c:pt>
                <c:pt idx="1252">
                  <c:v>29310.543022466467</c:v>
                </c:pt>
                <c:pt idx="1253">
                  <c:v>29288.085487248281</c:v>
                </c:pt>
                <c:pt idx="1254">
                  <c:v>29265.638114910409</c:v>
                </c:pt>
                <c:pt idx="1255">
                  <c:v>29243.200894344474</c:v>
                </c:pt>
                <c:pt idx="1256">
                  <c:v>29220.773814558182</c:v>
                </c:pt>
                <c:pt idx="1257">
                  <c:v>29198.356864528698</c:v>
                </c:pt>
                <c:pt idx="1258">
                  <c:v>29175.950033251509</c:v>
                </c:pt>
                <c:pt idx="1259">
                  <c:v>29153.553309777104</c:v>
                </c:pt>
                <c:pt idx="1260">
                  <c:v>29131.166683186519</c:v>
                </c:pt>
                <c:pt idx="1261">
                  <c:v>29108.790142432466</c:v>
                </c:pt>
                <c:pt idx="1262">
                  <c:v>29086.423676712086</c:v>
                </c:pt>
                <c:pt idx="1263">
                  <c:v>29064.067275081961</c:v>
                </c:pt>
                <c:pt idx="1264">
                  <c:v>29041.720926641461</c:v>
                </c:pt>
                <c:pt idx="1265">
                  <c:v>29019.384620496065</c:v>
                </c:pt>
                <c:pt idx="1266">
                  <c:v>28997.058345867339</c:v>
                </c:pt>
                <c:pt idx="1267">
                  <c:v>28974.74209187298</c:v>
                </c:pt>
                <c:pt idx="1268">
                  <c:v>28952.43584773456</c:v>
                </c:pt>
                <c:pt idx="1269">
                  <c:v>28930.139602581992</c:v>
                </c:pt>
                <c:pt idx="1270">
                  <c:v>28907.853345685733</c:v>
                </c:pt>
                <c:pt idx="1271">
                  <c:v>28885.577066297898</c:v>
                </c:pt>
                <c:pt idx="1272">
                  <c:v>28863.310753615617</c:v>
                </c:pt>
                <c:pt idx="1273">
                  <c:v>28841.054396927673</c:v>
                </c:pt>
                <c:pt idx="1274">
                  <c:v>28818.807985528962</c:v>
                </c:pt>
                <c:pt idx="1275">
                  <c:v>28796.571508744924</c:v>
                </c:pt>
                <c:pt idx="1276">
                  <c:v>28774.344955821573</c:v>
                </c:pt>
                <c:pt idx="1277">
                  <c:v>28752.128316182108</c:v>
                </c:pt>
                <c:pt idx="1278">
                  <c:v>28729.921579109214</c:v>
                </c:pt>
                <c:pt idx="1279">
                  <c:v>28707.724733977208</c:v>
                </c:pt>
                <c:pt idx="1280">
                  <c:v>28685.537770203184</c:v>
                </c:pt>
                <c:pt idx="1281">
                  <c:v>28663.360677185916</c:v>
                </c:pt>
                <c:pt idx="1282">
                  <c:v>28641.193444281394</c:v>
                </c:pt>
                <c:pt idx="1283">
                  <c:v>28619.036060992265</c:v>
                </c:pt>
                <c:pt idx="1284">
                  <c:v>28596.888516766165</c:v>
                </c:pt>
                <c:pt idx="1285">
                  <c:v>28574.75080100798</c:v>
                </c:pt>
                <c:pt idx="1286">
                  <c:v>28552.622903226456</c:v>
                </c:pt>
                <c:pt idx="1287">
                  <c:v>28530.504812924239</c:v>
                </c:pt>
                <c:pt idx="1288">
                  <c:v>28508.396519671172</c:v>
                </c:pt>
                <c:pt idx="1289">
                  <c:v>28486.298012835479</c:v>
                </c:pt>
                <c:pt idx="1290">
                  <c:v>28464.209282121432</c:v>
                </c:pt>
                <c:pt idx="1291">
                  <c:v>28442.130317031671</c:v>
                </c:pt>
                <c:pt idx="1292">
                  <c:v>28420.061107172714</c:v>
                </c:pt>
                <c:pt idx="1293">
                  <c:v>28398.001642034978</c:v>
                </c:pt>
                <c:pt idx="1294">
                  <c:v>28375.95191132274</c:v>
                </c:pt>
                <c:pt idx="1295">
                  <c:v>28353.911904648623</c:v>
                </c:pt>
                <c:pt idx="1296">
                  <c:v>28331.881611619145</c:v>
                </c:pt>
                <c:pt idx="1297">
                  <c:v>28309.861021883589</c:v>
                </c:pt>
                <c:pt idx="1298">
                  <c:v>28287.850125109569</c:v>
                </c:pt>
                <c:pt idx="1299">
                  <c:v>28265.848911019697</c:v>
                </c:pt>
                <c:pt idx="1300">
                  <c:v>28243.857369281584</c:v>
                </c:pt>
                <c:pt idx="1301">
                  <c:v>28221.875489630063</c:v>
                </c:pt>
                <c:pt idx="1302">
                  <c:v>28199.90326178163</c:v>
                </c:pt>
                <c:pt idx="1303">
                  <c:v>28177.940675434453</c:v>
                </c:pt>
                <c:pt idx="1304">
                  <c:v>28155.987720445562</c:v>
                </c:pt>
                <c:pt idx="1305">
                  <c:v>28134.044386458136</c:v>
                </c:pt>
                <c:pt idx="1306">
                  <c:v>28112.110663390311</c:v>
                </c:pt>
                <c:pt idx="1307">
                  <c:v>28090.186540983021</c:v>
                </c:pt>
                <c:pt idx="1308">
                  <c:v>28068.27200906886</c:v>
                </c:pt>
                <c:pt idx="1309">
                  <c:v>28046.367057486528</c:v>
                </c:pt>
                <c:pt idx="1310">
                  <c:v>28024.471676031961</c:v>
                </c:pt>
                <c:pt idx="1311">
                  <c:v>28002.58585465384</c:v>
                </c:pt>
                <c:pt idx="1312">
                  <c:v>27980.709583111438</c:v>
                </c:pt>
                <c:pt idx="1313">
                  <c:v>27958.842851426765</c:v>
                </c:pt>
                <c:pt idx="1314">
                  <c:v>27936.985649432409</c:v>
                </c:pt>
                <c:pt idx="1315">
                  <c:v>27915.137967040395</c:v>
                </c:pt>
                <c:pt idx="1316">
                  <c:v>27893.299794205523</c:v>
                </c:pt>
                <c:pt idx="1317">
                  <c:v>27871.471120900915</c:v>
                </c:pt>
                <c:pt idx="1318">
                  <c:v>27849.651937032493</c:v>
                </c:pt>
                <c:pt idx="1319">
                  <c:v>27827.842232622257</c:v>
                </c:pt>
                <c:pt idx="1320">
                  <c:v>27806.041997637232</c:v>
                </c:pt>
                <c:pt idx="1321">
                  <c:v>27784.25122206887</c:v>
                </c:pt>
                <c:pt idx="1322">
                  <c:v>27762.469896000282</c:v>
                </c:pt>
                <c:pt idx="1323">
                  <c:v>27740.698009398493</c:v>
                </c:pt>
                <c:pt idx="1324">
                  <c:v>27718.935552322164</c:v>
                </c:pt>
                <c:pt idx="1325">
                  <c:v>27697.182514872737</c:v>
                </c:pt>
                <c:pt idx="1326">
                  <c:v>27675.438887084449</c:v>
                </c:pt>
                <c:pt idx="1327">
                  <c:v>27653.704659046514</c:v>
                </c:pt>
                <c:pt idx="1328">
                  <c:v>27631.979820890931</c:v>
                </c:pt>
                <c:pt idx="1329">
                  <c:v>27610.264362682472</c:v>
                </c:pt>
                <c:pt idx="1330">
                  <c:v>27588.558274614239</c:v>
                </c:pt>
                <c:pt idx="1331">
                  <c:v>27566.86154673879</c:v>
                </c:pt>
                <c:pt idx="1332">
                  <c:v>27545.174169285881</c:v>
                </c:pt>
                <c:pt idx="1333">
                  <c:v>27523.496132454718</c:v>
                </c:pt>
                <c:pt idx="1334">
                  <c:v>27501.827426328415</c:v>
                </c:pt>
                <c:pt idx="1335">
                  <c:v>27480.168041155051</c:v>
                </c:pt>
                <c:pt idx="1336">
                  <c:v>27458.517967152169</c:v>
                </c:pt>
                <c:pt idx="1337">
                  <c:v>27436.877194531189</c:v>
                </c:pt>
                <c:pt idx="1338">
                  <c:v>27415.245713509656</c:v>
                </c:pt>
                <c:pt idx="1339">
                  <c:v>27393.62351437231</c:v>
                </c:pt>
                <c:pt idx="1340">
                  <c:v>27372.010587336688</c:v>
                </c:pt>
                <c:pt idx="1341">
                  <c:v>27350.406922724203</c:v>
                </c:pt>
                <c:pt idx="1342">
                  <c:v>27328.81251078294</c:v>
                </c:pt>
                <c:pt idx="1343">
                  <c:v>27307.227341852638</c:v>
                </c:pt>
                <c:pt idx="1344">
                  <c:v>27285.65140620583</c:v>
                </c:pt>
                <c:pt idx="1345">
                  <c:v>27264.084694218913</c:v>
                </c:pt>
                <c:pt idx="1346">
                  <c:v>27242.527196188854</c:v>
                </c:pt>
                <c:pt idx="1347">
                  <c:v>27220.978902443181</c:v>
                </c:pt>
                <c:pt idx="1348">
                  <c:v>27199.439803437723</c:v>
                </c:pt>
                <c:pt idx="1349">
                  <c:v>27177.909889451115</c:v>
                </c:pt>
                <c:pt idx="1350">
                  <c:v>27156.389150914758</c:v>
                </c:pt>
                <c:pt idx="1351">
                  <c:v>27134.877578241711</c:v>
                </c:pt>
                <c:pt idx="1352">
                  <c:v>27113.375161814485</c:v>
                </c:pt>
                <c:pt idx="1353">
                  <c:v>27091.881892095029</c:v>
                </c:pt>
                <c:pt idx="1354">
                  <c:v>27070.39775951473</c:v>
                </c:pt>
                <c:pt idx="1355">
                  <c:v>27048.922754486659</c:v>
                </c:pt>
                <c:pt idx="1356">
                  <c:v>27027.456867527748</c:v>
                </c:pt>
                <c:pt idx="1357">
                  <c:v>27006.00008906328</c:v>
                </c:pt>
                <c:pt idx="1358">
                  <c:v>26984.552409634634</c:v>
                </c:pt>
                <c:pt idx="1359">
                  <c:v>26963.113819728194</c:v>
                </c:pt>
                <c:pt idx="1360">
                  <c:v>26941.684309812019</c:v>
                </c:pt>
                <c:pt idx="1361">
                  <c:v>26920.263870458035</c:v>
                </c:pt>
                <c:pt idx="1362">
                  <c:v>26898.852492158738</c:v>
                </c:pt>
                <c:pt idx="1363">
                  <c:v>26877.450165516606</c:v>
                </c:pt>
                <c:pt idx="1364">
                  <c:v>26856.05688106691</c:v>
                </c:pt>
                <c:pt idx="1365">
                  <c:v>26834.672629363249</c:v>
                </c:pt>
                <c:pt idx="1366">
                  <c:v>26813.297401001986</c:v>
                </c:pt>
                <c:pt idx="1367">
                  <c:v>26791.931186585607</c:v>
                </c:pt>
                <c:pt idx="1368">
                  <c:v>26770.573976710482</c:v>
                </c:pt>
                <c:pt idx="1369">
                  <c:v>26749.225762003527</c:v>
                </c:pt>
                <c:pt idx="1370">
                  <c:v>26727.886533122215</c:v>
                </c:pt>
                <c:pt idx="1371">
                  <c:v>26706.556280632369</c:v>
                </c:pt>
                <c:pt idx="1372">
                  <c:v>26685.234995252558</c:v>
                </c:pt>
                <c:pt idx="1373">
                  <c:v>26663.922667597486</c:v>
                </c:pt>
                <c:pt idx="1374">
                  <c:v>26642.619288397946</c:v>
                </c:pt>
                <c:pt idx="1375">
                  <c:v>26621.324848317519</c:v>
                </c:pt>
                <c:pt idx="1376">
                  <c:v>26600.039338050341</c:v>
                </c:pt>
                <c:pt idx="1377">
                  <c:v>26578.762748321093</c:v>
                </c:pt>
                <c:pt idx="1378">
                  <c:v>26557.495069836128</c:v>
                </c:pt>
                <c:pt idx="1379">
                  <c:v>26536.236293320137</c:v>
                </c:pt>
                <c:pt idx="1380">
                  <c:v>26514.986409522236</c:v>
                </c:pt>
                <c:pt idx="1381">
                  <c:v>26493.745409222109</c:v>
                </c:pt>
                <c:pt idx="1382">
                  <c:v>26472.513283168879</c:v>
                </c:pt>
                <c:pt idx="1383">
                  <c:v>26451.290022093337</c:v>
                </c:pt>
                <c:pt idx="1384">
                  <c:v>26430.075616842372</c:v>
                </c:pt>
                <c:pt idx="1385">
                  <c:v>26408.870058220109</c:v>
                </c:pt>
                <c:pt idx="1386">
                  <c:v>26387.673337024546</c:v>
                </c:pt>
                <c:pt idx="1387">
                  <c:v>26366.485444035363</c:v>
                </c:pt>
                <c:pt idx="1388">
                  <c:v>26345.30637011167</c:v>
                </c:pt>
                <c:pt idx="1389">
                  <c:v>26324.136106094244</c:v>
                </c:pt>
                <c:pt idx="1390">
                  <c:v>26302.974642842193</c:v>
                </c:pt>
                <c:pt idx="1391">
                  <c:v>26281.821971220739</c:v>
                </c:pt>
                <c:pt idx="1392">
                  <c:v>26260.678082125654</c:v>
                </c:pt>
                <c:pt idx="1393">
                  <c:v>26239.542966385488</c:v>
                </c:pt>
                <c:pt idx="1394">
                  <c:v>26218.416614896021</c:v>
                </c:pt>
                <c:pt idx="1395">
                  <c:v>26197.29901859579</c:v>
                </c:pt>
                <c:pt idx="1396">
                  <c:v>26176.19016841723</c:v>
                </c:pt>
                <c:pt idx="1397">
                  <c:v>26155.090055274435</c:v>
                </c:pt>
                <c:pt idx="1398">
                  <c:v>26133.998670087625</c:v>
                </c:pt>
                <c:pt idx="1399">
                  <c:v>26112.916003770897</c:v>
                </c:pt>
                <c:pt idx="1400">
                  <c:v>26091.842047342227</c:v>
                </c:pt>
                <c:pt idx="1401">
                  <c:v>26070.776791709606</c:v>
                </c:pt>
                <c:pt idx="1402">
                  <c:v>26049.720227933776</c:v>
                </c:pt>
                <c:pt idx="1403">
                  <c:v>26028.672346971616</c:v>
                </c:pt>
                <c:pt idx="1404">
                  <c:v>26007.633139773887</c:v>
                </c:pt>
                <c:pt idx="1405">
                  <c:v>25986.60259735856</c:v>
                </c:pt>
                <c:pt idx="1406">
                  <c:v>25965.580710761948</c:v>
                </c:pt>
                <c:pt idx="1407">
                  <c:v>25944.567471050897</c:v>
                </c:pt>
                <c:pt idx="1408">
                  <c:v>25923.562869200621</c:v>
                </c:pt>
                <c:pt idx="1409">
                  <c:v>25902.566896277971</c:v>
                </c:pt>
                <c:pt idx="1410">
                  <c:v>25881.579543343694</c:v>
                </c:pt>
                <c:pt idx="1411">
                  <c:v>25860.60080147687</c:v>
                </c:pt>
                <c:pt idx="1412">
                  <c:v>25839.63066173824</c:v>
                </c:pt>
                <c:pt idx="1413">
                  <c:v>25818.669115194665</c:v>
                </c:pt>
                <c:pt idx="1414">
                  <c:v>25797.716153016878</c:v>
                </c:pt>
                <c:pt idx="1415">
                  <c:v>25776.771766259506</c:v>
                </c:pt>
                <c:pt idx="1416">
                  <c:v>25755.835946019968</c:v>
                </c:pt>
                <c:pt idx="1417">
                  <c:v>25734.908683438432</c:v>
                </c:pt>
                <c:pt idx="1418">
                  <c:v>25713.989969685637</c:v>
                </c:pt>
                <c:pt idx="1419">
                  <c:v>25693.079795828438</c:v>
                </c:pt>
                <c:pt idx="1420">
                  <c:v>25672.178153123106</c:v>
                </c:pt>
                <c:pt idx="1421">
                  <c:v>25651.28503266094</c:v>
                </c:pt>
                <c:pt idx="1422">
                  <c:v>25630.40042559434</c:v>
                </c:pt>
                <c:pt idx="1423">
                  <c:v>25609.524323155139</c:v>
                </c:pt>
                <c:pt idx="1424">
                  <c:v>25588.656716532398</c:v>
                </c:pt>
                <c:pt idx="1425">
                  <c:v>25567.797596921286</c:v>
                </c:pt>
                <c:pt idx="1426">
                  <c:v>25546.94695555975</c:v>
                </c:pt>
                <c:pt idx="1427">
                  <c:v>25526.104783594074</c:v>
                </c:pt>
                <c:pt idx="1428">
                  <c:v>25505.271072298867</c:v>
                </c:pt>
                <c:pt idx="1429">
                  <c:v>25484.445812844857</c:v>
                </c:pt>
                <c:pt idx="1430">
                  <c:v>25463.628996616633</c:v>
                </c:pt>
                <c:pt idx="1431">
                  <c:v>25442.820614772707</c:v>
                </c:pt>
                <c:pt idx="1432">
                  <c:v>25422.020658599904</c:v>
                </c:pt>
                <c:pt idx="1433">
                  <c:v>25401.229119354492</c:v>
                </c:pt>
                <c:pt idx="1434">
                  <c:v>25380.445988323299</c:v>
                </c:pt>
                <c:pt idx="1435">
                  <c:v>25359.671256811478</c:v>
                </c:pt>
                <c:pt idx="1436">
                  <c:v>25338.904916093637</c:v>
                </c:pt>
                <c:pt idx="1437">
                  <c:v>25318.146957523815</c:v>
                </c:pt>
                <c:pt idx="1438">
                  <c:v>25297.39737240105</c:v>
                </c:pt>
                <c:pt idx="1439">
                  <c:v>25276.656152012172</c:v>
                </c:pt>
                <c:pt idx="1440">
                  <c:v>25255.923287711215</c:v>
                </c:pt>
                <c:pt idx="1441">
                  <c:v>25235.198770882769</c:v>
                </c:pt>
                <c:pt idx="1442">
                  <c:v>25214.482592868648</c:v>
                </c:pt>
                <c:pt idx="1443">
                  <c:v>25193.774744967901</c:v>
                </c:pt>
                <c:pt idx="1444">
                  <c:v>25173.07521864455</c:v>
                </c:pt>
                <c:pt idx="1445">
                  <c:v>25152.384005173193</c:v>
                </c:pt>
                <c:pt idx="1446">
                  <c:v>25131.701096017856</c:v>
                </c:pt>
                <c:pt idx="1447">
                  <c:v>25111.026482538684</c:v>
                </c:pt>
                <c:pt idx="1448">
                  <c:v>25090.360156150819</c:v>
                </c:pt>
                <c:pt idx="1449">
                  <c:v>25069.702108275505</c:v>
                </c:pt>
                <c:pt idx="1450">
                  <c:v>25049.052330291226</c:v>
                </c:pt>
                <c:pt idx="1451">
                  <c:v>25028.41081368033</c:v>
                </c:pt>
                <c:pt idx="1452">
                  <c:v>25007.777549870181</c:v>
                </c:pt>
                <c:pt idx="1453">
                  <c:v>24987.152530269803</c:v>
                </c:pt>
                <c:pt idx="1454">
                  <c:v>24966.535746343219</c:v>
                </c:pt>
                <c:pt idx="1455">
                  <c:v>24945.92718959722</c:v>
                </c:pt>
                <c:pt idx="1456">
                  <c:v>24925.326851422509</c:v>
                </c:pt>
                <c:pt idx="1457">
                  <c:v>24904.734723350317</c:v>
                </c:pt>
                <c:pt idx="1458">
                  <c:v>24884.150796844664</c:v>
                </c:pt>
                <c:pt idx="1459">
                  <c:v>24863.575063449003</c:v>
                </c:pt>
                <c:pt idx="1460">
                  <c:v>24843.007514596808</c:v>
                </c:pt>
                <c:pt idx="1461">
                  <c:v>24822.448141813198</c:v>
                </c:pt>
                <c:pt idx="1462">
                  <c:v>24801.896936678288</c:v>
                </c:pt>
                <c:pt idx="1463">
                  <c:v>24781.353890656104</c:v>
                </c:pt>
                <c:pt idx="1464">
                  <c:v>24760.818995277878</c:v>
                </c:pt>
                <c:pt idx="1465">
                  <c:v>24740.292242093172</c:v>
                </c:pt>
                <c:pt idx="1466">
                  <c:v>24719.77362269432</c:v>
                </c:pt>
                <c:pt idx="1467">
                  <c:v>24699.26312858201</c:v>
                </c:pt>
                <c:pt idx="1468">
                  <c:v>24678.760751311911</c:v>
                </c:pt>
                <c:pt idx="1469">
                  <c:v>24658.266482531355</c:v>
                </c:pt>
                <c:pt idx="1470">
                  <c:v>24637.780313747131</c:v>
                </c:pt>
                <c:pt idx="1471">
                  <c:v>24617.302236606567</c:v>
                </c:pt>
                <c:pt idx="1472">
                  <c:v>24596.83224262868</c:v>
                </c:pt>
                <c:pt idx="1473">
                  <c:v>24576.370323497456</c:v>
                </c:pt>
                <c:pt idx="1474">
                  <c:v>24555.91647078079</c:v>
                </c:pt>
                <c:pt idx="1475">
                  <c:v>24535.470676089346</c:v>
                </c:pt>
                <c:pt idx="1476">
                  <c:v>24515.03293108879</c:v>
                </c:pt>
                <c:pt idx="1477">
                  <c:v>24494.603227365336</c:v>
                </c:pt>
                <c:pt idx="1478">
                  <c:v>24474.181556572432</c:v>
                </c:pt>
                <c:pt idx="1479">
                  <c:v>24453.767910381845</c:v>
                </c:pt>
                <c:pt idx="1480">
                  <c:v>24433.362280422567</c:v>
                </c:pt>
                <c:pt idx="1481">
                  <c:v>24412.964658396919</c:v>
                </c:pt>
                <c:pt idx="1482">
                  <c:v>24392.575035903352</c:v>
                </c:pt>
                <c:pt idx="1483">
                  <c:v>24372.193404705282</c:v>
                </c:pt>
                <c:pt idx="1484">
                  <c:v>24351.819756425597</c:v>
                </c:pt>
                <c:pt idx="1485">
                  <c:v>24331.454082754401</c:v>
                </c:pt>
                <c:pt idx="1486">
                  <c:v>24311.096375449</c:v>
                </c:pt>
                <c:pt idx="1487">
                  <c:v>24290.746626138392</c:v>
                </c:pt>
                <c:pt idx="1488">
                  <c:v>24270.404826604332</c:v>
                </c:pt>
                <c:pt idx="1489">
                  <c:v>24250.070968500258</c:v>
                </c:pt>
                <c:pt idx="1490">
                  <c:v>24229.74504362014</c:v>
                </c:pt>
                <c:pt idx="1491">
                  <c:v>24209.427043678519</c:v>
                </c:pt>
                <c:pt idx="1492">
                  <c:v>24189.116960359384</c:v>
                </c:pt>
                <c:pt idx="1493">
                  <c:v>24168.814785499482</c:v>
                </c:pt>
                <c:pt idx="1494">
                  <c:v>24148.52051080724</c:v>
                </c:pt>
                <c:pt idx="1495">
                  <c:v>24128.234128058302</c:v>
                </c:pt>
                <c:pt idx="1496">
                  <c:v>24107.955629034423</c:v>
                </c:pt>
                <c:pt idx="1497">
                  <c:v>24087.685005425697</c:v>
                </c:pt>
                <c:pt idx="1498">
                  <c:v>24067.422249154413</c:v>
                </c:pt>
                <c:pt idx="1499">
                  <c:v>24047.167351929002</c:v>
                </c:pt>
                <c:pt idx="1500">
                  <c:v>24026.920305549549</c:v>
                </c:pt>
                <c:pt idx="1501">
                  <c:v>24006.681101785583</c:v>
                </c:pt>
                <c:pt idx="1502">
                  <c:v>23986.449732547171</c:v>
                </c:pt>
                <c:pt idx="1503">
                  <c:v>23966.226189567187</c:v>
                </c:pt>
                <c:pt idx="1504">
                  <c:v>23946.010464694591</c:v>
                </c:pt>
                <c:pt idx="1505">
                  <c:v>23925.802549784465</c:v>
                </c:pt>
                <c:pt idx="1506">
                  <c:v>23905.602436612447</c:v>
                </c:pt>
                <c:pt idx="1507">
                  <c:v>23885.410117094714</c:v>
                </c:pt>
                <c:pt idx="1508">
                  <c:v>23865.225583019132</c:v>
                </c:pt>
                <c:pt idx="1509">
                  <c:v>23845.048826314094</c:v>
                </c:pt>
                <c:pt idx="1510">
                  <c:v>23824.879838755245</c:v>
                </c:pt>
                <c:pt idx="1511">
                  <c:v>23804.718612258766</c:v>
                </c:pt>
                <c:pt idx="1512">
                  <c:v>23784.565138746937</c:v>
                </c:pt>
                <c:pt idx="1513">
                  <c:v>23764.419410013739</c:v>
                </c:pt>
                <c:pt idx="1514">
                  <c:v>23744.281417981452</c:v>
                </c:pt>
                <c:pt idx="1515">
                  <c:v>23724.151154566262</c:v>
                </c:pt>
                <c:pt idx="1516">
                  <c:v>23704.028611678226</c:v>
                </c:pt>
                <c:pt idx="1517">
                  <c:v>23683.913781209088</c:v>
                </c:pt>
                <c:pt idx="1518">
                  <c:v>23663.806655032255</c:v>
                </c:pt>
                <c:pt idx="1519">
                  <c:v>23643.707225143331</c:v>
                </c:pt>
                <c:pt idx="1520">
                  <c:v>23623.615483421836</c:v>
                </c:pt>
                <c:pt idx="1521">
                  <c:v>23603.531421802276</c:v>
                </c:pt>
                <c:pt idx="1522">
                  <c:v>23583.455032261933</c:v>
                </c:pt>
                <c:pt idx="1523">
                  <c:v>23563.386306686432</c:v>
                </c:pt>
                <c:pt idx="1524">
                  <c:v>23543.325237101937</c:v>
                </c:pt>
                <c:pt idx="1525">
                  <c:v>23523.27181541851</c:v>
                </c:pt>
                <c:pt idx="1526">
                  <c:v>23503.226033601215</c:v>
                </c:pt>
                <c:pt idx="1527">
                  <c:v>23483.187883608996</c:v>
                </c:pt>
                <c:pt idx="1528">
                  <c:v>23463.157357492459</c:v>
                </c:pt>
                <c:pt idx="1529">
                  <c:v>23443.134447161672</c:v>
                </c:pt>
                <c:pt idx="1530">
                  <c:v>23423.119144630575</c:v>
                </c:pt>
                <c:pt idx="1531">
                  <c:v>23403.111441894776</c:v>
                </c:pt>
                <c:pt idx="1532">
                  <c:v>23383.111330943779</c:v>
                </c:pt>
                <c:pt idx="1533">
                  <c:v>23363.118803760972</c:v>
                </c:pt>
                <c:pt idx="1534">
                  <c:v>23343.133852409173</c:v>
                </c:pt>
                <c:pt idx="1535">
                  <c:v>23323.156468908441</c:v>
                </c:pt>
                <c:pt idx="1536">
                  <c:v>23303.186645248272</c:v>
                </c:pt>
                <c:pt idx="1537">
                  <c:v>23283.22437348538</c:v>
                </c:pt>
                <c:pt idx="1538">
                  <c:v>23263.269645633703</c:v>
                </c:pt>
                <c:pt idx="1539">
                  <c:v>23243.322453774399</c:v>
                </c:pt>
                <c:pt idx="1540">
                  <c:v>23223.382789915297</c:v>
                </c:pt>
                <c:pt idx="1541">
                  <c:v>23203.450646119218</c:v>
                </c:pt>
                <c:pt idx="1542">
                  <c:v>23183.526014479536</c:v>
                </c:pt>
                <c:pt idx="1543">
                  <c:v>23163.608886997972</c:v>
                </c:pt>
                <c:pt idx="1544">
                  <c:v>23143.69925580456</c:v>
                </c:pt>
                <c:pt idx="1545">
                  <c:v>23123.797112949909</c:v>
                </c:pt>
                <c:pt idx="1546">
                  <c:v>23103.902450539605</c:v>
                </c:pt>
                <c:pt idx="1547">
                  <c:v>23084.015260624252</c:v>
                </c:pt>
                <c:pt idx="1548">
                  <c:v>23064.135535346108</c:v>
                </c:pt>
                <c:pt idx="1549">
                  <c:v>23044.263266755777</c:v>
                </c:pt>
                <c:pt idx="1550">
                  <c:v>23024.39844700773</c:v>
                </c:pt>
                <c:pt idx="1551">
                  <c:v>23004.541068177012</c:v>
                </c:pt>
                <c:pt idx="1552">
                  <c:v>22984.691122356995</c:v>
                </c:pt>
                <c:pt idx="1553">
                  <c:v>22964.848601769376</c:v>
                </c:pt>
                <c:pt idx="1554">
                  <c:v>22945.013498421973</c:v>
                </c:pt>
                <c:pt idx="1555">
                  <c:v>22925.185804524266</c:v>
                </c:pt>
                <c:pt idx="1556">
                  <c:v>22905.365512194061</c:v>
                </c:pt>
                <c:pt idx="1557">
                  <c:v>22885.552613561398</c:v>
                </c:pt>
                <c:pt idx="1558">
                  <c:v>22865.747100823522</c:v>
                </c:pt>
                <c:pt idx="1559">
                  <c:v>22845.948966098251</c:v>
                </c:pt>
                <c:pt idx="1560">
                  <c:v>22826.158201521725</c:v>
                </c:pt>
                <c:pt idx="1561">
                  <c:v>22806.374799321748</c:v>
                </c:pt>
                <c:pt idx="1562">
                  <c:v>22786.598751634461</c:v>
                </c:pt>
                <c:pt idx="1563">
                  <c:v>22766.830050638786</c:v>
                </c:pt>
                <c:pt idx="1564">
                  <c:v>22747.068688519747</c:v>
                </c:pt>
                <c:pt idx="1565">
                  <c:v>22727.31465746848</c:v>
                </c:pt>
                <c:pt idx="1566">
                  <c:v>22707.567949657794</c:v>
                </c:pt>
                <c:pt idx="1567">
                  <c:v>22687.82855733993</c:v>
                </c:pt>
                <c:pt idx="1568">
                  <c:v>22668.096472675468</c:v>
                </c:pt>
                <c:pt idx="1569">
                  <c:v>22648.371687843333</c:v>
                </c:pt>
                <c:pt idx="1570">
                  <c:v>22628.65419513853</c:v>
                </c:pt>
                <c:pt idx="1571">
                  <c:v>22608.943986715538</c:v>
                </c:pt>
                <c:pt idx="1572">
                  <c:v>22589.241054820486</c:v>
                </c:pt>
                <c:pt idx="1573">
                  <c:v>22569.545391693395</c:v>
                </c:pt>
                <c:pt idx="1574">
                  <c:v>22549.856989568169</c:v>
                </c:pt>
                <c:pt idx="1575">
                  <c:v>22530.175840635948</c:v>
                </c:pt>
                <c:pt idx="1576">
                  <c:v>22510.501937216184</c:v>
                </c:pt>
                <c:pt idx="1577">
                  <c:v>22490.835271524458</c:v>
                </c:pt>
                <c:pt idx="1578">
                  <c:v>22471.175835800786</c:v>
                </c:pt>
                <c:pt idx="1579">
                  <c:v>22451.523622352401</c:v>
                </c:pt>
                <c:pt idx="1580">
                  <c:v>22431.878623419318</c:v>
                </c:pt>
                <c:pt idx="1581">
                  <c:v>22412.240831235449</c:v>
                </c:pt>
                <c:pt idx="1582">
                  <c:v>22392.610238126359</c:v>
                </c:pt>
                <c:pt idx="1583">
                  <c:v>22372.986836399279</c:v>
                </c:pt>
                <c:pt idx="1584">
                  <c:v>22353.370618233119</c:v>
                </c:pt>
                <c:pt idx="1585">
                  <c:v>22333.761576008441</c:v>
                </c:pt>
                <c:pt idx="1586">
                  <c:v>22314.159702026365</c:v>
                </c:pt>
                <c:pt idx="1587">
                  <c:v>22294.564988533017</c:v>
                </c:pt>
                <c:pt idx="1588">
                  <c:v>22274.977427878403</c:v>
                </c:pt>
                <c:pt idx="1589">
                  <c:v>22255.397012394191</c:v>
                </c:pt>
                <c:pt idx="1590">
                  <c:v>22235.823734295966</c:v>
                </c:pt>
                <c:pt idx="1591">
                  <c:v>22216.257586000938</c:v>
                </c:pt>
                <c:pt idx="1592">
                  <c:v>22196.698559798013</c:v>
                </c:pt>
                <c:pt idx="1593">
                  <c:v>22177.146648043301</c:v>
                </c:pt>
                <c:pt idx="1594">
                  <c:v>22157.601843025703</c:v>
                </c:pt>
                <c:pt idx="1595">
                  <c:v>22138.064137125773</c:v>
                </c:pt>
                <c:pt idx="1596">
                  <c:v>22118.533522681297</c:v>
                </c:pt>
                <c:pt idx="1597">
                  <c:v>22099.009992048384</c:v>
                </c:pt>
                <c:pt idx="1598">
                  <c:v>22079.493537515937</c:v>
                </c:pt>
                <c:pt idx="1599">
                  <c:v>22059.98415154394</c:v>
                </c:pt>
                <c:pt idx="1600">
                  <c:v>22040.481826488511</c:v>
                </c:pt>
                <c:pt idx="1601">
                  <c:v>22020.986554626332</c:v>
                </c:pt>
                <c:pt idx="1602">
                  <c:v>22001.498328386831</c:v>
                </c:pt>
                <c:pt idx="1603">
                  <c:v>21982.01714018112</c:v>
                </c:pt>
                <c:pt idx="1604">
                  <c:v>21962.54298237753</c:v>
                </c:pt>
                <c:pt idx="1605">
                  <c:v>21943.075847350505</c:v>
                </c:pt>
                <c:pt idx="1606">
                  <c:v>21923.615727443939</c:v>
                </c:pt>
                <c:pt idx="1607">
                  <c:v>21904.162615178921</c:v>
                </c:pt>
                <c:pt idx="1608">
                  <c:v>21884.716502862684</c:v>
                </c:pt>
                <c:pt idx="1609">
                  <c:v>21865.27738291855</c:v>
                </c:pt>
                <c:pt idx="1610">
                  <c:v>21845.84524777596</c:v>
                </c:pt>
                <c:pt idx="1611">
                  <c:v>21826.420089858235</c:v>
                </c:pt>
                <c:pt idx="1612">
                  <c:v>21807.001901533709</c:v>
                </c:pt>
                <c:pt idx="1613">
                  <c:v>21787.590675311258</c:v>
                </c:pt>
                <c:pt idx="1614">
                  <c:v>21768.186403559208</c:v>
                </c:pt>
                <c:pt idx="1615">
                  <c:v>21748.789078737547</c:v>
                </c:pt>
                <c:pt idx="1616">
                  <c:v>21729.398693281822</c:v>
                </c:pt>
                <c:pt idx="1617">
                  <c:v>21710.015239645913</c:v>
                </c:pt>
                <c:pt idx="1618">
                  <c:v>21690.638710277584</c:v>
                </c:pt>
                <c:pt idx="1619">
                  <c:v>21671.269097642933</c:v>
                </c:pt>
                <c:pt idx="1620">
                  <c:v>21651.906394116402</c:v>
                </c:pt>
                <c:pt idx="1621">
                  <c:v>21632.550592261858</c:v>
                </c:pt>
                <c:pt idx="1622">
                  <c:v>21613.201684563719</c:v>
                </c:pt>
                <c:pt idx="1623">
                  <c:v>21593.859663378109</c:v>
                </c:pt>
                <c:pt idx="1624">
                  <c:v>21574.524521274991</c:v>
                </c:pt>
                <c:pt idx="1625">
                  <c:v>21555.196250720466</c:v>
                </c:pt>
                <c:pt idx="1626">
                  <c:v>21535.874844198959</c:v>
                </c:pt>
                <c:pt idx="1627">
                  <c:v>21516.560294164352</c:v>
                </c:pt>
                <c:pt idx="1628">
                  <c:v>21497.252593137731</c:v>
                </c:pt>
                <c:pt idx="1629">
                  <c:v>21477.951733658516</c:v>
                </c:pt>
                <c:pt idx="1630">
                  <c:v>21458.657708186693</c:v>
                </c:pt>
                <c:pt idx="1631">
                  <c:v>21439.370509212804</c:v>
                </c:pt>
                <c:pt idx="1632">
                  <c:v>21420.090129306816</c:v>
                </c:pt>
                <c:pt idx="1633">
                  <c:v>21400.816560934829</c:v>
                </c:pt>
                <c:pt idx="1634">
                  <c:v>21381.549796642375</c:v>
                </c:pt>
                <c:pt idx="1635">
                  <c:v>21362.289828956647</c:v>
                </c:pt>
                <c:pt idx="1636">
                  <c:v>21343.036650435402</c:v>
                </c:pt>
                <c:pt idx="1637">
                  <c:v>21323.790253550844</c:v>
                </c:pt>
                <c:pt idx="1638">
                  <c:v>21304.550630879057</c:v>
                </c:pt>
                <c:pt idx="1639">
                  <c:v>21285.31777497779</c:v>
                </c:pt>
                <c:pt idx="1640">
                  <c:v>21266.09167837424</c:v>
                </c:pt>
                <c:pt idx="1641">
                  <c:v>21246.872333638381</c:v>
                </c:pt>
                <c:pt idx="1642">
                  <c:v>21227.659733346296</c:v>
                </c:pt>
                <c:pt idx="1643">
                  <c:v>21208.453869982412</c:v>
                </c:pt>
                <c:pt idx="1644">
                  <c:v>21189.254736171686</c:v>
                </c:pt>
                <c:pt idx="1645">
                  <c:v>21170.062324484097</c:v>
                </c:pt>
                <c:pt idx="1646">
                  <c:v>21150.876627520167</c:v>
                </c:pt>
                <c:pt idx="1647">
                  <c:v>21131.697637788759</c:v>
                </c:pt>
                <c:pt idx="1648">
                  <c:v>21112.525347963721</c:v>
                </c:pt>
                <c:pt idx="1649">
                  <c:v>21093.359750553926</c:v>
                </c:pt>
                <c:pt idx="1650">
                  <c:v>21074.200838172106</c:v>
                </c:pt>
                <c:pt idx="1651">
                  <c:v>21055.048603437124</c:v>
                </c:pt>
                <c:pt idx="1652">
                  <c:v>21035.903038961718</c:v>
                </c:pt>
                <c:pt idx="1653">
                  <c:v>21016.764137315862</c:v>
                </c:pt>
                <c:pt idx="1654">
                  <c:v>20997.631891087854</c:v>
                </c:pt>
                <c:pt idx="1655">
                  <c:v>20978.506292982092</c:v>
                </c:pt>
                <c:pt idx="1656">
                  <c:v>20959.387335501338</c:v>
                </c:pt>
                <c:pt idx="1657">
                  <c:v>20940.275011398862</c:v>
                </c:pt>
                <c:pt idx="1658">
                  <c:v>20921.169313207978</c:v>
                </c:pt>
                <c:pt idx="1659">
                  <c:v>20902.070233590312</c:v>
                </c:pt>
                <c:pt idx="1660">
                  <c:v>20882.977765201376</c:v>
                </c:pt>
                <c:pt idx="1661">
                  <c:v>20863.891900605031</c:v>
                </c:pt>
                <c:pt idx="1662">
                  <c:v>20844.81263259122</c:v>
                </c:pt>
                <c:pt idx="1663">
                  <c:v>20825.739953674914</c:v>
                </c:pt>
                <c:pt idx="1664">
                  <c:v>20806.673856536076</c:v>
                </c:pt>
                <c:pt idx="1665">
                  <c:v>20787.614333897425</c:v>
                </c:pt>
                <c:pt idx="1666">
                  <c:v>20768.561378304497</c:v>
                </c:pt>
                <c:pt idx="1667">
                  <c:v>20749.514982577781</c:v>
                </c:pt>
                <c:pt idx="1668">
                  <c:v>20730.47513926281</c:v>
                </c:pt>
                <c:pt idx="1669">
                  <c:v>20711.441841094522</c:v>
                </c:pt>
                <c:pt idx="1670">
                  <c:v>20692.415080728442</c:v>
                </c:pt>
                <c:pt idx="1671">
                  <c:v>20673.394850923949</c:v>
                </c:pt>
                <c:pt idx="1672">
                  <c:v>20654.38114420214</c:v>
                </c:pt>
                <c:pt idx="1673">
                  <c:v>20635.3739533835</c:v>
                </c:pt>
                <c:pt idx="1674">
                  <c:v>20616.373271160202</c:v>
                </c:pt>
                <c:pt idx="1675">
                  <c:v>20597.379090199989</c:v>
                </c:pt>
                <c:pt idx="1676">
                  <c:v>20578.391403213362</c:v>
                </c:pt>
                <c:pt idx="1677">
                  <c:v>20559.410202929157</c:v>
                </c:pt>
                <c:pt idx="1678">
                  <c:v>20540.435482070105</c:v>
                </c:pt>
                <c:pt idx="1679">
                  <c:v>20521.467233267274</c:v>
                </c:pt>
                <c:pt idx="1680">
                  <c:v>20502.505449353379</c:v>
                </c:pt>
                <c:pt idx="1681">
                  <c:v>20483.550123020592</c:v>
                </c:pt>
                <c:pt idx="1682">
                  <c:v>20464.601246979419</c:v>
                </c:pt>
                <c:pt idx="1683">
                  <c:v>20445.6588139587</c:v>
                </c:pt>
                <c:pt idx="1684">
                  <c:v>20426.722816730045</c:v>
                </c:pt>
                <c:pt idx="1685">
                  <c:v>20407.793248010064</c:v>
                </c:pt>
                <c:pt idx="1686">
                  <c:v>20388.87010058259</c:v>
                </c:pt>
                <c:pt idx="1687">
                  <c:v>20369.953367164238</c:v>
                </c:pt>
                <c:pt idx="1688">
                  <c:v>20351.043040514396</c:v>
                </c:pt>
                <c:pt idx="1689">
                  <c:v>20332.139113398567</c:v>
                </c:pt>
                <c:pt idx="1690">
                  <c:v>20313.241578637233</c:v>
                </c:pt>
                <c:pt idx="1691">
                  <c:v>20294.350428910351</c:v>
                </c:pt>
                <c:pt idx="1692">
                  <c:v>20275.465657013974</c:v>
                </c:pt>
                <c:pt idx="1693">
                  <c:v>20256.587255786922</c:v>
                </c:pt>
                <c:pt idx="1694">
                  <c:v>20237.715217927482</c:v>
                </c:pt>
                <c:pt idx="1695">
                  <c:v>20218.849536286689</c:v>
                </c:pt>
                <c:pt idx="1696">
                  <c:v>20199.990203630045</c:v>
                </c:pt>
                <c:pt idx="1697">
                  <c:v>20181.137212753601</c:v>
                </c:pt>
                <c:pt idx="1698">
                  <c:v>20162.290556459513</c:v>
                </c:pt>
                <c:pt idx="1699">
                  <c:v>20143.450227580495</c:v>
                </c:pt>
                <c:pt idx="1700">
                  <c:v>20124.616218869825</c:v>
                </c:pt>
                <c:pt idx="1701">
                  <c:v>20105.788523160209</c:v>
                </c:pt>
                <c:pt idx="1702">
                  <c:v>20086.967133290473</c:v>
                </c:pt>
                <c:pt idx="1703">
                  <c:v>20068.152042032219</c:v>
                </c:pt>
                <c:pt idx="1704">
                  <c:v>20049.343242273157</c:v>
                </c:pt>
                <c:pt idx="1705">
                  <c:v>20030.540726809333</c:v>
                </c:pt>
                <c:pt idx="1706">
                  <c:v>20011.744488479566</c:v>
                </c:pt>
                <c:pt idx="1707">
                  <c:v>19992.954520128787</c:v>
                </c:pt>
                <c:pt idx="1708">
                  <c:v>19974.170814583602</c:v>
                </c:pt>
                <c:pt idx="1709">
                  <c:v>19955.393364676715</c:v>
                </c:pt>
                <c:pt idx="1710">
                  <c:v>19936.622163344713</c:v>
                </c:pt>
                <c:pt idx="1711">
                  <c:v>19917.857203322543</c:v>
                </c:pt>
                <c:pt idx="1712">
                  <c:v>19899.098477571231</c:v>
                </c:pt>
                <c:pt idx="1713">
                  <c:v>19880.345978911268</c:v>
                </c:pt>
                <c:pt idx="1714">
                  <c:v>19861.599700181472</c:v>
                </c:pt>
                <c:pt idx="1715">
                  <c:v>19842.859634324537</c:v>
                </c:pt>
                <c:pt idx="1716">
                  <c:v>19824.125774154847</c:v>
                </c:pt>
                <c:pt idx="1717">
                  <c:v>19805.398112621202</c:v>
                </c:pt>
                <c:pt idx="1718">
                  <c:v>19786.676642531878</c:v>
                </c:pt>
                <c:pt idx="1719">
                  <c:v>19767.961356799013</c:v>
                </c:pt>
                <c:pt idx="1720">
                  <c:v>19749.252248353081</c:v>
                </c:pt>
                <c:pt idx="1721">
                  <c:v>19730.549310081788</c:v>
                </c:pt>
                <c:pt idx="1722">
                  <c:v>19711.852534866724</c:v>
                </c:pt>
                <c:pt idx="1723">
                  <c:v>19693.161915620036</c:v>
                </c:pt>
                <c:pt idx="1724">
                  <c:v>19674.477445272194</c:v>
                </c:pt>
                <c:pt idx="1725">
                  <c:v>19655.799116735339</c:v>
                </c:pt>
                <c:pt idx="1726">
                  <c:v>19637.126922903291</c:v>
                </c:pt>
                <c:pt idx="1727">
                  <c:v>19618.460856749294</c:v>
                </c:pt>
                <c:pt idx="1728">
                  <c:v>19599.8009111916</c:v>
                </c:pt>
                <c:pt idx="1729">
                  <c:v>19581.147079142349</c:v>
                </c:pt>
                <c:pt idx="1730">
                  <c:v>19562.499353532021</c:v>
                </c:pt>
                <c:pt idx="1731">
                  <c:v>19543.85772733386</c:v>
                </c:pt>
                <c:pt idx="1732">
                  <c:v>19525.222193514997</c:v>
                </c:pt>
                <c:pt idx="1733">
                  <c:v>19506.592744938702</c:v>
                </c:pt>
                <c:pt idx="1734">
                  <c:v>19487.969374614873</c:v>
                </c:pt>
                <c:pt idx="1735">
                  <c:v>19469.352075571758</c:v>
                </c:pt>
                <c:pt idx="1736">
                  <c:v>19450.74084067261</c:v>
                </c:pt>
                <c:pt idx="1737">
                  <c:v>19432.135662933448</c:v>
                </c:pt>
                <c:pt idx="1738">
                  <c:v>19413.536535339739</c:v>
                </c:pt>
                <c:pt idx="1739">
                  <c:v>19394.943450809737</c:v>
                </c:pt>
                <c:pt idx="1740">
                  <c:v>19376.356402365571</c:v>
                </c:pt>
                <c:pt idx="1741">
                  <c:v>19357.775383023258</c:v>
                </c:pt>
                <c:pt idx="1742">
                  <c:v>19339.200385768258</c:v>
                </c:pt>
                <c:pt idx="1743">
                  <c:v>19320.631403592153</c:v>
                </c:pt>
                <c:pt idx="1744">
                  <c:v>19302.068429443749</c:v>
                </c:pt>
                <c:pt idx="1745">
                  <c:v>19283.511456436827</c:v>
                </c:pt>
                <c:pt idx="1746">
                  <c:v>19264.960477434641</c:v>
                </c:pt>
                <c:pt idx="1747">
                  <c:v>19246.41548557542</c:v>
                </c:pt>
                <c:pt idx="1748">
                  <c:v>19227.87647382019</c:v>
                </c:pt>
                <c:pt idx="1749">
                  <c:v>19209.343435221625</c:v>
                </c:pt>
                <c:pt idx="1750">
                  <c:v>19190.816362801852</c:v>
                </c:pt>
                <c:pt idx="1751">
                  <c:v>19172.295249601331</c:v>
                </c:pt>
                <c:pt idx="1752">
                  <c:v>19153.78008860553</c:v>
                </c:pt>
                <c:pt idx="1753">
                  <c:v>19135.270872891568</c:v>
                </c:pt>
                <c:pt idx="1754">
                  <c:v>19116.767595603775</c:v>
                </c:pt>
                <c:pt idx="1755">
                  <c:v>19098.270249617635</c:v>
                </c:pt>
                <c:pt idx="1756">
                  <c:v>19079.778828132468</c:v>
                </c:pt>
                <c:pt idx="1757">
                  <c:v>19061.293324133745</c:v>
                </c:pt>
                <c:pt idx="1758">
                  <c:v>19042.813730698581</c:v>
                </c:pt>
                <c:pt idx="1759">
                  <c:v>19024.340040910211</c:v>
                </c:pt>
                <c:pt idx="1760">
                  <c:v>19005.872247833529</c:v>
                </c:pt>
                <c:pt idx="1761">
                  <c:v>18987.410344576208</c:v>
                </c:pt>
                <c:pt idx="1762">
                  <c:v>18968.954324166487</c:v>
                </c:pt>
                <c:pt idx="1763">
                  <c:v>18950.504179760916</c:v>
                </c:pt>
                <c:pt idx="1764">
                  <c:v>18932.05990439995</c:v>
                </c:pt>
                <c:pt idx="1765">
                  <c:v>18913.621491240148</c:v>
                </c:pt>
                <c:pt idx="1766">
                  <c:v>18895.188933358626</c:v>
                </c:pt>
                <c:pt idx="1767">
                  <c:v>18876.762223814174</c:v>
                </c:pt>
                <c:pt idx="1768">
                  <c:v>18858.341355781671</c:v>
                </c:pt>
                <c:pt idx="1769">
                  <c:v>18839.926322368792</c:v>
                </c:pt>
                <c:pt idx="1770">
                  <c:v>18821.5171166771</c:v>
                </c:pt>
                <c:pt idx="1771">
                  <c:v>18803.113731850917</c:v>
                </c:pt>
                <c:pt idx="1772">
                  <c:v>18784.716161028475</c:v>
                </c:pt>
                <c:pt idx="1773">
                  <c:v>18766.324397317439</c:v>
                </c:pt>
                <c:pt idx="1774">
                  <c:v>18747.93843388047</c:v>
                </c:pt>
                <c:pt idx="1775">
                  <c:v>18729.558263874125</c:v>
                </c:pt>
                <c:pt idx="1776">
                  <c:v>18711.183880454955</c:v>
                </c:pt>
                <c:pt idx="1777">
                  <c:v>18692.815276712299</c:v>
                </c:pt>
                <c:pt idx="1778">
                  <c:v>18674.452445900472</c:v>
                </c:pt>
                <c:pt idx="1779">
                  <c:v>18656.095381194358</c:v>
                </c:pt>
                <c:pt idx="1780">
                  <c:v>18637.744075677187</c:v>
                </c:pt>
                <c:pt idx="1781">
                  <c:v>18619.398522560499</c:v>
                </c:pt>
                <c:pt idx="1782">
                  <c:v>18601.058715013078</c:v>
                </c:pt>
                <c:pt idx="1783">
                  <c:v>18582.724646270897</c:v>
                </c:pt>
                <c:pt idx="1784">
                  <c:v>18564.396309453852</c:v>
                </c:pt>
                <c:pt idx="1785">
                  <c:v>18546.073697822369</c:v>
                </c:pt>
                <c:pt idx="1786">
                  <c:v>18527.756804618544</c:v>
                </c:pt>
                <c:pt idx="1787">
                  <c:v>18509.445622882835</c:v>
                </c:pt>
                <c:pt idx="1788">
                  <c:v>18491.140145979542</c:v>
                </c:pt>
                <c:pt idx="1789">
                  <c:v>18472.840367083547</c:v>
                </c:pt>
                <c:pt idx="1790">
                  <c:v>18454.546279424725</c:v>
                </c:pt>
                <c:pt idx="1791">
                  <c:v>18436.257876177959</c:v>
                </c:pt>
                <c:pt idx="1792">
                  <c:v>18417.975150609785</c:v>
                </c:pt>
                <c:pt idx="1793">
                  <c:v>18399.698096017291</c:v>
                </c:pt>
                <c:pt idx="1794">
                  <c:v>18381.426705508147</c:v>
                </c:pt>
                <c:pt idx="1795">
                  <c:v>18363.160972440543</c:v>
                </c:pt>
                <c:pt idx="1796">
                  <c:v>18344.900890056575</c:v>
                </c:pt>
                <c:pt idx="1797">
                  <c:v>18326.646451561675</c:v>
                </c:pt>
                <c:pt idx="1798">
                  <c:v>18308.397650277377</c:v>
                </c:pt>
                <c:pt idx="1799">
                  <c:v>18290.154479396886</c:v>
                </c:pt>
                <c:pt idx="1800">
                  <c:v>18271.91693229062</c:v>
                </c:pt>
                <c:pt idx="1801">
                  <c:v>18253.685002164009</c:v>
                </c:pt>
                <c:pt idx="1802">
                  <c:v>18235.45868231414</c:v>
                </c:pt>
                <c:pt idx="1803">
                  <c:v>18217.237966068653</c:v>
                </c:pt>
                <c:pt idx="1804">
                  <c:v>18199.022846663531</c:v>
                </c:pt>
                <c:pt idx="1805">
                  <c:v>18180.813317438635</c:v>
                </c:pt>
                <c:pt idx="1806">
                  <c:v>18162.609371703275</c:v>
                </c:pt>
                <c:pt idx="1807">
                  <c:v>18144.411002772864</c:v>
                </c:pt>
                <c:pt idx="1808">
                  <c:v>18126.218203871173</c:v>
                </c:pt>
                <c:pt idx="1809">
                  <c:v>18108.030968411374</c:v>
                </c:pt>
                <c:pt idx="1810">
                  <c:v>18089.84928981277</c:v>
                </c:pt>
                <c:pt idx="1811">
                  <c:v>18071.673161207465</c:v>
                </c:pt>
                <c:pt idx="1812">
                  <c:v>18053.502576039195</c:v>
                </c:pt>
                <c:pt idx="1813">
                  <c:v>18035.337527660038</c:v>
                </c:pt>
                <c:pt idx="1814">
                  <c:v>18017.178009287647</c:v>
                </c:pt>
                <c:pt idx="1815">
                  <c:v>17999.024014524624</c:v>
                </c:pt>
                <c:pt idx="1816">
                  <c:v>17980.875536539741</c:v>
                </c:pt>
                <c:pt idx="1817">
                  <c:v>17962.732568715623</c:v>
                </c:pt>
                <c:pt idx="1818">
                  <c:v>17944.595104502121</c:v>
                </c:pt>
                <c:pt idx="1819">
                  <c:v>17926.463137220759</c:v>
                </c:pt>
                <c:pt idx="1820">
                  <c:v>17908.33666023584</c:v>
                </c:pt>
                <c:pt idx="1821">
                  <c:v>17890.215667003311</c:v>
                </c:pt>
                <c:pt idx="1822">
                  <c:v>17872.100150838596</c:v>
                </c:pt>
                <c:pt idx="1823">
                  <c:v>17853.990105197645</c:v>
                </c:pt>
                <c:pt idx="1824">
                  <c:v>17835.885523456982</c:v>
                </c:pt>
                <c:pt idx="1825">
                  <c:v>17817.786399011449</c:v>
                </c:pt>
                <c:pt idx="1826">
                  <c:v>17799.692725335342</c:v>
                </c:pt>
                <c:pt idx="1827">
                  <c:v>17781.604495872383</c:v>
                </c:pt>
                <c:pt idx="1828">
                  <c:v>17763.521703913557</c:v>
                </c:pt>
                <c:pt idx="1829">
                  <c:v>17745.444343012579</c:v>
                </c:pt>
                <c:pt idx="1830">
                  <c:v>17727.372406570405</c:v>
                </c:pt>
                <c:pt idx="1831">
                  <c:v>17709.305887994113</c:v>
                </c:pt>
                <c:pt idx="1832">
                  <c:v>17691.244780806865</c:v>
                </c:pt>
                <c:pt idx="1833">
                  <c:v>17673.189078452393</c:v>
                </c:pt>
                <c:pt idx="1834">
                  <c:v>17655.138774319439</c:v>
                </c:pt>
                <c:pt idx="1835">
                  <c:v>17637.093861967831</c:v>
                </c:pt>
                <c:pt idx="1836">
                  <c:v>17619.054334829078</c:v>
                </c:pt>
                <c:pt idx="1837">
                  <c:v>17601.020186377471</c:v>
                </c:pt>
                <c:pt idx="1838">
                  <c:v>17582.991410142276</c:v>
                </c:pt>
                <c:pt idx="1839">
                  <c:v>17564.967999536682</c:v>
                </c:pt>
                <c:pt idx="1840">
                  <c:v>17546.949948175505</c:v>
                </c:pt>
                <c:pt idx="1841">
                  <c:v>17528.937249471928</c:v>
                </c:pt>
                <c:pt idx="1842">
                  <c:v>17510.929896955222</c:v>
                </c:pt>
                <c:pt idx="1843">
                  <c:v>17492.927884124118</c:v>
                </c:pt>
                <c:pt idx="1844">
                  <c:v>17474.931204581215</c:v>
                </c:pt>
                <c:pt idx="1845">
                  <c:v>17456.939851764128</c:v>
                </c:pt>
                <c:pt idx="1846">
                  <c:v>17438.953819263243</c:v>
                </c:pt>
                <c:pt idx="1847">
                  <c:v>17420.973100589497</c:v>
                </c:pt>
                <c:pt idx="1848">
                  <c:v>17402.997689321055</c:v>
                </c:pt>
                <c:pt idx="1849">
                  <c:v>17385.02757900552</c:v>
                </c:pt>
                <c:pt idx="1850">
                  <c:v>17367.062763159949</c:v>
                </c:pt>
                <c:pt idx="1851">
                  <c:v>17349.103235417489</c:v>
                </c:pt>
                <c:pt idx="1852">
                  <c:v>17331.148989319641</c:v>
                </c:pt>
                <c:pt idx="1853">
                  <c:v>17313.200018401785</c:v>
                </c:pt>
                <c:pt idx="1854">
                  <c:v>17295.256316327625</c:v>
                </c:pt>
                <c:pt idx="1855">
                  <c:v>17277.317876620327</c:v>
                </c:pt>
                <c:pt idx="1856">
                  <c:v>17259.384692937481</c:v>
                </c:pt>
                <c:pt idx="1857">
                  <c:v>17241.456758893903</c:v>
                </c:pt>
                <c:pt idx="1858">
                  <c:v>17223.534068024983</c:v>
                </c:pt>
                <c:pt idx="1859">
                  <c:v>17205.616613982202</c:v>
                </c:pt>
                <c:pt idx="1860">
                  <c:v>17187.704390410923</c:v>
                </c:pt>
                <c:pt idx="1861">
                  <c:v>17169.797390962634</c:v>
                </c:pt>
                <c:pt idx="1862">
                  <c:v>17151.895609172716</c:v>
                </c:pt>
                <c:pt idx="1863">
                  <c:v>17133.999038790418</c:v>
                </c:pt>
                <c:pt idx="1864">
                  <c:v>17116.107673412222</c:v>
                </c:pt>
                <c:pt idx="1865">
                  <c:v>17098.221506750713</c:v>
                </c:pt>
                <c:pt idx="1866">
                  <c:v>17080.340532377941</c:v>
                </c:pt>
                <c:pt idx="1867">
                  <c:v>17062.464744067587</c:v>
                </c:pt>
                <c:pt idx="1868">
                  <c:v>17044.594135440584</c:v>
                </c:pt>
                <c:pt idx="1869">
                  <c:v>17026.728700185067</c:v>
                </c:pt>
                <c:pt idx="1870">
                  <c:v>17008.868432007515</c:v>
                </c:pt>
                <c:pt idx="1871">
                  <c:v>16991.013324534964</c:v>
                </c:pt>
                <c:pt idx="1872">
                  <c:v>16973.163371608312</c:v>
                </c:pt>
                <c:pt idx="1873">
                  <c:v>16955.318566848488</c:v>
                </c:pt>
                <c:pt idx="1874">
                  <c:v>16937.478903968076</c:v>
                </c:pt>
                <c:pt idx="1875">
                  <c:v>16919.644376722426</c:v>
                </c:pt>
                <c:pt idx="1876">
                  <c:v>16901.814978824121</c:v>
                </c:pt>
                <c:pt idx="1877">
                  <c:v>16883.990704028518</c:v>
                </c:pt>
                <c:pt idx="1878">
                  <c:v>16866.171546084861</c:v>
                </c:pt>
                <c:pt idx="1879">
                  <c:v>16848.357498711841</c:v>
                </c:pt>
                <c:pt idx="1880">
                  <c:v>16830.548555732024</c:v>
                </c:pt>
                <c:pt idx="1881">
                  <c:v>16812.744710864103</c:v>
                </c:pt>
                <c:pt idx="1882">
                  <c:v>16794.945957881762</c:v>
                </c:pt>
                <c:pt idx="1883">
                  <c:v>16777.152290601462</c:v>
                </c:pt>
                <c:pt idx="1884">
                  <c:v>16759.36370278466</c:v>
                </c:pt>
                <c:pt idx="1885">
                  <c:v>16741.580188198932</c:v>
                </c:pt>
                <c:pt idx="1886">
                  <c:v>16723.801740740171</c:v>
                </c:pt>
                <c:pt idx="1887">
                  <c:v>16706.028354114846</c:v>
                </c:pt>
                <c:pt idx="1888">
                  <c:v>16688.260022231068</c:v>
                </c:pt>
                <c:pt idx="1889">
                  <c:v>16670.496738831971</c:v>
                </c:pt>
                <c:pt idx="1890">
                  <c:v>16652.738497825663</c:v>
                </c:pt>
                <c:pt idx="1891">
                  <c:v>16634.98529301638</c:v>
                </c:pt>
                <c:pt idx="1892">
                  <c:v>16617.237118251131</c:v>
                </c:pt>
                <c:pt idx="1893">
                  <c:v>16599.49396734637</c:v>
                </c:pt>
                <c:pt idx="1894">
                  <c:v>16581.755834204097</c:v>
                </c:pt>
                <c:pt idx="1895">
                  <c:v>16564.022712720202</c:v>
                </c:pt>
                <c:pt idx="1896">
                  <c:v>16546.294596711137</c:v>
                </c:pt>
                <c:pt idx="1897">
                  <c:v>16528.571480109458</c:v>
                </c:pt>
                <c:pt idx="1898">
                  <c:v>16510.853356853826</c:v>
                </c:pt>
                <c:pt idx="1899">
                  <c:v>16493.14022071792</c:v>
                </c:pt>
                <c:pt idx="1900">
                  <c:v>16475.432065677065</c:v>
                </c:pt>
                <c:pt idx="1901">
                  <c:v>16457.728885688255</c:v>
                </c:pt>
                <c:pt idx="1902">
                  <c:v>16440.030674604601</c:v>
                </c:pt>
                <c:pt idx="1903">
                  <c:v>16422.337426383099</c:v>
                </c:pt>
                <c:pt idx="1904">
                  <c:v>16404.649134974632</c:v>
                </c:pt>
                <c:pt idx="1905">
                  <c:v>16386.965794311745</c:v>
                </c:pt>
                <c:pt idx="1906">
                  <c:v>16369.287398345323</c:v>
                </c:pt>
                <c:pt idx="1907">
                  <c:v>16351.613941032356</c:v>
                </c:pt>
                <c:pt idx="1908">
                  <c:v>16333.945416372606</c:v>
                </c:pt>
                <c:pt idx="1909">
                  <c:v>16316.281818347506</c:v>
                </c:pt>
                <c:pt idx="1910">
                  <c:v>16298.623140907937</c:v>
                </c:pt>
                <c:pt idx="1911">
                  <c:v>16280.969378084214</c:v>
                </c:pt>
                <c:pt idx="1912">
                  <c:v>16263.320523814995</c:v>
                </c:pt>
                <c:pt idx="1913">
                  <c:v>16245.676572167256</c:v>
                </c:pt>
                <c:pt idx="1914">
                  <c:v>16228.037517177425</c:v>
                </c:pt>
                <c:pt idx="1915">
                  <c:v>16210.403352784157</c:v>
                </c:pt>
                <c:pt idx="1916">
                  <c:v>16192.774073127754</c:v>
                </c:pt>
                <c:pt idx="1917">
                  <c:v>16175.149672183536</c:v>
                </c:pt>
                <c:pt idx="1918">
                  <c:v>16157.530144042919</c:v>
                </c:pt>
                <c:pt idx="1919">
                  <c:v>16139.915482693446</c:v>
                </c:pt>
                <c:pt idx="1920">
                  <c:v>16122.305682275417</c:v>
                </c:pt>
                <c:pt idx="1921">
                  <c:v>16104.700736886354</c:v>
                </c:pt>
                <c:pt idx="1922">
                  <c:v>16087.100640519913</c:v>
                </c:pt>
                <c:pt idx="1923">
                  <c:v>16069.505387346942</c:v>
                </c:pt>
                <c:pt idx="1924">
                  <c:v>16051.914971434415</c:v>
                </c:pt>
                <c:pt idx="1925">
                  <c:v>16034.329386904303</c:v>
                </c:pt>
                <c:pt idx="1926">
                  <c:v>16016.748627872457</c:v>
                </c:pt>
                <c:pt idx="1927">
                  <c:v>15999.172688436409</c:v>
                </c:pt>
                <c:pt idx="1928">
                  <c:v>15981.601562748676</c:v>
                </c:pt>
                <c:pt idx="1929">
                  <c:v>15964.035244943443</c:v>
                </c:pt>
                <c:pt idx="1930">
                  <c:v>15946.473729270994</c:v>
                </c:pt>
                <c:pt idx="1931">
                  <c:v>15928.917009792196</c:v>
                </c:pt>
                <c:pt idx="1932">
                  <c:v>15911.365080677895</c:v>
                </c:pt>
                <c:pt idx="1933">
                  <c:v>15893.81793610505</c:v>
                </c:pt>
                <c:pt idx="1934">
                  <c:v>15876.275570305614</c:v>
                </c:pt>
                <c:pt idx="1935">
                  <c:v>15858.737977493207</c:v>
                </c:pt>
                <c:pt idx="1936">
                  <c:v>15841.205151777576</c:v>
                </c:pt>
                <c:pt idx="1937">
                  <c:v>15823.677087494545</c:v>
                </c:pt>
                <c:pt idx="1938">
                  <c:v>15806.153778741642</c:v>
                </c:pt>
                <c:pt idx="1939">
                  <c:v>15788.635219928014</c:v>
                </c:pt>
                <c:pt idx="1940">
                  <c:v>15771.121405065644</c:v>
                </c:pt>
                <c:pt idx="1941">
                  <c:v>15753.612328563679</c:v>
                </c:pt>
                <c:pt idx="1942">
                  <c:v>15736.107984690732</c:v>
                </c:pt>
                <c:pt idx="1943">
                  <c:v>15718.608367611541</c:v>
                </c:pt>
                <c:pt idx="1944">
                  <c:v>15701.113471655824</c:v>
                </c:pt>
                <c:pt idx="1945">
                  <c:v>15683.623291159403</c:v>
                </c:pt>
                <c:pt idx="1946">
                  <c:v>15666.13782034201</c:v>
                </c:pt>
                <c:pt idx="1947">
                  <c:v>15648.657053563911</c:v>
                </c:pt>
                <c:pt idx="1948">
                  <c:v>15631.180985105939</c:v>
                </c:pt>
                <c:pt idx="1949">
                  <c:v>15613.709609328358</c:v>
                </c:pt>
                <c:pt idx="1950">
                  <c:v>15596.242920524222</c:v>
                </c:pt>
                <c:pt idx="1951">
                  <c:v>15578.780913066021</c:v>
                </c:pt>
                <c:pt idx="1952">
                  <c:v>15561.323581295685</c:v>
                </c:pt>
                <c:pt idx="1953">
                  <c:v>15543.870919555153</c:v>
                </c:pt>
                <c:pt idx="1954">
                  <c:v>15526.422922290232</c:v>
                </c:pt>
                <c:pt idx="1955">
                  <c:v>15508.979583793976</c:v>
                </c:pt>
                <c:pt idx="1956">
                  <c:v>15491.540898475532</c:v>
                </c:pt>
                <c:pt idx="1957">
                  <c:v>15474.106860823482</c:v>
                </c:pt>
                <c:pt idx="1958">
                  <c:v>15456.677465112549</c:v>
                </c:pt>
                <c:pt idx="1959">
                  <c:v>15439.252705892413</c:v>
                </c:pt>
                <c:pt idx="1960">
                  <c:v>15421.832577523342</c:v>
                </c:pt>
                <c:pt idx="1961">
                  <c:v>15404.417074396153</c:v>
                </c:pt>
                <c:pt idx="1962">
                  <c:v>15387.006191127743</c:v>
                </c:pt>
                <c:pt idx="1963">
                  <c:v>15369.599922023381</c:v>
                </c:pt>
                <c:pt idx="1964">
                  <c:v>15352.19826157776</c:v>
                </c:pt>
                <c:pt idx="1965">
                  <c:v>15334.801204328343</c:v>
                </c:pt>
                <c:pt idx="1966">
                  <c:v>15317.40874474538</c:v>
                </c:pt>
                <c:pt idx="1967">
                  <c:v>15300.020877231909</c:v>
                </c:pt>
                <c:pt idx="1968">
                  <c:v>15282.637596465926</c:v>
                </c:pt>
                <c:pt idx="1969">
                  <c:v>15265.25889689935</c:v>
                </c:pt>
                <c:pt idx="1970">
                  <c:v>15247.884773014652</c:v>
                </c:pt>
                <c:pt idx="1971">
                  <c:v>15230.515219422616</c:v>
                </c:pt>
                <c:pt idx="1972">
                  <c:v>15213.150230593494</c:v>
                </c:pt>
                <c:pt idx="1973">
                  <c:v>15195.789801174731</c:v>
                </c:pt>
                <c:pt idx="1974">
                  <c:v>15178.433925679346</c:v>
                </c:pt>
                <c:pt idx="1975">
                  <c:v>15161.082598724241</c:v>
                </c:pt>
                <c:pt idx="1976">
                  <c:v>15143.735814883532</c:v>
                </c:pt>
                <c:pt idx="1977">
                  <c:v>15126.393568761896</c:v>
                </c:pt>
                <c:pt idx="1978">
                  <c:v>15109.055854994562</c:v>
                </c:pt>
                <c:pt idx="1979">
                  <c:v>15091.722668198421</c:v>
                </c:pt>
                <c:pt idx="1980">
                  <c:v>15074.394002984262</c:v>
                </c:pt>
                <c:pt idx="1981">
                  <c:v>15057.069854005638</c:v>
                </c:pt>
                <c:pt idx="1982">
                  <c:v>15039.750215909997</c:v>
                </c:pt>
                <c:pt idx="1983">
                  <c:v>15022.435083485319</c:v>
                </c:pt>
                <c:pt idx="1984">
                  <c:v>15005.124451220187</c:v>
                </c:pt>
                <c:pt idx="1985">
                  <c:v>14987.81831392702</c:v>
                </c:pt>
                <c:pt idx="1986">
                  <c:v>14970.51666627771</c:v>
                </c:pt>
                <c:pt idx="1987">
                  <c:v>14953.219502999131</c:v>
                </c:pt>
                <c:pt idx="1988">
                  <c:v>14935.926818763171</c:v>
                </c:pt>
                <c:pt idx="1989">
                  <c:v>14918.638608333373</c:v>
                </c:pt>
                <c:pt idx="1990">
                  <c:v>14901.354866479387</c:v>
                </c:pt>
                <c:pt idx="1991">
                  <c:v>14884.07558788532</c:v>
                </c:pt>
                <c:pt idx="1992">
                  <c:v>14866.800767388033</c:v>
                </c:pt>
                <c:pt idx="1993">
                  <c:v>14849.530399793843</c:v>
                </c:pt>
                <c:pt idx="1994">
                  <c:v>14832.264479768523</c:v>
                </c:pt>
                <c:pt idx="1995">
                  <c:v>14815.003002240588</c:v>
                </c:pt>
                <c:pt idx="1996">
                  <c:v>14797.745961912482</c:v>
                </c:pt>
                <c:pt idx="1997">
                  <c:v>14780.493353737158</c:v>
                </c:pt>
                <c:pt idx="1998">
                  <c:v>14763.245172380393</c:v>
                </c:pt>
                <c:pt idx="1999">
                  <c:v>14746.001412892911</c:v>
                </c:pt>
                <c:pt idx="2000">
                  <c:v>14728.762069952707</c:v>
                </c:pt>
                <c:pt idx="2001">
                  <c:v>14711.527138512738</c:v>
                </c:pt>
                <c:pt idx="2002">
                  <c:v>14694.29661347097</c:v>
                </c:pt>
                <c:pt idx="2003">
                  <c:v>14677.070489670376</c:v>
                </c:pt>
                <c:pt idx="2004">
                  <c:v>14659.848762021142</c:v>
                </c:pt>
                <c:pt idx="2005">
                  <c:v>14642.631425439566</c:v>
                </c:pt>
                <c:pt idx="2006">
                  <c:v>14625.418474884711</c:v>
                </c:pt>
                <c:pt idx="2007">
                  <c:v>14608.209905333979</c:v>
                </c:pt>
                <c:pt idx="2008">
                  <c:v>14591.005711648673</c:v>
                </c:pt>
                <c:pt idx="2009">
                  <c:v>14573.805888781751</c:v>
                </c:pt>
                <c:pt idx="2010">
                  <c:v>14556.610431838924</c:v>
                </c:pt>
                <c:pt idx="2011">
                  <c:v>14539.419335650948</c:v>
                </c:pt>
                <c:pt idx="2012">
                  <c:v>14522.232595341862</c:v>
                </c:pt>
                <c:pt idx="2013">
                  <c:v>14505.050205882957</c:v>
                </c:pt>
                <c:pt idx="2014">
                  <c:v>14487.872162263853</c:v>
                </c:pt>
                <c:pt idx="2015">
                  <c:v>14470.698459541378</c:v>
                </c:pt>
                <c:pt idx="2016">
                  <c:v>14453.529092815135</c:v>
                </c:pt>
                <c:pt idx="2017">
                  <c:v>14436.364057105297</c:v>
                </c:pt>
                <c:pt idx="2018">
                  <c:v>14419.203347450361</c:v>
                </c:pt>
                <c:pt idx="2019">
                  <c:v>14402.046958980482</c:v>
                </c:pt>
                <c:pt idx="2020">
                  <c:v>14384.8948867586</c:v>
                </c:pt>
                <c:pt idx="2021">
                  <c:v>14367.747125988193</c:v>
                </c:pt>
                <c:pt idx="2022">
                  <c:v>14350.603671671101</c:v>
                </c:pt>
                <c:pt idx="2023">
                  <c:v>14333.464519047458</c:v>
                </c:pt>
                <c:pt idx="2024">
                  <c:v>14316.329663192431</c:v>
                </c:pt>
                <c:pt idx="2025">
                  <c:v>14299.199099285051</c:v>
                </c:pt>
                <c:pt idx="2026">
                  <c:v>14282.072822534907</c:v>
                </c:pt>
                <c:pt idx="2027">
                  <c:v>14264.950828108813</c:v>
                </c:pt>
                <c:pt idx="2028">
                  <c:v>14247.833111155252</c:v>
                </c:pt>
                <c:pt idx="2029">
                  <c:v>14230.71966701213</c:v>
                </c:pt>
                <c:pt idx="2030">
                  <c:v>14213.610490754605</c:v>
                </c:pt>
                <c:pt idx="2031">
                  <c:v>14196.50557774502</c:v>
                </c:pt>
                <c:pt idx="2032">
                  <c:v>14179.40492316852</c:v>
                </c:pt>
                <c:pt idx="2033">
                  <c:v>14162.308522332456</c:v>
                </c:pt>
                <c:pt idx="2034">
                  <c:v>14145.216370501406</c:v>
                </c:pt>
                <c:pt idx="2035">
                  <c:v>14128.128462946061</c:v>
                </c:pt>
                <c:pt idx="2036">
                  <c:v>14111.044794955436</c:v>
                </c:pt>
                <c:pt idx="2037">
                  <c:v>14093.96536193465</c:v>
                </c:pt>
                <c:pt idx="2038">
                  <c:v>14076.890159111616</c:v>
                </c:pt>
                <c:pt idx="2039">
                  <c:v>14059.819181952553</c:v>
                </c:pt>
                <c:pt idx="2040">
                  <c:v>14042.752425697598</c:v>
                </c:pt>
                <c:pt idx="2041">
                  <c:v>14025.689885788523</c:v>
                </c:pt>
                <c:pt idx="2042">
                  <c:v>14008.631557526571</c:v>
                </c:pt>
                <c:pt idx="2043">
                  <c:v>13991.577436463502</c:v>
                </c:pt>
                <c:pt idx="2044">
                  <c:v>13974.527517851671</c:v>
                </c:pt>
                <c:pt idx="2045">
                  <c:v>13957.481797279501</c:v>
                </c:pt>
                <c:pt idx="2046">
                  <c:v>13940.44027006045</c:v>
                </c:pt>
                <c:pt idx="2047">
                  <c:v>13923.402931672956</c:v>
                </c:pt>
                <c:pt idx="2048">
                  <c:v>13906.369777626007</c:v>
                </c:pt>
                <c:pt idx="2049">
                  <c:v>13889.340803398038</c:v>
                </c:pt>
                <c:pt idx="2050">
                  <c:v>13872.316004430822</c:v>
                </c:pt>
                <c:pt idx="2051">
                  <c:v>13855.295376343336</c:v>
                </c:pt>
                <c:pt idx="2052">
                  <c:v>13838.27891455291</c:v>
                </c:pt>
                <c:pt idx="2053">
                  <c:v>13821.266614641856</c:v>
                </c:pt>
                <c:pt idx="2054">
                  <c:v>13804.25847213749</c:v>
                </c:pt>
                <c:pt idx="2055">
                  <c:v>13787.254482695445</c:v>
                </c:pt>
                <c:pt idx="2056">
                  <c:v>13770.254641781939</c:v>
                </c:pt>
                <c:pt idx="2057">
                  <c:v>13753.258945077045</c:v>
                </c:pt>
                <c:pt idx="2058">
                  <c:v>13736.267388156963</c:v>
                </c:pt>
                <c:pt idx="2059">
                  <c:v>13719.279966677324</c:v>
                </c:pt>
                <c:pt idx="2060">
                  <c:v>13702.29667622655</c:v>
                </c:pt>
                <c:pt idx="2061">
                  <c:v>13685.317512545816</c:v>
                </c:pt>
                <c:pt idx="2062">
                  <c:v>13668.342471162441</c:v>
                </c:pt>
                <c:pt idx="2063">
                  <c:v>13651.371547915363</c:v>
                </c:pt>
                <c:pt idx="2064">
                  <c:v>13634.404738429666</c:v>
                </c:pt>
                <c:pt idx="2065">
                  <c:v>13617.442038397641</c:v>
                </c:pt>
                <c:pt idx="2066">
                  <c:v>13600.483443578798</c:v>
                </c:pt>
                <c:pt idx="2067">
                  <c:v>13583.528949750971</c:v>
                </c:pt>
                <c:pt idx="2068">
                  <c:v>13566.578552649227</c:v>
                </c:pt>
                <c:pt idx="2069">
                  <c:v>13549.632248014743</c:v>
                </c:pt>
                <c:pt idx="2070">
                  <c:v>13532.690031643686</c:v>
                </c:pt>
                <c:pt idx="2071">
                  <c:v>13515.751899393324</c:v>
                </c:pt>
                <c:pt idx="2072">
                  <c:v>13498.817847029277</c:v>
                </c:pt>
                <c:pt idx="2073">
                  <c:v>13481.887870384371</c:v>
                </c:pt>
                <c:pt idx="2074">
                  <c:v>13464.961965419754</c:v>
                </c:pt>
                <c:pt idx="2075">
                  <c:v>13448.040127809385</c:v>
                </c:pt>
                <c:pt idx="2076">
                  <c:v>13431.122353636614</c:v>
                </c:pt>
                <c:pt idx="2077">
                  <c:v>13414.208638636508</c:v>
                </c:pt>
                <c:pt idx="2078">
                  <c:v>13397.29897878243</c:v>
                </c:pt>
                <c:pt idx="2079">
                  <c:v>13380.393370041633</c:v>
                </c:pt>
                <c:pt idx="2080">
                  <c:v>13363.49180830194</c:v>
                </c:pt>
                <c:pt idx="2081">
                  <c:v>13346.594289567267</c:v>
                </c:pt>
                <c:pt idx="2082">
                  <c:v>13329.700809762093</c:v>
                </c:pt>
                <c:pt idx="2083">
                  <c:v>13312.811364926998</c:v>
                </c:pt>
                <c:pt idx="2084">
                  <c:v>13295.925951023126</c:v>
                </c:pt>
                <c:pt idx="2085">
                  <c:v>13279.044564188815</c:v>
                </c:pt>
                <c:pt idx="2086">
                  <c:v>13262.167200263004</c:v>
                </c:pt>
                <c:pt idx="2087">
                  <c:v>13245.293855457357</c:v>
                </c:pt>
                <c:pt idx="2088">
                  <c:v>13228.424525855224</c:v>
                </c:pt>
                <c:pt idx="2089">
                  <c:v>13211.559207411638</c:v>
                </c:pt>
                <c:pt idx="2090">
                  <c:v>13194.697896368809</c:v>
                </c:pt>
                <c:pt idx="2091">
                  <c:v>13177.840588767318</c:v>
                </c:pt>
                <c:pt idx="2092">
                  <c:v>13160.987280745505</c:v>
                </c:pt>
                <c:pt idx="2093">
                  <c:v>13144.137968496701</c:v>
                </c:pt>
                <c:pt idx="2094">
                  <c:v>13127.292648159246</c:v>
                </c:pt>
                <c:pt idx="2095">
                  <c:v>13110.451315963133</c:v>
                </c:pt>
                <c:pt idx="2096">
                  <c:v>13093.613968071146</c:v>
                </c:pt>
                <c:pt idx="2097">
                  <c:v>13076.780600725497</c:v>
                </c:pt>
                <c:pt idx="2098">
                  <c:v>13059.951210113406</c:v>
                </c:pt>
                <c:pt idx="2099">
                  <c:v>13043.125792525972</c:v>
                </c:pt>
                <c:pt idx="2100">
                  <c:v>13026.304344260401</c:v>
                </c:pt>
                <c:pt idx="2101">
                  <c:v>13009.486861571126</c:v>
                </c:pt>
                <c:pt idx="2102">
                  <c:v>12992.673340816455</c:v>
                </c:pt>
                <c:pt idx="2103">
                  <c:v>12975.863778214161</c:v>
                </c:pt>
                <c:pt idx="2104">
                  <c:v>12959.058170195876</c:v>
                </c:pt>
                <c:pt idx="2105">
                  <c:v>12942.256513077136</c:v>
                </c:pt>
                <c:pt idx="2106">
                  <c:v>12925.45880322847</c:v>
                </c:pt>
                <c:pt idx="2107">
                  <c:v>12908.665037087618</c:v>
                </c:pt>
                <c:pt idx="2108">
                  <c:v>12891.875210988448</c:v>
                </c:pt>
                <c:pt idx="2109">
                  <c:v>12875.089321423695</c:v>
                </c:pt>
                <c:pt idx="2110">
                  <c:v>12858.307364794435</c:v>
                </c:pt>
                <c:pt idx="2111">
                  <c:v>12841.529337568963</c:v>
                </c:pt>
                <c:pt idx="2112">
                  <c:v>12824.755236209461</c:v>
                </c:pt>
                <c:pt idx="2113">
                  <c:v>12807.985057257541</c:v>
                </c:pt>
                <c:pt idx="2114">
                  <c:v>12791.21879722427</c:v>
                </c:pt>
                <c:pt idx="2115">
                  <c:v>12774.456452602379</c:v>
                </c:pt>
                <c:pt idx="2116">
                  <c:v>12757.698019939595</c:v>
                </c:pt>
                <c:pt idx="2117">
                  <c:v>12740.943495826412</c:v>
                </c:pt>
                <c:pt idx="2118">
                  <c:v>12724.192876847217</c:v>
                </c:pt>
                <c:pt idx="2119">
                  <c:v>12707.446159641391</c:v>
                </c:pt>
                <c:pt idx="2120">
                  <c:v>12690.703340793318</c:v>
                </c:pt>
                <c:pt idx="2121">
                  <c:v>12673.964416905714</c:v>
                </c:pt>
                <c:pt idx="2122">
                  <c:v>12657.229384697393</c:v>
                </c:pt>
                <c:pt idx="2123">
                  <c:v>12640.498240832172</c:v>
                </c:pt>
                <c:pt idx="2124">
                  <c:v>12623.770981979982</c:v>
                </c:pt>
                <c:pt idx="2125">
                  <c:v>12607.047604865746</c:v>
                </c:pt>
                <c:pt idx="2126">
                  <c:v>12590.328106232711</c:v>
                </c:pt>
                <c:pt idx="2127">
                  <c:v>12573.612482818024</c:v>
                </c:pt>
                <c:pt idx="2128">
                  <c:v>12556.900731426036</c:v>
                </c:pt>
                <c:pt idx="2129">
                  <c:v>12540.192848769449</c:v>
                </c:pt>
                <c:pt idx="2130">
                  <c:v>12523.488831719831</c:v>
                </c:pt>
                <c:pt idx="2131">
                  <c:v>12506.788677093757</c:v>
                </c:pt>
                <c:pt idx="2132">
                  <c:v>12490.09238173835</c:v>
                </c:pt>
                <c:pt idx="2133">
                  <c:v>12473.399942470187</c:v>
                </c:pt>
                <c:pt idx="2134">
                  <c:v>12456.711356246378</c:v>
                </c:pt>
                <c:pt idx="2135">
                  <c:v>12440.026619932378</c:v>
                </c:pt>
                <c:pt idx="2136">
                  <c:v>12423.345730375315</c:v>
                </c:pt>
                <c:pt idx="2137">
                  <c:v>12406.668684660612</c:v>
                </c:pt>
                <c:pt idx="2138">
                  <c:v>12389.995479659836</c:v>
                </c:pt>
                <c:pt idx="2139">
                  <c:v>12373.326112336206</c:v>
                </c:pt>
                <c:pt idx="2140">
                  <c:v>12356.660579744599</c:v>
                </c:pt>
                <c:pt idx="2141">
                  <c:v>12339.998878909333</c:v>
                </c:pt>
                <c:pt idx="2142">
                  <c:v>12323.341006811961</c:v>
                </c:pt>
                <c:pt idx="2143">
                  <c:v>12306.686960525689</c:v>
                </c:pt>
                <c:pt idx="2144">
                  <c:v>12290.036737154267</c:v>
                </c:pt>
                <c:pt idx="2145">
                  <c:v>12273.390333722022</c:v>
                </c:pt>
                <c:pt idx="2146">
                  <c:v>12256.747747430471</c:v>
                </c:pt>
                <c:pt idx="2147">
                  <c:v>12240.108975389478</c:v>
                </c:pt>
                <c:pt idx="2148">
                  <c:v>12223.474014751682</c:v>
                </c:pt>
                <c:pt idx="2149">
                  <c:v>12206.842862675829</c:v>
                </c:pt>
                <c:pt idx="2150">
                  <c:v>12190.215516338998</c:v>
                </c:pt>
                <c:pt idx="2151">
                  <c:v>12173.591973089353</c:v>
                </c:pt>
                <c:pt idx="2152">
                  <c:v>12156.972230024538</c:v>
                </c:pt>
                <c:pt idx="2153">
                  <c:v>12140.356284431613</c:v>
                </c:pt>
                <c:pt idx="2154">
                  <c:v>12123.744133628195</c:v>
                </c:pt>
                <c:pt idx="2155">
                  <c:v>12107.135774840241</c:v>
                </c:pt>
                <c:pt idx="2156">
                  <c:v>12090.531205483128</c:v>
                </c:pt>
                <c:pt idx="2157">
                  <c:v>12073.93042285614</c:v>
                </c:pt>
                <c:pt idx="2158">
                  <c:v>12057.333424301327</c:v>
                </c:pt>
                <c:pt idx="2159">
                  <c:v>12040.740207191297</c:v>
                </c:pt>
                <c:pt idx="2160">
                  <c:v>12024.150768990306</c:v>
                </c:pt>
                <c:pt idx="2161">
                  <c:v>12007.565106997637</c:v>
                </c:pt>
                <c:pt idx="2162">
                  <c:v>11990.983218787536</c:v>
                </c:pt>
                <c:pt idx="2163">
                  <c:v>11974.405101732602</c:v>
                </c:pt>
                <c:pt idx="2164">
                  <c:v>11957.830753394861</c:v>
                </c:pt>
                <c:pt idx="2165">
                  <c:v>11941.260171244678</c:v>
                </c:pt>
                <c:pt idx="2166">
                  <c:v>11924.693352819637</c:v>
                </c:pt>
                <c:pt idx="2167">
                  <c:v>11908.130295626766</c:v>
                </c:pt>
                <c:pt idx="2168">
                  <c:v>11891.570997319741</c:v>
                </c:pt>
                <c:pt idx="2169">
                  <c:v>11875.01545537504</c:v>
                </c:pt>
                <c:pt idx="2170">
                  <c:v>11858.46366753188</c:v>
                </c:pt>
                <c:pt idx="2171">
                  <c:v>11841.915631291184</c:v>
                </c:pt>
                <c:pt idx="2172">
                  <c:v>11825.37134446549</c:v>
                </c:pt>
                <c:pt idx="2173">
                  <c:v>11808.830804604599</c:v>
                </c:pt>
                <c:pt idx="2174">
                  <c:v>11792.294009545494</c:v>
                </c:pt>
                <c:pt idx="2175">
                  <c:v>11775.760956813538</c:v>
                </c:pt>
                <c:pt idx="2176">
                  <c:v>11759.231644319028</c:v>
                </c:pt>
                <c:pt idx="2177">
                  <c:v>11742.706069758418</c:v>
                </c:pt>
                <c:pt idx="2178">
                  <c:v>11726.184230883146</c:v>
                </c:pt>
                <c:pt idx="2179">
                  <c:v>11709.666125658503</c:v>
                </c:pt>
                <c:pt idx="2180">
                  <c:v>11693.151751738167</c:v>
                </c:pt>
                <c:pt idx="2181">
                  <c:v>11676.641107099656</c:v>
                </c:pt>
                <c:pt idx="2182">
                  <c:v>11660.134189555511</c:v>
                </c:pt>
                <c:pt idx="2183">
                  <c:v>11643.630997034365</c:v>
                </c:pt>
                <c:pt idx="2184">
                  <c:v>11627.131527397642</c:v>
                </c:pt>
                <c:pt idx="2185">
                  <c:v>11610.63577869618</c:v>
                </c:pt>
                <c:pt idx="2186">
                  <c:v>11594.143748828064</c:v>
                </c:pt>
                <c:pt idx="2187">
                  <c:v>11577.655435819694</c:v>
                </c:pt>
                <c:pt idx="2188">
                  <c:v>11561.170837630254</c:v>
                </c:pt>
                <c:pt idx="2189">
                  <c:v>11544.689952316694</c:v>
                </c:pt>
                <c:pt idx="2190">
                  <c:v>11528.212778039837</c:v>
                </c:pt>
                <c:pt idx="2191">
                  <c:v>11511.739312709989</c:v>
                </c:pt>
                <c:pt idx="2192">
                  <c:v>11495.269554524633</c:v>
                </c:pt>
                <c:pt idx="2193">
                  <c:v>11478.803501650704</c:v>
                </c:pt>
                <c:pt idx="2194">
                  <c:v>11462.341152175703</c:v>
                </c:pt>
                <c:pt idx="2195">
                  <c:v>11445.882504303223</c:v>
                </c:pt>
                <c:pt idx="2196">
                  <c:v>11429.42755620631</c:v>
                </c:pt>
                <c:pt idx="2197">
                  <c:v>11412.97630612522</c:v>
                </c:pt>
                <c:pt idx="2198">
                  <c:v>11396.528752281878</c:v>
                </c:pt>
                <c:pt idx="2199">
                  <c:v>11380.084893014304</c:v>
                </c:pt>
                <c:pt idx="2200">
                  <c:v>11363.644726581084</c:v>
                </c:pt>
                <c:pt idx="2201">
                  <c:v>11347.208251271357</c:v>
                </c:pt>
                <c:pt idx="2202">
                  <c:v>11330.775465429253</c:v>
                </c:pt>
                <c:pt idx="2203">
                  <c:v>11314.346367429454</c:v>
                </c:pt>
                <c:pt idx="2204">
                  <c:v>11297.920955677191</c:v>
                </c:pt>
                <c:pt idx="2205">
                  <c:v>11281.499228608249</c:v>
                </c:pt>
                <c:pt idx="2206">
                  <c:v>11265.081184578976</c:v>
                </c:pt>
                <c:pt idx="2207">
                  <c:v>11248.666822086259</c:v>
                </c:pt>
                <c:pt idx="2208">
                  <c:v>11232.256139645317</c:v>
                </c:pt>
                <c:pt idx="2209">
                  <c:v>11215.849135765251</c:v>
                </c:pt>
                <c:pt idx="2210">
                  <c:v>11199.445808955168</c:v>
                </c:pt>
                <c:pt idx="2211">
                  <c:v>11183.04615776695</c:v>
                </c:pt>
                <c:pt idx="2212">
                  <c:v>11166.650180819683</c:v>
                </c:pt>
                <c:pt idx="2213">
                  <c:v>11150.257876738568</c:v>
                </c:pt>
                <c:pt idx="2214">
                  <c:v>11133.86924403271</c:v>
                </c:pt>
                <c:pt idx="2215">
                  <c:v>11117.484281510619</c:v>
                </c:pt>
                <c:pt idx="2216">
                  <c:v>11101.102987791382</c:v>
                </c:pt>
                <c:pt idx="2217">
                  <c:v>11084.725361561303</c:v>
                </c:pt>
                <c:pt idx="2218">
                  <c:v>11068.351401610558</c:v>
                </c:pt>
                <c:pt idx="2219">
                  <c:v>11051.981106601008</c:v>
                </c:pt>
                <c:pt idx="2220">
                  <c:v>11035.614475457254</c:v>
                </c:pt>
                <c:pt idx="2221">
                  <c:v>11019.251506902261</c:v>
                </c:pt>
                <c:pt idx="2222">
                  <c:v>11002.892199799528</c:v>
                </c:pt>
                <c:pt idx="2223">
                  <c:v>10986.536552945339</c:v>
                </c:pt>
                <c:pt idx="2224">
                  <c:v>10970.184565239857</c:v>
                </c:pt>
                <c:pt idx="2225">
                  <c:v>10953.836235674895</c:v>
                </c:pt>
                <c:pt idx="2226">
                  <c:v>10937.49156316283</c:v>
                </c:pt>
                <c:pt idx="2227">
                  <c:v>10921.150546616047</c:v>
                </c:pt>
                <c:pt idx="2228">
                  <c:v>10904.813184995808</c:v>
                </c:pt>
                <c:pt idx="2229">
                  <c:v>10888.479477477231</c:v>
                </c:pt>
                <c:pt idx="2230">
                  <c:v>10872.149422917706</c:v>
                </c:pt>
                <c:pt idx="2231">
                  <c:v>10855.823020437361</c:v>
                </c:pt>
                <c:pt idx="2232">
                  <c:v>10839.500269205206</c:v>
                </c:pt>
                <c:pt idx="2233">
                  <c:v>10823.181168316927</c:v>
                </c:pt>
                <c:pt idx="2234">
                  <c:v>10806.865716837661</c:v>
                </c:pt>
                <c:pt idx="2235">
                  <c:v>10790.553914009743</c:v>
                </c:pt>
                <c:pt idx="2236">
                  <c:v>10774.24575904495</c:v>
                </c:pt>
                <c:pt idx="2237">
                  <c:v>10757.941251100076</c:v>
                </c:pt>
                <c:pt idx="2238">
                  <c:v>10741.640389454111</c:v>
                </c:pt>
                <c:pt idx="2239">
                  <c:v>10725.343173398271</c:v>
                </c:pt>
                <c:pt idx="2240">
                  <c:v>10709.049602315425</c:v>
                </c:pt>
                <c:pt idx="2241">
                  <c:v>10692.75967536236</c:v>
                </c:pt>
                <c:pt idx="2242">
                  <c:v>10676.47339205637</c:v>
                </c:pt>
                <c:pt idx="2243">
                  <c:v>10660.190751688669</c:v>
                </c:pt>
                <c:pt idx="2244">
                  <c:v>10643.911753721557</c:v>
                </c:pt>
                <c:pt idx="2245">
                  <c:v>10627.636397592896</c:v>
                </c:pt>
                <c:pt idx="2246">
                  <c:v>10611.364682795534</c:v>
                </c:pt>
                <c:pt idx="2247">
                  <c:v>10595.096608755113</c:v>
                </c:pt>
                <c:pt idx="2248">
                  <c:v>10578.832175037807</c:v>
                </c:pt>
                <c:pt idx="2249">
                  <c:v>10562.571381191457</c:v>
                </c:pt>
                <c:pt idx="2250">
                  <c:v>10546.314226812792</c:v>
                </c:pt>
                <c:pt idx="2251">
                  <c:v>10530.060711498536</c:v>
                </c:pt>
                <c:pt idx="2252">
                  <c:v>10513.810834833193</c:v>
                </c:pt>
                <c:pt idx="2253">
                  <c:v>10497.564596529584</c:v>
                </c:pt>
                <c:pt idx="2254">
                  <c:v>10481.321996282197</c:v>
                </c:pt>
                <c:pt idx="2255">
                  <c:v>10465.083033791632</c:v>
                </c:pt>
                <c:pt idx="2256">
                  <c:v>10448.84770883792</c:v>
                </c:pt>
                <c:pt idx="2257">
                  <c:v>10432.616021237756</c:v>
                </c:pt>
                <c:pt idx="2258">
                  <c:v>10416.387970575643</c:v>
                </c:pt>
                <c:pt idx="2259">
                  <c:v>10400.163556918795</c:v>
                </c:pt>
                <c:pt idx="2260">
                  <c:v>10383.942780071682</c:v>
                </c:pt>
                <c:pt idx="2261">
                  <c:v>10367.725639844892</c:v>
                </c:pt>
                <c:pt idx="2262">
                  <c:v>10351.51213621398</c:v>
                </c:pt>
                <c:pt idx="2263">
                  <c:v>10335.302269142287</c:v>
                </c:pt>
                <c:pt idx="2264">
                  <c:v>10319.096038519827</c:v>
                </c:pt>
                <c:pt idx="2265">
                  <c:v>10302.893444474917</c:v>
                </c:pt>
                <c:pt idx="2266">
                  <c:v>10286.694486909792</c:v>
                </c:pt>
                <c:pt idx="2267">
                  <c:v>10270.499166074971</c:v>
                </c:pt>
                <c:pt idx="2268">
                  <c:v>10254.307481848251</c:v>
                </c:pt>
                <c:pt idx="2269">
                  <c:v>10238.1194345107</c:v>
                </c:pt>
                <c:pt idx="2270">
                  <c:v>10221.935024098981</c:v>
                </c:pt>
                <c:pt idx="2271">
                  <c:v>10205.754250826951</c:v>
                </c:pt>
                <c:pt idx="2272">
                  <c:v>10189.57711497568</c:v>
                </c:pt>
                <c:pt idx="2273">
                  <c:v>10173.403616649042</c:v>
                </c:pt>
                <c:pt idx="2274">
                  <c:v>10157.233756311414</c:v>
                </c:pt>
                <c:pt idx="2275">
                  <c:v>10141.067534023899</c:v>
                </c:pt>
                <c:pt idx="2276">
                  <c:v>10124.904950324195</c:v>
                </c:pt>
                <c:pt idx="2277">
                  <c:v>10108.746005420051</c:v>
                </c:pt>
                <c:pt idx="2278">
                  <c:v>10092.590699794171</c:v>
                </c:pt>
                <c:pt idx="2279">
                  <c:v>10076.439033837614</c:v>
                </c:pt>
                <c:pt idx="2280">
                  <c:v>10060.291007984204</c:v>
                </c:pt>
                <c:pt idx="2281">
                  <c:v>10044.146622734977</c:v>
                </c:pt>
                <c:pt idx="2282">
                  <c:v>10028.005878542092</c:v>
                </c:pt>
                <c:pt idx="2283">
                  <c:v>10011.868776028788</c:v>
                </c:pt>
                <c:pt idx="2284">
                  <c:v>9995.7353157388807</c:v>
                </c:pt>
                <c:pt idx="2285">
                  <c:v>9979.6054982833866</c:v>
                </c:pt>
                <c:pt idx="2286">
                  <c:v>9963.4793242672204</c:v>
                </c:pt>
                <c:pt idx="2287">
                  <c:v>9947.3567943136222</c:v>
                </c:pt>
                <c:pt idx="2288">
                  <c:v>9931.2379092413648</c:v>
                </c:pt>
                <c:pt idx="2289">
                  <c:v>9915.1226696370286</c:v>
                </c:pt>
                <c:pt idx="2290">
                  <c:v>9899.0110763132725</c:v>
                </c:pt>
                <c:pt idx="2291">
                  <c:v>9882.9031300522038</c:v>
                </c:pt>
                <c:pt idx="2292">
                  <c:v>9866.7988317398049</c:v>
                </c:pt>
                <c:pt idx="2293">
                  <c:v>9850.698182121525</c:v>
                </c:pt>
                <c:pt idx="2294">
                  <c:v>9834.6011821505563</c:v>
                </c:pt>
                <c:pt idx="2295">
                  <c:v>9818.5078326823295</c:v>
                </c:pt>
                <c:pt idx="2296">
                  <c:v>9802.4181347861359</c:v>
                </c:pt>
                <c:pt idx="2297">
                  <c:v>9786.3320892685224</c:v>
                </c:pt>
                <c:pt idx="2298">
                  <c:v>9770.2496972354384</c:v>
                </c:pt>
                <c:pt idx="2299">
                  <c:v>9754.1709597134031</c:v>
                </c:pt>
                <c:pt idx="2300">
                  <c:v>9738.095877790036</c:v>
                </c:pt>
                <c:pt idx="2301">
                  <c:v>9722.0244524429709</c:v>
                </c:pt>
                <c:pt idx="2302">
                  <c:v>9705.9566850164574</c:v>
                </c:pt>
                <c:pt idx="2303">
                  <c:v>9689.8925766164448</c:v>
                </c:pt>
                <c:pt idx="2304">
                  <c:v>9673.8321283427722</c:v>
                </c:pt>
                <c:pt idx="2305">
                  <c:v>9657.775341533581</c:v>
                </c:pt>
                <c:pt idx="2306">
                  <c:v>9641.7222173498103</c:v>
                </c:pt>
                <c:pt idx="2307">
                  <c:v>9625.6727571723713</c:v>
                </c:pt>
                <c:pt idx="2308">
                  <c:v>9609.6269623821754</c:v>
                </c:pt>
                <c:pt idx="2309">
                  <c:v>9593.5848341951532</c:v>
                </c:pt>
                <c:pt idx="2310">
                  <c:v>9577.546374151083</c:v>
                </c:pt>
                <c:pt idx="2311">
                  <c:v>9561.5115835392207</c:v>
                </c:pt>
                <c:pt idx="2312">
                  <c:v>9545.4804640093262</c:v>
                </c:pt>
                <c:pt idx="2313">
                  <c:v>9529.4530168812071</c:v>
                </c:pt>
                <c:pt idx="2314">
                  <c:v>9513.4292437924014</c:v>
                </c:pt>
                <c:pt idx="2315">
                  <c:v>9497.4091462643573</c:v>
                </c:pt>
                <c:pt idx="2316">
                  <c:v>9481.3927258612894</c:v>
                </c:pt>
                <c:pt idx="2317">
                  <c:v>9465.3799843246088</c:v>
                </c:pt>
                <c:pt idx="2318">
                  <c:v>9449.370923145214</c:v>
                </c:pt>
                <c:pt idx="2319">
                  <c:v>9433.3655442417112</c:v>
                </c:pt>
                <c:pt idx="2320">
                  <c:v>9417.363849129435</c:v>
                </c:pt>
                <c:pt idx="2321">
                  <c:v>9401.3658397575491</c:v>
                </c:pt>
                <c:pt idx="2322">
                  <c:v>9385.3715177758095</c:v>
                </c:pt>
                <c:pt idx="2323">
                  <c:v>9369.3808850844962</c:v>
                </c:pt>
                <c:pt idx="2324">
                  <c:v>9353.3939436022192</c:v>
                </c:pt>
                <c:pt idx="2325">
                  <c:v>9337.4106951498252</c:v>
                </c:pt>
                <c:pt idx="2326">
                  <c:v>9321.431141682584</c:v>
                </c:pt>
                <c:pt idx="2327">
                  <c:v>9305.4552851557655</c:v>
                </c:pt>
                <c:pt idx="2328">
                  <c:v>9289.4831276529567</c:v>
                </c:pt>
                <c:pt idx="2329">
                  <c:v>9273.5146711783091</c:v>
                </c:pt>
                <c:pt idx="2330">
                  <c:v>9257.5499177054244</c:v>
                </c:pt>
                <c:pt idx="2331">
                  <c:v>9241.5888695073045</c:v>
                </c:pt>
                <c:pt idx="2332">
                  <c:v>9225.6315286125428</c:v>
                </c:pt>
                <c:pt idx="2333">
                  <c:v>9209.6778973552464</c:v>
                </c:pt>
                <c:pt idx="2334">
                  <c:v>9193.7279777212334</c:v>
                </c:pt>
                <c:pt idx="2335">
                  <c:v>9177.7817720568291</c:v>
                </c:pt>
                <c:pt idx="2336">
                  <c:v>9161.8392827511325</c:v>
                </c:pt>
                <c:pt idx="2337">
                  <c:v>9145.9005119671619</c:v>
                </c:pt>
                <c:pt idx="2338">
                  <c:v>9129.9654621978843</c:v>
                </c:pt>
                <c:pt idx="2339">
                  <c:v>9114.0341358262885</c:v>
                </c:pt>
                <c:pt idx="2340">
                  <c:v>9098.1065351559264</c:v>
                </c:pt>
                <c:pt idx="2341">
                  <c:v>9082.1826627775336</c:v>
                </c:pt>
                <c:pt idx="2342">
                  <c:v>9066.2625210924252</c:v>
                </c:pt>
                <c:pt idx="2343">
                  <c:v>9050.346112727997</c:v>
                </c:pt>
                <c:pt idx="2344">
                  <c:v>9034.4334401649994</c:v>
                </c:pt>
                <c:pt idx="2345">
                  <c:v>9018.5245061652513</c:v>
                </c:pt>
                <c:pt idx="2346">
                  <c:v>9002.6193131911732</c:v>
                </c:pt>
                <c:pt idx="2347">
                  <c:v>8986.7178640534657</c:v>
                </c:pt>
                <c:pt idx="2348">
                  <c:v>8970.8201613367528</c:v>
                </c:pt>
                <c:pt idx="2349">
                  <c:v>8954.9262079494983</c:v>
                </c:pt>
                <c:pt idx="2350">
                  <c:v>8939.0360065557616</c:v>
                </c:pt>
                <c:pt idx="2351">
                  <c:v>8923.1495601373263</c:v>
                </c:pt>
                <c:pt idx="2352">
                  <c:v>8907.2668713826952</c:v>
                </c:pt>
                <c:pt idx="2353">
                  <c:v>8891.3879433775255</c:v>
                </c:pt>
                <c:pt idx="2354">
                  <c:v>8875.512778871418</c:v>
                </c:pt>
                <c:pt idx="2355">
                  <c:v>8859.6413809500355</c:v>
                </c:pt>
                <c:pt idx="2356">
                  <c:v>8843.7737525707253</c:v>
                </c:pt>
                <c:pt idx="2357">
                  <c:v>8827.9098969107999</c:v>
                </c:pt>
                <c:pt idx="2358">
                  <c:v>8812.0498168787253</c:v>
                </c:pt>
                <c:pt idx="2359">
                  <c:v>8796.193515731251</c:v>
                </c:pt>
                <c:pt idx="2360">
                  <c:v>8780.3409966090294</c:v>
                </c:pt>
                <c:pt idx="2361">
                  <c:v>8764.4922625977233</c:v>
                </c:pt>
                <c:pt idx="2362">
                  <c:v>8748.6473171434955</c:v>
                </c:pt>
                <c:pt idx="2363">
                  <c:v>8732.8061633259003</c:v>
                </c:pt>
                <c:pt idx="2364">
                  <c:v>8716.9688046644224</c:v>
                </c:pt>
                <c:pt idx="2365">
                  <c:v>8701.1352443180458</c:v>
                </c:pt>
                <c:pt idx="2366">
                  <c:v>8685.3054858184805</c:v>
                </c:pt>
                <c:pt idx="2367">
                  <c:v>8669.4795324957977</c:v>
                </c:pt>
                <c:pt idx="2368">
                  <c:v>8653.6573878694817</c:v>
                </c:pt>
                <c:pt idx="2369">
                  <c:v>8637.8390554345806</c:v>
                </c:pt>
                <c:pt idx="2370">
                  <c:v>8622.0245387105824</c:v>
                </c:pt>
                <c:pt idx="2371">
                  <c:v>8606.2138413697285</c:v>
                </c:pt>
                <c:pt idx="2372">
                  <c:v>8590.4069669437285</c:v>
                </c:pt>
                <c:pt idx="2373">
                  <c:v>8574.6039192025873</c:v>
                </c:pt>
                <c:pt idx="2374">
                  <c:v>8558.8047016657929</c:v>
                </c:pt>
                <c:pt idx="2375">
                  <c:v>8543.009318219445</c:v>
                </c:pt>
                <c:pt idx="2376">
                  <c:v>8527.2177726763239</c:v>
                </c:pt>
                <c:pt idx="2377">
                  <c:v>8511.4300687514424</c:v>
                </c:pt>
                <c:pt idx="2378">
                  <c:v>8495.6462103125705</c:v>
                </c:pt>
                <c:pt idx="2379">
                  <c:v>8479.8662013313533</c:v>
                </c:pt>
                <c:pt idx="2380">
                  <c:v>8464.0900457244388</c:v>
                </c:pt>
                <c:pt idx="2381">
                  <c:v>8448.3177474268141</c:v>
                </c:pt>
                <c:pt idx="2382">
                  <c:v>8432.5493105201058</c:v>
                </c:pt>
                <c:pt idx="2383">
                  <c:v>8416.7847389881754</c:v>
                </c:pt>
                <c:pt idx="2384">
                  <c:v>8401.0240369187632</c:v>
                </c:pt>
                <c:pt idx="2385">
                  <c:v>8385.2672086256844</c:v>
                </c:pt>
                <c:pt idx="2386">
                  <c:v>8369.5142580500324</c:v>
                </c:pt>
                <c:pt idx="2387">
                  <c:v>8353.7651895422841</c:v>
                </c:pt>
                <c:pt idx="2388">
                  <c:v>8338.0200074040367</c:v>
                </c:pt>
                <c:pt idx="2389">
                  <c:v>8322.2787158391184</c:v>
                </c:pt>
                <c:pt idx="2390">
                  <c:v>8306.5413192285632</c:v>
                </c:pt>
                <c:pt idx="2391">
                  <c:v>8290.8078219350646</c:v>
                </c:pt>
                <c:pt idx="2392">
                  <c:v>8275.0782284129746</c:v>
                </c:pt>
                <c:pt idx="2393">
                  <c:v>8259.3525431594189</c:v>
                </c:pt>
                <c:pt idx="2394">
                  <c:v>8243.630770524871</c:v>
                </c:pt>
                <c:pt idx="2395">
                  <c:v>8227.912915226425</c:v>
                </c:pt>
                <c:pt idx="2396">
                  <c:v>8212.1989818345228</c:v>
                </c:pt>
                <c:pt idx="2397">
                  <c:v>8196.4889748768419</c:v>
                </c:pt>
                <c:pt idx="2398">
                  <c:v>8180.7828991071319</c:v>
                </c:pt>
                <c:pt idx="2399">
                  <c:v>8165.0807592485953</c:v>
                </c:pt>
                <c:pt idx="2400">
                  <c:v>8149.3825599449983</c:v>
                </c:pt>
                <c:pt idx="2401">
                  <c:v>8133.6883061578419</c:v>
                </c:pt>
                <c:pt idx="2402">
                  <c:v>8117.9980025308942</c:v>
                </c:pt>
                <c:pt idx="2403">
                  <c:v>8102.3116541539694</c:v>
                </c:pt>
                <c:pt idx="2404">
                  <c:v>8086.6292657808181</c:v>
                </c:pt>
                <c:pt idx="2405">
                  <c:v>8070.9508425012564</c:v>
                </c:pt>
                <c:pt idx="2406">
                  <c:v>8055.2763892279017</c:v>
                </c:pt>
                <c:pt idx="2407">
                  <c:v>8039.6059110688975</c:v>
                </c:pt>
                <c:pt idx="2408">
                  <c:v>8023.9394131079498</c:v>
                </c:pt>
                <c:pt idx="2409">
                  <c:v>8008.2769003859894</c:v>
                </c:pt>
                <c:pt idx="2410">
                  <c:v>7992.6183782922317</c:v>
                </c:pt>
                <c:pt idx="2411">
                  <c:v>7976.9638518431693</c:v>
                </c:pt>
                <c:pt idx="2412">
                  <c:v>7961.3133263424734</c:v>
                </c:pt>
                <c:pt idx="2413">
                  <c:v>7945.6668072160201</c:v>
                </c:pt>
                <c:pt idx="2414">
                  <c:v>7930.0242996697179</c:v>
                </c:pt>
                <c:pt idx="2415">
                  <c:v>7914.3858092577584</c:v>
                </c:pt>
                <c:pt idx="2416">
                  <c:v>7898.7513412227108</c:v>
                </c:pt>
                <c:pt idx="2417">
                  <c:v>7883.1209011432074</c:v>
                </c:pt>
                <c:pt idx="2418">
                  <c:v>7867.4944945673287</c:v>
                </c:pt>
                <c:pt idx="2419">
                  <c:v>7851.872127067596</c:v>
                </c:pt>
                <c:pt idx="2420">
                  <c:v>7836.2538041920916</c:v>
                </c:pt>
                <c:pt idx="2421">
                  <c:v>7820.6395316844219</c:v>
                </c:pt>
                <c:pt idx="2422">
                  <c:v>7805.0293151476599</c:v>
                </c:pt>
                <c:pt idx="2423">
                  <c:v>7789.423160459839</c:v>
                </c:pt>
                <c:pt idx="2424">
                  <c:v>7773.8210732484722</c:v>
                </c:pt>
                <c:pt idx="2425">
                  <c:v>7758.2230594771354</c:v>
                </c:pt>
                <c:pt idx="2426">
                  <c:v>7742.6291248894368</c:v>
                </c:pt>
                <c:pt idx="2427">
                  <c:v>7727.0392755222756</c:v>
                </c:pt>
                <c:pt idx="2428">
                  <c:v>7711.453517345336</c:v>
                </c:pt>
                <c:pt idx="2429">
                  <c:v>7695.8718563588563</c:v>
                </c:pt>
                <c:pt idx="2430">
                  <c:v>7680.2942985569643</c:v>
                </c:pt>
                <c:pt idx="2431">
                  <c:v>7664.7208500498791</c:v>
                </c:pt>
                <c:pt idx="2432">
                  <c:v>7649.1515170700277</c:v>
                </c:pt>
                <c:pt idx="2433">
                  <c:v>7633.5863058253954</c:v>
                </c:pt>
                <c:pt idx="2434">
                  <c:v>7618.0252224323112</c:v>
                </c:pt>
                <c:pt idx="2435">
                  <c:v>7602.468273184305</c:v>
                </c:pt>
                <c:pt idx="2436">
                  <c:v>7586.9154644909986</c:v>
                </c:pt>
                <c:pt idx="2437">
                  <c:v>7571.3668027070207</c:v>
                </c:pt>
                <c:pt idx="2438">
                  <c:v>7555.822294284766</c:v>
                </c:pt>
                <c:pt idx="2439">
                  <c:v>7540.2819455544231</c:v>
                </c:pt>
                <c:pt idx="2440">
                  <c:v>7524.7457631700236</c:v>
                </c:pt>
                <c:pt idx="2441">
                  <c:v>7509.2137536450618</c:v>
                </c:pt>
                <c:pt idx="2442">
                  <c:v>7493.6859236335695</c:v>
                </c:pt>
                <c:pt idx="2443">
                  <c:v>7478.1622796612628</c:v>
                </c:pt>
                <c:pt idx="2444">
                  <c:v>7462.6428285960301</c:v>
                </c:pt>
                <c:pt idx="2445">
                  <c:v>7447.1275770124694</c:v>
                </c:pt>
                <c:pt idx="2446">
                  <c:v>7431.6165318517924</c:v>
                </c:pt>
                <c:pt idx="2447">
                  <c:v>7416.1096998902331</c:v>
                </c:pt>
                <c:pt idx="2448">
                  <c:v>7400.6070879834615</c:v>
                </c:pt>
                <c:pt idx="2449">
                  <c:v>7385.1087030543567</c:v>
                </c:pt>
                <c:pt idx="2450">
                  <c:v>7369.6145521663348</c:v>
                </c:pt>
                <c:pt idx="2451">
                  <c:v>7354.1246423094881</c:v>
                </c:pt>
                <c:pt idx="2452">
                  <c:v>7338.6389805472336</c:v>
                </c:pt>
                <c:pt idx="2453">
                  <c:v>7323.157573997978</c:v>
                </c:pt>
                <c:pt idx="2454">
                  <c:v>7307.6804298351208</c:v>
                </c:pt>
                <c:pt idx="2455">
                  <c:v>7292.2075552748347</c:v>
                </c:pt>
                <c:pt idx="2456">
                  <c:v>7276.7389576493824</c:v>
                </c:pt>
                <c:pt idx="2457">
                  <c:v>7261.2746442177095</c:v>
                </c:pt>
                <c:pt idx="2458">
                  <c:v>7245.8146222631976</c:v>
                </c:pt>
                <c:pt idx="2459">
                  <c:v>7230.35889931975</c:v>
                </c:pt>
                <c:pt idx="2460">
                  <c:v>7214.9074827807344</c:v>
                </c:pt>
                <c:pt idx="2461">
                  <c:v>7199.460380204494</c:v>
                </c:pt>
                <c:pt idx="2462">
                  <c:v>7184.0175991188216</c:v>
                </c:pt>
                <c:pt idx="2463">
                  <c:v>7168.5791471003922</c:v>
                </c:pt>
                <c:pt idx="2464">
                  <c:v>7153.1450318236421</c:v>
                </c:pt>
                <c:pt idx="2465">
                  <c:v>7137.7152609691193</c:v>
                </c:pt>
                <c:pt idx="2466">
                  <c:v>7122.289842394569</c:v>
                </c:pt>
                <c:pt idx="2467">
                  <c:v>7106.8687837805401</c:v>
                </c:pt>
                <c:pt idx="2468">
                  <c:v>7091.4520929969949</c:v>
                </c:pt>
                <c:pt idx="2469">
                  <c:v>7076.039777962782</c:v>
                </c:pt>
                <c:pt idx="2470">
                  <c:v>7060.6318466456296</c:v>
                </c:pt>
                <c:pt idx="2471">
                  <c:v>7045.2283070377061</c:v>
                </c:pt>
                <c:pt idx="2472">
                  <c:v>7029.8291671861725</c:v>
                </c:pt>
                <c:pt idx="2473">
                  <c:v>7014.4344351198615</c:v>
                </c:pt>
                <c:pt idx="2474">
                  <c:v>6999.0441190081365</c:v>
                </c:pt>
                <c:pt idx="2475">
                  <c:v>6983.6582271364587</c:v>
                </c:pt>
                <c:pt idx="2476">
                  <c:v>6968.2767676925232</c:v>
                </c:pt>
                <c:pt idx="2477">
                  <c:v>6952.8997490839956</c:v>
                </c:pt>
                <c:pt idx="2478">
                  <c:v>6937.5271794313594</c:v>
                </c:pt>
                <c:pt idx="2479">
                  <c:v>6922.1590672522625</c:v>
                </c:pt>
                <c:pt idx="2480">
                  <c:v>6906.7954210826847</c:v>
                </c:pt>
                <c:pt idx="2481">
                  <c:v>6891.4362492814071</c:v>
                </c:pt>
                <c:pt idx="2482">
                  <c:v>6876.0815605493854</c:v>
                </c:pt>
                <c:pt idx="2483">
                  <c:v>6860.7313632942851</c:v>
                </c:pt>
                <c:pt idx="2484">
                  <c:v>6845.3856663698143</c:v>
                </c:pt>
                <c:pt idx="2485">
                  <c:v>6830.0444783669454</c:v>
                </c:pt>
                <c:pt idx="2486">
                  <c:v>6814.7078079927433</c:v>
                </c:pt>
                <c:pt idx="2487">
                  <c:v>6799.3756642414537</c:v>
                </c:pt>
                <c:pt idx="2488">
                  <c:v>6784.0480557895908</c:v>
                </c:pt>
                <c:pt idx="2489">
                  <c:v>6768.724991558076</c:v>
                </c:pt>
                <c:pt idx="2490">
                  <c:v>6753.4064805961489</c:v>
                </c:pt>
                <c:pt idx="2491">
                  <c:v>6738.0925320080378</c:v>
                </c:pt>
                <c:pt idx="2492">
                  <c:v>6722.7831545985709</c:v>
                </c:pt>
                <c:pt idx="2493">
                  <c:v>6707.478357704168</c:v>
                </c:pt>
                <c:pt idx="2494">
                  <c:v>6692.1781503923949</c:v>
                </c:pt>
                <c:pt idx="2495">
                  <c:v>6676.8825419019076</c:v>
                </c:pt>
                <c:pt idx="2496">
                  <c:v>6661.5915415935651</c:v>
                </c:pt>
                <c:pt idx="2497">
                  <c:v>6646.3051587121308</c:v>
                </c:pt>
                <c:pt idx="2498">
                  <c:v>6631.0234025084801</c:v>
                </c:pt>
                <c:pt idx="2499">
                  <c:v>6615.7462827161953</c:v>
                </c:pt>
                <c:pt idx="2500">
                  <c:v>6600.4738085983718</c:v>
                </c:pt>
                <c:pt idx="2501">
                  <c:v>6585.2059897847175</c:v>
                </c:pt>
                <c:pt idx="2502">
                  <c:v>6569.9428359782642</c:v>
                </c:pt>
                <c:pt idx="2503">
                  <c:v>6554.6843564970995</c:v>
                </c:pt>
                <c:pt idx="2504">
                  <c:v>6539.4305613253237</c:v>
                </c:pt>
                <c:pt idx="2505">
                  <c:v>6524.1814601476381</c:v>
                </c:pt>
                <c:pt idx="2506">
                  <c:v>6508.9370627159551</c:v>
                </c:pt>
                <c:pt idx="2507">
                  <c:v>6493.6973789288331</c:v>
                </c:pt>
                <c:pt idx="2508">
                  <c:v>6478.4624187337131</c:v>
                </c:pt>
                <c:pt idx="2509">
                  <c:v>6463.232192108585</c:v>
                </c:pt>
                <c:pt idx="2510">
                  <c:v>6448.006708964228</c:v>
                </c:pt>
                <c:pt idx="2511">
                  <c:v>6432.7859795230415</c:v>
                </c:pt>
                <c:pt idx="2512">
                  <c:v>6417.5700138057891</c:v>
                </c:pt>
                <c:pt idx="2513">
                  <c:v>6402.3588221020827</c:v>
                </c:pt>
                <c:pt idx="2514">
                  <c:v>6387.152414579331</c:v>
                </c:pt>
                <c:pt idx="2515">
                  <c:v>6371.9508015576966</c:v>
                </c:pt>
                <c:pt idx="2516">
                  <c:v>6356.7539933878943</c:v>
                </c:pt>
                <c:pt idx="2517">
                  <c:v>6341.5620004145285</c:v>
                </c:pt>
                <c:pt idx="2518">
                  <c:v>6326.3748332938248</c:v>
                </c:pt>
                <c:pt idx="2519">
                  <c:v>6311.1925023153963</c:v>
                </c:pt>
                <c:pt idx="2520">
                  <c:v>6296.0150181354684</c:v>
                </c:pt>
                <c:pt idx="2521">
                  <c:v>6280.8423914102668</c:v>
                </c:pt>
                <c:pt idx="2522">
                  <c:v>6265.6746328021263</c:v>
                </c:pt>
                <c:pt idx="2523">
                  <c:v>6250.511753028376</c:v>
                </c:pt>
                <c:pt idx="2524">
                  <c:v>6235.3537630202018</c:v>
                </c:pt>
                <c:pt idx="2525">
                  <c:v>6220.20067348271</c:v>
                </c:pt>
                <c:pt idx="2526">
                  <c:v>6205.0524953165359</c:v>
                </c:pt>
                <c:pt idx="2527">
                  <c:v>6189.9092395934003</c:v>
                </c:pt>
                <c:pt idx="2528">
                  <c:v>6174.7709171956058</c:v>
                </c:pt>
                <c:pt idx="2529">
                  <c:v>6159.6375393048593</c:v>
                </c:pt>
                <c:pt idx="2530">
                  <c:v>6144.5091170723126</c:v>
                </c:pt>
                <c:pt idx="2531">
                  <c:v>6129.3856616185685</c:v>
                </c:pt>
                <c:pt idx="2532">
                  <c:v>6114.2671841864349</c:v>
                </c:pt>
                <c:pt idx="2533">
                  <c:v>6099.1536961164811</c:v>
                </c:pt>
                <c:pt idx="2534">
                  <c:v>6084.0452088775919</c:v>
                </c:pt>
                <c:pt idx="2535">
                  <c:v>6068.9417336514744</c:v>
                </c:pt>
                <c:pt idx="2536">
                  <c:v>6053.8432820780972</c:v>
                </c:pt>
                <c:pt idx="2537">
                  <c:v>6038.7498656935586</c:v>
                </c:pt>
                <c:pt idx="2538">
                  <c:v>6023.6614960339566</c:v>
                </c:pt>
                <c:pt idx="2539">
                  <c:v>6008.5781847575927</c:v>
                </c:pt>
                <c:pt idx="2540">
                  <c:v>5993.4999435533209</c:v>
                </c:pt>
                <c:pt idx="2541">
                  <c:v>5978.4267842383078</c:v>
                </c:pt>
                <c:pt idx="2542">
                  <c:v>5963.3587185991701</c:v>
                </c:pt>
                <c:pt idx="2543">
                  <c:v>5948.2957585386193</c:v>
                </c:pt>
                <c:pt idx="2544">
                  <c:v>5933.2379160082473</c:v>
                </c:pt>
                <c:pt idx="2545">
                  <c:v>5918.1852030085283</c:v>
                </c:pt>
                <c:pt idx="2546">
                  <c:v>5903.1376314910558</c:v>
                </c:pt>
                <c:pt idx="2547">
                  <c:v>5888.0952137557042</c:v>
                </c:pt>
                <c:pt idx="2548">
                  <c:v>5873.0579618640504</c:v>
                </c:pt>
                <c:pt idx="2549">
                  <c:v>5858.0258879693238</c:v>
                </c:pt>
                <c:pt idx="2550">
                  <c:v>5842.9990045363757</c:v>
                </c:pt>
                <c:pt idx="2551">
                  <c:v>5827.9773238100897</c:v>
                </c:pt>
                <c:pt idx="2552">
                  <c:v>5812.9608583041991</c:v>
                </c:pt>
                <c:pt idx="2553">
                  <c:v>5797.9496203674589</c:v>
                </c:pt>
                <c:pt idx="2554">
                  <c:v>5782.9436226480284</c:v>
                </c:pt>
                <c:pt idx="2555">
                  <c:v>5767.9428775924289</c:v>
                </c:pt>
                <c:pt idx="2556">
                  <c:v>5752.9473980076818</c:v>
                </c:pt>
                <c:pt idx="2557">
                  <c:v>5737.9571964808438</c:v>
                </c:pt>
                <c:pt idx="2558">
                  <c:v>5722.9722858678206</c:v>
                </c:pt>
                <c:pt idx="2559">
                  <c:v>5707.9926789573037</c:v>
                </c:pt>
                <c:pt idx="2560">
                  <c:v>5693.0183887151843</c:v>
                </c:pt>
                <c:pt idx="2561">
                  <c:v>5678.0494279057129</c:v>
                </c:pt>
                <c:pt idx="2562">
                  <c:v>5663.0858097025266</c:v>
                </c:pt>
                <c:pt idx="2563">
                  <c:v>5648.127547157058</c:v>
                </c:pt>
                <c:pt idx="2564">
                  <c:v>5633.174653442944</c:v>
                </c:pt>
                <c:pt idx="2565">
                  <c:v>5618.2271416666081</c:v>
                </c:pt>
                <c:pt idx="2566">
                  <c:v>5603.2850251605541</c:v>
                </c:pt>
                <c:pt idx="2567">
                  <c:v>5588.3483172267324</c:v>
                </c:pt>
                <c:pt idx="2568">
                  <c:v>5573.4170311365442</c:v>
                </c:pt>
                <c:pt idx="2569">
                  <c:v>5558.4911805035608</c:v>
                </c:pt>
                <c:pt idx="2570">
                  <c:v>5543.5707787702704</c:v>
                </c:pt>
                <c:pt idx="2571">
                  <c:v>5528.6558393791593</c:v>
                </c:pt>
                <c:pt idx="2572">
                  <c:v>5513.7463761943181</c:v>
                </c:pt>
                <c:pt idx="2573">
                  <c:v>5498.8424026460143</c:v>
                </c:pt>
                <c:pt idx="2574">
                  <c:v>5483.9439327205428</c:v>
                </c:pt>
                <c:pt idx="2575">
                  <c:v>5469.0509801292401</c:v>
                </c:pt>
                <c:pt idx="2576">
                  <c:v>5454.1635586812072</c:v>
                </c:pt>
                <c:pt idx="2577">
                  <c:v>5439.2816824299516</c:v>
                </c:pt>
                <c:pt idx="2578">
                  <c:v>5424.4053652884468</c:v>
                </c:pt>
                <c:pt idx="2579">
                  <c:v>5409.5346214201854</c:v>
                </c:pt>
                <c:pt idx="2580">
                  <c:v>5394.6694648359062</c:v>
                </c:pt>
                <c:pt idx="2581">
                  <c:v>5379.8099098579651</c:v>
                </c:pt>
                <c:pt idx="2582">
                  <c:v>5364.9559706131949</c:v>
                </c:pt>
                <c:pt idx="2583">
                  <c:v>5350.1076615461579</c:v>
                </c:pt>
                <c:pt idx="2584">
                  <c:v>5335.2649969608819</c:v>
                </c:pt>
                <c:pt idx="2585">
                  <c:v>5320.4279912652682</c:v>
                </c:pt>
                <c:pt idx="2586">
                  <c:v>5305.5966590566359</c:v>
                </c:pt>
                <c:pt idx="2587">
                  <c:v>5290.7710148284286</c:v>
                </c:pt>
                <c:pt idx="2588">
                  <c:v>5275.9510733184998</c:v>
                </c:pt>
                <c:pt idx="2589">
                  <c:v>5261.1368490936175</c:v>
                </c:pt>
                <c:pt idx="2590">
                  <c:v>5246.3283571360425</c:v>
                </c:pt>
                <c:pt idx="2591">
                  <c:v>5231.5256120186541</c:v>
                </c:pt>
                <c:pt idx="2592">
                  <c:v>5216.7286287848156</c:v>
                </c:pt>
                <c:pt idx="2593">
                  <c:v>5201.9374223251361</c:v>
                </c:pt>
                <c:pt idx="2594">
                  <c:v>5187.1520077685236</c:v>
                </c:pt>
                <c:pt idx="2595">
                  <c:v>5172.3724001216806</c:v>
                </c:pt>
                <c:pt idx="2596">
                  <c:v>5157.5986145868374</c:v>
                </c:pt>
                <c:pt idx="2597">
                  <c:v>5142.8306663723351</c:v>
                </c:pt>
                <c:pt idx="2598">
                  <c:v>5128.0685707170642</c:v>
                </c:pt>
                <c:pt idx="2599">
                  <c:v>5113.3123430248925</c:v>
                </c:pt>
                <c:pt idx="2600">
                  <c:v>5098.5619986446964</c:v>
                </c:pt>
                <c:pt idx="2601">
                  <c:v>5083.8175531942006</c:v>
                </c:pt>
                <c:pt idx="2602">
                  <c:v>5069.0790220467215</c:v>
                </c:pt>
                <c:pt idx="2603">
                  <c:v>5054.3464209482991</c:v>
                </c:pt>
                <c:pt idx="2604">
                  <c:v>5039.6197655777605</c:v>
                </c:pt>
                <c:pt idx="2605">
                  <c:v>5024.8990716322633</c:v>
                </c:pt>
                <c:pt idx="2606">
                  <c:v>5010.1843549006207</c:v>
                </c:pt>
                <c:pt idx="2607">
                  <c:v>4995.4756313427288</c:v>
                </c:pt>
                <c:pt idx="2608">
                  <c:v>4980.7729168696042</c:v>
                </c:pt>
                <c:pt idx="2609">
                  <c:v>4966.0762274228136</c:v>
                </c:pt>
                <c:pt idx="2610">
                  <c:v>4951.3855792188842</c:v>
                </c:pt>
                <c:pt idx="2611">
                  <c:v>4936.7009883460278</c:v>
                </c:pt>
                <c:pt idx="2612">
                  <c:v>4922.0224709841104</c:v>
                </c:pt>
                <c:pt idx="2613">
                  <c:v>4907.3500435329661</c:v>
                </c:pt>
                <c:pt idx="2614">
                  <c:v>4892.6837221480182</c:v>
                </c:pt>
                <c:pt idx="2615">
                  <c:v>4878.0235234735101</c:v>
                </c:pt>
                <c:pt idx="2616">
                  <c:v>4863.3694638176212</c:v>
                </c:pt>
                <c:pt idx="2617">
                  <c:v>4848.7215598368157</c:v>
                </c:pt>
                <c:pt idx="2618">
                  <c:v>4834.0798281081225</c:v>
                </c:pt>
                <c:pt idx="2619">
                  <c:v>4819.4442853002256</c:v>
                </c:pt>
                <c:pt idx="2620">
                  <c:v>4804.8149482528934</c:v>
                </c:pt>
                <c:pt idx="2621">
                  <c:v>4790.1918337814559</c:v>
                </c:pt>
                <c:pt idx="2622">
                  <c:v>4775.5749587073506</c:v>
                </c:pt>
                <c:pt idx="2623">
                  <c:v>4760.9643400536552</c:v>
                </c:pt>
                <c:pt idx="2624">
                  <c:v>4746.3599947884522</c:v>
                </c:pt>
                <c:pt idx="2625">
                  <c:v>4731.7619401425654</c:v>
                </c:pt>
                <c:pt idx="2626">
                  <c:v>4717.1701931268517</c:v>
                </c:pt>
                <c:pt idx="2627">
                  <c:v>4702.5847711676606</c:v>
                </c:pt>
                <c:pt idx="2628">
                  <c:v>4688.0056914774859</c:v>
                </c:pt>
                <c:pt idx="2629">
                  <c:v>4673.4329714215764</c:v>
                </c:pt>
                <c:pt idx="2630">
                  <c:v>4658.8666285301551</c:v>
                </c:pt>
                <c:pt idx="2631">
                  <c:v>4644.3066801806917</c:v>
                </c:pt>
                <c:pt idx="2632">
                  <c:v>4629.7531440928278</c:v>
                </c:pt>
                <c:pt idx="2633">
                  <c:v>4615.2060378639999</c:v>
                </c:pt>
                <c:pt idx="2634">
                  <c:v>4600.6653792688421</c:v>
                </c:pt>
                <c:pt idx="2635">
                  <c:v>4586.1311861369786</c:v>
                </c:pt>
                <c:pt idx="2636">
                  <c:v>4571.6034762430436</c:v>
                </c:pt>
                <c:pt idx="2637">
                  <c:v>4557.0822676244088</c:v>
                </c:pt>
                <c:pt idx="2638">
                  <c:v>4542.5675782695671</c:v>
                </c:pt>
                <c:pt idx="2639">
                  <c:v>4528.0594261914484</c:v>
                </c:pt>
                <c:pt idx="2640">
                  <c:v>4513.5578296718368</c:v>
                </c:pt>
                <c:pt idx="2641">
                  <c:v>4499.0628068519763</c:v>
                </c:pt>
                <c:pt idx="2642">
                  <c:v>4484.574376050311</c:v>
                </c:pt>
                <c:pt idx="2643">
                  <c:v>4470.0925556524962</c:v>
                </c:pt>
                <c:pt idx="2644">
                  <c:v>4455.617364111401</c:v>
                </c:pt>
                <c:pt idx="2645">
                  <c:v>4441.1488199287733</c:v>
                </c:pt>
                <c:pt idx="2646">
                  <c:v>4426.6869417041271</c:v>
                </c:pt>
                <c:pt idx="2647">
                  <c:v>4412.2317480430856</c:v>
                </c:pt>
                <c:pt idx="2648">
                  <c:v>4397.7832578017906</c:v>
                </c:pt>
                <c:pt idx="2649">
                  <c:v>4383.341489561426</c:v>
                </c:pt>
                <c:pt idx="2650">
                  <c:v>4368.9064624347629</c:v>
                </c:pt>
                <c:pt idx="2651">
                  <c:v>4354.4781952657231</c:v>
                </c:pt>
                <c:pt idx="2652">
                  <c:v>4340.0567070937559</c:v>
                </c:pt>
                <c:pt idx="2653">
                  <c:v>4325.6420169644207</c:v>
                </c:pt>
                <c:pt idx="2654">
                  <c:v>4311.2341441982371</c:v>
                </c:pt>
                <c:pt idx="2655">
                  <c:v>4296.8331078163228</c:v>
                </c:pt>
                <c:pt idx="2656">
                  <c:v>4282.4389273225033</c:v>
                </c:pt>
                <c:pt idx="2657">
                  <c:v>4268.0516220006384</c:v>
                </c:pt>
                <c:pt idx="2658">
                  <c:v>4253.6712113056701</c:v>
                </c:pt>
                <c:pt idx="2659">
                  <c:v>4239.29771486974</c:v>
                </c:pt>
                <c:pt idx="2660">
                  <c:v>4224.9311522822172</c:v>
                </c:pt>
                <c:pt idx="2661">
                  <c:v>4210.5715431752424</c:v>
                </c:pt>
                <c:pt idx="2662">
                  <c:v>4196.218907223727</c:v>
                </c:pt>
                <c:pt idx="2663">
                  <c:v>4181.8732645425198</c:v>
                </c:pt>
                <c:pt idx="2664">
                  <c:v>4167.5346347087689</c:v>
                </c:pt>
                <c:pt idx="2665">
                  <c:v>4153.2030379350854</c:v>
                </c:pt>
                <c:pt idx="2666">
                  <c:v>4138.8784941469012</c:v>
                </c:pt>
                <c:pt idx="2667">
                  <c:v>4124.56102361793</c:v>
                </c:pt>
                <c:pt idx="2668">
                  <c:v>4110.2506464935705</c:v>
                </c:pt>
                <c:pt idx="2669">
                  <c:v>4095.9473829864341</c:v>
                </c:pt>
                <c:pt idx="2670">
                  <c:v>4081.6512534802196</c:v>
                </c:pt>
                <c:pt idx="2671">
                  <c:v>4067.3622785297102</c:v>
                </c:pt>
                <c:pt idx="2672">
                  <c:v>4053.0804784513912</c:v>
                </c:pt>
                <c:pt idx="2673">
                  <c:v>4038.8058739589123</c:v>
                </c:pt>
                <c:pt idx="2674">
                  <c:v>4024.538485735372</c:v>
                </c:pt>
                <c:pt idx="2675">
                  <c:v>4010.2783345066409</c:v>
                </c:pt>
                <c:pt idx="2676">
                  <c:v>3996.0254409985891</c:v>
                </c:pt>
                <c:pt idx="2677">
                  <c:v>3981.7798261081721</c:v>
                </c:pt>
                <c:pt idx="2678">
                  <c:v>3967.5415109339847</c:v>
                </c:pt>
                <c:pt idx="2679">
                  <c:v>3953.3105164340841</c:v>
                </c:pt>
                <c:pt idx="2680">
                  <c:v>3939.0868637315061</c:v>
                </c:pt>
                <c:pt idx="2681">
                  <c:v>3924.8705740164969</c:v>
                </c:pt>
                <c:pt idx="2682">
                  <c:v>3910.661668625949</c:v>
                </c:pt>
                <c:pt idx="2683">
                  <c:v>3896.460168823432</c:v>
                </c:pt>
                <c:pt idx="2684">
                  <c:v>3882.266096123034</c:v>
                </c:pt>
                <c:pt idx="2685">
                  <c:v>3868.0794720449549</c:v>
                </c:pt>
                <c:pt idx="2686">
                  <c:v>3853.9003180299601</c:v>
                </c:pt>
                <c:pt idx="2687">
                  <c:v>3839.7286558548776</c:v>
                </c:pt>
                <c:pt idx="2688">
                  <c:v>3825.5645072965358</c:v>
                </c:pt>
                <c:pt idx="2689">
                  <c:v>3811.4078941073221</c:v>
                </c:pt>
                <c:pt idx="2690">
                  <c:v>3797.2588381862688</c:v>
                </c:pt>
                <c:pt idx="2691">
                  <c:v>3783.1173615851644</c:v>
                </c:pt>
                <c:pt idx="2692">
                  <c:v>3768.9834862885846</c:v>
                </c:pt>
                <c:pt idx="2693">
                  <c:v>3754.8572344216395</c:v>
                </c:pt>
                <c:pt idx="2694">
                  <c:v>3740.7386282744164</c:v>
                </c:pt>
                <c:pt idx="2695">
                  <c:v>3726.6276900392386</c:v>
                </c:pt>
                <c:pt idx="2696">
                  <c:v>3712.5244421283974</c:v>
                </c:pt>
                <c:pt idx="2697">
                  <c:v>3698.428907082498</c:v>
                </c:pt>
                <c:pt idx="2698">
                  <c:v>3684.3411073504931</c:v>
                </c:pt>
                <c:pt idx="2699">
                  <c:v>3670.2610654974292</c:v>
                </c:pt>
                <c:pt idx="2700">
                  <c:v>3656.1888043266522</c:v>
                </c:pt>
                <c:pt idx="2701">
                  <c:v>3642.1243465193029</c:v>
                </c:pt>
                <c:pt idx="2702">
                  <c:v>3628.0677150253719</c:v>
                </c:pt>
                <c:pt idx="2703">
                  <c:v>3614.0189326054324</c:v>
                </c:pt>
                <c:pt idx="2704">
                  <c:v>3599.9780224661049</c:v>
                </c:pt>
                <c:pt idx="2705">
                  <c:v>3585.9450075879308</c:v>
                </c:pt>
                <c:pt idx="2706">
                  <c:v>3571.9199111653102</c:v>
                </c:pt>
                <c:pt idx="2707">
                  <c:v>3557.9027564415237</c:v>
                </c:pt>
                <c:pt idx="2708">
                  <c:v>3543.8935668309387</c:v>
                </c:pt>
                <c:pt idx="2709">
                  <c:v>3529.8923656562697</c:v>
                </c:pt>
                <c:pt idx="2710">
                  <c:v>3515.8991763929862</c:v>
                </c:pt>
                <c:pt idx="2711">
                  <c:v>3501.9140227792973</c:v>
                </c:pt>
                <c:pt idx="2712">
                  <c:v>3487.9369283273345</c:v>
                </c:pt>
                <c:pt idx="2713">
                  <c:v>3473.9679167691957</c:v>
                </c:pt>
                <c:pt idx="2714">
                  <c:v>3460.0070120325076</c:v>
                </c:pt>
                <c:pt idx="2715">
                  <c:v>3446.0542380448965</c:v>
                </c:pt>
                <c:pt idx="2716">
                  <c:v>3432.1096186667751</c:v>
                </c:pt>
                <c:pt idx="2717">
                  <c:v>3418.1731780579585</c:v>
                </c:pt>
                <c:pt idx="2718">
                  <c:v>3404.2449402988282</c:v>
                </c:pt>
                <c:pt idx="2719">
                  <c:v>3390.3249296591821</c:v>
                </c:pt>
                <c:pt idx="2720">
                  <c:v>3376.4131706043463</c:v>
                </c:pt>
                <c:pt idx="2721">
                  <c:v>3362.5096873063553</c:v>
                </c:pt>
                <c:pt idx="2722">
                  <c:v>3348.6145044077311</c:v>
                </c:pt>
                <c:pt idx="2723">
                  <c:v>3334.7276464837832</c:v>
                </c:pt>
                <c:pt idx="2724">
                  <c:v>3320.8491380303881</c:v>
                </c:pt>
                <c:pt idx="2725">
                  <c:v>3306.9790039772479</c:v>
                </c:pt>
                <c:pt idx="2726">
                  <c:v>3293.1172689607743</c:v>
                </c:pt>
                <c:pt idx="2727">
                  <c:v>3279.2639579839924</c:v>
                </c:pt>
                <c:pt idx="2728">
                  <c:v>3265.4190960804785</c:v>
                </c:pt>
                <c:pt idx="2729">
                  <c:v>3251.5827082654778</c:v>
                </c:pt>
                <c:pt idx="2730">
                  <c:v>3237.7548197192114</c:v>
                </c:pt>
                <c:pt idx="2731">
                  <c:v>3223.9354556646722</c:v>
                </c:pt>
                <c:pt idx="2732">
                  <c:v>3210.1246413981762</c:v>
                </c:pt>
                <c:pt idx="2733">
                  <c:v>3196.3224024115657</c:v>
                </c:pt>
                <c:pt idx="2734">
                  <c:v>3182.5287641539117</c:v>
                </c:pt>
                <c:pt idx="2735">
                  <c:v>3168.7437522514815</c:v>
                </c:pt>
                <c:pt idx="2736">
                  <c:v>3154.9673922266697</c:v>
                </c:pt>
                <c:pt idx="2737">
                  <c:v>3141.199710011254</c:v>
                </c:pt>
                <c:pt idx="2738">
                  <c:v>3127.4407313659271</c:v>
                </c:pt>
                <c:pt idx="2739">
                  <c:v>3113.6904822224674</c:v>
                </c:pt>
                <c:pt idx="2740">
                  <c:v>3099.9489885615353</c:v>
                </c:pt>
                <c:pt idx="2741">
                  <c:v>3086.2162765165467</c:v>
                </c:pt>
                <c:pt idx="2742">
                  <c:v>3072.4923722514686</c:v>
                </c:pt>
                <c:pt idx="2743">
                  <c:v>3058.7773021196845</c:v>
                </c:pt>
                <c:pt idx="2744">
                  <c:v>3045.0710922729413</c:v>
                </c:pt>
                <c:pt idx="2745">
                  <c:v>3031.373769400685</c:v>
                </c:pt>
                <c:pt idx="2746">
                  <c:v>3017.6853598013067</c:v>
                </c:pt>
                <c:pt idx="2747">
                  <c:v>3004.005890292568</c:v>
                </c:pt>
                <c:pt idx="2748">
                  <c:v>2990.3353874783716</c:v>
                </c:pt>
                <c:pt idx="2749">
                  <c:v>2976.6738781520362</c:v>
                </c:pt>
                <c:pt idx="2750">
                  <c:v>2963.0213891252133</c:v>
                </c:pt>
                <c:pt idx="2751">
                  <c:v>2949.3779475028437</c:v>
                </c:pt>
                <c:pt idx="2752">
                  <c:v>2935.7435803165454</c:v>
                </c:pt>
                <c:pt idx="2753">
                  <c:v>2922.1183146284884</c:v>
                </c:pt>
                <c:pt idx="2754">
                  <c:v>2908.5021777024785</c:v>
                </c:pt>
                <c:pt idx="2755">
                  <c:v>2894.8951968450951</c:v>
                </c:pt>
                <c:pt idx="2756">
                  <c:v>2881.2973995278921</c:v>
                </c:pt>
                <c:pt idx="2757">
                  <c:v>2867.7088131735418</c:v>
                </c:pt>
                <c:pt idx="2758">
                  <c:v>2854.1294652841498</c:v>
                </c:pt>
                <c:pt idx="2759">
                  <c:v>2840.5593838017571</c:v>
                </c:pt>
                <c:pt idx="2760">
                  <c:v>2826.9985961979182</c:v>
                </c:pt>
                <c:pt idx="2761">
                  <c:v>2813.447130506328</c:v>
                </c:pt>
                <c:pt idx="2762">
                  <c:v>2799.9050145651536</c:v>
                </c:pt>
                <c:pt idx="2763">
                  <c:v>2786.372276542515</c:v>
                </c:pt>
                <c:pt idx="2764">
                  <c:v>2772.8489444110041</c:v>
                </c:pt>
                <c:pt idx="2765">
                  <c:v>2759.3350464731652</c:v>
                </c:pt>
                <c:pt idx="2766">
                  <c:v>2745.8306109337796</c:v>
                </c:pt>
                <c:pt idx="2767">
                  <c:v>2732.3356662909182</c:v>
                </c:pt>
                <c:pt idx="2768">
                  <c:v>2718.8502410182123</c:v>
                </c:pt>
                <c:pt idx="2769">
                  <c:v>2705.374363515969</c:v>
                </c:pt>
                <c:pt idx="2770">
                  <c:v>2691.9080626855348</c:v>
                </c:pt>
                <c:pt idx="2771">
                  <c:v>2678.4513670860829</c:v>
                </c:pt>
                <c:pt idx="2772">
                  <c:v>2665.0043056311806</c:v>
                </c:pt>
                <c:pt idx="2773">
                  <c:v>2651.5669073321569</c:v>
                </c:pt>
                <c:pt idx="2774">
                  <c:v>2638.1392011514608</c:v>
                </c:pt>
                <c:pt idx="2775">
                  <c:v>2624.7212161859652</c:v>
                </c:pt>
                <c:pt idx="2776">
                  <c:v>2611.3129817280696</c:v>
                </c:pt>
                <c:pt idx="2777">
                  <c:v>2597.9145268868688</c:v>
                </c:pt>
                <c:pt idx="2778">
                  <c:v>2584.5258812113916</c:v>
                </c:pt>
                <c:pt idx="2779">
                  <c:v>2571.1470742017855</c:v>
                </c:pt>
                <c:pt idx="2780">
                  <c:v>2557.7781354315212</c:v>
                </c:pt>
                <c:pt idx="2781">
                  <c:v>2544.4190944496277</c:v>
                </c:pt>
                <c:pt idx="2782">
                  <c:v>2531.0699810617643</c:v>
                </c:pt>
                <c:pt idx="2783">
                  <c:v>2517.730825244676</c:v>
                </c:pt>
                <c:pt idx="2784">
                  <c:v>2504.4016567918006</c:v>
                </c:pt>
                <c:pt idx="2785">
                  <c:v>2491.0825059120716</c:v>
                </c:pt>
                <c:pt idx="2786">
                  <c:v>2477.7734026188959</c:v>
                </c:pt>
                <c:pt idx="2787">
                  <c:v>2464.4743771456469</c:v>
                </c:pt>
                <c:pt idx="2788">
                  <c:v>2451.1854597990218</c:v>
                </c:pt>
                <c:pt idx="2789">
                  <c:v>2437.9066810445834</c:v>
                </c:pt>
                <c:pt idx="2790">
                  <c:v>2424.6380712990122</c:v>
                </c:pt>
                <c:pt idx="2791">
                  <c:v>2411.3796612600599</c:v>
                </c:pt>
                <c:pt idx="2792">
                  <c:v>2398.1314816499175</c:v>
                </c:pt>
                <c:pt idx="2793">
                  <c:v>2384.8935632152188</c:v>
                </c:pt>
                <c:pt idx="2794">
                  <c:v>2371.665936837021</c:v>
                </c:pt>
                <c:pt idx="2795">
                  <c:v>2358.448633469704</c:v>
                </c:pt>
                <c:pt idx="2796">
                  <c:v>2345.2416842020739</c:v>
                </c:pt>
                <c:pt idx="2797">
                  <c:v>2332.0451202451395</c:v>
                </c:pt>
                <c:pt idx="2798">
                  <c:v>2318.8589727854701</c:v>
                </c:pt>
                <c:pt idx="2799">
                  <c:v>2305.6832733273659</c:v>
                </c:pt>
                <c:pt idx="2800">
                  <c:v>2292.5180531551587</c:v>
                </c:pt>
                <c:pt idx="2801">
                  <c:v>2279.3633439320151</c:v>
                </c:pt>
                <c:pt idx="2802">
                  <c:v>2266.2191772233368</c:v>
                </c:pt>
                <c:pt idx="2803">
                  <c:v>2253.0855848511565</c:v>
                </c:pt>
                <c:pt idx="2804">
                  <c:v>2239.9625986619462</c:v>
                </c:pt>
                <c:pt idx="2805">
                  <c:v>2226.8502505510601</c:v>
                </c:pt>
                <c:pt idx="2806">
                  <c:v>2213.7485725971596</c:v>
                </c:pt>
                <c:pt idx="2807">
                  <c:v>2200.6575968544648</c:v>
                </c:pt>
                <c:pt idx="2808">
                  <c:v>2187.5773554871803</c:v>
                </c:pt>
                <c:pt idx="2809">
                  <c:v>2174.5078810505634</c:v>
                </c:pt>
                <c:pt idx="2810">
                  <c:v>2161.4492057821412</c:v>
                </c:pt>
                <c:pt idx="2811">
                  <c:v>2148.401362261613</c:v>
                </c:pt>
                <c:pt idx="2812">
                  <c:v>2135.3643830686783</c:v>
                </c:pt>
                <c:pt idx="2813">
                  <c:v>2122.3383009419013</c:v>
                </c:pt>
                <c:pt idx="2814">
                  <c:v>2109.3231487420517</c:v>
                </c:pt>
                <c:pt idx="2815">
                  <c:v>2096.3189592932376</c:v>
                </c:pt>
                <c:pt idx="2816">
                  <c:v>2083.3257656395349</c:v>
                </c:pt>
                <c:pt idx="2817">
                  <c:v>2070.343600922783</c:v>
                </c:pt>
                <c:pt idx="2818">
                  <c:v>2057.3724982359399</c:v>
                </c:pt>
                <c:pt idx="2819">
                  <c:v>2044.4124909652535</c:v>
                </c:pt>
                <c:pt idx="2820">
                  <c:v>2031.4636125091929</c:v>
                </c:pt>
                <c:pt idx="2821">
                  <c:v>2018.5258963639903</c:v>
                </c:pt>
                <c:pt idx="2822">
                  <c:v>2005.5993761114214</c:v>
                </c:pt>
                <c:pt idx="2823">
                  <c:v>1992.6840855287883</c:v>
                </c:pt>
                <c:pt idx="2824">
                  <c:v>1979.7800582711893</c:v>
                </c:pt>
                <c:pt idx="2825">
                  <c:v>1966.8873282992336</c:v>
                </c:pt>
                <c:pt idx="2826">
                  <c:v>1954.005929646853</c:v>
                </c:pt>
                <c:pt idx="2827">
                  <c:v>1941.1358963846403</c:v>
                </c:pt>
                <c:pt idx="2828">
                  <c:v>1928.2772627053935</c:v>
                </c:pt>
                <c:pt idx="2829">
                  <c:v>1915.430062972996</c:v>
                </c:pt>
                <c:pt idx="2830">
                  <c:v>1902.5943315024499</c:v>
                </c:pt>
                <c:pt idx="2831">
                  <c:v>1889.7701028531658</c:v>
                </c:pt>
                <c:pt idx="2832">
                  <c:v>1876.9574115234527</c:v>
                </c:pt>
                <c:pt idx="2833">
                  <c:v>1864.1562923537913</c:v>
                </c:pt>
                <c:pt idx="2834">
                  <c:v>1851.3667800013561</c:v>
                </c:pt>
                <c:pt idx="2835">
                  <c:v>1838.5889094654935</c:v>
                </c:pt>
                <c:pt idx="2836">
                  <c:v>1825.8227158188733</c:v>
                </c:pt>
                <c:pt idx="2837">
                  <c:v>1813.0682339141968</c:v>
                </c:pt>
                <c:pt idx="2838">
                  <c:v>1800.3254992151874</c:v>
                </c:pt>
                <c:pt idx="2839">
                  <c:v>1787.5945469778212</c:v>
                </c:pt>
                <c:pt idx="2840">
                  <c:v>1774.875412555838</c:v>
                </c:pt>
                <c:pt idx="2841">
                  <c:v>1762.1681314862835</c:v>
                </c:pt>
                <c:pt idx="2842">
                  <c:v>1749.4727392817633</c:v>
                </c:pt>
                <c:pt idx="2843">
                  <c:v>1736.7892718948187</c:v>
                </c:pt>
                <c:pt idx="2844">
                  <c:v>1724.1177649969209</c:v>
                </c:pt>
                <c:pt idx="2845">
                  <c:v>1711.458254552831</c:v>
                </c:pt>
                <c:pt idx="2846">
                  <c:v>1698.8107765884133</c:v>
                </c:pt>
                <c:pt idx="2847">
                  <c:v>1686.1753671050908</c:v>
                </c:pt>
                <c:pt idx="2848">
                  <c:v>1673.5520626419859</c:v>
                </c:pt>
                <c:pt idx="2849">
                  <c:v>1660.9408992738443</c:v>
                </c:pt>
                <c:pt idx="2850">
                  <c:v>1648.3419135886702</c:v>
                </c:pt>
                <c:pt idx="2851">
                  <c:v>1635.7551419667202</c:v>
                </c:pt>
                <c:pt idx="2852">
                  <c:v>1623.180621228187</c:v>
                </c:pt>
                <c:pt idx="2853">
                  <c:v>1610.6183881321613</c:v>
                </c:pt>
                <c:pt idx="2854">
                  <c:v>1598.0684794132922</c:v>
                </c:pt>
                <c:pt idx="2855">
                  <c:v>1585.5309320750791</c:v>
                </c:pt>
                <c:pt idx="2856">
                  <c:v>1573.0057832310054</c:v>
                </c:pt>
                <c:pt idx="2857">
                  <c:v>1560.4930700678769</c:v>
                </c:pt>
                <c:pt idx="2858">
                  <c:v>1547.9928298336017</c:v>
                </c:pt>
                <c:pt idx="2859">
                  <c:v>1535.5050999227333</c:v>
                </c:pt>
                <c:pt idx="2860">
                  <c:v>1523.0299178031478</c:v>
                </c:pt>
                <c:pt idx="2861">
                  <c:v>1510.5673210893663</c:v>
                </c:pt>
                <c:pt idx="2862">
                  <c:v>1498.1173475914377</c:v>
                </c:pt>
                <c:pt idx="2863">
                  <c:v>1485.6800349605444</c:v>
                </c:pt>
                <c:pt idx="2864">
                  <c:v>1473.2554211656006</c:v>
                </c:pt>
                <c:pt idx="2865">
                  <c:v>1460.8435442121822</c:v>
                </c:pt>
                <c:pt idx="2866">
                  <c:v>1448.4444423013913</c:v>
                </c:pt>
                <c:pt idx="2867">
                  <c:v>1436.0581535610083</c:v>
                </c:pt>
                <c:pt idx="2868">
                  <c:v>1423.6847164365442</c:v>
                </c:pt>
                <c:pt idx="2869">
                  <c:v>1411.3241694223927</c:v>
                </c:pt>
                <c:pt idx="2870">
                  <c:v>1398.9765508785222</c:v>
                </c:pt>
                <c:pt idx="2871">
                  <c:v>1386.6418995803956</c:v>
                </c:pt>
                <c:pt idx="2872">
                  <c:v>1374.3202543645787</c:v>
                </c:pt>
                <c:pt idx="2873">
                  <c:v>1362.0116539943147</c:v>
                </c:pt>
                <c:pt idx="2874">
                  <c:v>1349.7161375505777</c:v>
                </c:pt>
                <c:pt idx="2875">
                  <c:v>1337.4337440776812</c:v>
                </c:pt>
                <c:pt idx="2876">
                  <c:v>1325.1645128399061</c:v>
                </c:pt>
                <c:pt idx="2877">
                  <c:v>1312.9084830648724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332160"/>
        <c:axId val="174389120"/>
      </c:scatterChart>
      <c:valAx>
        <c:axId val="174332160"/>
        <c:scaling>
          <c:orientation val="minMax"/>
          <c:max val="16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Pressure (PSI)</a:t>
                </a:r>
                <a:endParaRPr lang="en-US" sz="10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4389120"/>
        <c:crosses val="autoZero"/>
        <c:crossBetween val="midCat"/>
        <c:majorUnit val="2"/>
      </c:valAx>
      <c:valAx>
        <c:axId val="174389120"/>
        <c:scaling>
          <c:orientation val="minMax"/>
          <c:max val="75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Altitude (ft.)</a:t>
                </a:r>
                <a:endParaRPr lang="en-US" sz="10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4332160"/>
        <c:crosses val="autoZero"/>
        <c:crossBetween val="midCat"/>
        <c:majorUnit val="50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>
                <a:effectLst/>
              </a:rPr>
              <a:t>X-Axis Acceleration </a:t>
            </a:r>
            <a:r>
              <a:rPr lang="en-US" sz="1800" b="1" i="0" baseline="0" dirty="0" smtClean="0">
                <a:effectLst/>
              </a:rPr>
              <a:t>(</a:t>
            </a:r>
            <a:r>
              <a:rPr lang="en-US" sz="1800" b="1" i="0" baseline="0" dirty="0">
                <a:effectLst/>
              </a:rPr>
              <a:t>Descent)</a:t>
            </a:r>
            <a:endParaRPr lang="en-US" dirty="0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Descent X Accel</c:v>
          </c:tx>
          <c:marker>
            <c:symbol val="none"/>
          </c:marker>
          <c:xVal>
            <c:numRef>
              <c:f>'X Accel'!$B$4075:$B$6952</c:f>
              <c:numCache>
                <c:formatCode>General</c:formatCode>
                <c:ptCount val="2878"/>
                <c:pt idx="0">
                  <c:v>0.62991411258012819</c:v>
                </c:pt>
                <c:pt idx="1">
                  <c:v>3.912510016025641E-3</c:v>
                </c:pt>
                <c:pt idx="2">
                  <c:v>-4.3037610176282048E-2</c:v>
                </c:pt>
                <c:pt idx="3">
                  <c:v>-0.62208909254807687</c:v>
                </c:pt>
                <c:pt idx="4">
                  <c:v>0.25431315104166669</c:v>
                </c:pt>
                <c:pt idx="5">
                  <c:v>-0.71990184294871795</c:v>
                </c:pt>
                <c:pt idx="6">
                  <c:v>0.66512670272435892</c:v>
                </c:pt>
                <c:pt idx="7">
                  <c:v>-0.46167618189102566</c:v>
                </c:pt>
                <c:pt idx="8">
                  <c:v>-1.2637407351762822</c:v>
                </c:pt>
                <c:pt idx="9">
                  <c:v>-0.26213817107371795</c:v>
                </c:pt>
                <c:pt idx="10">
                  <c:v>-3.1300080128205128E-2</c:v>
                </c:pt>
                <c:pt idx="11">
                  <c:v>-1.0211651141826923</c:v>
                </c:pt>
                <c:pt idx="12">
                  <c:v>1.0602902143429487</c:v>
                </c:pt>
                <c:pt idx="13">
                  <c:v>-0.46167618189102566</c:v>
                </c:pt>
                <c:pt idx="14">
                  <c:v>-0.42255108173076922</c:v>
                </c:pt>
                <c:pt idx="15">
                  <c:v>0.49688877203525639</c:v>
                </c:pt>
                <c:pt idx="16">
                  <c:v>0.70033929286858976</c:v>
                </c:pt>
                <c:pt idx="17">
                  <c:v>-0.58296399238782048</c:v>
                </c:pt>
                <c:pt idx="18">
                  <c:v>-4.483736478365385</c:v>
                </c:pt>
                <c:pt idx="19">
                  <c:v>1.5063163561698718</c:v>
                </c:pt>
                <c:pt idx="20">
                  <c:v>0.79815204326923073</c:v>
                </c:pt>
                <c:pt idx="21">
                  <c:v>-1.4789287860576923</c:v>
                </c:pt>
                <c:pt idx="22">
                  <c:v>1.6119541266025641</c:v>
                </c:pt>
                <c:pt idx="23">
                  <c:v>-0.72772686298076927</c:v>
                </c:pt>
                <c:pt idx="24">
                  <c:v>2.4883563701923075</c:v>
                </c:pt>
                <c:pt idx="25">
                  <c:v>-0.31691331129807693</c:v>
                </c:pt>
                <c:pt idx="26">
                  <c:v>-3.3217210036057692</c:v>
                </c:pt>
                <c:pt idx="27">
                  <c:v>0.54775140224358976</c:v>
                </c:pt>
                <c:pt idx="28">
                  <c:v>-1.2246156350160255</c:v>
                </c:pt>
                <c:pt idx="29">
                  <c:v>-0.85683969350961542</c:v>
                </c:pt>
                <c:pt idx="30">
                  <c:v>0.49297626201923078</c:v>
                </c:pt>
                <c:pt idx="31">
                  <c:v>0.50080128205128205</c:v>
                </c:pt>
                <c:pt idx="32">
                  <c:v>-2.1049303886217947</c:v>
                </c:pt>
                <c:pt idx="33">
                  <c:v>-1.9914675981570513</c:v>
                </c:pt>
                <c:pt idx="34">
                  <c:v>2.4492312700320511</c:v>
                </c:pt>
                <c:pt idx="35">
                  <c:v>2.3553310296474357</c:v>
                </c:pt>
                <c:pt idx="36">
                  <c:v>-2.3475060096153848E-2</c:v>
                </c:pt>
                <c:pt idx="37">
                  <c:v>-0.87248973357371795</c:v>
                </c:pt>
                <c:pt idx="38">
                  <c:v>6.1113406450320511</c:v>
                </c:pt>
                <c:pt idx="39">
                  <c:v>-2.2614307892628207</c:v>
                </c:pt>
                <c:pt idx="40">
                  <c:v>-1.6628167568108974</c:v>
                </c:pt>
                <c:pt idx="41">
                  <c:v>2.3592435396634617</c:v>
                </c:pt>
                <c:pt idx="42">
                  <c:v>2.2770808293269229</c:v>
                </c:pt>
                <c:pt idx="43">
                  <c:v>-1.1933155548878205</c:v>
                </c:pt>
                <c:pt idx="44">
                  <c:v>0.62600160256410253</c:v>
                </c:pt>
                <c:pt idx="45">
                  <c:v>3.4586588541666665</c:v>
                </c:pt>
                <c:pt idx="46">
                  <c:v>2.1284054487179489</c:v>
                </c:pt>
                <c:pt idx="47">
                  <c:v>1.8975673577724359</c:v>
                </c:pt>
                <c:pt idx="48">
                  <c:v>1.4828412960737178</c:v>
                </c:pt>
                <c:pt idx="49">
                  <c:v>-0.57513897235576927</c:v>
                </c:pt>
                <c:pt idx="50">
                  <c:v>-0.66512670272435892</c:v>
                </c:pt>
                <c:pt idx="51">
                  <c:v>-0.87640224358974361</c:v>
                </c:pt>
                <c:pt idx="52">
                  <c:v>0.16041291065705129</c:v>
                </c:pt>
                <c:pt idx="53">
                  <c:v>-2.3475060096153848E-2</c:v>
                </c:pt>
                <c:pt idx="54">
                  <c:v>-2.6370317508012819</c:v>
                </c:pt>
                <c:pt idx="55">
                  <c:v>-1.5376164362980769</c:v>
                </c:pt>
                <c:pt idx="56">
                  <c:v>0.82553961338141024</c:v>
                </c:pt>
                <c:pt idx="57">
                  <c:v>-2.0305926983173075</c:v>
                </c:pt>
                <c:pt idx="58">
                  <c:v>-0.73163937299679482</c:v>
                </c:pt>
                <c:pt idx="59">
                  <c:v>-2.13623046875</c:v>
                </c:pt>
                <c:pt idx="60">
                  <c:v>2.0579802684294872</c:v>
                </c:pt>
                <c:pt idx="61">
                  <c:v>0.39516351161858976</c:v>
                </c:pt>
                <c:pt idx="62">
                  <c:v>1.3380784254807692</c:v>
                </c:pt>
                <c:pt idx="63">
                  <c:v>0.93117738381410253</c:v>
                </c:pt>
                <c:pt idx="64">
                  <c:v>0.62991411258012819</c:v>
                </c:pt>
                <c:pt idx="65">
                  <c:v>-0.1056377704326923</c:v>
                </c:pt>
                <c:pt idx="66">
                  <c:v>1.1581029647435896</c:v>
                </c:pt>
                <c:pt idx="67">
                  <c:v>1.6510792267628205</c:v>
                </c:pt>
                <c:pt idx="68">
                  <c:v>-1.2011405749198718</c:v>
                </c:pt>
                <c:pt idx="69">
                  <c:v>0.63773913261217952</c:v>
                </c:pt>
                <c:pt idx="70">
                  <c:v>-1.220703125</c:v>
                </c:pt>
                <c:pt idx="71">
                  <c:v>0.35603841145833331</c:v>
                </c:pt>
                <c:pt idx="72">
                  <c:v>0.54775140224358976</c:v>
                </c:pt>
                <c:pt idx="73">
                  <c:v>0.71598933293269229</c:v>
                </c:pt>
                <c:pt idx="74">
                  <c:v>7.0425180288461536E-2</c:v>
                </c:pt>
                <c:pt idx="75">
                  <c:v>-0.73555188301282048</c:v>
                </c:pt>
                <c:pt idx="76">
                  <c:v>-0.40298853165064102</c:v>
                </c:pt>
                <c:pt idx="77">
                  <c:v>-1.122890374599359</c:v>
                </c:pt>
                <c:pt idx="78">
                  <c:v>-1.1385404146634615</c:v>
                </c:pt>
                <c:pt idx="79">
                  <c:v>-0.95465244391025639</c:v>
                </c:pt>
                <c:pt idx="80">
                  <c:v>-1.0172526041666667</c:v>
                </c:pt>
                <c:pt idx="81">
                  <c:v>-0.64165164262820518</c:v>
                </c:pt>
                <c:pt idx="82">
                  <c:v>-0.48906375200320512</c:v>
                </c:pt>
                <c:pt idx="83">
                  <c:v>0.20736303084935898</c:v>
                </c:pt>
                <c:pt idx="84">
                  <c:v>-1.7371544471153846</c:v>
                </c:pt>
                <c:pt idx="85">
                  <c:v>1.2676532451923077</c:v>
                </c:pt>
                <c:pt idx="86">
                  <c:v>-1.2089655949519231</c:v>
                </c:pt>
                <c:pt idx="87">
                  <c:v>2.8209197215544872</c:v>
                </c:pt>
                <c:pt idx="88">
                  <c:v>1.275478265224359</c:v>
                </c:pt>
                <c:pt idx="89">
                  <c:v>-2.9930701622596154</c:v>
                </c:pt>
                <c:pt idx="90">
                  <c:v>1.7723670372596154</c:v>
                </c:pt>
                <c:pt idx="91">
                  <c:v>-1.9327799479166667</c:v>
                </c:pt>
                <c:pt idx="92">
                  <c:v>2.2496932592147436</c:v>
                </c:pt>
                <c:pt idx="93">
                  <c:v>-0.35212590144230771</c:v>
                </c:pt>
                <c:pt idx="94">
                  <c:v>1.4437161959134615</c:v>
                </c:pt>
                <c:pt idx="95">
                  <c:v>0.26213817107371795</c:v>
                </c:pt>
                <c:pt idx="96">
                  <c:v>0.60643905248397434</c:v>
                </c:pt>
                <c:pt idx="97">
                  <c:v>3.8772974258814101</c:v>
                </c:pt>
                <c:pt idx="98">
                  <c:v>0.41081355168269229</c:v>
                </c:pt>
                <c:pt idx="99">
                  <c:v>2.2496932592147436</c:v>
                </c:pt>
                <c:pt idx="100">
                  <c:v>-2.1205804286858974</c:v>
                </c:pt>
                <c:pt idx="101">
                  <c:v>-3.3334585336538463</c:v>
                </c:pt>
                <c:pt idx="102">
                  <c:v>1.7567169971955128</c:v>
                </c:pt>
                <c:pt idx="103">
                  <c:v>-1.1581029647435896</c:v>
                </c:pt>
                <c:pt idx="104">
                  <c:v>7.4337690304487183E-2</c:v>
                </c:pt>
                <c:pt idx="105">
                  <c:v>-2.8209197215544872</c:v>
                </c:pt>
                <c:pt idx="106">
                  <c:v>4.119873046875</c:v>
                </c:pt>
                <c:pt idx="107">
                  <c:v>0.40690104166666669</c:v>
                </c:pt>
                <c:pt idx="108">
                  <c:v>0.79032702323717952</c:v>
                </c:pt>
                <c:pt idx="109">
                  <c:v>-3.4351837940705128</c:v>
                </c:pt>
                <c:pt idx="110">
                  <c:v>-0.50862630208333337</c:v>
                </c:pt>
                <c:pt idx="111">
                  <c:v>-3.0556703225160255</c:v>
                </c:pt>
                <c:pt idx="112">
                  <c:v>0.60252654246794868</c:v>
                </c:pt>
                <c:pt idx="113">
                  <c:v>0.46950120192307693</c:v>
                </c:pt>
                <c:pt idx="114">
                  <c:v>1.4828412960737178</c:v>
                </c:pt>
                <c:pt idx="115">
                  <c:v>9.3900240384615391E-2</c:v>
                </c:pt>
                <c:pt idx="116">
                  <c:v>-4.366361177884615</c:v>
                </c:pt>
                <c:pt idx="117">
                  <c:v>-1.6745542868589745</c:v>
                </c:pt>
                <c:pt idx="118">
                  <c:v>1.0289901342147436</c:v>
                </c:pt>
                <c:pt idx="119">
                  <c:v>-0.53992638221153844</c:v>
                </c:pt>
                <c:pt idx="120">
                  <c:v>2.2770808293269229</c:v>
                </c:pt>
                <c:pt idx="121">
                  <c:v>0.18388797075320512</c:v>
                </c:pt>
                <c:pt idx="122">
                  <c:v>-1.7801920572916667</c:v>
                </c:pt>
                <c:pt idx="123">
                  <c:v>-0.17606295072115385</c:v>
                </c:pt>
                <c:pt idx="124">
                  <c:v>2.1440554887820511</c:v>
                </c:pt>
                <c:pt idx="125">
                  <c:v>-2.8130947015224357</c:v>
                </c:pt>
                <c:pt idx="126">
                  <c:v>2.2536057692307692</c:v>
                </c:pt>
                <c:pt idx="127">
                  <c:v>0.75902694310897434</c:v>
                </c:pt>
                <c:pt idx="128">
                  <c:v>0.41863857171474361</c:v>
                </c:pt>
                <c:pt idx="129">
                  <c:v>-3.1456580528846154</c:v>
                </c:pt>
                <c:pt idx="130">
                  <c:v>2.2653432992788463</c:v>
                </c:pt>
                <c:pt idx="131">
                  <c:v>1.2128781049679487</c:v>
                </c:pt>
                <c:pt idx="132">
                  <c:v>0.80597706330128205</c:v>
                </c:pt>
                <c:pt idx="133">
                  <c:v>0.91161483373397434</c:v>
                </c:pt>
                <c:pt idx="134">
                  <c:v>-0.49297626201923078</c:v>
                </c:pt>
                <c:pt idx="135">
                  <c:v>2.953945062099359</c:v>
                </c:pt>
                <c:pt idx="136">
                  <c:v>-1.9875550881410255</c:v>
                </c:pt>
                <c:pt idx="137">
                  <c:v>-1.6471667167467949</c:v>
                </c:pt>
                <c:pt idx="138">
                  <c:v>-2.1714430588942308</c:v>
                </c:pt>
                <c:pt idx="139">
                  <c:v>0.76685196314102566</c:v>
                </c:pt>
                <c:pt idx="140">
                  <c:v>-1.4828412960737178</c:v>
                </c:pt>
                <c:pt idx="141">
                  <c:v>2.5822566105769229</c:v>
                </c:pt>
                <c:pt idx="142">
                  <c:v>-0.93508989383012819</c:v>
                </c:pt>
                <c:pt idx="143">
                  <c:v>-0.52818885216346156</c:v>
                </c:pt>
                <c:pt idx="144">
                  <c:v>1.3850285456730769</c:v>
                </c:pt>
                <c:pt idx="145">
                  <c:v>-2.7739696013621793</c:v>
                </c:pt>
                <c:pt idx="146">
                  <c:v>1.1620154747596154</c:v>
                </c:pt>
                <c:pt idx="147">
                  <c:v>-1.0485526842948718</c:v>
                </c:pt>
                <c:pt idx="148">
                  <c:v>-1.1854905348557692</c:v>
                </c:pt>
                <c:pt idx="149">
                  <c:v>0.48123873197115385</c:v>
                </c:pt>
                <c:pt idx="150">
                  <c:v>-1.8427922175480769</c:v>
                </c:pt>
                <c:pt idx="151">
                  <c:v>0.8294521233974359</c:v>
                </c:pt>
                <c:pt idx="152">
                  <c:v>-1.1894030448717949</c:v>
                </c:pt>
                <c:pt idx="153">
                  <c:v>-1.4124161157852564</c:v>
                </c:pt>
                <c:pt idx="154">
                  <c:v>0.64165164262820518</c:v>
                </c:pt>
                <c:pt idx="155">
                  <c:v>0.457763671875</c:v>
                </c:pt>
                <c:pt idx="156">
                  <c:v>-0.96638997395833337</c:v>
                </c:pt>
                <c:pt idx="157">
                  <c:v>-2.1557930188301282</c:v>
                </c:pt>
                <c:pt idx="158">
                  <c:v>-0.50080128205128205</c:v>
                </c:pt>
                <c:pt idx="159">
                  <c:v>0.15650040064102563</c:v>
                </c:pt>
                <c:pt idx="160">
                  <c:v>-1.3146033653846154</c:v>
                </c:pt>
                <c:pt idx="161">
                  <c:v>0.18780048076923078</c:v>
                </c:pt>
                <c:pt idx="162">
                  <c:v>-1.3224283854166667</c:v>
                </c:pt>
                <c:pt idx="163">
                  <c:v>-0.19562550080128205</c:v>
                </c:pt>
                <c:pt idx="164">
                  <c:v>0.80597706330128205</c:v>
                </c:pt>
                <c:pt idx="165">
                  <c:v>-5.6301019130608978</c:v>
                </c:pt>
                <c:pt idx="166">
                  <c:v>1.4241536458333333</c:v>
                </c:pt>
                <c:pt idx="167">
                  <c:v>-1.1972280649038463</c:v>
                </c:pt>
                <c:pt idx="168">
                  <c:v>2.5079189202724357</c:v>
                </c:pt>
                <c:pt idx="169">
                  <c:v>1.8467047275641026</c:v>
                </c:pt>
                <c:pt idx="170">
                  <c:v>-0.40298853165064102</c:v>
                </c:pt>
                <c:pt idx="171">
                  <c:v>-1.5376164362980769</c:v>
                </c:pt>
                <c:pt idx="172">
                  <c:v>1.0016025641025641</c:v>
                </c:pt>
                <c:pt idx="173">
                  <c:v>1.0720277443910255</c:v>
                </c:pt>
                <c:pt idx="174">
                  <c:v>0.39516351161858976</c:v>
                </c:pt>
                <c:pt idx="175">
                  <c:v>-0.12520032051282051</c:v>
                </c:pt>
                <c:pt idx="176">
                  <c:v>7.825020032051282E-3</c:v>
                </c:pt>
                <c:pt idx="177">
                  <c:v>1.7175918970352564</c:v>
                </c:pt>
                <c:pt idx="178">
                  <c:v>0.73555188301282048</c:v>
                </c:pt>
                <c:pt idx="179">
                  <c:v>0.89596479366987181</c:v>
                </c:pt>
                <c:pt idx="180">
                  <c:v>-0.41081355168269229</c:v>
                </c:pt>
                <c:pt idx="181">
                  <c:v>1.678466796875</c:v>
                </c:pt>
                <c:pt idx="182">
                  <c:v>1.6941168369391026</c:v>
                </c:pt>
                <c:pt idx="183">
                  <c:v>0.98595252403846156</c:v>
                </c:pt>
                <c:pt idx="184">
                  <c:v>-0.2386631109775641</c:v>
                </c:pt>
                <c:pt idx="185">
                  <c:v>-0.73555188301282048</c:v>
                </c:pt>
                <c:pt idx="186">
                  <c:v>0.13302534054487181</c:v>
                </c:pt>
                <c:pt idx="187">
                  <c:v>-1.2050530849358974</c:v>
                </c:pt>
                <c:pt idx="188">
                  <c:v>-1.3380784254807692</c:v>
                </c:pt>
                <c:pt idx="189">
                  <c:v>-0.64556415264423073</c:v>
                </c:pt>
                <c:pt idx="190">
                  <c:v>1.7997546073717949</c:v>
                </c:pt>
                <c:pt idx="191">
                  <c:v>0.91552734375</c:v>
                </c:pt>
                <c:pt idx="192">
                  <c:v>0.23475060096153846</c:v>
                </c:pt>
                <c:pt idx="193">
                  <c:v>-1.2911283052884615</c:v>
                </c:pt>
                <c:pt idx="194">
                  <c:v>-4.6950120192307696E-2</c:v>
                </c:pt>
                <c:pt idx="195">
                  <c:v>1.0250776241987178</c:v>
                </c:pt>
                <c:pt idx="196">
                  <c:v>0.6768642327724359</c:v>
                </c:pt>
                <c:pt idx="197">
                  <c:v>-0.94291491386217952</c:v>
                </c:pt>
                <c:pt idx="198">
                  <c:v>-1.1698404947916667</c:v>
                </c:pt>
                <c:pt idx="199">
                  <c:v>0.33647586137820512</c:v>
                </c:pt>
                <c:pt idx="200">
                  <c:v>-0.63382662259615385</c:v>
                </c:pt>
                <c:pt idx="201">
                  <c:v>-0.60252654246794868</c:v>
                </c:pt>
                <c:pt idx="202">
                  <c:v>0.14085036057692307</c:v>
                </c:pt>
                <c:pt idx="203">
                  <c:v>-0.61817658253205132</c:v>
                </c:pt>
                <c:pt idx="204">
                  <c:v>-1.7410669571314104</c:v>
                </c:pt>
                <c:pt idx="205">
                  <c:v>-0.59078901241987181</c:v>
                </c:pt>
                <c:pt idx="206">
                  <c:v>-1.3654659955929487</c:v>
                </c:pt>
                <c:pt idx="207">
                  <c:v>-1.3654659955929487</c:v>
                </c:pt>
                <c:pt idx="208">
                  <c:v>-3.1300080128205128E-2</c:v>
                </c:pt>
                <c:pt idx="209">
                  <c:v>0.35603841145833331</c:v>
                </c:pt>
                <c:pt idx="210">
                  <c:v>-1.5845665564903846</c:v>
                </c:pt>
                <c:pt idx="211">
                  <c:v>7.8250200320512817E-2</c:v>
                </c:pt>
                <c:pt idx="212">
                  <c:v>-0.86857722355769229</c:v>
                </c:pt>
                <c:pt idx="213">
                  <c:v>1.5219663962339745</c:v>
                </c:pt>
                <c:pt idx="214">
                  <c:v>3.1221829927884617</c:v>
                </c:pt>
                <c:pt idx="215">
                  <c:v>1.7449794671474359</c:v>
                </c:pt>
                <c:pt idx="216">
                  <c:v>-3.2395582932692308</c:v>
                </c:pt>
                <c:pt idx="217">
                  <c:v>-1.580654046474359</c:v>
                </c:pt>
                <c:pt idx="218">
                  <c:v>-0.42255108173076922</c:v>
                </c:pt>
                <c:pt idx="219">
                  <c:v>-1.6432542067307692</c:v>
                </c:pt>
                <c:pt idx="220">
                  <c:v>0.20736303084935898</c:v>
                </c:pt>
                <c:pt idx="221">
                  <c:v>0.68468925280448723</c:v>
                </c:pt>
                <c:pt idx="222">
                  <c:v>2.4218436999198718</c:v>
                </c:pt>
                <c:pt idx="223">
                  <c:v>7.8250200320512817E-2</c:v>
                </c:pt>
                <c:pt idx="224">
                  <c:v>0.92726487379807687</c:v>
                </c:pt>
                <c:pt idx="225">
                  <c:v>1.2363531650641026</c:v>
                </c:pt>
                <c:pt idx="226">
                  <c:v>1.3967660757211537</c:v>
                </c:pt>
                <c:pt idx="227">
                  <c:v>0.56731395232371795</c:v>
                </c:pt>
                <c:pt idx="228">
                  <c:v>0.79815204326923073</c:v>
                </c:pt>
                <c:pt idx="229">
                  <c:v>-1.2441781850961537</c:v>
                </c:pt>
                <c:pt idx="230">
                  <c:v>-2.648769280849359</c:v>
                </c:pt>
                <c:pt idx="231">
                  <c:v>2.5822566105769229</c:v>
                </c:pt>
                <c:pt idx="232">
                  <c:v>0.57122646233974361</c:v>
                </c:pt>
                <c:pt idx="233">
                  <c:v>-0.35603841145833331</c:v>
                </c:pt>
                <c:pt idx="234">
                  <c:v>-3.5173465044070511</c:v>
                </c:pt>
                <c:pt idx="235">
                  <c:v>0.29343825120192307</c:v>
                </c:pt>
                <c:pt idx="236">
                  <c:v>-0.10172526041666667</c:v>
                </c:pt>
                <c:pt idx="237">
                  <c:v>-3.1417455428685899</c:v>
                </c:pt>
                <c:pt idx="238">
                  <c:v>1.4789287860576923</c:v>
                </c:pt>
                <c:pt idx="239">
                  <c:v>-4.1629106570512819</c:v>
                </c:pt>
                <c:pt idx="240">
                  <c:v>-0.6103515625</c:v>
                </c:pt>
                <c:pt idx="241">
                  <c:v>1.373291015625</c:v>
                </c:pt>
                <c:pt idx="242">
                  <c:v>1.275478265224359</c:v>
                </c:pt>
                <c:pt idx="243">
                  <c:v>-1.4984913361378205</c:v>
                </c:pt>
                <c:pt idx="244">
                  <c:v>7.825020032051282E-3</c:v>
                </c:pt>
                <c:pt idx="245">
                  <c:v>-0.31691331129807693</c:v>
                </c:pt>
                <c:pt idx="246">
                  <c:v>0.41863857171474361</c:v>
                </c:pt>
                <c:pt idx="247">
                  <c:v>-1.1189778645833333</c:v>
                </c:pt>
                <c:pt idx="248">
                  <c:v>0.6964267828525641</c:v>
                </c:pt>
                <c:pt idx="249">
                  <c:v>0.93117738381410253</c:v>
                </c:pt>
                <c:pt idx="250">
                  <c:v>-1.0915902944711537</c:v>
                </c:pt>
                <c:pt idx="251">
                  <c:v>-1.3693785056089745</c:v>
                </c:pt>
                <c:pt idx="252">
                  <c:v>1.1072403345352564</c:v>
                </c:pt>
                <c:pt idx="253">
                  <c:v>0.80988957331730771</c:v>
                </c:pt>
                <c:pt idx="254">
                  <c:v>0.90770232371794868</c:v>
                </c:pt>
                <c:pt idx="255">
                  <c:v>0.48906375200320512</c:v>
                </c:pt>
                <c:pt idx="256">
                  <c:v>0.79423953325320518</c:v>
                </c:pt>
                <c:pt idx="257">
                  <c:v>1.6354291866987178</c:v>
                </c:pt>
                <c:pt idx="258">
                  <c:v>0.45385116185897434</c:v>
                </c:pt>
                <c:pt idx="259">
                  <c:v>-8.6075220352564097E-2</c:v>
                </c:pt>
                <c:pt idx="260">
                  <c:v>0.8490146734775641</c:v>
                </c:pt>
                <c:pt idx="261">
                  <c:v>0.55557642227564108</c:v>
                </c:pt>
                <c:pt idx="262">
                  <c:v>0.34430088141025639</c:v>
                </c:pt>
                <c:pt idx="263">
                  <c:v>1.5102288661858974</c:v>
                </c:pt>
                <c:pt idx="264">
                  <c:v>-0.457763671875</c:v>
                </c:pt>
                <c:pt idx="265">
                  <c:v>-1.9366924579326923</c:v>
                </c:pt>
                <c:pt idx="266">
                  <c:v>0.3912510016025641</c:v>
                </c:pt>
                <c:pt idx="267">
                  <c:v>-0.90378981370192313</c:v>
                </c:pt>
                <c:pt idx="268">
                  <c:v>-0.39907602163461536</c:v>
                </c:pt>
                <c:pt idx="269">
                  <c:v>-1.1307153946314104</c:v>
                </c:pt>
                <c:pt idx="270">
                  <c:v>1.9406049679487178</c:v>
                </c:pt>
                <c:pt idx="271">
                  <c:v>-1.7880170773237178</c:v>
                </c:pt>
                <c:pt idx="272">
                  <c:v>-0.59861403245192313</c:v>
                </c:pt>
                <c:pt idx="273">
                  <c:v>-1.2480906951121795</c:v>
                </c:pt>
                <c:pt idx="274">
                  <c:v>-0.10172526041666667</c:v>
                </c:pt>
                <c:pt idx="275">
                  <c:v>0.14476287059294871</c:v>
                </c:pt>
                <c:pt idx="276">
                  <c:v>-2.4453187600160255</c:v>
                </c:pt>
                <c:pt idx="277">
                  <c:v>1.9679925380608974</c:v>
                </c:pt>
                <c:pt idx="278">
                  <c:v>0.74337690304487181</c:v>
                </c:pt>
                <c:pt idx="279">
                  <c:v>-0.27778821113782054</c:v>
                </c:pt>
                <c:pt idx="280">
                  <c:v>1.3146033653846154</c:v>
                </c:pt>
                <c:pt idx="281">
                  <c:v>-0.83727714342948723</c:v>
                </c:pt>
                <c:pt idx="282">
                  <c:v>-1.0055150741185896</c:v>
                </c:pt>
                <c:pt idx="283">
                  <c:v>-0.79423953325320518</c:v>
                </c:pt>
                <c:pt idx="284">
                  <c:v>1.1189778645833333</c:v>
                </c:pt>
                <c:pt idx="285">
                  <c:v>-2.1597055288461537</c:v>
                </c:pt>
                <c:pt idx="286">
                  <c:v>-0.62600160256410253</c:v>
                </c:pt>
                <c:pt idx="287">
                  <c:v>-3.9438100961538463</c:v>
                </c:pt>
                <c:pt idx="288">
                  <c:v>-3.3412835536858974</c:v>
                </c:pt>
                <c:pt idx="289">
                  <c:v>-1.373291015625</c:v>
                </c:pt>
                <c:pt idx="290">
                  <c:v>0.66512670272435892</c:v>
                </c:pt>
                <c:pt idx="291">
                  <c:v>-2.4022811498397436</c:v>
                </c:pt>
                <c:pt idx="292">
                  <c:v>0.152587890625</c:v>
                </c:pt>
                <c:pt idx="293">
                  <c:v>-0.86466471354166663</c:v>
                </c:pt>
                <c:pt idx="294">
                  <c:v>1.3380784254807692</c:v>
                </c:pt>
                <c:pt idx="295">
                  <c:v>0.77467698317307687</c:v>
                </c:pt>
                <c:pt idx="296">
                  <c:v>1.9171299078525641</c:v>
                </c:pt>
                <c:pt idx="297">
                  <c:v>-0.48123873197115385</c:v>
                </c:pt>
                <c:pt idx="298">
                  <c:v>-0.88031475360576927</c:v>
                </c:pt>
                <c:pt idx="299">
                  <c:v>0.65338917267628205</c:v>
                </c:pt>
                <c:pt idx="300">
                  <c:v>-1.9719050480769231</c:v>
                </c:pt>
                <c:pt idx="301">
                  <c:v>-1.7175918970352564</c:v>
                </c:pt>
                <c:pt idx="302">
                  <c:v>1.6432542067307692</c:v>
                </c:pt>
                <c:pt idx="303">
                  <c:v>1.3615534855769231</c:v>
                </c:pt>
                <c:pt idx="304">
                  <c:v>2.8835198818108974</c:v>
                </c:pt>
                <c:pt idx="305">
                  <c:v>3.1965206830929489</c:v>
                </c:pt>
                <c:pt idx="306">
                  <c:v>3.9125100160256408E-2</c:v>
                </c:pt>
                <c:pt idx="307">
                  <c:v>2.3983686398237181</c:v>
                </c:pt>
                <c:pt idx="308">
                  <c:v>-1.9562550080128205</c:v>
                </c:pt>
                <c:pt idx="309">
                  <c:v>-1.1776655148237178</c:v>
                </c:pt>
                <c:pt idx="310">
                  <c:v>0.50862630208333337</c:v>
                </c:pt>
                <c:pt idx="311">
                  <c:v>9.7812750400641024E-2</c:v>
                </c:pt>
                <c:pt idx="312">
                  <c:v>-2.0188551682692308</c:v>
                </c:pt>
                <c:pt idx="313">
                  <c:v>1.7136793870192308</c:v>
                </c:pt>
                <c:pt idx="314">
                  <c:v>-2.3631560496794872</c:v>
                </c:pt>
                <c:pt idx="315">
                  <c:v>-1.4789287860576923</c:v>
                </c:pt>
                <c:pt idx="316">
                  <c:v>-0.25822566105769229</c:v>
                </c:pt>
                <c:pt idx="317">
                  <c:v>0.6964267828525641</c:v>
                </c:pt>
                <c:pt idx="318">
                  <c:v>-0.10172526041666667</c:v>
                </c:pt>
                <c:pt idx="319">
                  <c:v>-0.20736303084935898</c:v>
                </c:pt>
                <c:pt idx="320">
                  <c:v>0.30126327123397434</c:v>
                </c:pt>
                <c:pt idx="321">
                  <c:v>0.56731395232371795</c:v>
                </c:pt>
                <c:pt idx="322">
                  <c:v>-1.471103766025641</c:v>
                </c:pt>
                <c:pt idx="323">
                  <c:v>-0.57513897235576927</c:v>
                </c:pt>
                <c:pt idx="324">
                  <c:v>7.0425180288461536E-2</c:v>
                </c:pt>
                <c:pt idx="325">
                  <c:v>0.70033929286858976</c:v>
                </c:pt>
                <c:pt idx="326">
                  <c:v>-7.0425180288461536E-2</c:v>
                </c:pt>
                <c:pt idx="327">
                  <c:v>-1.2402656750801282</c:v>
                </c:pt>
                <c:pt idx="328">
                  <c:v>-1.7997546073717949</c:v>
                </c:pt>
                <c:pt idx="329">
                  <c:v>0.18388797075320512</c:v>
                </c:pt>
                <c:pt idx="330">
                  <c:v>-0.36386343149038464</c:v>
                </c:pt>
                <c:pt idx="331">
                  <c:v>1.1698404947916667</c:v>
                </c:pt>
                <c:pt idx="332">
                  <c:v>1.068115234375</c:v>
                </c:pt>
                <c:pt idx="333">
                  <c:v>-0.47732622195512819</c:v>
                </c:pt>
                <c:pt idx="334">
                  <c:v>-1.0368151542467949</c:v>
                </c:pt>
                <c:pt idx="335">
                  <c:v>-1.122890374599359</c:v>
                </c:pt>
                <c:pt idx="336">
                  <c:v>0.77858949318910253</c:v>
                </c:pt>
                <c:pt idx="337">
                  <c:v>-2.1323179587339745</c:v>
                </c:pt>
                <c:pt idx="338">
                  <c:v>-1.3302534054487178</c:v>
                </c:pt>
                <c:pt idx="339">
                  <c:v>-0.77858949318910253</c:v>
                </c:pt>
                <c:pt idx="340">
                  <c:v>0.36777594150641024</c:v>
                </c:pt>
                <c:pt idx="341">
                  <c:v>-0.39516351161858976</c:v>
                </c:pt>
                <c:pt idx="342">
                  <c:v>-1.1581029647435896</c:v>
                </c:pt>
                <c:pt idx="343">
                  <c:v>3.1300080128205128E-2</c:v>
                </c:pt>
                <c:pt idx="344">
                  <c:v>0.51253881209935892</c:v>
                </c:pt>
                <c:pt idx="345">
                  <c:v>0.77467698317307687</c:v>
                </c:pt>
                <c:pt idx="346">
                  <c:v>0.29343825120192307</c:v>
                </c:pt>
                <c:pt idx="347">
                  <c:v>1.4437161959134615</c:v>
                </c:pt>
                <c:pt idx="348">
                  <c:v>1.2128781049679487</c:v>
                </c:pt>
                <c:pt idx="349">
                  <c:v>-0.88031475360576927</c:v>
                </c:pt>
                <c:pt idx="350">
                  <c:v>2.234043219150641</c:v>
                </c:pt>
                <c:pt idx="351">
                  <c:v>0.44211363181089741</c:v>
                </c:pt>
                <c:pt idx="352">
                  <c:v>0.64165164262820518</c:v>
                </c:pt>
                <c:pt idx="353">
                  <c:v>-2.4296687199519229</c:v>
                </c:pt>
                <c:pt idx="354">
                  <c:v>-0.43037610176282054</c:v>
                </c:pt>
                <c:pt idx="355">
                  <c:v>-0.68860176282051277</c:v>
                </c:pt>
                <c:pt idx="356">
                  <c:v>-0.18388797075320512</c:v>
                </c:pt>
                <c:pt idx="357">
                  <c:v>0.9820400140224359</c:v>
                </c:pt>
                <c:pt idx="358">
                  <c:v>0.6103515625</c:v>
                </c:pt>
                <c:pt idx="359">
                  <c:v>1.1737530048076923</c:v>
                </c:pt>
                <c:pt idx="360">
                  <c:v>-1.6002165965544872</c:v>
                </c:pt>
                <c:pt idx="361">
                  <c:v>0.71207682291666663</c:v>
                </c:pt>
                <c:pt idx="362">
                  <c:v>-0.32473833133012819</c:v>
                </c:pt>
                <c:pt idx="363">
                  <c:v>0.34430088141025639</c:v>
                </c:pt>
                <c:pt idx="364">
                  <c:v>1.1463654346955128</c:v>
                </c:pt>
                <c:pt idx="365">
                  <c:v>-0.46558869190705127</c:v>
                </c:pt>
                <c:pt idx="366">
                  <c:v>-6.2600160256410256E-2</c:v>
                </c:pt>
                <c:pt idx="367">
                  <c:v>2.2457807491987181</c:v>
                </c:pt>
                <c:pt idx="368">
                  <c:v>4.0572728866185894</c:v>
                </c:pt>
                <c:pt idx="369">
                  <c:v>-0.89596479366987181</c:v>
                </c:pt>
                <c:pt idx="370">
                  <c:v>-0.16432542067307693</c:v>
                </c:pt>
                <c:pt idx="371">
                  <c:v>-0.11346279046474358</c:v>
                </c:pt>
                <c:pt idx="372">
                  <c:v>-2.4101061698717947</c:v>
                </c:pt>
                <c:pt idx="373">
                  <c:v>0.3912510016025641</c:v>
                </c:pt>
                <c:pt idx="374">
                  <c:v>-7.825020032051282E-3</c:v>
                </c:pt>
                <c:pt idx="375">
                  <c:v>-1.9562550080128204E-2</c:v>
                </c:pt>
                <c:pt idx="376">
                  <c:v>0.27778821113782054</c:v>
                </c:pt>
                <c:pt idx="377">
                  <c:v>7.825020032051282E-3</c:v>
                </c:pt>
                <c:pt idx="378">
                  <c:v>0.20345052083333334</c:v>
                </c:pt>
                <c:pt idx="379">
                  <c:v>0.762939453125</c:v>
                </c:pt>
                <c:pt idx="380">
                  <c:v>1.0876777844551282</c:v>
                </c:pt>
                <c:pt idx="381">
                  <c:v>-0.82553961338141024</c:v>
                </c:pt>
                <c:pt idx="382">
                  <c:v>1.0016025641025641</c:v>
                </c:pt>
                <c:pt idx="383">
                  <c:v>-1.0016025641025641</c:v>
                </c:pt>
                <c:pt idx="384">
                  <c:v>-1.4867538060897436</c:v>
                </c:pt>
                <c:pt idx="385">
                  <c:v>-0.87640224358974361</c:v>
                </c:pt>
                <c:pt idx="386">
                  <c:v>-0.61426407251602566</c:v>
                </c:pt>
                <c:pt idx="387">
                  <c:v>0.37560096153846156</c:v>
                </c:pt>
                <c:pt idx="388">
                  <c:v>0.66903921274038458</c:v>
                </c:pt>
                <c:pt idx="389">
                  <c:v>-0.11737530048076923</c:v>
                </c:pt>
                <c:pt idx="390">
                  <c:v>-0.28561323116987181</c:v>
                </c:pt>
                <c:pt idx="391">
                  <c:v>-0.35603841145833331</c:v>
                </c:pt>
                <c:pt idx="392">
                  <c:v>-0.88813977363782048</c:v>
                </c:pt>
                <c:pt idx="393">
                  <c:v>1.2011405749198718</c:v>
                </c:pt>
                <c:pt idx="394">
                  <c:v>-0.87640224358974361</c:v>
                </c:pt>
                <c:pt idx="395">
                  <c:v>-0.12128781049679487</c:v>
                </c:pt>
                <c:pt idx="396">
                  <c:v>0.98986503405448723</c:v>
                </c:pt>
                <c:pt idx="397">
                  <c:v>-1.4398036858974359</c:v>
                </c:pt>
                <c:pt idx="398">
                  <c:v>-1.0055150741185896</c:v>
                </c:pt>
                <c:pt idx="399">
                  <c:v>-0.79815204326923073</c:v>
                </c:pt>
                <c:pt idx="400">
                  <c:v>-0.43820112179487181</c:v>
                </c:pt>
                <c:pt idx="401">
                  <c:v>-1.9249549278846154</c:v>
                </c:pt>
                <c:pt idx="402">
                  <c:v>0.45385116185897434</c:v>
                </c:pt>
                <c:pt idx="403">
                  <c:v>0.43820112179487181</c:v>
                </c:pt>
                <c:pt idx="404">
                  <c:v>-5.0862630208333336E-2</c:v>
                </c:pt>
                <c:pt idx="405">
                  <c:v>1.4906663161057692</c:v>
                </c:pt>
                <c:pt idx="406">
                  <c:v>3.2082582131410255</c:v>
                </c:pt>
                <c:pt idx="407">
                  <c:v>0.63773913261217952</c:v>
                </c:pt>
                <c:pt idx="408">
                  <c:v>1.4319786658653846</c:v>
                </c:pt>
                <c:pt idx="409">
                  <c:v>0.53601387219551277</c:v>
                </c:pt>
                <c:pt idx="410">
                  <c:v>-0.90770232371794868</c:v>
                </c:pt>
                <c:pt idx="411">
                  <c:v>-0.97812750400641024</c:v>
                </c:pt>
                <c:pt idx="412">
                  <c:v>0.40690104166666669</c:v>
                </c:pt>
                <c:pt idx="413">
                  <c:v>1.7645420172275641</c:v>
                </c:pt>
                <c:pt idx="414">
                  <c:v>-1.1424529246794872</c:v>
                </c:pt>
                <c:pt idx="415">
                  <c:v>0.62600160256410253</c:v>
                </c:pt>
                <c:pt idx="416">
                  <c:v>1.3419909354967949</c:v>
                </c:pt>
                <c:pt idx="417">
                  <c:v>0.20736303084935898</c:v>
                </c:pt>
                <c:pt idx="418">
                  <c:v>0.13693785056089744</c:v>
                </c:pt>
                <c:pt idx="419">
                  <c:v>-0.53210136217948723</c:v>
                </c:pt>
                <c:pt idx="420">
                  <c:v>-0.32473833133012819</c:v>
                </c:pt>
                <c:pt idx="421">
                  <c:v>-0.70033929286858976</c:v>
                </c:pt>
                <c:pt idx="422">
                  <c:v>1.2089655949519231</c:v>
                </c:pt>
                <c:pt idx="423">
                  <c:v>2.6683318309294872</c:v>
                </c:pt>
                <c:pt idx="424">
                  <c:v>-0.50080128205128205</c:v>
                </c:pt>
                <c:pt idx="425">
                  <c:v>0.58687650240384615</c:v>
                </c:pt>
                <c:pt idx="426">
                  <c:v>-1.165927984775641</c:v>
                </c:pt>
                <c:pt idx="427">
                  <c:v>-0.88031475360576927</c:v>
                </c:pt>
                <c:pt idx="428">
                  <c:v>0.51645132211538458</c:v>
                </c:pt>
                <c:pt idx="429">
                  <c:v>1.2911283052884615</c:v>
                </c:pt>
                <c:pt idx="430">
                  <c:v>-0.67295172275641024</c:v>
                </c:pt>
                <c:pt idx="431">
                  <c:v>-0.18780048076923078</c:v>
                </c:pt>
                <c:pt idx="432">
                  <c:v>1.7488919771634615</c:v>
                </c:pt>
                <c:pt idx="433">
                  <c:v>0.52818885216346156</c:v>
                </c:pt>
                <c:pt idx="434">
                  <c:v>1.9014798677884615</c:v>
                </c:pt>
                <c:pt idx="435">
                  <c:v>0.88422726362179482</c:v>
                </c:pt>
                <c:pt idx="436">
                  <c:v>0.28170072115384615</c:v>
                </c:pt>
                <c:pt idx="437">
                  <c:v>-0.18780048076923078</c:v>
                </c:pt>
                <c:pt idx="438">
                  <c:v>-2.0149426582532053</c:v>
                </c:pt>
                <c:pt idx="439">
                  <c:v>0.89987730368589747</c:v>
                </c:pt>
                <c:pt idx="440">
                  <c:v>-1.9093048878205128</c:v>
                </c:pt>
                <c:pt idx="441">
                  <c:v>5.4775140224358976E-2</c:v>
                </c:pt>
                <c:pt idx="442">
                  <c:v>-0.79815204326923073</c:v>
                </c:pt>
                <c:pt idx="443">
                  <c:v>-1.5219663962339745</c:v>
                </c:pt>
                <c:pt idx="444">
                  <c:v>0.92335236378205132</c:v>
                </c:pt>
                <c:pt idx="445">
                  <c:v>1.6589042467948718</c:v>
                </c:pt>
                <c:pt idx="446">
                  <c:v>0.22692558092948717</c:v>
                </c:pt>
                <c:pt idx="447">
                  <c:v>-0.95465244391025639</c:v>
                </c:pt>
                <c:pt idx="448">
                  <c:v>-0.22692558092948717</c:v>
                </c:pt>
                <c:pt idx="449">
                  <c:v>-0.20736303084935898</c:v>
                </c:pt>
                <c:pt idx="450">
                  <c:v>-0.14867538060897437</c:v>
                </c:pt>
                <c:pt idx="451">
                  <c:v>-0.85683969350961542</c:v>
                </c:pt>
                <c:pt idx="452">
                  <c:v>-1.1894030448717949</c:v>
                </c:pt>
                <c:pt idx="453">
                  <c:v>-1.1894030448717949</c:v>
                </c:pt>
                <c:pt idx="454">
                  <c:v>0.60252654246794868</c:v>
                </c:pt>
                <c:pt idx="455">
                  <c:v>0.25040064102564102</c:v>
                </c:pt>
                <c:pt idx="456">
                  <c:v>-0.62208909254807687</c:v>
                </c:pt>
                <c:pt idx="457">
                  <c:v>-7.4337690304487183E-2</c:v>
                </c:pt>
                <c:pt idx="458">
                  <c:v>-3.5212590144230768E-2</c:v>
                </c:pt>
                <c:pt idx="459">
                  <c:v>1.4906663161057692</c:v>
                </c:pt>
                <c:pt idx="460">
                  <c:v>1.0876777844551282</c:v>
                </c:pt>
                <c:pt idx="461">
                  <c:v>-7.825020032051282E-3</c:v>
                </c:pt>
                <c:pt idx="462">
                  <c:v>-0.12911283052884615</c:v>
                </c:pt>
                <c:pt idx="463">
                  <c:v>-0.12128781049679487</c:v>
                </c:pt>
                <c:pt idx="464">
                  <c:v>1.2128781049679487</c:v>
                </c:pt>
                <c:pt idx="465">
                  <c:v>-1.1268028846153846</c:v>
                </c:pt>
                <c:pt idx="466">
                  <c:v>0.95073993389423073</c:v>
                </c:pt>
                <c:pt idx="467">
                  <c:v>-0.75511443309294868</c:v>
                </c:pt>
                <c:pt idx="468">
                  <c:v>-0.51253881209935892</c:v>
                </c:pt>
                <c:pt idx="469">
                  <c:v>0.53601387219551277</c:v>
                </c:pt>
                <c:pt idx="470">
                  <c:v>0.95856495392628205</c:v>
                </c:pt>
                <c:pt idx="471">
                  <c:v>-1.3224283854166667</c:v>
                </c:pt>
                <c:pt idx="472">
                  <c:v>-2.6174692007211537</c:v>
                </c:pt>
                <c:pt idx="473">
                  <c:v>0.77467698317307687</c:v>
                </c:pt>
                <c:pt idx="474">
                  <c:v>0.37560096153846156</c:v>
                </c:pt>
                <c:pt idx="475">
                  <c:v>1.373291015625</c:v>
                </c:pt>
                <c:pt idx="476">
                  <c:v>-1.1737530048076924E-2</c:v>
                </c:pt>
                <c:pt idx="477">
                  <c:v>0.36386343149038464</c:v>
                </c:pt>
                <c:pt idx="478">
                  <c:v>-1.3302534054487178</c:v>
                </c:pt>
                <c:pt idx="479">
                  <c:v>0.16823793068910256</c:v>
                </c:pt>
                <c:pt idx="480">
                  <c:v>1.2637407351762822</c:v>
                </c:pt>
                <c:pt idx="481">
                  <c:v>-1.2480906951121795</c:v>
                </c:pt>
                <c:pt idx="482">
                  <c:v>0.31300080128205127</c:v>
                </c:pt>
                <c:pt idx="483">
                  <c:v>-0.29735076121794873</c:v>
                </c:pt>
                <c:pt idx="484">
                  <c:v>-1.7645420172275641</c:v>
                </c:pt>
                <c:pt idx="485">
                  <c:v>9.7812750400641024E-2</c:v>
                </c:pt>
                <c:pt idx="486">
                  <c:v>-1.3889410556891026</c:v>
                </c:pt>
                <c:pt idx="487">
                  <c:v>2.3827185997596154</c:v>
                </c:pt>
                <c:pt idx="488">
                  <c:v>1.3967660757211537</c:v>
                </c:pt>
                <c:pt idx="489">
                  <c:v>4.6950120192307696E-2</c:v>
                </c:pt>
                <c:pt idx="490">
                  <c:v>-0.36386343149038464</c:v>
                </c:pt>
                <c:pt idx="491">
                  <c:v>0.34430088141025639</c:v>
                </c:pt>
                <c:pt idx="492">
                  <c:v>0.62208909254807687</c:v>
                </c:pt>
                <c:pt idx="493">
                  <c:v>0.3912510016025641</c:v>
                </c:pt>
                <c:pt idx="494">
                  <c:v>0.63773913261217952</c:v>
                </c:pt>
                <c:pt idx="495">
                  <c:v>-6.2600160256410256E-2</c:v>
                </c:pt>
                <c:pt idx="496">
                  <c:v>-0.99377754407051277</c:v>
                </c:pt>
                <c:pt idx="497">
                  <c:v>0.80206455328525639</c:v>
                </c:pt>
                <c:pt idx="498">
                  <c:v>-1.0407276642628205</c:v>
                </c:pt>
                <c:pt idx="499">
                  <c:v>-0.14867538060897437</c:v>
                </c:pt>
                <c:pt idx="500">
                  <c:v>0.36777594150641024</c:v>
                </c:pt>
                <c:pt idx="501">
                  <c:v>-1.0407276642628205</c:v>
                </c:pt>
                <c:pt idx="502">
                  <c:v>-0.36777594150641024</c:v>
                </c:pt>
                <c:pt idx="503">
                  <c:v>0.55166391225961542</c:v>
                </c:pt>
                <c:pt idx="504">
                  <c:v>1.3811160356570513</c:v>
                </c:pt>
                <c:pt idx="505">
                  <c:v>-0.19562550080128205</c:v>
                </c:pt>
                <c:pt idx="506">
                  <c:v>-0.30517578125</c:v>
                </c:pt>
                <c:pt idx="507">
                  <c:v>1.5650040064102564E-2</c:v>
                </c:pt>
                <c:pt idx="508">
                  <c:v>-0.19562550080128205</c:v>
                </c:pt>
                <c:pt idx="509">
                  <c:v>0.1056377704326923</c:v>
                </c:pt>
                <c:pt idx="510">
                  <c:v>-0.3912510016025641</c:v>
                </c:pt>
                <c:pt idx="511">
                  <c:v>-0.10955028044871795</c:v>
                </c:pt>
                <c:pt idx="512">
                  <c:v>0.71990184294871795</c:v>
                </c:pt>
                <c:pt idx="513">
                  <c:v>-0.61817658253205132</c:v>
                </c:pt>
                <c:pt idx="514">
                  <c:v>1.0642027243589745</c:v>
                </c:pt>
                <c:pt idx="515">
                  <c:v>0.25431315104166669</c:v>
                </c:pt>
                <c:pt idx="516">
                  <c:v>1.5845665564903846</c:v>
                </c:pt>
                <c:pt idx="517">
                  <c:v>1.5650040064102564E-2</c:v>
                </c:pt>
                <c:pt idx="518">
                  <c:v>1.0016025641025641</c:v>
                </c:pt>
                <c:pt idx="519">
                  <c:v>0.31300080128205127</c:v>
                </c:pt>
                <c:pt idx="520">
                  <c:v>0.9820400140224359</c:v>
                </c:pt>
                <c:pt idx="521">
                  <c:v>-0.24648813100961539</c:v>
                </c:pt>
                <c:pt idx="522">
                  <c:v>1.1776655148237178</c:v>
                </c:pt>
                <c:pt idx="523">
                  <c:v>0.12911283052884615</c:v>
                </c:pt>
                <c:pt idx="524">
                  <c:v>-0.79423953325320518</c:v>
                </c:pt>
                <c:pt idx="525">
                  <c:v>1.6628167568108974</c:v>
                </c:pt>
                <c:pt idx="526">
                  <c:v>0.19562550080128205</c:v>
                </c:pt>
                <c:pt idx="527">
                  <c:v>0.89987730368589747</c:v>
                </c:pt>
                <c:pt idx="528">
                  <c:v>-1.2402656750801282</c:v>
                </c:pt>
                <c:pt idx="529">
                  <c:v>0.25822566105769229</c:v>
                </c:pt>
                <c:pt idx="530">
                  <c:v>-8.6075220352564097E-2</c:v>
                </c:pt>
                <c:pt idx="531">
                  <c:v>2.7896196414262819</c:v>
                </c:pt>
                <c:pt idx="532">
                  <c:v>-0.14476287059294871</c:v>
                </c:pt>
                <c:pt idx="533">
                  <c:v>3.1300080128205128E-2</c:v>
                </c:pt>
                <c:pt idx="534">
                  <c:v>1.8584422576121795</c:v>
                </c:pt>
                <c:pt idx="535">
                  <c:v>-0.62600160256410253</c:v>
                </c:pt>
                <c:pt idx="536">
                  <c:v>-1.3850285456730769</c:v>
                </c:pt>
                <c:pt idx="537">
                  <c:v>0.47341371193910259</c:v>
                </c:pt>
                <c:pt idx="538">
                  <c:v>0.24648813100961539</c:v>
                </c:pt>
                <c:pt idx="539">
                  <c:v>-0.2191005608974359</c:v>
                </c:pt>
                <c:pt idx="540">
                  <c:v>0.57122646233974361</c:v>
                </c:pt>
                <c:pt idx="541">
                  <c:v>-1.4789287860576923</c:v>
                </c:pt>
                <c:pt idx="542">
                  <c:v>0.22301307091346154</c:v>
                </c:pt>
                <c:pt idx="543">
                  <c:v>-0.16041291065705129</c:v>
                </c:pt>
                <c:pt idx="544">
                  <c:v>-0.57122646233974361</c:v>
                </c:pt>
                <c:pt idx="545">
                  <c:v>-1.6471667167467949</c:v>
                </c:pt>
                <c:pt idx="546">
                  <c:v>-0.64165164262820518</c:v>
                </c:pt>
                <c:pt idx="547">
                  <c:v>-2.7387570112179488E-2</c:v>
                </c:pt>
                <c:pt idx="548">
                  <c:v>-0.17215044070512819</c:v>
                </c:pt>
                <c:pt idx="549">
                  <c:v>-2.7387570112179488E-2</c:v>
                </c:pt>
                <c:pt idx="550">
                  <c:v>6.2600160256410256E-2</c:v>
                </c:pt>
                <c:pt idx="551">
                  <c:v>0.92335236378205132</c:v>
                </c:pt>
                <c:pt idx="552">
                  <c:v>1.1189778645833333</c:v>
                </c:pt>
                <c:pt idx="553">
                  <c:v>0.20345052083333334</c:v>
                </c:pt>
                <c:pt idx="554">
                  <c:v>1.4671912560096154</c:v>
                </c:pt>
                <c:pt idx="555">
                  <c:v>0.24257562099358973</c:v>
                </c:pt>
                <c:pt idx="556">
                  <c:v>-0.61817658253205132</c:v>
                </c:pt>
                <c:pt idx="557">
                  <c:v>1.8271421774839745</c:v>
                </c:pt>
                <c:pt idx="558">
                  <c:v>0.19953801081730768</c:v>
                </c:pt>
                <c:pt idx="559">
                  <c:v>3.1300080128205128E-2</c:v>
                </c:pt>
                <c:pt idx="560">
                  <c:v>0.16041291065705129</c:v>
                </c:pt>
                <c:pt idx="561">
                  <c:v>-1.0642027243589745</c:v>
                </c:pt>
                <c:pt idx="562">
                  <c:v>0.55557642227564108</c:v>
                </c:pt>
                <c:pt idx="563">
                  <c:v>-1.2793907752403846</c:v>
                </c:pt>
                <c:pt idx="564">
                  <c:v>1.165927984775641</c:v>
                </c:pt>
                <c:pt idx="565">
                  <c:v>0.8490146734775641</c:v>
                </c:pt>
                <c:pt idx="566">
                  <c:v>0.72381435296474361</c:v>
                </c:pt>
                <c:pt idx="567">
                  <c:v>-0.16432542067307693</c:v>
                </c:pt>
                <c:pt idx="568">
                  <c:v>6.2600160256410256E-2</c:v>
                </c:pt>
                <c:pt idx="569">
                  <c:v>1.9562550080128204E-2</c:v>
                </c:pt>
                <c:pt idx="570">
                  <c:v>0.6103515625</c:v>
                </c:pt>
                <c:pt idx="571">
                  <c:v>-1.4437161959134615</c:v>
                </c:pt>
                <c:pt idx="572">
                  <c:v>6.2600160256410256E-2</c:v>
                </c:pt>
                <c:pt idx="573">
                  <c:v>0.12520032051282051</c:v>
                </c:pt>
                <c:pt idx="574">
                  <c:v>-0.75511443309294868</c:v>
                </c:pt>
                <c:pt idx="575">
                  <c:v>0.47341371193910259</c:v>
                </c:pt>
                <c:pt idx="576">
                  <c:v>0.97421499399038458</c:v>
                </c:pt>
                <c:pt idx="577">
                  <c:v>-0.33256335136217946</c:v>
                </c:pt>
                <c:pt idx="578">
                  <c:v>-0.45385116185897434</c:v>
                </c:pt>
                <c:pt idx="579">
                  <c:v>1.471103766025641</c:v>
                </c:pt>
                <c:pt idx="580">
                  <c:v>1.580654046474359</c:v>
                </c:pt>
                <c:pt idx="581">
                  <c:v>-0.90378981370192313</c:v>
                </c:pt>
                <c:pt idx="582">
                  <c:v>1.3067783453525641</c:v>
                </c:pt>
                <c:pt idx="583">
                  <c:v>-0.87248973357371795</c:v>
                </c:pt>
                <c:pt idx="584">
                  <c:v>-0.22692558092948717</c:v>
                </c:pt>
                <c:pt idx="585">
                  <c:v>-1.3341659154647436</c:v>
                </c:pt>
                <c:pt idx="586">
                  <c:v>1.165927984775641</c:v>
                </c:pt>
                <c:pt idx="587">
                  <c:v>1.013340094150641</c:v>
                </c:pt>
                <c:pt idx="588">
                  <c:v>-0.36777594150641024</c:v>
                </c:pt>
                <c:pt idx="589">
                  <c:v>0.64556415264423073</c:v>
                </c:pt>
                <c:pt idx="590">
                  <c:v>0.64165164262820518</c:v>
                </c:pt>
                <c:pt idx="591">
                  <c:v>-1.0172526041666667</c:v>
                </c:pt>
                <c:pt idx="592">
                  <c:v>0.77858949318910253</c:v>
                </c:pt>
                <c:pt idx="593">
                  <c:v>0.48123873197115385</c:v>
                </c:pt>
                <c:pt idx="594">
                  <c:v>-0.50080128205128205</c:v>
                </c:pt>
                <c:pt idx="595">
                  <c:v>-0.88813977363782048</c:v>
                </c:pt>
                <c:pt idx="596">
                  <c:v>1.3028658353365385</c:v>
                </c:pt>
                <c:pt idx="597">
                  <c:v>0.46167618189102566</c:v>
                </c:pt>
                <c:pt idx="598">
                  <c:v>-0.92726487379807687</c:v>
                </c:pt>
                <c:pt idx="599">
                  <c:v>-1.068115234375</c:v>
                </c:pt>
                <c:pt idx="600">
                  <c:v>-0.35995092147435898</c:v>
                </c:pt>
                <c:pt idx="601">
                  <c:v>-0.66512670272435892</c:v>
                </c:pt>
                <c:pt idx="602">
                  <c:v>-0.81380208333333337</c:v>
                </c:pt>
                <c:pt idx="603">
                  <c:v>2.0579802684294872</c:v>
                </c:pt>
                <c:pt idx="604">
                  <c:v>-0.59861403245192313</c:v>
                </c:pt>
                <c:pt idx="605">
                  <c:v>-0.74728941306089747</c:v>
                </c:pt>
                <c:pt idx="606">
                  <c:v>0.44993865184294873</c:v>
                </c:pt>
                <c:pt idx="607">
                  <c:v>-0.68860176282051277</c:v>
                </c:pt>
                <c:pt idx="608">
                  <c:v>0.16823793068910256</c:v>
                </c:pt>
                <c:pt idx="609">
                  <c:v>3.5212590144230768E-2</c:v>
                </c:pt>
                <c:pt idx="610">
                  <c:v>0.85292718349358976</c:v>
                </c:pt>
                <c:pt idx="611">
                  <c:v>-0.34821339142628205</c:v>
                </c:pt>
                <c:pt idx="612">
                  <c:v>1.3693785056089745</c:v>
                </c:pt>
                <c:pt idx="613">
                  <c:v>0.56731395232371795</c:v>
                </c:pt>
                <c:pt idx="614">
                  <c:v>1.1737530048076924E-2</c:v>
                </c:pt>
                <c:pt idx="615">
                  <c:v>-0.61817658253205132</c:v>
                </c:pt>
                <c:pt idx="616">
                  <c:v>-0.55557642227564108</c:v>
                </c:pt>
                <c:pt idx="617">
                  <c:v>1.4593662359775641</c:v>
                </c:pt>
                <c:pt idx="618">
                  <c:v>-2.1714430588942308</c:v>
                </c:pt>
                <c:pt idx="619">
                  <c:v>1.0016025641025641</c:v>
                </c:pt>
                <c:pt idx="620">
                  <c:v>-1.9406049679487178</c:v>
                </c:pt>
                <c:pt idx="621">
                  <c:v>-0.36777594150641024</c:v>
                </c:pt>
                <c:pt idx="622">
                  <c:v>-0.89205228365384615</c:v>
                </c:pt>
                <c:pt idx="623">
                  <c:v>0.5438388922275641</c:v>
                </c:pt>
                <c:pt idx="624">
                  <c:v>0.17215044070512819</c:v>
                </c:pt>
                <c:pt idx="625">
                  <c:v>-0.19171299078525642</c:v>
                </c:pt>
                <c:pt idx="626">
                  <c:v>-0.42646359174679488</c:v>
                </c:pt>
                <c:pt idx="627">
                  <c:v>0.16823793068910256</c:v>
                </c:pt>
                <c:pt idx="628">
                  <c:v>1.9523424979967949</c:v>
                </c:pt>
                <c:pt idx="629">
                  <c:v>-0.17606295072115385</c:v>
                </c:pt>
                <c:pt idx="630">
                  <c:v>1.1737530048076924E-2</c:v>
                </c:pt>
                <c:pt idx="631">
                  <c:v>-1.2793907752403846</c:v>
                </c:pt>
                <c:pt idx="632">
                  <c:v>-1.8427922175480769</c:v>
                </c:pt>
                <c:pt idx="633">
                  <c:v>0.81771459334935892</c:v>
                </c:pt>
                <c:pt idx="634">
                  <c:v>1.0485526842948718</c:v>
                </c:pt>
                <c:pt idx="635">
                  <c:v>-0.27778821113782054</c:v>
                </c:pt>
                <c:pt idx="636">
                  <c:v>-0.47341371193910259</c:v>
                </c:pt>
                <c:pt idx="637">
                  <c:v>-0.38733849158653844</c:v>
                </c:pt>
                <c:pt idx="638">
                  <c:v>-0.84118965344551277</c:v>
                </c:pt>
                <c:pt idx="639">
                  <c:v>-0.80988957331730771</c:v>
                </c:pt>
                <c:pt idx="640">
                  <c:v>-1.5063163561698718</c:v>
                </c:pt>
                <c:pt idx="641">
                  <c:v>-0.46558869190705127</c:v>
                </c:pt>
                <c:pt idx="642">
                  <c:v>-0.32865084134615385</c:v>
                </c:pt>
                <c:pt idx="643">
                  <c:v>0.79032702323717952</c:v>
                </c:pt>
                <c:pt idx="644">
                  <c:v>0.16041291065705129</c:v>
                </c:pt>
                <c:pt idx="645">
                  <c:v>-0.60643905248397434</c:v>
                </c:pt>
                <c:pt idx="646">
                  <c:v>-0.14476287059294871</c:v>
                </c:pt>
                <c:pt idx="647">
                  <c:v>-0.25822566105769229</c:v>
                </c:pt>
                <c:pt idx="648">
                  <c:v>-0.63773913261217952</c:v>
                </c:pt>
                <c:pt idx="649">
                  <c:v>-1.0759402544070513</c:v>
                </c:pt>
                <c:pt idx="650">
                  <c:v>-0.15650040064102563</c:v>
                </c:pt>
                <c:pt idx="651">
                  <c:v>-0.9820400140224359</c:v>
                </c:pt>
                <c:pt idx="652">
                  <c:v>-1.6197791466346154</c:v>
                </c:pt>
                <c:pt idx="653">
                  <c:v>-0.16432542067307693</c:v>
                </c:pt>
                <c:pt idx="654">
                  <c:v>-1.1541904547275641</c:v>
                </c:pt>
                <c:pt idx="655">
                  <c:v>1.5650040064102564E-2</c:v>
                </c:pt>
                <c:pt idx="656">
                  <c:v>0.41081355168269229</c:v>
                </c:pt>
                <c:pt idx="657">
                  <c:v>-0.81380208333333337</c:v>
                </c:pt>
                <c:pt idx="658">
                  <c:v>0.86466471354166663</c:v>
                </c:pt>
                <c:pt idx="659">
                  <c:v>0.92726487379807687</c:v>
                </c:pt>
                <c:pt idx="660">
                  <c:v>-1.3459034455128205</c:v>
                </c:pt>
                <c:pt idx="661">
                  <c:v>4.2959359975961542</c:v>
                </c:pt>
                <c:pt idx="662">
                  <c:v>-0.25040064102564102</c:v>
                </c:pt>
                <c:pt idx="663">
                  <c:v>1.220703125</c:v>
                </c:pt>
                <c:pt idx="664">
                  <c:v>0.37560096153846156</c:v>
                </c:pt>
                <c:pt idx="665">
                  <c:v>0.89987730368589747</c:v>
                </c:pt>
                <c:pt idx="666">
                  <c:v>0.29343825120192307</c:v>
                </c:pt>
                <c:pt idx="667">
                  <c:v>0.81771459334935892</c:v>
                </c:pt>
                <c:pt idx="668">
                  <c:v>-1.8701797876602564</c:v>
                </c:pt>
                <c:pt idx="669">
                  <c:v>0.10955028044871795</c:v>
                </c:pt>
                <c:pt idx="670">
                  <c:v>-0.80597706330128205</c:v>
                </c:pt>
                <c:pt idx="671">
                  <c:v>0.16823793068910256</c:v>
                </c:pt>
                <c:pt idx="672">
                  <c:v>-0.93900240384615385</c:v>
                </c:pt>
                <c:pt idx="673">
                  <c:v>0.5438388922275641</c:v>
                </c:pt>
                <c:pt idx="674">
                  <c:v>0.9820400140224359</c:v>
                </c:pt>
                <c:pt idx="675">
                  <c:v>2.038417718349359</c:v>
                </c:pt>
                <c:pt idx="676">
                  <c:v>-0.12520032051282051</c:v>
                </c:pt>
                <c:pt idx="677">
                  <c:v>-0.21127554086538461</c:v>
                </c:pt>
                <c:pt idx="678">
                  <c:v>-0.39907602163461536</c:v>
                </c:pt>
                <c:pt idx="679">
                  <c:v>-0.762939453125</c:v>
                </c:pt>
                <c:pt idx="680">
                  <c:v>-0.31300080128205127</c:v>
                </c:pt>
                <c:pt idx="681">
                  <c:v>0.37560096153846156</c:v>
                </c:pt>
                <c:pt idx="682">
                  <c:v>0.762939453125</c:v>
                </c:pt>
                <c:pt idx="683">
                  <c:v>-0.32865084134615385</c:v>
                </c:pt>
                <c:pt idx="684">
                  <c:v>0.93900240384615385</c:v>
                </c:pt>
                <c:pt idx="685">
                  <c:v>-0.78641451322115385</c:v>
                </c:pt>
                <c:pt idx="686">
                  <c:v>-0.54775140224358976</c:v>
                </c:pt>
                <c:pt idx="687">
                  <c:v>-0.44602614182692307</c:v>
                </c:pt>
                <c:pt idx="688">
                  <c:v>-3.5212590144230768E-2</c:v>
                </c:pt>
                <c:pt idx="689">
                  <c:v>-2.7387570112179488E-2</c:v>
                </c:pt>
                <c:pt idx="690">
                  <c:v>-0.48515124198717946</c:v>
                </c:pt>
                <c:pt idx="691">
                  <c:v>-0.50862630208333337</c:v>
                </c:pt>
                <c:pt idx="692">
                  <c:v>-0.96638997395833337</c:v>
                </c:pt>
                <c:pt idx="693">
                  <c:v>-0.23475060096153846</c:v>
                </c:pt>
                <c:pt idx="694">
                  <c:v>0.24257562099358973</c:v>
                </c:pt>
                <c:pt idx="695">
                  <c:v>-4.6950120192307696E-2</c:v>
                </c:pt>
                <c:pt idx="696">
                  <c:v>0.42646359174679488</c:v>
                </c:pt>
                <c:pt idx="697">
                  <c:v>0.40690104166666669</c:v>
                </c:pt>
                <c:pt idx="698">
                  <c:v>0.26996319110576922</c:v>
                </c:pt>
                <c:pt idx="699">
                  <c:v>0.20345052083333334</c:v>
                </c:pt>
                <c:pt idx="700">
                  <c:v>0.46558869190705127</c:v>
                </c:pt>
                <c:pt idx="701">
                  <c:v>0.12520032051282051</c:v>
                </c:pt>
                <c:pt idx="702">
                  <c:v>-0.86466471354166663</c:v>
                </c:pt>
                <c:pt idx="703">
                  <c:v>-0.457763671875</c:v>
                </c:pt>
                <c:pt idx="704">
                  <c:v>-0.44993865184294873</c:v>
                </c:pt>
                <c:pt idx="705">
                  <c:v>-0.762939453125</c:v>
                </c:pt>
                <c:pt idx="706">
                  <c:v>0.28561323116987181</c:v>
                </c:pt>
                <c:pt idx="707">
                  <c:v>-0.51253881209935892</c:v>
                </c:pt>
                <c:pt idx="708">
                  <c:v>1.1150653545673077</c:v>
                </c:pt>
                <c:pt idx="709">
                  <c:v>-0.57905148237179482</c:v>
                </c:pt>
                <c:pt idx="710">
                  <c:v>-1.0642027243589745</c:v>
                </c:pt>
                <c:pt idx="711">
                  <c:v>0.53992638221153844</c:v>
                </c:pt>
                <c:pt idx="712">
                  <c:v>-0.49688877203525639</c:v>
                </c:pt>
                <c:pt idx="713">
                  <c:v>0.37560096153846156</c:v>
                </c:pt>
                <c:pt idx="714">
                  <c:v>-0.94291491386217952</c:v>
                </c:pt>
                <c:pt idx="715">
                  <c:v>7.825020032051282E-3</c:v>
                </c:pt>
                <c:pt idx="716">
                  <c:v>-0.29343825120192307</c:v>
                </c:pt>
                <c:pt idx="717">
                  <c:v>0.48906375200320512</c:v>
                </c:pt>
                <c:pt idx="718">
                  <c:v>-1.0211651141826923</c:v>
                </c:pt>
                <c:pt idx="719">
                  <c:v>-1.0720277443910255</c:v>
                </c:pt>
                <c:pt idx="720">
                  <c:v>-0.93117738381410253</c:v>
                </c:pt>
                <c:pt idx="721">
                  <c:v>-0.88813977363782048</c:v>
                </c:pt>
                <c:pt idx="722">
                  <c:v>-0.22692558092948717</c:v>
                </c:pt>
                <c:pt idx="723">
                  <c:v>-9.3900240384615391E-2</c:v>
                </c:pt>
                <c:pt idx="724">
                  <c:v>-1.5728290264423077</c:v>
                </c:pt>
                <c:pt idx="725">
                  <c:v>-0.34821339142628205</c:v>
                </c:pt>
                <c:pt idx="726">
                  <c:v>0.48906375200320512</c:v>
                </c:pt>
                <c:pt idx="727">
                  <c:v>-0.76685196314102566</c:v>
                </c:pt>
                <c:pt idx="728">
                  <c:v>-0.17215044070512819</c:v>
                </c:pt>
                <c:pt idx="729">
                  <c:v>0.62208909254807687</c:v>
                </c:pt>
                <c:pt idx="730">
                  <c:v>0.62991411258012819</c:v>
                </c:pt>
                <c:pt idx="731">
                  <c:v>-0.13302534054487181</c:v>
                </c:pt>
                <c:pt idx="732">
                  <c:v>0.46558869190705127</c:v>
                </c:pt>
                <c:pt idx="733">
                  <c:v>-0.75511443309294868</c:v>
                </c:pt>
                <c:pt idx="734">
                  <c:v>-0.28170072115384615</c:v>
                </c:pt>
                <c:pt idx="735">
                  <c:v>-1.0094275841346154</c:v>
                </c:pt>
                <c:pt idx="736">
                  <c:v>7.0425180288461536E-2</c:v>
                </c:pt>
                <c:pt idx="737">
                  <c:v>-0.66903921274038458</c:v>
                </c:pt>
                <c:pt idx="738">
                  <c:v>1.5650040064102564E-2</c:v>
                </c:pt>
                <c:pt idx="739">
                  <c:v>0.61426407251602566</c:v>
                </c:pt>
                <c:pt idx="740">
                  <c:v>-1.5767415364583333</c:v>
                </c:pt>
                <c:pt idx="741">
                  <c:v>-0.27387570112179488</c:v>
                </c:pt>
                <c:pt idx="742">
                  <c:v>-1.0446401742788463</c:v>
                </c:pt>
                <c:pt idx="743">
                  <c:v>-0.53992638221153844</c:v>
                </c:pt>
                <c:pt idx="744">
                  <c:v>-0.43037610176282054</c:v>
                </c:pt>
                <c:pt idx="745">
                  <c:v>-0.48123873197115385</c:v>
                </c:pt>
                <c:pt idx="746">
                  <c:v>-0.53601387219551277</c:v>
                </c:pt>
                <c:pt idx="747">
                  <c:v>0.55166391225961542</c:v>
                </c:pt>
                <c:pt idx="748">
                  <c:v>-1.2520032051282051</c:v>
                </c:pt>
                <c:pt idx="749">
                  <c:v>0.28561323116987181</c:v>
                </c:pt>
                <c:pt idx="750">
                  <c:v>-1.1581029647435896</c:v>
                </c:pt>
                <c:pt idx="751">
                  <c:v>0.94682742387820518</c:v>
                </c:pt>
                <c:pt idx="752">
                  <c:v>-0.73555188301282048</c:v>
                </c:pt>
                <c:pt idx="753">
                  <c:v>-0.25040064102564102</c:v>
                </c:pt>
                <c:pt idx="754">
                  <c:v>-0.49688877203525639</c:v>
                </c:pt>
                <c:pt idx="755">
                  <c:v>0.52818885216346156</c:v>
                </c:pt>
                <c:pt idx="756">
                  <c:v>0.45385116185897434</c:v>
                </c:pt>
                <c:pt idx="757">
                  <c:v>-0.57122646233974361</c:v>
                </c:pt>
                <c:pt idx="758">
                  <c:v>0.30126327123397434</c:v>
                </c:pt>
                <c:pt idx="759">
                  <c:v>0.59470152243589747</c:v>
                </c:pt>
                <c:pt idx="760">
                  <c:v>0.49297626201923078</c:v>
                </c:pt>
                <c:pt idx="761">
                  <c:v>1.3106908553685896</c:v>
                </c:pt>
                <c:pt idx="762">
                  <c:v>-0.12128781049679487</c:v>
                </c:pt>
                <c:pt idx="763">
                  <c:v>-0.1056377704326923</c:v>
                </c:pt>
                <c:pt idx="764">
                  <c:v>-5.4775140224358976E-2</c:v>
                </c:pt>
                <c:pt idx="765">
                  <c:v>-0.17997546073717949</c:v>
                </c:pt>
                <c:pt idx="766">
                  <c:v>0.38733849158653844</c:v>
                </c:pt>
                <c:pt idx="767">
                  <c:v>-0.40690104166666669</c:v>
                </c:pt>
                <c:pt idx="768">
                  <c:v>0.36386343149038464</c:v>
                </c:pt>
                <c:pt idx="769">
                  <c:v>1.6902043269230769</c:v>
                </c:pt>
                <c:pt idx="770">
                  <c:v>-0.60252654246794868</c:v>
                </c:pt>
                <c:pt idx="771">
                  <c:v>-0.55948893229166663</c:v>
                </c:pt>
                <c:pt idx="772">
                  <c:v>0.92335236378205132</c:v>
                </c:pt>
                <c:pt idx="773">
                  <c:v>0.65338917267628205</c:v>
                </c:pt>
                <c:pt idx="774">
                  <c:v>1.5963040865384615</c:v>
                </c:pt>
                <c:pt idx="775">
                  <c:v>0.59861403245192313</c:v>
                </c:pt>
                <c:pt idx="776">
                  <c:v>0.23475060096153846</c:v>
                </c:pt>
                <c:pt idx="777">
                  <c:v>0.70816431290064108</c:v>
                </c:pt>
                <c:pt idx="778">
                  <c:v>-0.30517578125</c:v>
                </c:pt>
                <c:pt idx="779">
                  <c:v>-0.15650040064102563</c:v>
                </c:pt>
                <c:pt idx="780">
                  <c:v>-0.53210136217948723</c:v>
                </c:pt>
                <c:pt idx="781">
                  <c:v>-1.0485526842948718</c:v>
                </c:pt>
                <c:pt idx="782">
                  <c:v>-1.6941168369391026</c:v>
                </c:pt>
                <c:pt idx="783">
                  <c:v>-0.41863857171474361</c:v>
                </c:pt>
                <c:pt idx="784">
                  <c:v>0.53601387219551277</c:v>
                </c:pt>
                <c:pt idx="785">
                  <c:v>-0.10172526041666667</c:v>
                </c:pt>
                <c:pt idx="786">
                  <c:v>-0.12520032051282051</c:v>
                </c:pt>
                <c:pt idx="787">
                  <c:v>3.1300080128205128E-2</c:v>
                </c:pt>
                <c:pt idx="788">
                  <c:v>0.34038837139423078</c:v>
                </c:pt>
                <c:pt idx="789">
                  <c:v>-0.97812750400641024</c:v>
                </c:pt>
                <c:pt idx="790">
                  <c:v>-0.69251427283653844</c:v>
                </c:pt>
                <c:pt idx="791">
                  <c:v>-1.3302534054487178</c:v>
                </c:pt>
                <c:pt idx="792">
                  <c:v>-0.25040064102564102</c:v>
                </c:pt>
                <c:pt idx="793">
                  <c:v>0.62991411258012819</c:v>
                </c:pt>
                <c:pt idx="794">
                  <c:v>-0.44993865184294873</c:v>
                </c:pt>
                <c:pt idx="795">
                  <c:v>1.9562550080128204E-2</c:v>
                </c:pt>
                <c:pt idx="796">
                  <c:v>0.25040064102564102</c:v>
                </c:pt>
                <c:pt idx="797">
                  <c:v>-0.14867538060897437</c:v>
                </c:pt>
                <c:pt idx="798">
                  <c:v>-0.94682742387820518</c:v>
                </c:pt>
                <c:pt idx="799">
                  <c:v>-0.35603841145833331</c:v>
                </c:pt>
                <c:pt idx="800">
                  <c:v>0.42646359174679488</c:v>
                </c:pt>
                <c:pt idx="801">
                  <c:v>-5.8687650240384616E-2</c:v>
                </c:pt>
                <c:pt idx="802">
                  <c:v>0.80597706330128205</c:v>
                </c:pt>
                <c:pt idx="803">
                  <c:v>-0.35212590144230771</c:v>
                </c:pt>
                <c:pt idx="804">
                  <c:v>-0.32082582131410259</c:v>
                </c:pt>
                <c:pt idx="805">
                  <c:v>-1.1737530048076924E-2</c:v>
                </c:pt>
                <c:pt idx="806">
                  <c:v>0.49688877203525639</c:v>
                </c:pt>
                <c:pt idx="807">
                  <c:v>-1.0016025641025641</c:v>
                </c:pt>
                <c:pt idx="808">
                  <c:v>-1.1933155548878205</c:v>
                </c:pt>
                <c:pt idx="809">
                  <c:v>-0.17215044070512819</c:v>
                </c:pt>
                <c:pt idx="810">
                  <c:v>-0.64165164262820518</c:v>
                </c:pt>
                <c:pt idx="811">
                  <c:v>0.20736303084935898</c:v>
                </c:pt>
                <c:pt idx="812">
                  <c:v>-7.4337690304487183E-2</c:v>
                </c:pt>
                <c:pt idx="813">
                  <c:v>-0.50471379206730771</c:v>
                </c:pt>
                <c:pt idx="814">
                  <c:v>-1.4554537259615385</c:v>
                </c:pt>
                <c:pt idx="815">
                  <c:v>9.7812750400641024E-2</c:v>
                </c:pt>
                <c:pt idx="816">
                  <c:v>-0.457763671875</c:v>
                </c:pt>
                <c:pt idx="817">
                  <c:v>-0.65338917267628205</c:v>
                </c:pt>
                <c:pt idx="818">
                  <c:v>-0.70816431290064108</c:v>
                </c:pt>
                <c:pt idx="819">
                  <c:v>0.43820112179487181</c:v>
                </c:pt>
                <c:pt idx="820">
                  <c:v>-0.72772686298076927</c:v>
                </c:pt>
                <c:pt idx="821">
                  <c:v>-1.1854905348557692</c:v>
                </c:pt>
                <c:pt idx="822">
                  <c:v>-0.14867538060897437</c:v>
                </c:pt>
                <c:pt idx="823">
                  <c:v>-1.0407276642628205</c:v>
                </c:pt>
                <c:pt idx="824">
                  <c:v>-0.65338917267628205</c:v>
                </c:pt>
                <c:pt idx="825">
                  <c:v>0.77858949318910253</c:v>
                </c:pt>
                <c:pt idx="826">
                  <c:v>-1.0329026442307692</c:v>
                </c:pt>
                <c:pt idx="827">
                  <c:v>-0.57122646233974361</c:v>
                </c:pt>
                <c:pt idx="828">
                  <c:v>-0.16432542067307693</c:v>
                </c:pt>
                <c:pt idx="829">
                  <c:v>-5.4775140224358976E-2</c:v>
                </c:pt>
                <c:pt idx="830">
                  <c:v>0.28561323116987181</c:v>
                </c:pt>
                <c:pt idx="831">
                  <c:v>0.75120192307692313</c:v>
                </c:pt>
                <c:pt idx="832">
                  <c:v>-0.32082582131410259</c:v>
                </c:pt>
                <c:pt idx="833">
                  <c:v>-4.3037610176282048E-2</c:v>
                </c:pt>
                <c:pt idx="834">
                  <c:v>0.21518805088141027</c:v>
                </c:pt>
                <c:pt idx="835">
                  <c:v>0.13302534054487181</c:v>
                </c:pt>
                <c:pt idx="836">
                  <c:v>4.3037610176282048E-2</c:v>
                </c:pt>
                <c:pt idx="837">
                  <c:v>0.34430088141025639</c:v>
                </c:pt>
                <c:pt idx="838">
                  <c:v>0.33256335136217946</c:v>
                </c:pt>
                <c:pt idx="839">
                  <c:v>-0.60643905248397434</c:v>
                </c:pt>
                <c:pt idx="840">
                  <c:v>0.25822566105769229</c:v>
                </c:pt>
                <c:pt idx="841">
                  <c:v>-0.43428861177884615</c:v>
                </c:pt>
                <c:pt idx="842">
                  <c:v>0.457763671875</c:v>
                </c:pt>
                <c:pt idx="843">
                  <c:v>1.5415289463141026</c:v>
                </c:pt>
                <c:pt idx="844">
                  <c:v>0.89205228365384615</c:v>
                </c:pt>
                <c:pt idx="845">
                  <c:v>-0.53210136217948723</c:v>
                </c:pt>
                <c:pt idx="846">
                  <c:v>-0.42646359174679488</c:v>
                </c:pt>
                <c:pt idx="847">
                  <c:v>-0.51645132211538458</c:v>
                </c:pt>
                <c:pt idx="848">
                  <c:v>0.60643905248397434</c:v>
                </c:pt>
                <c:pt idx="849">
                  <c:v>8.6075220352564097E-2</c:v>
                </c:pt>
                <c:pt idx="850">
                  <c:v>0.27387570112179488</c:v>
                </c:pt>
                <c:pt idx="851">
                  <c:v>-0.62991411258012819</c:v>
                </c:pt>
                <c:pt idx="852">
                  <c:v>0.71207682291666663</c:v>
                </c:pt>
                <c:pt idx="853">
                  <c:v>0.34821339142628205</c:v>
                </c:pt>
                <c:pt idx="854">
                  <c:v>-1.2480906951121795</c:v>
                </c:pt>
                <c:pt idx="855">
                  <c:v>8.2162710336538464E-2</c:v>
                </c:pt>
                <c:pt idx="856">
                  <c:v>-0.23083809094551283</c:v>
                </c:pt>
                <c:pt idx="857">
                  <c:v>1.1972280649038463</c:v>
                </c:pt>
                <c:pt idx="858">
                  <c:v>-0.42646359174679488</c:v>
                </c:pt>
                <c:pt idx="859">
                  <c:v>0.75902694310897434</c:v>
                </c:pt>
                <c:pt idx="860">
                  <c:v>-1.1737530048076924E-2</c:v>
                </c:pt>
                <c:pt idx="861">
                  <c:v>1.0915902944711537</c:v>
                </c:pt>
                <c:pt idx="862">
                  <c:v>0.44993865184294873</c:v>
                </c:pt>
                <c:pt idx="863">
                  <c:v>0.19953801081730768</c:v>
                </c:pt>
                <c:pt idx="864">
                  <c:v>0.29343825120192307</c:v>
                </c:pt>
                <c:pt idx="865">
                  <c:v>-1.9406049679487178</c:v>
                </c:pt>
                <c:pt idx="866">
                  <c:v>0.12520032051282051</c:v>
                </c:pt>
                <c:pt idx="867">
                  <c:v>-0.17606295072115385</c:v>
                </c:pt>
                <c:pt idx="868">
                  <c:v>0.13693785056089744</c:v>
                </c:pt>
                <c:pt idx="869">
                  <c:v>0.35603841145833331</c:v>
                </c:pt>
                <c:pt idx="870">
                  <c:v>9.3900240384615391E-2</c:v>
                </c:pt>
                <c:pt idx="871">
                  <c:v>0.23475060096153846</c:v>
                </c:pt>
                <c:pt idx="872">
                  <c:v>0.11737530048076923</c:v>
                </c:pt>
                <c:pt idx="873">
                  <c:v>-1.7606295072115385</c:v>
                </c:pt>
                <c:pt idx="874">
                  <c:v>-0.37560096153846156</c:v>
                </c:pt>
                <c:pt idx="875">
                  <c:v>0.87248973357371795</c:v>
                </c:pt>
                <c:pt idx="876">
                  <c:v>1.1150653545673077</c:v>
                </c:pt>
                <c:pt idx="877">
                  <c:v>1.2089655949519231</c:v>
                </c:pt>
                <c:pt idx="878">
                  <c:v>-3.912510016025641E-3</c:v>
                </c:pt>
                <c:pt idx="879">
                  <c:v>-1.1620154747596154</c:v>
                </c:pt>
                <c:pt idx="880">
                  <c:v>-5.4775140224358976E-2</c:v>
                </c:pt>
                <c:pt idx="881">
                  <c:v>-0.28561323116987181</c:v>
                </c:pt>
                <c:pt idx="882">
                  <c:v>5.0862630208333336E-2</c:v>
                </c:pt>
                <c:pt idx="883">
                  <c:v>-0.12520032051282051</c:v>
                </c:pt>
                <c:pt idx="884">
                  <c:v>0.14085036057692307</c:v>
                </c:pt>
                <c:pt idx="885">
                  <c:v>0.37951347155448717</c:v>
                </c:pt>
                <c:pt idx="886">
                  <c:v>0.16041291065705129</c:v>
                </c:pt>
                <c:pt idx="887">
                  <c:v>-0.91552734375</c:v>
                </c:pt>
                <c:pt idx="888">
                  <c:v>9.7812750400641024E-2</c:v>
                </c:pt>
                <c:pt idx="889">
                  <c:v>-0.6103515625</c:v>
                </c:pt>
                <c:pt idx="890">
                  <c:v>0.66903921274038458</c:v>
                </c:pt>
                <c:pt idx="891">
                  <c:v>0.28952574118589741</c:v>
                </c:pt>
                <c:pt idx="892">
                  <c:v>-0.2386631109775641</c:v>
                </c:pt>
                <c:pt idx="893">
                  <c:v>0.63773913261217952</c:v>
                </c:pt>
                <c:pt idx="894">
                  <c:v>0.71598933293269229</c:v>
                </c:pt>
                <c:pt idx="895">
                  <c:v>-0.55948893229166663</c:v>
                </c:pt>
                <c:pt idx="896">
                  <c:v>-3.912510016025641E-3</c:v>
                </c:pt>
                <c:pt idx="897">
                  <c:v>0.83336463341346156</c:v>
                </c:pt>
                <c:pt idx="898">
                  <c:v>-0.25822566105769229</c:v>
                </c:pt>
                <c:pt idx="899">
                  <c:v>0.45385116185897434</c:v>
                </c:pt>
                <c:pt idx="900">
                  <c:v>0.11346279046474358</c:v>
                </c:pt>
                <c:pt idx="901">
                  <c:v>-0.17606295072115385</c:v>
                </c:pt>
                <c:pt idx="902">
                  <c:v>0.26213817107371795</c:v>
                </c:pt>
                <c:pt idx="903">
                  <c:v>-1.1541904547275641</c:v>
                </c:pt>
                <c:pt idx="904">
                  <c:v>0.44211363181089741</c:v>
                </c:pt>
                <c:pt idx="905">
                  <c:v>-0.39516351161858976</c:v>
                </c:pt>
                <c:pt idx="906">
                  <c:v>1.1737530048076924E-2</c:v>
                </c:pt>
                <c:pt idx="907">
                  <c:v>8.2162710336538464E-2</c:v>
                </c:pt>
                <c:pt idx="908">
                  <c:v>-0.80206455328525639</c:v>
                </c:pt>
                <c:pt idx="909">
                  <c:v>-1.0563777043269231</c:v>
                </c:pt>
                <c:pt idx="910">
                  <c:v>-1.5845665564903846</c:v>
                </c:pt>
                <c:pt idx="911">
                  <c:v>-0.26213817107371795</c:v>
                </c:pt>
                <c:pt idx="912">
                  <c:v>-0.457763671875</c:v>
                </c:pt>
                <c:pt idx="913">
                  <c:v>7.825020032051282E-3</c:v>
                </c:pt>
                <c:pt idx="914">
                  <c:v>0.48906375200320512</c:v>
                </c:pt>
                <c:pt idx="915">
                  <c:v>-0.51253881209935892</c:v>
                </c:pt>
                <c:pt idx="916">
                  <c:v>2.0579802684294872</c:v>
                </c:pt>
                <c:pt idx="917">
                  <c:v>-3.9125100160256408E-2</c:v>
                </c:pt>
                <c:pt idx="918">
                  <c:v>0.24648813100961539</c:v>
                </c:pt>
                <c:pt idx="919">
                  <c:v>0.8490146734775641</c:v>
                </c:pt>
                <c:pt idx="920">
                  <c:v>-1.0407276642628205</c:v>
                </c:pt>
                <c:pt idx="921">
                  <c:v>0.35603841145833331</c:v>
                </c:pt>
                <c:pt idx="922">
                  <c:v>-0.28170072115384615</c:v>
                </c:pt>
                <c:pt idx="923">
                  <c:v>8.2162710336538464E-2</c:v>
                </c:pt>
                <c:pt idx="924">
                  <c:v>1.4202411358173077</c:v>
                </c:pt>
                <c:pt idx="925">
                  <c:v>1.1933155548878205</c:v>
                </c:pt>
                <c:pt idx="926">
                  <c:v>-0.31300080128205127</c:v>
                </c:pt>
                <c:pt idx="927">
                  <c:v>-0.80597706330128205</c:v>
                </c:pt>
                <c:pt idx="928">
                  <c:v>-0.32473833133012819</c:v>
                </c:pt>
                <c:pt idx="929">
                  <c:v>0.36777594150641024</c:v>
                </c:pt>
                <c:pt idx="930">
                  <c:v>0.53992638221153844</c:v>
                </c:pt>
                <c:pt idx="931">
                  <c:v>0.33647586137820512</c:v>
                </c:pt>
                <c:pt idx="932">
                  <c:v>-0.60252654246794868</c:v>
                </c:pt>
                <c:pt idx="933">
                  <c:v>0.75511443309294868</c:v>
                </c:pt>
                <c:pt idx="934">
                  <c:v>0.48123873197115385</c:v>
                </c:pt>
                <c:pt idx="935">
                  <c:v>0.98595252403846156</c:v>
                </c:pt>
                <c:pt idx="936">
                  <c:v>-1.0329026442307692</c:v>
                </c:pt>
                <c:pt idx="937">
                  <c:v>-0.37951347155448717</c:v>
                </c:pt>
                <c:pt idx="938">
                  <c:v>0.6768642327724359</c:v>
                </c:pt>
                <c:pt idx="939">
                  <c:v>-1.0915902944711537</c:v>
                </c:pt>
                <c:pt idx="940">
                  <c:v>-0.64947666266025639</c:v>
                </c:pt>
                <c:pt idx="941">
                  <c:v>2.3475060096153848E-2</c:v>
                </c:pt>
                <c:pt idx="942">
                  <c:v>-0.14867538060897437</c:v>
                </c:pt>
                <c:pt idx="943">
                  <c:v>-1.0759402544070513</c:v>
                </c:pt>
                <c:pt idx="944">
                  <c:v>0.75120192307692313</c:v>
                </c:pt>
                <c:pt idx="945">
                  <c:v>-0.56340144230769229</c:v>
                </c:pt>
                <c:pt idx="946">
                  <c:v>-0.38733849158653844</c:v>
                </c:pt>
                <c:pt idx="947">
                  <c:v>-0.35212590144230771</c:v>
                </c:pt>
                <c:pt idx="948">
                  <c:v>0.17997546073717949</c:v>
                </c:pt>
                <c:pt idx="949">
                  <c:v>3.912510016025641E-3</c:v>
                </c:pt>
                <c:pt idx="950">
                  <c:v>-0.1056377704326923</c:v>
                </c:pt>
                <c:pt idx="951">
                  <c:v>0.57513897235576927</c:v>
                </c:pt>
                <c:pt idx="952">
                  <c:v>-0.41081355168269229</c:v>
                </c:pt>
                <c:pt idx="953">
                  <c:v>0.23083809094551283</c:v>
                </c:pt>
                <c:pt idx="954">
                  <c:v>0.28561323116987181</c:v>
                </c:pt>
                <c:pt idx="955">
                  <c:v>-0.73555188301282048</c:v>
                </c:pt>
                <c:pt idx="956">
                  <c:v>0.22301307091346154</c:v>
                </c:pt>
                <c:pt idx="957">
                  <c:v>0.10172526041666667</c:v>
                </c:pt>
                <c:pt idx="958">
                  <c:v>-0.42646359174679488</c:v>
                </c:pt>
                <c:pt idx="959">
                  <c:v>-0.21518805088141027</c:v>
                </c:pt>
                <c:pt idx="960">
                  <c:v>0.82553961338141024</c:v>
                </c:pt>
                <c:pt idx="961">
                  <c:v>-0.37560096153846156</c:v>
                </c:pt>
                <c:pt idx="962">
                  <c:v>-0.39516351161858976</c:v>
                </c:pt>
                <c:pt idx="963">
                  <c:v>4.6950120192307696E-2</c:v>
                </c:pt>
                <c:pt idx="964">
                  <c:v>-0.68468925280448723</c:v>
                </c:pt>
                <c:pt idx="965">
                  <c:v>-0.2191005608974359</c:v>
                </c:pt>
                <c:pt idx="966">
                  <c:v>-0.35212590144230771</c:v>
                </c:pt>
                <c:pt idx="967">
                  <c:v>0.24257562099358973</c:v>
                </c:pt>
                <c:pt idx="968">
                  <c:v>-1.1502779447115385</c:v>
                </c:pt>
                <c:pt idx="969">
                  <c:v>-0.20345052083333334</c:v>
                </c:pt>
                <c:pt idx="970">
                  <c:v>-0.37951347155448717</c:v>
                </c:pt>
                <c:pt idx="971">
                  <c:v>0.83336463341346156</c:v>
                </c:pt>
                <c:pt idx="972">
                  <c:v>-0.48123873197115385</c:v>
                </c:pt>
                <c:pt idx="973">
                  <c:v>0.27778821113782054</c:v>
                </c:pt>
                <c:pt idx="974">
                  <c:v>0.37560096153846156</c:v>
                </c:pt>
                <c:pt idx="975">
                  <c:v>0.18780048076923078</c:v>
                </c:pt>
                <c:pt idx="976">
                  <c:v>-0.14476287059294871</c:v>
                </c:pt>
                <c:pt idx="977">
                  <c:v>-7.825020032051282E-3</c:v>
                </c:pt>
                <c:pt idx="978">
                  <c:v>-5.0862630208333336E-2</c:v>
                </c:pt>
                <c:pt idx="979">
                  <c:v>-0.52036383213141024</c:v>
                </c:pt>
                <c:pt idx="980">
                  <c:v>1.5650040064102564E-2</c:v>
                </c:pt>
                <c:pt idx="981">
                  <c:v>-0.95856495392628205</c:v>
                </c:pt>
                <c:pt idx="982">
                  <c:v>-0.69251427283653844</c:v>
                </c:pt>
                <c:pt idx="983">
                  <c:v>-0.59470152243589747</c:v>
                </c:pt>
                <c:pt idx="984">
                  <c:v>-0.58687650240384615</c:v>
                </c:pt>
                <c:pt idx="985">
                  <c:v>-8.2162710336538464E-2</c:v>
                </c:pt>
                <c:pt idx="986">
                  <c:v>-0.24648813100961539</c:v>
                </c:pt>
                <c:pt idx="987">
                  <c:v>8.9987730368589744E-2</c:v>
                </c:pt>
                <c:pt idx="988">
                  <c:v>6.2600160256410256E-2</c:v>
                </c:pt>
                <c:pt idx="989">
                  <c:v>0.17997546073717949</c:v>
                </c:pt>
                <c:pt idx="990">
                  <c:v>3.9125100160256408E-2</c:v>
                </c:pt>
                <c:pt idx="991">
                  <c:v>-0.17606295072115385</c:v>
                </c:pt>
                <c:pt idx="992">
                  <c:v>9.7812750400641024E-2</c:v>
                </c:pt>
                <c:pt idx="993">
                  <c:v>0.5242763421474359</c:v>
                </c:pt>
                <c:pt idx="994">
                  <c:v>-1.1698404947916667</c:v>
                </c:pt>
                <c:pt idx="995">
                  <c:v>-0.1056377704326923</c:v>
                </c:pt>
                <c:pt idx="996">
                  <c:v>8.2162710336538464E-2</c:v>
                </c:pt>
                <c:pt idx="997">
                  <c:v>0.63773913261217952</c:v>
                </c:pt>
                <c:pt idx="998">
                  <c:v>-0.16823793068910256</c:v>
                </c:pt>
                <c:pt idx="999">
                  <c:v>-1.1776655148237178</c:v>
                </c:pt>
                <c:pt idx="1000">
                  <c:v>0.66512670272435892</c:v>
                </c:pt>
                <c:pt idx="1001">
                  <c:v>-4.6950120192307696E-2</c:v>
                </c:pt>
                <c:pt idx="1002">
                  <c:v>0.16041291065705129</c:v>
                </c:pt>
                <c:pt idx="1003">
                  <c:v>-0.48123873197115385</c:v>
                </c:pt>
                <c:pt idx="1004">
                  <c:v>5.4775140224358976E-2</c:v>
                </c:pt>
                <c:pt idx="1005">
                  <c:v>-0.11346279046474358</c:v>
                </c:pt>
                <c:pt idx="1006">
                  <c:v>-0.16823793068910256</c:v>
                </c:pt>
                <c:pt idx="1007">
                  <c:v>0.23475060096153846</c:v>
                </c:pt>
                <c:pt idx="1008">
                  <c:v>0.10955028044871795</c:v>
                </c:pt>
                <c:pt idx="1009">
                  <c:v>0.21127554086538461</c:v>
                </c:pt>
                <c:pt idx="1010">
                  <c:v>-0.50080128205128205</c:v>
                </c:pt>
                <c:pt idx="1011">
                  <c:v>-0.64947666266025639</c:v>
                </c:pt>
                <c:pt idx="1012">
                  <c:v>0.35603841145833331</c:v>
                </c:pt>
                <c:pt idx="1013">
                  <c:v>0.48123873197115385</c:v>
                </c:pt>
                <c:pt idx="1014">
                  <c:v>9.7812750400641024E-2</c:v>
                </c:pt>
                <c:pt idx="1015">
                  <c:v>-0.21127554086538461</c:v>
                </c:pt>
                <c:pt idx="1016">
                  <c:v>-0.51645132211538458</c:v>
                </c:pt>
                <c:pt idx="1017">
                  <c:v>-8.2162710336538464E-2</c:v>
                </c:pt>
                <c:pt idx="1018">
                  <c:v>-0.75120192307692313</c:v>
                </c:pt>
                <c:pt idx="1019">
                  <c:v>-0.762939453125</c:v>
                </c:pt>
                <c:pt idx="1020">
                  <c:v>5.0862630208333336E-2</c:v>
                </c:pt>
                <c:pt idx="1021">
                  <c:v>-0.66903921274038458</c:v>
                </c:pt>
                <c:pt idx="1022">
                  <c:v>-0.20736303084935898</c:v>
                </c:pt>
                <c:pt idx="1023">
                  <c:v>6.2600160256410256E-2</c:v>
                </c:pt>
                <c:pt idx="1024">
                  <c:v>0.53601387219551277</c:v>
                </c:pt>
                <c:pt idx="1025">
                  <c:v>0.77467698317307687</c:v>
                </c:pt>
                <c:pt idx="1026">
                  <c:v>0.89987730368589747</c:v>
                </c:pt>
                <c:pt idx="1027">
                  <c:v>4.3037610176282048E-2</c:v>
                </c:pt>
                <c:pt idx="1028">
                  <c:v>-0.63382662259615385</c:v>
                </c:pt>
                <c:pt idx="1029">
                  <c:v>-0.14867538060897437</c:v>
                </c:pt>
                <c:pt idx="1030">
                  <c:v>0.20736303084935898</c:v>
                </c:pt>
                <c:pt idx="1031">
                  <c:v>-0.28170072115384615</c:v>
                </c:pt>
                <c:pt idx="1032">
                  <c:v>-0.78250200320512819</c:v>
                </c:pt>
                <c:pt idx="1033">
                  <c:v>-0.18780048076923078</c:v>
                </c:pt>
                <c:pt idx="1034">
                  <c:v>0.77858949318910253</c:v>
                </c:pt>
                <c:pt idx="1035">
                  <c:v>-3.5212590144230768E-2</c:v>
                </c:pt>
                <c:pt idx="1036">
                  <c:v>0.14085036057692307</c:v>
                </c:pt>
                <c:pt idx="1037">
                  <c:v>0.12128781049679487</c:v>
                </c:pt>
                <c:pt idx="1038">
                  <c:v>0.47341371193910259</c:v>
                </c:pt>
                <c:pt idx="1039">
                  <c:v>7.8250200320512817E-2</c:v>
                </c:pt>
                <c:pt idx="1040">
                  <c:v>0.41081355168269229</c:v>
                </c:pt>
                <c:pt idx="1041">
                  <c:v>-0.20736303084935898</c:v>
                </c:pt>
                <c:pt idx="1042">
                  <c:v>0.42255108173076922</c:v>
                </c:pt>
                <c:pt idx="1043">
                  <c:v>0.42646359174679488</c:v>
                </c:pt>
                <c:pt idx="1044">
                  <c:v>5.0862630208333336E-2</c:v>
                </c:pt>
                <c:pt idx="1045">
                  <c:v>0.22692558092948717</c:v>
                </c:pt>
                <c:pt idx="1046">
                  <c:v>-0.41863857171474361</c:v>
                </c:pt>
                <c:pt idx="1047">
                  <c:v>5.4775140224358976E-2</c:v>
                </c:pt>
                <c:pt idx="1048">
                  <c:v>-0.43428861177884615</c:v>
                </c:pt>
                <c:pt idx="1049">
                  <c:v>-0.6768642327724359</c:v>
                </c:pt>
                <c:pt idx="1050">
                  <c:v>-0.75511443309294868</c:v>
                </c:pt>
                <c:pt idx="1051">
                  <c:v>0.65338917267628205</c:v>
                </c:pt>
                <c:pt idx="1052">
                  <c:v>-0.40690104166666669</c:v>
                </c:pt>
                <c:pt idx="1053">
                  <c:v>0.41472606169871795</c:v>
                </c:pt>
                <c:pt idx="1054">
                  <c:v>0.19562550080128205</c:v>
                </c:pt>
                <c:pt idx="1055">
                  <c:v>0.75120192307692313</c:v>
                </c:pt>
                <c:pt idx="1056">
                  <c:v>-0.23475060096153846</c:v>
                </c:pt>
                <c:pt idx="1057">
                  <c:v>-3.5212590144230768E-2</c:v>
                </c:pt>
                <c:pt idx="1058">
                  <c:v>-0.152587890625</c:v>
                </c:pt>
                <c:pt idx="1059">
                  <c:v>2.7387570112179488E-2</c:v>
                </c:pt>
                <c:pt idx="1060">
                  <c:v>-0.32473833133012819</c:v>
                </c:pt>
                <c:pt idx="1061">
                  <c:v>0.35995092147435898</c:v>
                </c:pt>
                <c:pt idx="1062">
                  <c:v>-0.39907602163461536</c:v>
                </c:pt>
                <c:pt idx="1063">
                  <c:v>0.85683969350961542</c:v>
                </c:pt>
                <c:pt idx="1064">
                  <c:v>3.912510016025641E-3</c:v>
                </c:pt>
                <c:pt idx="1065">
                  <c:v>-0.56340144230769229</c:v>
                </c:pt>
                <c:pt idx="1066">
                  <c:v>-1.165927984775641</c:v>
                </c:pt>
                <c:pt idx="1067">
                  <c:v>-0.93508989383012819</c:v>
                </c:pt>
                <c:pt idx="1068">
                  <c:v>0.81771459334935892</c:v>
                </c:pt>
                <c:pt idx="1069">
                  <c:v>0.25822566105769229</c:v>
                </c:pt>
                <c:pt idx="1070">
                  <c:v>-0.47341371193910259</c:v>
                </c:pt>
                <c:pt idx="1071">
                  <c:v>0.25822566105769229</c:v>
                </c:pt>
                <c:pt idx="1072">
                  <c:v>0.3912510016025641</c:v>
                </c:pt>
                <c:pt idx="1073">
                  <c:v>-0.59861403245192313</c:v>
                </c:pt>
                <c:pt idx="1074">
                  <c:v>-1.2520032051282051</c:v>
                </c:pt>
                <c:pt idx="1075">
                  <c:v>-1.9562550080128204E-2</c:v>
                </c:pt>
                <c:pt idx="1076">
                  <c:v>0.11346279046474358</c:v>
                </c:pt>
                <c:pt idx="1077">
                  <c:v>0.68860176282051277</c:v>
                </c:pt>
                <c:pt idx="1078">
                  <c:v>-0.17997546073717949</c:v>
                </c:pt>
                <c:pt idx="1079">
                  <c:v>0.19171299078525642</c:v>
                </c:pt>
                <c:pt idx="1080">
                  <c:v>0.13302534054487181</c:v>
                </c:pt>
                <c:pt idx="1081">
                  <c:v>0.67295172275641024</c:v>
                </c:pt>
                <c:pt idx="1082">
                  <c:v>1.8467047275641026</c:v>
                </c:pt>
                <c:pt idx="1083">
                  <c:v>1.5650040064102564E-2</c:v>
                </c:pt>
                <c:pt idx="1084">
                  <c:v>-0.79032702323717952</c:v>
                </c:pt>
                <c:pt idx="1085">
                  <c:v>0.48123873197115385</c:v>
                </c:pt>
                <c:pt idx="1086">
                  <c:v>-2.7387570112179488E-2</c:v>
                </c:pt>
                <c:pt idx="1087">
                  <c:v>-0.26605068108974361</c:v>
                </c:pt>
                <c:pt idx="1088">
                  <c:v>0.3912510016025641</c:v>
                </c:pt>
                <c:pt idx="1089">
                  <c:v>-0.37560096153846156</c:v>
                </c:pt>
                <c:pt idx="1090">
                  <c:v>0.33256335136217946</c:v>
                </c:pt>
                <c:pt idx="1091">
                  <c:v>0.72772686298076927</c:v>
                </c:pt>
                <c:pt idx="1092">
                  <c:v>1.2520032051282051</c:v>
                </c:pt>
                <c:pt idx="1093">
                  <c:v>-0.43428861177884615</c:v>
                </c:pt>
                <c:pt idx="1094">
                  <c:v>0.40690104166666669</c:v>
                </c:pt>
                <c:pt idx="1095">
                  <c:v>0.14085036057692307</c:v>
                </c:pt>
                <c:pt idx="1096">
                  <c:v>-0.13693785056089744</c:v>
                </c:pt>
                <c:pt idx="1097">
                  <c:v>-0.16432542067307693</c:v>
                </c:pt>
                <c:pt idx="1098">
                  <c:v>-1.1737530048076924E-2</c:v>
                </c:pt>
                <c:pt idx="1099">
                  <c:v>0.13302534054487181</c:v>
                </c:pt>
                <c:pt idx="1100">
                  <c:v>-1.0172526041666667</c:v>
                </c:pt>
                <c:pt idx="1101">
                  <c:v>-0.29735076121794873</c:v>
                </c:pt>
                <c:pt idx="1102">
                  <c:v>-0.49688877203525639</c:v>
                </c:pt>
                <c:pt idx="1103">
                  <c:v>0.58687650240384615</c:v>
                </c:pt>
                <c:pt idx="1104">
                  <c:v>0.21518805088141027</c:v>
                </c:pt>
                <c:pt idx="1105">
                  <c:v>0.10172526041666667</c:v>
                </c:pt>
                <c:pt idx="1106">
                  <c:v>-0.10172526041666667</c:v>
                </c:pt>
                <c:pt idx="1107">
                  <c:v>-0.17997546073717949</c:v>
                </c:pt>
                <c:pt idx="1108">
                  <c:v>4.6950120192307696E-2</c:v>
                </c:pt>
                <c:pt idx="1109">
                  <c:v>-0.95856495392628205</c:v>
                </c:pt>
                <c:pt idx="1110">
                  <c:v>-0.88813977363782048</c:v>
                </c:pt>
                <c:pt idx="1111">
                  <c:v>-0.28561323116987181</c:v>
                </c:pt>
                <c:pt idx="1112">
                  <c:v>-0.17606295072115385</c:v>
                </c:pt>
                <c:pt idx="1113">
                  <c:v>-0.38733849158653844</c:v>
                </c:pt>
                <c:pt idx="1114">
                  <c:v>0.37560096153846156</c:v>
                </c:pt>
                <c:pt idx="1115">
                  <c:v>7.825020032051282E-3</c:v>
                </c:pt>
                <c:pt idx="1116">
                  <c:v>0.34821339142628205</c:v>
                </c:pt>
                <c:pt idx="1117">
                  <c:v>1.013340094150641</c:v>
                </c:pt>
                <c:pt idx="1118">
                  <c:v>-0.37560096153846156</c:v>
                </c:pt>
                <c:pt idx="1119">
                  <c:v>2.3475060096153848E-2</c:v>
                </c:pt>
                <c:pt idx="1120">
                  <c:v>-0.19562550080128205</c:v>
                </c:pt>
                <c:pt idx="1121">
                  <c:v>-0.13693785056089744</c:v>
                </c:pt>
                <c:pt idx="1122">
                  <c:v>-0.53601387219551277</c:v>
                </c:pt>
                <c:pt idx="1123">
                  <c:v>0.24257562099358973</c:v>
                </c:pt>
                <c:pt idx="1124">
                  <c:v>-1.9562550080128204E-2</c:v>
                </c:pt>
                <c:pt idx="1125">
                  <c:v>0.35995092147435898</c:v>
                </c:pt>
                <c:pt idx="1126">
                  <c:v>-0.28952574118589741</c:v>
                </c:pt>
                <c:pt idx="1127">
                  <c:v>-0.13302534054487181</c:v>
                </c:pt>
                <c:pt idx="1128">
                  <c:v>-1.0955028044871795</c:v>
                </c:pt>
                <c:pt idx="1129">
                  <c:v>-0.3716884515224359</c:v>
                </c:pt>
                <c:pt idx="1130">
                  <c:v>0.35603841145833331</c:v>
                </c:pt>
                <c:pt idx="1131">
                  <c:v>-1.6197791466346154</c:v>
                </c:pt>
                <c:pt idx="1132">
                  <c:v>1.1737530048076923</c:v>
                </c:pt>
                <c:pt idx="1133">
                  <c:v>0.63773913261217952</c:v>
                </c:pt>
                <c:pt idx="1134">
                  <c:v>0</c:v>
                </c:pt>
                <c:pt idx="1135">
                  <c:v>0.39907602163461536</c:v>
                </c:pt>
                <c:pt idx="1136">
                  <c:v>0.63382662259615385</c:v>
                </c:pt>
                <c:pt idx="1137">
                  <c:v>-1.1581029647435896</c:v>
                </c:pt>
                <c:pt idx="1138">
                  <c:v>0.86857722355769229</c:v>
                </c:pt>
                <c:pt idx="1139">
                  <c:v>-0.24648813100961539</c:v>
                </c:pt>
                <c:pt idx="1140">
                  <c:v>0.1056377704326923</c:v>
                </c:pt>
                <c:pt idx="1141">
                  <c:v>5.4775140224358976E-2</c:v>
                </c:pt>
                <c:pt idx="1142">
                  <c:v>0.89596479366987181</c:v>
                </c:pt>
                <c:pt idx="1143">
                  <c:v>-1.0759402544070513</c:v>
                </c:pt>
                <c:pt idx="1144">
                  <c:v>-0.12911283052884615</c:v>
                </c:pt>
                <c:pt idx="1145">
                  <c:v>-0.57905148237179482</c:v>
                </c:pt>
                <c:pt idx="1146">
                  <c:v>0.50471379206730771</c:v>
                </c:pt>
                <c:pt idx="1147">
                  <c:v>1.1502779447115385</c:v>
                </c:pt>
                <c:pt idx="1148">
                  <c:v>-0.21127554086538461</c:v>
                </c:pt>
                <c:pt idx="1149">
                  <c:v>-0.23083809094551283</c:v>
                </c:pt>
                <c:pt idx="1150">
                  <c:v>0.66903921274038458</c:v>
                </c:pt>
                <c:pt idx="1151">
                  <c:v>-0.30517578125</c:v>
                </c:pt>
                <c:pt idx="1152">
                  <c:v>0.38342598157051283</c:v>
                </c:pt>
                <c:pt idx="1153">
                  <c:v>0.17997546073717949</c:v>
                </c:pt>
                <c:pt idx="1154">
                  <c:v>1.0720277443910255</c:v>
                </c:pt>
                <c:pt idx="1155">
                  <c:v>-0.35212590144230771</c:v>
                </c:pt>
                <c:pt idx="1156">
                  <c:v>0.10172526041666667</c:v>
                </c:pt>
                <c:pt idx="1157">
                  <c:v>0.12520032051282051</c:v>
                </c:pt>
                <c:pt idx="1158">
                  <c:v>0.51253881209935892</c:v>
                </c:pt>
                <c:pt idx="1159">
                  <c:v>-0.14085036057692307</c:v>
                </c:pt>
                <c:pt idx="1160">
                  <c:v>-0.11346279046474358</c:v>
                </c:pt>
                <c:pt idx="1161">
                  <c:v>-0.74728941306089747</c:v>
                </c:pt>
                <c:pt idx="1162">
                  <c:v>-0.13302534054487181</c:v>
                </c:pt>
                <c:pt idx="1163">
                  <c:v>0.35603841145833331</c:v>
                </c:pt>
                <c:pt idx="1164">
                  <c:v>-0.97812750400641024</c:v>
                </c:pt>
                <c:pt idx="1165">
                  <c:v>0.42255108173076922</c:v>
                </c:pt>
                <c:pt idx="1166">
                  <c:v>-0.457763671875</c:v>
                </c:pt>
                <c:pt idx="1167">
                  <c:v>0.71207682291666663</c:v>
                </c:pt>
                <c:pt idx="1168">
                  <c:v>-0.10955028044871795</c:v>
                </c:pt>
                <c:pt idx="1169">
                  <c:v>0.55557642227564108</c:v>
                </c:pt>
                <c:pt idx="1170">
                  <c:v>-0.58296399238782048</c:v>
                </c:pt>
                <c:pt idx="1171">
                  <c:v>0.58296399238782048</c:v>
                </c:pt>
                <c:pt idx="1172">
                  <c:v>-0.84510216346153844</c:v>
                </c:pt>
                <c:pt idx="1173">
                  <c:v>-9.3900240384615391E-2</c:v>
                </c:pt>
                <c:pt idx="1174">
                  <c:v>0.38733849158653844</c:v>
                </c:pt>
                <c:pt idx="1175">
                  <c:v>-0.11737530048076923</c:v>
                </c:pt>
                <c:pt idx="1176">
                  <c:v>0.80206455328525639</c:v>
                </c:pt>
                <c:pt idx="1177">
                  <c:v>1.1424529246794872</c:v>
                </c:pt>
                <c:pt idx="1178">
                  <c:v>0.64947666266025639</c:v>
                </c:pt>
                <c:pt idx="1179">
                  <c:v>-9.3900240384615391E-2</c:v>
                </c:pt>
                <c:pt idx="1180">
                  <c:v>0.71598933293269229</c:v>
                </c:pt>
                <c:pt idx="1181">
                  <c:v>-0.59078901241987181</c:v>
                </c:pt>
                <c:pt idx="1182">
                  <c:v>0.17997546073717949</c:v>
                </c:pt>
                <c:pt idx="1183">
                  <c:v>-3.5212590144230768E-2</c:v>
                </c:pt>
                <c:pt idx="1184">
                  <c:v>-0.23083809094551283</c:v>
                </c:pt>
                <c:pt idx="1185">
                  <c:v>0.68860176282051277</c:v>
                </c:pt>
                <c:pt idx="1186">
                  <c:v>0.28170072115384615</c:v>
                </c:pt>
                <c:pt idx="1187">
                  <c:v>0.21518805088141027</c:v>
                </c:pt>
                <c:pt idx="1188">
                  <c:v>0.62600160256410253</c:v>
                </c:pt>
                <c:pt idx="1189">
                  <c:v>0.9820400140224359</c:v>
                </c:pt>
                <c:pt idx="1190">
                  <c:v>-0.36386343149038464</c:v>
                </c:pt>
                <c:pt idx="1191">
                  <c:v>-0.55557642227564108</c:v>
                </c:pt>
                <c:pt idx="1192">
                  <c:v>-0.22301307091346154</c:v>
                </c:pt>
                <c:pt idx="1193">
                  <c:v>-0.78250200320512819</c:v>
                </c:pt>
                <c:pt idx="1194">
                  <c:v>-0.42646359174679488</c:v>
                </c:pt>
                <c:pt idx="1195">
                  <c:v>0.64947666266025639</c:v>
                </c:pt>
                <c:pt idx="1196">
                  <c:v>-1.5650040064102564E-2</c:v>
                </c:pt>
                <c:pt idx="1197">
                  <c:v>0.27778821113782054</c:v>
                </c:pt>
                <c:pt idx="1198">
                  <c:v>0.93117738381410253</c:v>
                </c:pt>
                <c:pt idx="1199">
                  <c:v>0.82553961338141024</c:v>
                </c:pt>
                <c:pt idx="1200">
                  <c:v>0.19171299078525642</c:v>
                </c:pt>
                <c:pt idx="1201">
                  <c:v>-1.6393416967147436</c:v>
                </c:pt>
                <c:pt idx="1202">
                  <c:v>0.36386343149038464</c:v>
                </c:pt>
                <c:pt idx="1203">
                  <c:v>0.35212590144230771</c:v>
                </c:pt>
                <c:pt idx="1204">
                  <c:v>0.94682742387820518</c:v>
                </c:pt>
                <c:pt idx="1205">
                  <c:v>-0.16041291065705129</c:v>
                </c:pt>
                <c:pt idx="1206">
                  <c:v>-0.41472606169871795</c:v>
                </c:pt>
                <c:pt idx="1207">
                  <c:v>0.22692558092948717</c:v>
                </c:pt>
                <c:pt idx="1208">
                  <c:v>-0.70816431290064108</c:v>
                </c:pt>
                <c:pt idx="1209">
                  <c:v>-0.93508989383012819</c:v>
                </c:pt>
                <c:pt idx="1210">
                  <c:v>3.1300080128205128E-2</c:v>
                </c:pt>
                <c:pt idx="1211">
                  <c:v>-0.3716884515224359</c:v>
                </c:pt>
                <c:pt idx="1212">
                  <c:v>-0.68468925280448723</c:v>
                </c:pt>
                <c:pt idx="1213">
                  <c:v>0.26213817107371795</c:v>
                </c:pt>
                <c:pt idx="1214">
                  <c:v>-0.11346279046474358</c:v>
                </c:pt>
                <c:pt idx="1215">
                  <c:v>-0.18780048076923078</c:v>
                </c:pt>
                <c:pt idx="1216">
                  <c:v>-8.2162710336538464E-2</c:v>
                </c:pt>
                <c:pt idx="1217">
                  <c:v>0.13302534054487181</c:v>
                </c:pt>
                <c:pt idx="1218">
                  <c:v>0.65338917267628205</c:v>
                </c:pt>
                <c:pt idx="1219">
                  <c:v>-0.89205228365384615</c:v>
                </c:pt>
                <c:pt idx="1220">
                  <c:v>0.35212590144230771</c:v>
                </c:pt>
                <c:pt idx="1221">
                  <c:v>-1.122890374599359</c:v>
                </c:pt>
                <c:pt idx="1222">
                  <c:v>0.86466471354166663</c:v>
                </c:pt>
                <c:pt idx="1223">
                  <c:v>0.8294521233974359</c:v>
                </c:pt>
                <c:pt idx="1224">
                  <c:v>-0.63382662259615385</c:v>
                </c:pt>
                <c:pt idx="1225">
                  <c:v>-0.51253881209935892</c:v>
                </c:pt>
                <c:pt idx="1226">
                  <c:v>7.4337690304487183E-2</c:v>
                </c:pt>
                <c:pt idx="1227">
                  <c:v>0.28170072115384615</c:v>
                </c:pt>
                <c:pt idx="1228">
                  <c:v>-0.58296399238782048</c:v>
                </c:pt>
                <c:pt idx="1229">
                  <c:v>-0.85292718349358976</c:v>
                </c:pt>
                <c:pt idx="1230">
                  <c:v>-0.52818885216346156</c:v>
                </c:pt>
                <c:pt idx="1231">
                  <c:v>0.16041291065705129</c:v>
                </c:pt>
                <c:pt idx="1232">
                  <c:v>0.33256335136217946</c:v>
                </c:pt>
                <c:pt idx="1233">
                  <c:v>0.75511443309294868</c:v>
                </c:pt>
                <c:pt idx="1234">
                  <c:v>-7.0425180288461536E-2</c:v>
                </c:pt>
                <c:pt idx="1235">
                  <c:v>-0.68077674278846156</c:v>
                </c:pt>
                <c:pt idx="1236">
                  <c:v>-0.31300080128205127</c:v>
                </c:pt>
                <c:pt idx="1237">
                  <c:v>-0.86466471354166663</c:v>
                </c:pt>
                <c:pt idx="1238">
                  <c:v>0.25822566105769229</c:v>
                </c:pt>
                <c:pt idx="1239">
                  <c:v>0.43428861177884615</c:v>
                </c:pt>
                <c:pt idx="1240">
                  <c:v>-0.55948893229166663</c:v>
                </c:pt>
                <c:pt idx="1241">
                  <c:v>-0.29343825120192307</c:v>
                </c:pt>
                <c:pt idx="1242">
                  <c:v>0.11737530048076923</c:v>
                </c:pt>
                <c:pt idx="1243">
                  <c:v>0.41081355168269229</c:v>
                </c:pt>
                <c:pt idx="1244">
                  <c:v>0.68860176282051277</c:v>
                </c:pt>
                <c:pt idx="1245">
                  <c:v>0.64947666266025639</c:v>
                </c:pt>
                <c:pt idx="1246">
                  <c:v>-0.1056377704326923</c:v>
                </c:pt>
                <c:pt idx="1247">
                  <c:v>0.29343825120192307</c:v>
                </c:pt>
                <c:pt idx="1248">
                  <c:v>0.44211363181089741</c:v>
                </c:pt>
                <c:pt idx="1249">
                  <c:v>8.2162710336538464E-2</c:v>
                </c:pt>
                <c:pt idx="1250">
                  <c:v>-1.1111528445512822</c:v>
                </c:pt>
                <c:pt idx="1251">
                  <c:v>0.65730168269230771</c:v>
                </c:pt>
                <c:pt idx="1252">
                  <c:v>-0.43428861177884615</c:v>
                </c:pt>
                <c:pt idx="1253">
                  <c:v>1.2950408153044872</c:v>
                </c:pt>
                <c:pt idx="1254">
                  <c:v>0.12911283052884615</c:v>
                </c:pt>
                <c:pt idx="1255">
                  <c:v>-0.69251427283653844</c:v>
                </c:pt>
                <c:pt idx="1256">
                  <c:v>-0.57905148237179482</c:v>
                </c:pt>
                <c:pt idx="1257">
                  <c:v>0.43428861177884615</c:v>
                </c:pt>
                <c:pt idx="1258">
                  <c:v>9.3900240384615391E-2</c:v>
                </c:pt>
                <c:pt idx="1259">
                  <c:v>-1.9210424178685896</c:v>
                </c:pt>
                <c:pt idx="1260">
                  <c:v>-0.48123873197115385</c:v>
                </c:pt>
                <c:pt idx="1261">
                  <c:v>-0.62991411258012819</c:v>
                </c:pt>
                <c:pt idx="1262">
                  <c:v>1.5650040064102564E-2</c:v>
                </c:pt>
                <c:pt idx="1263">
                  <c:v>-0.55166391225961542</c:v>
                </c:pt>
                <c:pt idx="1264">
                  <c:v>-0.67295172275641024</c:v>
                </c:pt>
                <c:pt idx="1265">
                  <c:v>-0.1056377704326923</c:v>
                </c:pt>
                <c:pt idx="1266">
                  <c:v>-3.9125100160256408E-2</c:v>
                </c:pt>
                <c:pt idx="1267">
                  <c:v>-0.5242763421474359</c:v>
                </c:pt>
                <c:pt idx="1268">
                  <c:v>-0.36777594150641024</c:v>
                </c:pt>
                <c:pt idx="1269">
                  <c:v>-3.912510016025641E-3</c:v>
                </c:pt>
                <c:pt idx="1270">
                  <c:v>-0.83727714342948723</c:v>
                </c:pt>
                <c:pt idx="1271">
                  <c:v>-0.64165164262820518</c:v>
                </c:pt>
                <c:pt idx="1272">
                  <c:v>-0.6103515625</c:v>
                </c:pt>
                <c:pt idx="1273">
                  <c:v>4.3037610176282048E-2</c:v>
                </c:pt>
                <c:pt idx="1274">
                  <c:v>1.1541904547275641</c:v>
                </c:pt>
                <c:pt idx="1275">
                  <c:v>0.82553961338141024</c:v>
                </c:pt>
                <c:pt idx="1276">
                  <c:v>-0.58687650240384615</c:v>
                </c:pt>
                <c:pt idx="1277">
                  <c:v>-1.0407276642628205</c:v>
                </c:pt>
                <c:pt idx="1278">
                  <c:v>0.40298853165064102</c:v>
                </c:pt>
                <c:pt idx="1279">
                  <c:v>0.25822566105769229</c:v>
                </c:pt>
                <c:pt idx="1280">
                  <c:v>-0.73163937299679482</c:v>
                </c:pt>
                <c:pt idx="1281">
                  <c:v>-0.16823793068910256</c:v>
                </c:pt>
                <c:pt idx="1282">
                  <c:v>-0.97030248397435892</c:v>
                </c:pt>
                <c:pt idx="1283">
                  <c:v>-0.63382662259615385</c:v>
                </c:pt>
                <c:pt idx="1284">
                  <c:v>-0.22301307091346154</c:v>
                </c:pt>
                <c:pt idx="1285">
                  <c:v>-0.24648813100961539</c:v>
                </c:pt>
                <c:pt idx="1286">
                  <c:v>0.17606295072115385</c:v>
                </c:pt>
                <c:pt idx="1287">
                  <c:v>0.23475060096153846</c:v>
                </c:pt>
                <c:pt idx="1288">
                  <c:v>-0.36386343149038464</c:v>
                </c:pt>
                <c:pt idx="1289">
                  <c:v>0.35995092147435898</c:v>
                </c:pt>
                <c:pt idx="1290">
                  <c:v>0.33256335136217946</c:v>
                </c:pt>
                <c:pt idx="1291">
                  <c:v>0.41081355168269229</c:v>
                </c:pt>
                <c:pt idx="1292">
                  <c:v>0.43428861177884615</c:v>
                </c:pt>
                <c:pt idx="1293">
                  <c:v>0.45385116185897434</c:v>
                </c:pt>
                <c:pt idx="1294">
                  <c:v>-0.46558869190705127</c:v>
                </c:pt>
                <c:pt idx="1295">
                  <c:v>0.92335236378205132</c:v>
                </c:pt>
                <c:pt idx="1296">
                  <c:v>0.23083809094551283</c:v>
                </c:pt>
                <c:pt idx="1297">
                  <c:v>-0.17215044070512819</c:v>
                </c:pt>
                <c:pt idx="1298">
                  <c:v>-0.15650040064102563</c:v>
                </c:pt>
                <c:pt idx="1299">
                  <c:v>-5.4775140224358976E-2</c:v>
                </c:pt>
                <c:pt idx="1300">
                  <c:v>0.27778821113782054</c:v>
                </c:pt>
                <c:pt idx="1301">
                  <c:v>-0.20736303084935898</c:v>
                </c:pt>
                <c:pt idx="1302">
                  <c:v>-1.9562550080128204E-2</c:v>
                </c:pt>
                <c:pt idx="1303">
                  <c:v>0.93900240384615385</c:v>
                </c:pt>
                <c:pt idx="1304">
                  <c:v>0.77076447315705132</c:v>
                </c:pt>
                <c:pt idx="1305">
                  <c:v>0.34038837139423078</c:v>
                </c:pt>
                <c:pt idx="1306">
                  <c:v>8.6075220352564097E-2</c:v>
                </c:pt>
                <c:pt idx="1307">
                  <c:v>0.43037610176282054</c:v>
                </c:pt>
                <c:pt idx="1308">
                  <c:v>-5.0862630208333336E-2</c:v>
                </c:pt>
                <c:pt idx="1309">
                  <c:v>-0.34038837139423078</c:v>
                </c:pt>
                <c:pt idx="1310">
                  <c:v>7.8250200320512817E-2</c:v>
                </c:pt>
                <c:pt idx="1311">
                  <c:v>-0.42646359174679488</c:v>
                </c:pt>
                <c:pt idx="1312">
                  <c:v>5.8687650240384616E-2</c:v>
                </c:pt>
                <c:pt idx="1313">
                  <c:v>-0.78250200320512819</c:v>
                </c:pt>
                <c:pt idx="1314">
                  <c:v>-0.10172526041666667</c:v>
                </c:pt>
                <c:pt idx="1315">
                  <c:v>-0.71207682291666663</c:v>
                </c:pt>
                <c:pt idx="1316">
                  <c:v>-0.91552734375</c:v>
                </c:pt>
                <c:pt idx="1317">
                  <c:v>-0.71990184294871795</c:v>
                </c:pt>
                <c:pt idx="1318">
                  <c:v>-3.5212590144230768E-2</c:v>
                </c:pt>
                <c:pt idx="1319">
                  <c:v>0.30126327123397434</c:v>
                </c:pt>
                <c:pt idx="1320">
                  <c:v>5.4775140224358976E-2</c:v>
                </c:pt>
                <c:pt idx="1321">
                  <c:v>1.2598282251602564</c:v>
                </c:pt>
                <c:pt idx="1322">
                  <c:v>-0.762939453125</c:v>
                </c:pt>
                <c:pt idx="1323">
                  <c:v>-0.53601387219551277</c:v>
                </c:pt>
                <c:pt idx="1324">
                  <c:v>-0.44602614182692307</c:v>
                </c:pt>
                <c:pt idx="1325">
                  <c:v>-3.1300080128205128E-2</c:v>
                </c:pt>
                <c:pt idx="1326">
                  <c:v>-0.26213817107371795</c:v>
                </c:pt>
                <c:pt idx="1327">
                  <c:v>-0.46558869190705127</c:v>
                </c:pt>
                <c:pt idx="1328">
                  <c:v>-0.52818885216346156</c:v>
                </c:pt>
                <c:pt idx="1329">
                  <c:v>0.96638997395833337</c:v>
                </c:pt>
                <c:pt idx="1330">
                  <c:v>0.44211363181089741</c:v>
                </c:pt>
                <c:pt idx="1331">
                  <c:v>-0.19953801081730768</c:v>
                </c:pt>
                <c:pt idx="1332">
                  <c:v>0.2191005608974359</c:v>
                </c:pt>
                <c:pt idx="1333">
                  <c:v>-0.33256335136217946</c:v>
                </c:pt>
                <c:pt idx="1334">
                  <c:v>0.18388797075320512</c:v>
                </c:pt>
                <c:pt idx="1335">
                  <c:v>0.41863857171474361</c:v>
                </c:pt>
                <c:pt idx="1336">
                  <c:v>-0.38342598157051283</c:v>
                </c:pt>
                <c:pt idx="1337">
                  <c:v>-0.46167618189102566</c:v>
                </c:pt>
                <c:pt idx="1338">
                  <c:v>0.75511443309294868</c:v>
                </c:pt>
                <c:pt idx="1339">
                  <c:v>0.26605068108974361</c:v>
                </c:pt>
                <c:pt idx="1340">
                  <c:v>-0.89596479366987181</c:v>
                </c:pt>
                <c:pt idx="1341">
                  <c:v>0.41472606169871795</c:v>
                </c:pt>
                <c:pt idx="1342">
                  <c:v>1.1737530048076924E-2</c:v>
                </c:pt>
                <c:pt idx="1343">
                  <c:v>-0.99377754407051277</c:v>
                </c:pt>
                <c:pt idx="1344">
                  <c:v>0.14476287059294871</c:v>
                </c:pt>
                <c:pt idx="1345">
                  <c:v>-0.79032702323717952</c:v>
                </c:pt>
                <c:pt idx="1346">
                  <c:v>-0.86075220352564108</c:v>
                </c:pt>
                <c:pt idx="1347">
                  <c:v>-0.97030248397435892</c:v>
                </c:pt>
                <c:pt idx="1348">
                  <c:v>-0.16041291065705129</c:v>
                </c:pt>
                <c:pt idx="1349">
                  <c:v>0.75511443309294868</c:v>
                </c:pt>
                <c:pt idx="1350">
                  <c:v>0.41863857171474361</c:v>
                </c:pt>
                <c:pt idx="1351">
                  <c:v>0.21518805088141027</c:v>
                </c:pt>
                <c:pt idx="1352">
                  <c:v>-0.27387570112179488</c:v>
                </c:pt>
                <c:pt idx="1353">
                  <c:v>0.22301307091346154</c:v>
                </c:pt>
                <c:pt idx="1354">
                  <c:v>6.2600160256410256E-2</c:v>
                </c:pt>
                <c:pt idx="1355">
                  <c:v>-1.8075796274038463</c:v>
                </c:pt>
                <c:pt idx="1356">
                  <c:v>-0.30517578125</c:v>
                </c:pt>
                <c:pt idx="1357">
                  <c:v>-0.35212590144230771</c:v>
                </c:pt>
                <c:pt idx="1358">
                  <c:v>-0.26605068108974361</c:v>
                </c:pt>
                <c:pt idx="1359">
                  <c:v>0.30126327123397434</c:v>
                </c:pt>
                <c:pt idx="1360">
                  <c:v>-0.64947666266025639</c:v>
                </c:pt>
                <c:pt idx="1361">
                  <c:v>-0.93900240384615385</c:v>
                </c:pt>
                <c:pt idx="1362">
                  <c:v>-9.7812750400641024E-2</c:v>
                </c:pt>
                <c:pt idx="1363">
                  <c:v>-0.55166391225961542</c:v>
                </c:pt>
                <c:pt idx="1364">
                  <c:v>-8.9987730368589744E-2</c:v>
                </c:pt>
                <c:pt idx="1365">
                  <c:v>-7.8250200320512817E-2</c:v>
                </c:pt>
                <c:pt idx="1366">
                  <c:v>-0.72772686298076927</c:v>
                </c:pt>
                <c:pt idx="1367">
                  <c:v>0.34821339142628205</c:v>
                </c:pt>
                <c:pt idx="1368">
                  <c:v>-0.3716884515224359</c:v>
                </c:pt>
                <c:pt idx="1369">
                  <c:v>0.64947666266025639</c:v>
                </c:pt>
                <c:pt idx="1370">
                  <c:v>-0.18388797075320512</c:v>
                </c:pt>
                <c:pt idx="1371">
                  <c:v>-0.61817658253205132</c:v>
                </c:pt>
                <c:pt idx="1372">
                  <c:v>0.6768642327724359</c:v>
                </c:pt>
                <c:pt idx="1373">
                  <c:v>-0.66903921274038458</c:v>
                </c:pt>
                <c:pt idx="1374">
                  <c:v>-0.17215044070512819</c:v>
                </c:pt>
                <c:pt idx="1375">
                  <c:v>1.9562550080128204E-2</c:v>
                </c:pt>
                <c:pt idx="1376">
                  <c:v>0.57513897235576927</c:v>
                </c:pt>
                <c:pt idx="1377">
                  <c:v>-0.17215044070512819</c:v>
                </c:pt>
                <c:pt idx="1378">
                  <c:v>-0.26996319110576922</c:v>
                </c:pt>
                <c:pt idx="1379">
                  <c:v>-0.14085036057692307</c:v>
                </c:pt>
                <c:pt idx="1380">
                  <c:v>0.12911283052884615</c:v>
                </c:pt>
                <c:pt idx="1381">
                  <c:v>-0.20736303084935898</c:v>
                </c:pt>
                <c:pt idx="1382">
                  <c:v>-0.28561323116987181</c:v>
                </c:pt>
                <c:pt idx="1383">
                  <c:v>-0.55948893229166663</c:v>
                </c:pt>
                <c:pt idx="1384">
                  <c:v>0.19171299078525642</c:v>
                </c:pt>
                <c:pt idx="1385">
                  <c:v>-0.47341371193910259</c:v>
                </c:pt>
                <c:pt idx="1386">
                  <c:v>-0.28170072115384615</c:v>
                </c:pt>
                <c:pt idx="1387">
                  <c:v>0.46950120192307693</c:v>
                </c:pt>
                <c:pt idx="1388">
                  <c:v>0.25040064102564102</c:v>
                </c:pt>
                <c:pt idx="1389">
                  <c:v>-0.32865084134615385</c:v>
                </c:pt>
                <c:pt idx="1390">
                  <c:v>-0.33256335136217946</c:v>
                </c:pt>
                <c:pt idx="1391">
                  <c:v>-0.67295172275641024</c:v>
                </c:pt>
                <c:pt idx="1392">
                  <c:v>0.29735076121794873</c:v>
                </c:pt>
                <c:pt idx="1393">
                  <c:v>-8.2162710336538464E-2</c:v>
                </c:pt>
                <c:pt idx="1394">
                  <c:v>-0.64947666266025639</c:v>
                </c:pt>
                <c:pt idx="1395">
                  <c:v>-0.38733849158653844</c:v>
                </c:pt>
                <c:pt idx="1396">
                  <c:v>0.22692558092948717</c:v>
                </c:pt>
                <c:pt idx="1397">
                  <c:v>0.30517578125</c:v>
                </c:pt>
                <c:pt idx="1398">
                  <c:v>-0.24648813100961539</c:v>
                </c:pt>
                <c:pt idx="1399">
                  <c:v>-0.30126327123397434</c:v>
                </c:pt>
                <c:pt idx="1400">
                  <c:v>-0.34038837139423078</c:v>
                </c:pt>
                <c:pt idx="1401">
                  <c:v>0.60643905248397434</c:v>
                </c:pt>
                <c:pt idx="1402">
                  <c:v>-0.10955028044871795</c:v>
                </c:pt>
                <c:pt idx="1403">
                  <c:v>0.68860176282051277</c:v>
                </c:pt>
                <c:pt idx="1404">
                  <c:v>-0.15650040064102563</c:v>
                </c:pt>
                <c:pt idx="1405">
                  <c:v>-0.11737530048076923</c:v>
                </c:pt>
                <c:pt idx="1406">
                  <c:v>-8.9987730368589744E-2</c:v>
                </c:pt>
                <c:pt idx="1407">
                  <c:v>0.18388797075320512</c:v>
                </c:pt>
                <c:pt idx="1408">
                  <c:v>0.47732622195512819</c:v>
                </c:pt>
                <c:pt idx="1409">
                  <c:v>-0.152587890625</c:v>
                </c:pt>
                <c:pt idx="1410">
                  <c:v>-0.29343825120192307</c:v>
                </c:pt>
                <c:pt idx="1411">
                  <c:v>-0.71990184294871795</c:v>
                </c:pt>
                <c:pt idx="1412">
                  <c:v>-0.19953801081730768</c:v>
                </c:pt>
                <c:pt idx="1413">
                  <c:v>8.2162710336538464E-2</c:v>
                </c:pt>
                <c:pt idx="1414">
                  <c:v>-0.30517578125</c:v>
                </c:pt>
                <c:pt idx="1415">
                  <c:v>0.19953801081730768</c:v>
                </c:pt>
                <c:pt idx="1416">
                  <c:v>-7.0425180288461536E-2</c:v>
                </c:pt>
                <c:pt idx="1417">
                  <c:v>0.20345052083333334</c:v>
                </c:pt>
                <c:pt idx="1418">
                  <c:v>5.4775140224358976E-2</c:v>
                </c:pt>
                <c:pt idx="1419">
                  <c:v>0.457763671875</c:v>
                </c:pt>
                <c:pt idx="1420">
                  <c:v>-0.12128781049679487</c:v>
                </c:pt>
                <c:pt idx="1421">
                  <c:v>0.29735076121794873</c:v>
                </c:pt>
                <c:pt idx="1422">
                  <c:v>0.16823793068910256</c:v>
                </c:pt>
                <c:pt idx="1423">
                  <c:v>0.21518805088141027</c:v>
                </c:pt>
                <c:pt idx="1424">
                  <c:v>-0.57513897235576927</c:v>
                </c:pt>
                <c:pt idx="1425">
                  <c:v>-0.14867538060897437</c:v>
                </c:pt>
                <c:pt idx="1426">
                  <c:v>0.52036383213141024</c:v>
                </c:pt>
                <c:pt idx="1427">
                  <c:v>-6.6512670272435903E-2</c:v>
                </c:pt>
                <c:pt idx="1428">
                  <c:v>-0.25040064102564102</c:v>
                </c:pt>
                <c:pt idx="1429">
                  <c:v>-0.50471379206730771</c:v>
                </c:pt>
                <c:pt idx="1430">
                  <c:v>0.44993865184294873</c:v>
                </c:pt>
                <c:pt idx="1431">
                  <c:v>-0.12128781049679487</c:v>
                </c:pt>
                <c:pt idx="1432">
                  <c:v>-0.64165164262820518</c:v>
                </c:pt>
                <c:pt idx="1433">
                  <c:v>-0.66512670272435892</c:v>
                </c:pt>
                <c:pt idx="1434">
                  <c:v>9.3900240384615391E-2</c:v>
                </c:pt>
                <c:pt idx="1435">
                  <c:v>-0.19171299078525642</c:v>
                </c:pt>
                <c:pt idx="1436">
                  <c:v>-0.16041291065705129</c:v>
                </c:pt>
                <c:pt idx="1437">
                  <c:v>-0.37951347155448717</c:v>
                </c:pt>
                <c:pt idx="1438">
                  <c:v>0.21127554086538461</c:v>
                </c:pt>
                <c:pt idx="1439">
                  <c:v>0.44993865184294873</c:v>
                </c:pt>
                <c:pt idx="1440">
                  <c:v>3.1300080128205128E-2</c:v>
                </c:pt>
                <c:pt idx="1441">
                  <c:v>0.2191005608974359</c:v>
                </c:pt>
                <c:pt idx="1442">
                  <c:v>0.40298853165064102</c:v>
                </c:pt>
                <c:pt idx="1443">
                  <c:v>0.32082582131410259</c:v>
                </c:pt>
                <c:pt idx="1444">
                  <c:v>0.22692558092948717</c:v>
                </c:pt>
                <c:pt idx="1445">
                  <c:v>-0.32473833133012819</c:v>
                </c:pt>
                <c:pt idx="1446">
                  <c:v>0.11737530048076923</c:v>
                </c:pt>
                <c:pt idx="1447">
                  <c:v>-0.32473833133012819</c:v>
                </c:pt>
                <c:pt idx="1448">
                  <c:v>-0.30517578125</c:v>
                </c:pt>
                <c:pt idx="1449">
                  <c:v>0.44211363181089741</c:v>
                </c:pt>
                <c:pt idx="1450">
                  <c:v>0.96638997395833337</c:v>
                </c:pt>
                <c:pt idx="1451">
                  <c:v>0.74728941306089747</c:v>
                </c:pt>
                <c:pt idx="1452">
                  <c:v>-0.26996319110576922</c:v>
                </c:pt>
                <c:pt idx="1453">
                  <c:v>-6.2600160256410256E-2</c:v>
                </c:pt>
                <c:pt idx="1454">
                  <c:v>-0.35603841145833331</c:v>
                </c:pt>
                <c:pt idx="1455">
                  <c:v>-0.64947666266025639</c:v>
                </c:pt>
                <c:pt idx="1456">
                  <c:v>0.13302534054487181</c:v>
                </c:pt>
                <c:pt idx="1457">
                  <c:v>-5.0862630208333336E-2</c:v>
                </c:pt>
                <c:pt idx="1458">
                  <c:v>-0.39516351161858976</c:v>
                </c:pt>
                <c:pt idx="1459">
                  <c:v>0.44993865184294873</c:v>
                </c:pt>
                <c:pt idx="1460">
                  <c:v>-0.85292718349358976</c:v>
                </c:pt>
                <c:pt idx="1461">
                  <c:v>-0.29735076121794873</c:v>
                </c:pt>
                <c:pt idx="1462">
                  <c:v>0.19953801081730768</c:v>
                </c:pt>
                <c:pt idx="1463">
                  <c:v>-0.29343825120192307</c:v>
                </c:pt>
                <c:pt idx="1464">
                  <c:v>-0.12128781049679487</c:v>
                </c:pt>
                <c:pt idx="1465">
                  <c:v>-0.11737530048076923</c:v>
                </c:pt>
                <c:pt idx="1466">
                  <c:v>-0.12128781049679487</c:v>
                </c:pt>
                <c:pt idx="1467">
                  <c:v>-1.6276041666666667</c:v>
                </c:pt>
                <c:pt idx="1468">
                  <c:v>0.27387570112179488</c:v>
                </c:pt>
                <c:pt idx="1469">
                  <c:v>0.25822566105769229</c:v>
                </c:pt>
                <c:pt idx="1470">
                  <c:v>-0.46950120192307693</c:v>
                </c:pt>
                <c:pt idx="1471">
                  <c:v>0.3716884515224359</c:v>
                </c:pt>
                <c:pt idx="1472">
                  <c:v>0.50471379206730771</c:v>
                </c:pt>
                <c:pt idx="1473">
                  <c:v>-0.25431315104166669</c:v>
                </c:pt>
                <c:pt idx="1474">
                  <c:v>-0.20736303084935898</c:v>
                </c:pt>
                <c:pt idx="1475">
                  <c:v>-0.82553961338141024</c:v>
                </c:pt>
                <c:pt idx="1476">
                  <c:v>-0.37560096153846156</c:v>
                </c:pt>
                <c:pt idx="1477">
                  <c:v>-0.51253881209935892</c:v>
                </c:pt>
                <c:pt idx="1478">
                  <c:v>-5.0862630208333336E-2</c:v>
                </c:pt>
                <c:pt idx="1479">
                  <c:v>0.20345052083333334</c:v>
                </c:pt>
                <c:pt idx="1480">
                  <c:v>0.26213817107371795</c:v>
                </c:pt>
                <c:pt idx="1481">
                  <c:v>-8.6075220352564097E-2</c:v>
                </c:pt>
                <c:pt idx="1482">
                  <c:v>-0.34038837139423078</c:v>
                </c:pt>
                <c:pt idx="1483">
                  <c:v>0.73555188301282048</c:v>
                </c:pt>
                <c:pt idx="1484">
                  <c:v>-0.34821339142628205</c:v>
                </c:pt>
                <c:pt idx="1485">
                  <c:v>-0.50862630208333337</c:v>
                </c:pt>
                <c:pt idx="1486">
                  <c:v>0.6103515625</c:v>
                </c:pt>
                <c:pt idx="1487">
                  <c:v>3.1300080128205128E-2</c:v>
                </c:pt>
                <c:pt idx="1488">
                  <c:v>-0.34430088141025639</c:v>
                </c:pt>
                <c:pt idx="1489">
                  <c:v>-0.20736303084935898</c:v>
                </c:pt>
                <c:pt idx="1490">
                  <c:v>-0.28952574118589741</c:v>
                </c:pt>
                <c:pt idx="1491">
                  <c:v>-0.16041291065705129</c:v>
                </c:pt>
                <c:pt idx="1492">
                  <c:v>2.3475060096153848E-2</c:v>
                </c:pt>
                <c:pt idx="1493">
                  <c:v>-0.30517578125</c:v>
                </c:pt>
                <c:pt idx="1494">
                  <c:v>-0.53992638221153844</c:v>
                </c:pt>
                <c:pt idx="1495">
                  <c:v>-0.28952574118589741</c:v>
                </c:pt>
                <c:pt idx="1496">
                  <c:v>-0.30517578125</c:v>
                </c:pt>
                <c:pt idx="1497">
                  <c:v>-0.47341371193910259</c:v>
                </c:pt>
                <c:pt idx="1498">
                  <c:v>0.12911283052884615</c:v>
                </c:pt>
                <c:pt idx="1499">
                  <c:v>-0.3716884515224359</c:v>
                </c:pt>
                <c:pt idx="1500">
                  <c:v>0.11737530048076923</c:v>
                </c:pt>
                <c:pt idx="1501">
                  <c:v>-0.80206455328525639</c:v>
                </c:pt>
                <c:pt idx="1502">
                  <c:v>0.57513897235576927</c:v>
                </c:pt>
                <c:pt idx="1503">
                  <c:v>-0.87248973357371795</c:v>
                </c:pt>
                <c:pt idx="1504">
                  <c:v>-0.41472606169871795</c:v>
                </c:pt>
                <c:pt idx="1505">
                  <c:v>-0.91552734375</c:v>
                </c:pt>
                <c:pt idx="1506">
                  <c:v>0.62991411258012819</c:v>
                </c:pt>
                <c:pt idx="1507">
                  <c:v>-0.38342598157051283</c:v>
                </c:pt>
                <c:pt idx="1508">
                  <c:v>-0.18780048076923078</c:v>
                </c:pt>
                <c:pt idx="1509">
                  <c:v>-0.16823793068910256</c:v>
                </c:pt>
                <c:pt idx="1510">
                  <c:v>-7.825020032051282E-3</c:v>
                </c:pt>
                <c:pt idx="1511">
                  <c:v>-0.55166391225961542</c:v>
                </c:pt>
                <c:pt idx="1512">
                  <c:v>0.11346279046474358</c:v>
                </c:pt>
                <c:pt idx="1513">
                  <c:v>-9.3900240384615391E-2</c:v>
                </c:pt>
                <c:pt idx="1514">
                  <c:v>-0.46167618189102566</c:v>
                </c:pt>
                <c:pt idx="1515">
                  <c:v>6.6512670272435903E-2</c:v>
                </c:pt>
                <c:pt idx="1516">
                  <c:v>0.24257562099358973</c:v>
                </c:pt>
                <c:pt idx="1517">
                  <c:v>0.18780048076923078</c:v>
                </c:pt>
                <c:pt idx="1518">
                  <c:v>0.16432542067307693</c:v>
                </c:pt>
                <c:pt idx="1519">
                  <c:v>7.0425180288461536E-2</c:v>
                </c:pt>
                <c:pt idx="1520">
                  <c:v>-1.5650040064102564E-2</c:v>
                </c:pt>
                <c:pt idx="1521">
                  <c:v>9.3900240384615391E-2</c:v>
                </c:pt>
                <c:pt idx="1522">
                  <c:v>-0.42646359174679488</c:v>
                </c:pt>
                <c:pt idx="1523">
                  <c:v>-8.6075220352564097E-2</c:v>
                </c:pt>
                <c:pt idx="1524">
                  <c:v>-0.33647586137820512</c:v>
                </c:pt>
                <c:pt idx="1525">
                  <c:v>-0.27778821113782054</c:v>
                </c:pt>
                <c:pt idx="1526">
                  <c:v>0.32473833133012819</c:v>
                </c:pt>
                <c:pt idx="1527">
                  <c:v>-0.12520032051282051</c:v>
                </c:pt>
                <c:pt idx="1528">
                  <c:v>-0.33256335136217946</c:v>
                </c:pt>
                <c:pt idx="1529">
                  <c:v>-5.4775140224358976E-2</c:v>
                </c:pt>
                <c:pt idx="1530">
                  <c:v>-0.35212590144230771</c:v>
                </c:pt>
                <c:pt idx="1531">
                  <c:v>-0.13693785056089744</c:v>
                </c:pt>
                <c:pt idx="1532">
                  <c:v>-0.29735076121794873</c:v>
                </c:pt>
                <c:pt idx="1533">
                  <c:v>-1.0016025641025641</c:v>
                </c:pt>
                <c:pt idx="1534">
                  <c:v>-0.35603841145833331</c:v>
                </c:pt>
                <c:pt idx="1535">
                  <c:v>-0.28952574118589741</c:v>
                </c:pt>
                <c:pt idx="1536">
                  <c:v>0.30908829126602566</c:v>
                </c:pt>
                <c:pt idx="1537">
                  <c:v>0.32473833133012819</c:v>
                </c:pt>
                <c:pt idx="1538">
                  <c:v>0.23475060096153846</c:v>
                </c:pt>
                <c:pt idx="1539">
                  <c:v>0.67295172275641024</c:v>
                </c:pt>
                <c:pt idx="1540">
                  <c:v>-0.20345052083333334</c:v>
                </c:pt>
                <c:pt idx="1541">
                  <c:v>0.19562550080128205</c:v>
                </c:pt>
                <c:pt idx="1542">
                  <c:v>-0.50471379206730771</c:v>
                </c:pt>
                <c:pt idx="1543">
                  <c:v>0.16432542067307693</c:v>
                </c:pt>
                <c:pt idx="1544">
                  <c:v>-0.79423953325320518</c:v>
                </c:pt>
                <c:pt idx="1545">
                  <c:v>-2.7387570112179488E-2</c:v>
                </c:pt>
                <c:pt idx="1546">
                  <c:v>0.28170072115384615</c:v>
                </c:pt>
                <c:pt idx="1547">
                  <c:v>0.32082582131410259</c:v>
                </c:pt>
                <c:pt idx="1548">
                  <c:v>-3.9125100160256408E-2</c:v>
                </c:pt>
                <c:pt idx="1549">
                  <c:v>-0.25040064102564102</c:v>
                </c:pt>
                <c:pt idx="1550">
                  <c:v>-0.28561323116987181</c:v>
                </c:pt>
                <c:pt idx="1551">
                  <c:v>3.912510016025641E-3</c:v>
                </c:pt>
                <c:pt idx="1552">
                  <c:v>-0.77467698317307687</c:v>
                </c:pt>
                <c:pt idx="1553">
                  <c:v>-0.61817658253205132</c:v>
                </c:pt>
                <c:pt idx="1554">
                  <c:v>-0.39907602163461536</c:v>
                </c:pt>
                <c:pt idx="1555">
                  <c:v>-0.14867538060897437</c:v>
                </c:pt>
                <c:pt idx="1556">
                  <c:v>0.19562550080128205</c:v>
                </c:pt>
                <c:pt idx="1557">
                  <c:v>-0.34430088141025639</c:v>
                </c:pt>
                <c:pt idx="1558">
                  <c:v>0.27387570112179488</c:v>
                </c:pt>
                <c:pt idx="1559">
                  <c:v>-0.55557642227564108</c:v>
                </c:pt>
                <c:pt idx="1560">
                  <c:v>0.34821339142628205</c:v>
                </c:pt>
                <c:pt idx="1561">
                  <c:v>-7.8250200320512817E-2</c:v>
                </c:pt>
                <c:pt idx="1562">
                  <c:v>-1.1737530048076924E-2</c:v>
                </c:pt>
                <c:pt idx="1563">
                  <c:v>-0.11346279046474358</c:v>
                </c:pt>
                <c:pt idx="1564">
                  <c:v>3.9125100160256408E-2</c:v>
                </c:pt>
                <c:pt idx="1565">
                  <c:v>0.26996319110576922</c:v>
                </c:pt>
                <c:pt idx="1566">
                  <c:v>-4.3037610176282048E-2</c:v>
                </c:pt>
                <c:pt idx="1567">
                  <c:v>2.3475060096153848E-2</c:v>
                </c:pt>
                <c:pt idx="1568">
                  <c:v>0.2191005608974359</c:v>
                </c:pt>
                <c:pt idx="1569">
                  <c:v>0.71990184294871795</c:v>
                </c:pt>
                <c:pt idx="1570">
                  <c:v>0.18780048076923078</c:v>
                </c:pt>
                <c:pt idx="1571">
                  <c:v>0.23475060096153846</c:v>
                </c:pt>
                <c:pt idx="1572">
                  <c:v>-0.6964267828525641</c:v>
                </c:pt>
                <c:pt idx="1573">
                  <c:v>-0.16041291065705129</c:v>
                </c:pt>
                <c:pt idx="1574">
                  <c:v>6.6512670272435903E-2</c:v>
                </c:pt>
                <c:pt idx="1575">
                  <c:v>-0.27387570112179488</c:v>
                </c:pt>
                <c:pt idx="1576">
                  <c:v>0.152587890625</c:v>
                </c:pt>
                <c:pt idx="1577">
                  <c:v>-0.24648813100961539</c:v>
                </c:pt>
                <c:pt idx="1578">
                  <c:v>-0.70425180288461542</c:v>
                </c:pt>
                <c:pt idx="1579">
                  <c:v>-7.8250200320512817E-2</c:v>
                </c:pt>
                <c:pt idx="1580">
                  <c:v>-0.30126327123397434</c:v>
                </c:pt>
                <c:pt idx="1581">
                  <c:v>-0.17997546073717949</c:v>
                </c:pt>
                <c:pt idx="1582">
                  <c:v>-0.5242763421474359</c:v>
                </c:pt>
                <c:pt idx="1583">
                  <c:v>-0.38733849158653844</c:v>
                </c:pt>
                <c:pt idx="1584">
                  <c:v>-3.9125100160256408E-2</c:v>
                </c:pt>
                <c:pt idx="1585">
                  <c:v>-0.50471379206730771</c:v>
                </c:pt>
                <c:pt idx="1586">
                  <c:v>-0.20345052083333334</c:v>
                </c:pt>
                <c:pt idx="1587">
                  <c:v>0.40298853165064102</c:v>
                </c:pt>
                <c:pt idx="1588">
                  <c:v>-0.61426407251602566</c:v>
                </c:pt>
                <c:pt idx="1589">
                  <c:v>0.50862630208333337</c:v>
                </c:pt>
                <c:pt idx="1590">
                  <c:v>5.0862630208333336E-2</c:v>
                </c:pt>
                <c:pt idx="1591">
                  <c:v>0.50471379206730771</c:v>
                </c:pt>
                <c:pt idx="1592">
                  <c:v>0.80597706330128205</c:v>
                </c:pt>
                <c:pt idx="1593">
                  <c:v>0.31300080128205127</c:v>
                </c:pt>
                <c:pt idx="1594">
                  <c:v>0.41472606169871795</c:v>
                </c:pt>
                <c:pt idx="1595">
                  <c:v>0.50471379206730771</c:v>
                </c:pt>
                <c:pt idx="1596">
                  <c:v>-0.40298853165064102</c:v>
                </c:pt>
                <c:pt idx="1597">
                  <c:v>-0.21518805088141027</c:v>
                </c:pt>
                <c:pt idx="1598">
                  <c:v>-0.25040064102564102</c:v>
                </c:pt>
                <c:pt idx="1599">
                  <c:v>0.34430088141025639</c:v>
                </c:pt>
                <c:pt idx="1600">
                  <c:v>0.18780048076923078</c:v>
                </c:pt>
                <c:pt idx="1601">
                  <c:v>-0.13302534054487181</c:v>
                </c:pt>
                <c:pt idx="1602">
                  <c:v>0.152587890625</c:v>
                </c:pt>
                <c:pt idx="1603">
                  <c:v>8.9987730368589744E-2</c:v>
                </c:pt>
                <c:pt idx="1604">
                  <c:v>-2.7387570112179488E-2</c:v>
                </c:pt>
                <c:pt idx="1605">
                  <c:v>-0.57122646233974361</c:v>
                </c:pt>
                <c:pt idx="1606">
                  <c:v>0.38342598157051283</c:v>
                </c:pt>
                <c:pt idx="1607">
                  <c:v>-0.10955028044871795</c:v>
                </c:pt>
                <c:pt idx="1608">
                  <c:v>0.23475060096153846</c:v>
                </c:pt>
                <c:pt idx="1609">
                  <c:v>-0.22692558092948717</c:v>
                </c:pt>
                <c:pt idx="1610">
                  <c:v>-0.61817658253205132</c:v>
                </c:pt>
                <c:pt idx="1611">
                  <c:v>-0.41863857171474361</c:v>
                </c:pt>
                <c:pt idx="1612">
                  <c:v>0</c:v>
                </c:pt>
                <c:pt idx="1613">
                  <c:v>-0.12911283052884615</c:v>
                </c:pt>
                <c:pt idx="1614">
                  <c:v>-0.54775140224358976</c:v>
                </c:pt>
                <c:pt idx="1615">
                  <c:v>-0.46950120192307693</c:v>
                </c:pt>
                <c:pt idx="1616">
                  <c:v>-0.26605068108974361</c:v>
                </c:pt>
                <c:pt idx="1617">
                  <c:v>0.12911283052884615</c:v>
                </c:pt>
                <c:pt idx="1618">
                  <c:v>0.45385116185897434</c:v>
                </c:pt>
                <c:pt idx="1619">
                  <c:v>0.70033929286858976</c:v>
                </c:pt>
                <c:pt idx="1620">
                  <c:v>0.86075220352564108</c:v>
                </c:pt>
                <c:pt idx="1621">
                  <c:v>0.28561323116987181</c:v>
                </c:pt>
                <c:pt idx="1622">
                  <c:v>0.46558869190705127</c:v>
                </c:pt>
                <c:pt idx="1623">
                  <c:v>1.3967660757211537</c:v>
                </c:pt>
                <c:pt idx="1624">
                  <c:v>0.20345052083333334</c:v>
                </c:pt>
                <c:pt idx="1625">
                  <c:v>-0.35995092147435898</c:v>
                </c:pt>
                <c:pt idx="1626">
                  <c:v>0.24648813100961539</c:v>
                </c:pt>
                <c:pt idx="1627">
                  <c:v>-0.14867538060897437</c:v>
                </c:pt>
                <c:pt idx="1628">
                  <c:v>0.43037610176282054</c:v>
                </c:pt>
                <c:pt idx="1629">
                  <c:v>-0.28170072115384615</c:v>
                </c:pt>
                <c:pt idx="1630">
                  <c:v>-0.35212590144230771</c:v>
                </c:pt>
                <c:pt idx="1631">
                  <c:v>3.9125100160256408E-2</c:v>
                </c:pt>
                <c:pt idx="1632">
                  <c:v>-0.28170072115384615</c:v>
                </c:pt>
                <c:pt idx="1633">
                  <c:v>0.34821339142628205</c:v>
                </c:pt>
                <c:pt idx="1634">
                  <c:v>-0.17215044070512819</c:v>
                </c:pt>
                <c:pt idx="1635">
                  <c:v>1.9562550080128204E-2</c:v>
                </c:pt>
                <c:pt idx="1636">
                  <c:v>-0.53992638221153844</c:v>
                </c:pt>
                <c:pt idx="1637">
                  <c:v>0.33647586137820512</c:v>
                </c:pt>
                <c:pt idx="1638">
                  <c:v>-4.6950120192307696E-2</c:v>
                </c:pt>
                <c:pt idx="1639">
                  <c:v>-0.152587890625</c:v>
                </c:pt>
                <c:pt idx="1640">
                  <c:v>-0.41081355168269229</c:v>
                </c:pt>
                <c:pt idx="1641">
                  <c:v>0.43428861177884615</c:v>
                </c:pt>
                <c:pt idx="1642">
                  <c:v>-0.29735076121794873</c:v>
                </c:pt>
                <c:pt idx="1643">
                  <c:v>-5.0862630208333336E-2</c:v>
                </c:pt>
                <c:pt idx="1644">
                  <c:v>-0.16041291065705129</c:v>
                </c:pt>
                <c:pt idx="1645">
                  <c:v>7.8250200320512817E-2</c:v>
                </c:pt>
                <c:pt idx="1646">
                  <c:v>0.71990184294871795</c:v>
                </c:pt>
                <c:pt idx="1647">
                  <c:v>-1.1737530048076924E-2</c:v>
                </c:pt>
                <c:pt idx="1648">
                  <c:v>0.51253881209935892</c:v>
                </c:pt>
                <c:pt idx="1649">
                  <c:v>0.13693785056089744</c:v>
                </c:pt>
                <c:pt idx="1650">
                  <c:v>-0.46950120192307693</c:v>
                </c:pt>
                <c:pt idx="1651">
                  <c:v>0.19171299078525642</c:v>
                </c:pt>
                <c:pt idx="1652">
                  <c:v>-0.36386343149038464</c:v>
                </c:pt>
                <c:pt idx="1653">
                  <c:v>-0.25822566105769229</c:v>
                </c:pt>
                <c:pt idx="1654">
                  <c:v>-0.60643905248397434</c:v>
                </c:pt>
                <c:pt idx="1655">
                  <c:v>0.18780048076923078</c:v>
                </c:pt>
                <c:pt idx="1656">
                  <c:v>0.43820112179487181</c:v>
                </c:pt>
                <c:pt idx="1657">
                  <c:v>2.3475060096153848E-2</c:v>
                </c:pt>
                <c:pt idx="1658">
                  <c:v>0.51253881209935892</c:v>
                </c:pt>
                <c:pt idx="1659">
                  <c:v>0.12128781049679487</c:v>
                </c:pt>
                <c:pt idx="1660">
                  <c:v>0.2386631109775641</c:v>
                </c:pt>
                <c:pt idx="1661">
                  <c:v>-1.0172526041666667</c:v>
                </c:pt>
                <c:pt idx="1662">
                  <c:v>-0.48515124198717946</c:v>
                </c:pt>
                <c:pt idx="1663">
                  <c:v>-0.44993865184294873</c:v>
                </c:pt>
                <c:pt idx="1664">
                  <c:v>-0.3912510016025641</c:v>
                </c:pt>
                <c:pt idx="1665">
                  <c:v>-0.11346279046474358</c:v>
                </c:pt>
                <c:pt idx="1666">
                  <c:v>-0.75902694310897434</c:v>
                </c:pt>
                <c:pt idx="1667">
                  <c:v>-0.12911283052884615</c:v>
                </c:pt>
                <c:pt idx="1668">
                  <c:v>0.52818885216346156</c:v>
                </c:pt>
                <c:pt idx="1669">
                  <c:v>0.69251427283653844</c:v>
                </c:pt>
                <c:pt idx="1670">
                  <c:v>0.18780048076923078</c:v>
                </c:pt>
                <c:pt idx="1671">
                  <c:v>-0.17997546073717949</c:v>
                </c:pt>
                <c:pt idx="1672">
                  <c:v>0.25822566105769229</c:v>
                </c:pt>
                <c:pt idx="1673">
                  <c:v>-0.10955028044871795</c:v>
                </c:pt>
                <c:pt idx="1674">
                  <c:v>-0.10172526041666667</c:v>
                </c:pt>
                <c:pt idx="1675">
                  <c:v>-0.38733849158653844</c:v>
                </c:pt>
                <c:pt idx="1676">
                  <c:v>-0.23475060096153846</c:v>
                </c:pt>
                <c:pt idx="1677">
                  <c:v>-0.3912510016025641</c:v>
                </c:pt>
                <c:pt idx="1678">
                  <c:v>-3.912510016025641E-3</c:v>
                </c:pt>
                <c:pt idx="1679">
                  <c:v>0.17215044070512819</c:v>
                </c:pt>
                <c:pt idx="1680">
                  <c:v>-0.21518805088141027</c:v>
                </c:pt>
                <c:pt idx="1681">
                  <c:v>-0.11346279046474358</c:v>
                </c:pt>
                <c:pt idx="1682">
                  <c:v>0.63382662259615385</c:v>
                </c:pt>
                <c:pt idx="1683">
                  <c:v>0.13693785056089744</c:v>
                </c:pt>
                <c:pt idx="1684">
                  <c:v>0.30517578125</c:v>
                </c:pt>
                <c:pt idx="1685">
                  <c:v>-0.57905148237179482</c:v>
                </c:pt>
                <c:pt idx="1686">
                  <c:v>0.18780048076923078</c:v>
                </c:pt>
                <c:pt idx="1687">
                  <c:v>0.90770232371794868</c:v>
                </c:pt>
                <c:pt idx="1688">
                  <c:v>0.42646359174679488</c:v>
                </c:pt>
                <c:pt idx="1689">
                  <c:v>1.2324406550480769</c:v>
                </c:pt>
                <c:pt idx="1690">
                  <c:v>0.41472606169871795</c:v>
                </c:pt>
                <c:pt idx="1691">
                  <c:v>-0.16041291065705129</c:v>
                </c:pt>
                <c:pt idx="1692">
                  <c:v>-8.9987730368589744E-2</c:v>
                </c:pt>
                <c:pt idx="1693">
                  <c:v>0.2386631109775641</c:v>
                </c:pt>
                <c:pt idx="1694">
                  <c:v>-0.25431315104166669</c:v>
                </c:pt>
                <c:pt idx="1695">
                  <c:v>0.13302534054487181</c:v>
                </c:pt>
                <c:pt idx="1696">
                  <c:v>0.40298853165064102</c:v>
                </c:pt>
                <c:pt idx="1697">
                  <c:v>0.18388797075320512</c:v>
                </c:pt>
                <c:pt idx="1698">
                  <c:v>-1.9562550080128204E-2</c:v>
                </c:pt>
                <c:pt idx="1699">
                  <c:v>0.28561323116987181</c:v>
                </c:pt>
                <c:pt idx="1700">
                  <c:v>-0.30517578125</c:v>
                </c:pt>
                <c:pt idx="1701">
                  <c:v>1.0994153145032051</c:v>
                </c:pt>
                <c:pt idx="1702">
                  <c:v>0.13302534054487181</c:v>
                </c:pt>
                <c:pt idx="1703">
                  <c:v>0.78641451322115385</c:v>
                </c:pt>
                <c:pt idx="1704">
                  <c:v>0.5242763421474359</c:v>
                </c:pt>
                <c:pt idx="1705">
                  <c:v>-0.18388797075320512</c:v>
                </c:pt>
                <c:pt idx="1706">
                  <c:v>0.15650040064102563</c:v>
                </c:pt>
                <c:pt idx="1707">
                  <c:v>0.48123873197115385</c:v>
                </c:pt>
                <c:pt idx="1708">
                  <c:v>-0.40690104166666669</c:v>
                </c:pt>
                <c:pt idx="1709">
                  <c:v>0.14476287059294871</c:v>
                </c:pt>
                <c:pt idx="1710">
                  <c:v>6.2600160256410256E-2</c:v>
                </c:pt>
                <c:pt idx="1711">
                  <c:v>0.2191005608974359</c:v>
                </c:pt>
                <c:pt idx="1712">
                  <c:v>0.20345052083333334</c:v>
                </c:pt>
                <c:pt idx="1713">
                  <c:v>0.39907602163461536</c:v>
                </c:pt>
                <c:pt idx="1714">
                  <c:v>0.14085036057692307</c:v>
                </c:pt>
                <c:pt idx="1715">
                  <c:v>0.12128781049679487</c:v>
                </c:pt>
                <c:pt idx="1716">
                  <c:v>0.14476287059294871</c:v>
                </c:pt>
                <c:pt idx="1717">
                  <c:v>8.9987730368589744E-2</c:v>
                </c:pt>
                <c:pt idx="1718">
                  <c:v>0.91161483373397434</c:v>
                </c:pt>
                <c:pt idx="1719">
                  <c:v>0.35995092147435898</c:v>
                </c:pt>
                <c:pt idx="1720">
                  <c:v>-0.63773913261217952</c:v>
                </c:pt>
                <c:pt idx="1721">
                  <c:v>-0.44211363181089741</c:v>
                </c:pt>
                <c:pt idx="1722">
                  <c:v>0.21127554086538461</c:v>
                </c:pt>
                <c:pt idx="1723">
                  <c:v>1.2598282251602564</c:v>
                </c:pt>
                <c:pt idx="1724">
                  <c:v>-0.19953801081730768</c:v>
                </c:pt>
                <c:pt idx="1725">
                  <c:v>0.65338917267628205</c:v>
                </c:pt>
                <c:pt idx="1726">
                  <c:v>-0.22692558092948717</c:v>
                </c:pt>
                <c:pt idx="1727">
                  <c:v>-0.17997546073717949</c:v>
                </c:pt>
                <c:pt idx="1728">
                  <c:v>-0.62991411258012819</c:v>
                </c:pt>
                <c:pt idx="1729">
                  <c:v>-0.152587890625</c:v>
                </c:pt>
                <c:pt idx="1730">
                  <c:v>0.17215044070512819</c:v>
                </c:pt>
                <c:pt idx="1731">
                  <c:v>0.38342598157051283</c:v>
                </c:pt>
                <c:pt idx="1732">
                  <c:v>-0.35995092147435898</c:v>
                </c:pt>
                <c:pt idx="1733">
                  <c:v>-0.5242763421474359</c:v>
                </c:pt>
                <c:pt idx="1734">
                  <c:v>-3.912510016025641E-3</c:v>
                </c:pt>
                <c:pt idx="1735">
                  <c:v>-0.16041291065705129</c:v>
                </c:pt>
                <c:pt idx="1736">
                  <c:v>-0.41472606169871795</c:v>
                </c:pt>
                <c:pt idx="1737">
                  <c:v>-0.55166391225961542</c:v>
                </c:pt>
                <c:pt idx="1738">
                  <c:v>-0.53210136217948723</c:v>
                </c:pt>
                <c:pt idx="1739">
                  <c:v>0.34430088141025639</c:v>
                </c:pt>
                <c:pt idx="1740">
                  <c:v>3.1300080128205128E-2</c:v>
                </c:pt>
                <c:pt idx="1741">
                  <c:v>-0.32865084134615385</c:v>
                </c:pt>
                <c:pt idx="1742">
                  <c:v>0.46167618189102566</c:v>
                </c:pt>
                <c:pt idx="1743">
                  <c:v>-0.30517578125</c:v>
                </c:pt>
                <c:pt idx="1744">
                  <c:v>-0.75511443309294868</c:v>
                </c:pt>
                <c:pt idx="1745">
                  <c:v>-0.75902694310897434</c:v>
                </c:pt>
                <c:pt idx="1746">
                  <c:v>-0.25040064102564102</c:v>
                </c:pt>
                <c:pt idx="1747">
                  <c:v>-0.93508989383012819</c:v>
                </c:pt>
                <c:pt idx="1748">
                  <c:v>0.18780048076923078</c:v>
                </c:pt>
                <c:pt idx="1749">
                  <c:v>0.39907602163461536</c:v>
                </c:pt>
                <c:pt idx="1750">
                  <c:v>0.34430088141025639</c:v>
                </c:pt>
                <c:pt idx="1751">
                  <c:v>0.29735076121794873</c:v>
                </c:pt>
                <c:pt idx="1752">
                  <c:v>-0.70816431290064108</c:v>
                </c:pt>
                <c:pt idx="1753">
                  <c:v>-0.44993865184294873</c:v>
                </c:pt>
                <c:pt idx="1754">
                  <c:v>0.32865084134615385</c:v>
                </c:pt>
                <c:pt idx="1755">
                  <c:v>-0.20736303084935898</c:v>
                </c:pt>
                <c:pt idx="1756">
                  <c:v>-3.9125100160256408E-2</c:v>
                </c:pt>
                <c:pt idx="1757">
                  <c:v>1.1737530048076924E-2</c:v>
                </c:pt>
                <c:pt idx="1758">
                  <c:v>-0.13302534054487181</c:v>
                </c:pt>
                <c:pt idx="1759">
                  <c:v>0.42646359174679488</c:v>
                </c:pt>
                <c:pt idx="1760">
                  <c:v>-0.37951347155448717</c:v>
                </c:pt>
                <c:pt idx="1761">
                  <c:v>-0.22692558092948717</c:v>
                </c:pt>
                <c:pt idx="1762">
                  <c:v>-0.22301307091346154</c:v>
                </c:pt>
                <c:pt idx="1763">
                  <c:v>-2.7387570112179488E-2</c:v>
                </c:pt>
                <c:pt idx="1764">
                  <c:v>0.51253881209935892</c:v>
                </c:pt>
                <c:pt idx="1765">
                  <c:v>3.1300080128205128E-2</c:v>
                </c:pt>
                <c:pt idx="1766">
                  <c:v>-0.36386343149038464</c:v>
                </c:pt>
                <c:pt idx="1767">
                  <c:v>-0.21127554086538461</c:v>
                </c:pt>
                <c:pt idx="1768">
                  <c:v>-0.66903921274038458</c:v>
                </c:pt>
                <c:pt idx="1769">
                  <c:v>-0.36386343149038464</c:v>
                </c:pt>
                <c:pt idx="1770">
                  <c:v>-0.36777594150641024</c:v>
                </c:pt>
                <c:pt idx="1771">
                  <c:v>-0.56340144230769229</c:v>
                </c:pt>
                <c:pt idx="1772">
                  <c:v>-0.69251427283653844</c:v>
                </c:pt>
                <c:pt idx="1773">
                  <c:v>-0.39907602163461536</c:v>
                </c:pt>
                <c:pt idx="1774">
                  <c:v>0.11737530048076923</c:v>
                </c:pt>
                <c:pt idx="1775">
                  <c:v>-0.17997546073717949</c:v>
                </c:pt>
                <c:pt idx="1776">
                  <c:v>0.73163937299679482</c:v>
                </c:pt>
                <c:pt idx="1777">
                  <c:v>-0.64556415264423073</c:v>
                </c:pt>
                <c:pt idx="1778">
                  <c:v>0.35212590144230771</c:v>
                </c:pt>
                <c:pt idx="1779">
                  <c:v>0.14867538060897437</c:v>
                </c:pt>
                <c:pt idx="1780">
                  <c:v>-6.6512670272435903E-2</c:v>
                </c:pt>
                <c:pt idx="1781">
                  <c:v>0.83336463341346156</c:v>
                </c:pt>
                <c:pt idx="1782">
                  <c:v>0.67295172275641024</c:v>
                </c:pt>
                <c:pt idx="1783">
                  <c:v>0.57513897235576927</c:v>
                </c:pt>
                <c:pt idx="1784">
                  <c:v>6.6512670272435903E-2</c:v>
                </c:pt>
                <c:pt idx="1785">
                  <c:v>0.30517578125</c:v>
                </c:pt>
                <c:pt idx="1786">
                  <c:v>0.46167618189102566</c:v>
                </c:pt>
                <c:pt idx="1787">
                  <c:v>0.32082582131410259</c:v>
                </c:pt>
                <c:pt idx="1788">
                  <c:v>0.30517578125</c:v>
                </c:pt>
                <c:pt idx="1789">
                  <c:v>-0.2386631109775641</c:v>
                </c:pt>
                <c:pt idx="1790">
                  <c:v>-7.4337690304487183E-2</c:v>
                </c:pt>
                <c:pt idx="1791">
                  <c:v>-0.29735076121794873</c:v>
                </c:pt>
                <c:pt idx="1792">
                  <c:v>0.28561323116987181</c:v>
                </c:pt>
                <c:pt idx="1793">
                  <c:v>0.32082582131410259</c:v>
                </c:pt>
                <c:pt idx="1794">
                  <c:v>-0.14867538060897437</c:v>
                </c:pt>
                <c:pt idx="1795">
                  <c:v>-0.13302534054487181</c:v>
                </c:pt>
                <c:pt idx="1796">
                  <c:v>2.3475060096153848E-2</c:v>
                </c:pt>
                <c:pt idx="1797">
                  <c:v>-0.14476287059294871</c:v>
                </c:pt>
                <c:pt idx="1798">
                  <c:v>-0.60252654246794868</c:v>
                </c:pt>
                <c:pt idx="1799">
                  <c:v>-0.34038837139423078</c:v>
                </c:pt>
                <c:pt idx="1800">
                  <c:v>-0.17997546073717949</c:v>
                </c:pt>
                <c:pt idx="1801">
                  <c:v>0.42646359174679488</c:v>
                </c:pt>
                <c:pt idx="1802">
                  <c:v>-0.17215044070512819</c:v>
                </c:pt>
                <c:pt idx="1803">
                  <c:v>-0.31691331129807693</c:v>
                </c:pt>
                <c:pt idx="1804">
                  <c:v>-0.65338917267628205</c:v>
                </c:pt>
                <c:pt idx="1805">
                  <c:v>-0.55948893229166663</c:v>
                </c:pt>
                <c:pt idx="1806">
                  <c:v>-0.42255108173076922</c:v>
                </c:pt>
                <c:pt idx="1807">
                  <c:v>-7.8250200320512817E-2</c:v>
                </c:pt>
                <c:pt idx="1808">
                  <c:v>0.25040064102564102</c:v>
                </c:pt>
                <c:pt idx="1809">
                  <c:v>0.25431315104166669</c:v>
                </c:pt>
                <c:pt idx="1810">
                  <c:v>-0.14867538060897437</c:v>
                </c:pt>
                <c:pt idx="1811">
                  <c:v>0.25822566105769229</c:v>
                </c:pt>
                <c:pt idx="1812">
                  <c:v>7.0425180288461536E-2</c:v>
                </c:pt>
                <c:pt idx="1813">
                  <c:v>0.19171299078525642</c:v>
                </c:pt>
                <c:pt idx="1814">
                  <c:v>8.9987730368589744E-2</c:v>
                </c:pt>
                <c:pt idx="1815">
                  <c:v>8.2162710336538464E-2</c:v>
                </c:pt>
                <c:pt idx="1816">
                  <c:v>-3.5212590144230768E-2</c:v>
                </c:pt>
                <c:pt idx="1817">
                  <c:v>0.40690104166666669</c:v>
                </c:pt>
                <c:pt idx="1818">
                  <c:v>0.5438388922275641</c:v>
                </c:pt>
                <c:pt idx="1819">
                  <c:v>0.55948893229166663</c:v>
                </c:pt>
                <c:pt idx="1820">
                  <c:v>-4.6950120192307696E-2</c:v>
                </c:pt>
                <c:pt idx="1821">
                  <c:v>0.10955028044871795</c:v>
                </c:pt>
                <c:pt idx="1822">
                  <c:v>0.3716884515224359</c:v>
                </c:pt>
                <c:pt idx="1823">
                  <c:v>0.62991411258012819</c:v>
                </c:pt>
                <c:pt idx="1824">
                  <c:v>0.50862630208333337</c:v>
                </c:pt>
                <c:pt idx="1825">
                  <c:v>0.80988957331730771</c:v>
                </c:pt>
                <c:pt idx="1826">
                  <c:v>0.457763671875</c:v>
                </c:pt>
                <c:pt idx="1827">
                  <c:v>0.63773913261217952</c:v>
                </c:pt>
                <c:pt idx="1828">
                  <c:v>0.18388797075320512</c:v>
                </c:pt>
                <c:pt idx="1829">
                  <c:v>0.43037610176282054</c:v>
                </c:pt>
                <c:pt idx="1830">
                  <c:v>-9.3900240384615391E-2</c:v>
                </c:pt>
                <c:pt idx="1831">
                  <c:v>-0.26605068108974361</c:v>
                </c:pt>
                <c:pt idx="1832">
                  <c:v>-0.71207682291666663</c:v>
                </c:pt>
                <c:pt idx="1833">
                  <c:v>-0.28952574118589741</c:v>
                </c:pt>
                <c:pt idx="1834">
                  <c:v>0.20736303084935898</c:v>
                </c:pt>
                <c:pt idx="1835">
                  <c:v>0.66121419270833337</c:v>
                </c:pt>
                <c:pt idx="1836">
                  <c:v>0.14476287059294871</c:v>
                </c:pt>
                <c:pt idx="1837">
                  <c:v>0.52818885216346156</c:v>
                </c:pt>
                <c:pt idx="1838">
                  <c:v>-0.19562550080128205</c:v>
                </c:pt>
                <c:pt idx="1839">
                  <c:v>8.6075220352564097E-2</c:v>
                </c:pt>
                <c:pt idx="1840">
                  <c:v>7.8250200320512817E-2</c:v>
                </c:pt>
                <c:pt idx="1841">
                  <c:v>-0.61817658253205132</c:v>
                </c:pt>
                <c:pt idx="1842">
                  <c:v>-0.5242763421474359</c:v>
                </c:pt>
                <c:pt idx="1843">
                  <c:v>-4.6950120192307696E-2</c:v>
                </c:pt>
                <c:pt idx="1844">
                  <c:v>0.31300080128205127</c:v>
                </c:pt>
                <c:pt idx="1845">
                  <c:v>0.85292718349358976</c:v>
                </c:pt>
                <c:pt idx="1846">
                  <c:v>-0.39907602163461536</c:v>
                </c:pt>
                <c:pt idx="1847">
                  <c:v>-0.16823793068910256</c:v>
                </c:pt>
                <c:pt idx="1848">
                  <c:v>-0.46558869190705127</c:v>
                </c:pt>
                <c:pt idx="1849">
                  <c:v>-0.12520032051282051</c:v>
                </c:pt>
                <c:pt idx="1850">
                  <c:v>0.35212590144230771</c:v>
                </c:pt>
                <c:pt idx="1851">
                  <c:v>0.1056377704326923</c:v>
                </c:pt>
                <c:pt idx="1852">
                  <c:v>-3.912510016025641E-3</c:v>
                </c:pt>
                <c:pt idx="1853">
                  <c:v>-1.1737530048076924E-2</c:v>
                </c:pt>
                <c:pt idx="1854">
                  <c:v>0.14476287059294871</c:v>
                </c:pt>
                <c:pt idx="1855">
                  <c:v>0.24257562099358973</c:v>
                </c:pt>
                <c:pt idx="1856">
                  <c:v>-0.3912510016025641</c:v>
                </c:pt>
                <c:pt idx="1857">
                  <c:v>-0.25040064102564102</c:v>
                </c:pt>
                <c:pt idx="1858">
                  <c:v>0.36777594150641024</c:v>
                </c:pt>
                <c:pt idx="1859">
                  <c:v>-5.8687650240384616E-2</c:v>
                </c:pt>
                <c:pt idx="1860">
                  <c:v>8.9987730368589744E-2</c:v>
                </c:pt>
                <c:pt idx="1861">
                  <c:v>-2.7387570112179488E-2</c:v>
                </c:pt>
                <c:pt idx="1862">
                  <c:v>-8.6075220352564097E-2</c:v>
                </c:pt>
                <c:pt idx="1863">
                  <c:v>-0.43037610176282054</c:v>
                </c:pt>
                <c:pt idx="1864">
                  <c:v>-0.19171299078525642</c:v>
                </c:pt>
                <c:pt idx="1865">
                  <c:v>-8.9987730368589744E-2</c:v>
                </c:pt>
                <c:pt idx="1866">
                  <c:v>-0.30517578125</c:v>
                </c:pt>
                <c:pt idx="1867">
                  <c:v>-0.59861403245192313</c:v>
                </c:pt>
                <c:pt idx="1868">
                  <c:v>-0.73163937299679482</c:v>
                </c:pt>
                <c:pt idx="1869">
                  <c:v>0.30517578125</c:v>
                </c:pt>
                <c:pt idx="1870">
                  <c:v>-0.51253881209935892</c:v>
                </c:pt>
                <c:pt idx="1871">
                  <c:v>0.24648813100961539</c:v>
                </c:pt>
                <c:pt idx="1872">
                  <c:v>0.23475060096153846</c:v>
                </c:pt>
                <c:pt idx="1873">
                  <c:v>-3.912510016025641E-3</c:v>
                </c:pt>
                <c:pt idx="1874">
                  <c:v>-8.9987730368589744E-2</c:v>
                </c:pt>
                <c:pt idx="1875">
                  <c:v>-0.47341371193910259</c:v>
                </c:pt>
                <c:pt idx="1876">
                  <c:v>-8.2162710336538464E-2</c:v>
                </c:pt>
                <c:pt idx="1877">
                  <c:v>-0.21127554086538461</c:v>
                </c:pt>
                <c:pt idx="1878">
                  <c:v>-5.8687650240384616E-2</c:v>
                </c:pt>
                <c:pt idx="1879">
                  <c:v>7.825020032051282E-3</c:v>
                </c:pt>
                <c:pt idx="1880">
                  <c:v>0.19171299078525642</c:v>
                </c:pt>
                <c:pt idx="1881">
                  <c:v>0.52036383213141024</c:v>
                </c:pt>
                <c:pt idx="1882">
                  <c:v>-0.38733849158653844</c:v>
                </c:pt>
                <c:pt idx="1883">
                  <c:v>-0.17606295072115385</c:v>
                </c:pt>
                <c:pt idx="1884">
                  <c:v>0.18388797075320512</c:v>
                </c:pt>
                <c:pt idx="1885">
                  <c:v>-0.41081355168269229</c:v>
                </c:pt>
                <c:pt idx="1886">
                  <c:v>0.44993865184294873</c:v>
                </c:pt>
                <c:pt idx="1887">
                  <c:v>0.61817658253205132</c:v>
                </c:pt>
                <c:pt idx="1888">
                  <c:v>-0.82162710336538458</c:v>
                </c:pt>
                <c:pt idx="1889">
                  <c:v>-0.43820112179487181</c:v>
                </c:pt>
                <c:pt idx="1890">
                  <c:v>0.27387570112179488</c:v>
                </c:pt>
                <c:pt idx="1891">
                  <c:v>-0.14867538060897437</c:v>
                </c:pt>
                <c:pt idx="1892">
                  <c:v>0.39516351161858976</c:v>
                </c:pt>
                <c:pt idx="1893">
                  <c:v>-0.76685196314102566</c:v>
                </c:pt>
                <c:pt idx="1894">
                  <c:v>0.18780048076923078</c:v>
                </c:pt>
                <c:pt idx="1895">
                  <c:v>0.62600160256410253</c:v>
                </c:pt>
                <c:pt idx="1896">
                  <c:v>0.35995092147435898</c:v>
                </c:pt>
                <c:pt idx="1897">
                  <c:v>-0.25040064102564102</c:v>
                </c:pt>
                <c:pt idx="1898">
                  <c:v>-0.38342598157051283</c:v>
                </c:pt>
                <c:pt idx="1899">
                  <c:v>0.32082582131410259</c:v>
                </c:pt>
                <c:pt idx="1900">
                  <c:v>9.7812750400641024E-2</c:v>
                </c:pt>
                <c:pt idx="1901">
                  <c:v>-0.79423953325320518</c:v>
                </c:pt>
                <c:pt idx="1902">
                  <c:v>-0.20736303084935898</c:v>
                </c:pt>
                <c:pt idx="1903">
                  <c:v>-0.19171299078525642</c:v>
                </c:pt>
                <c:pt idx="1904">
                  <c:v>0.14867538060897437</c:v>
                </c:pt>
                <c:pt idx="1905">
                  <c:v>0.16041291065705129</c:v>
                </c:pt>
                <c:pt idx="1906">
                  <c:v>-0.47732622195512819</c:v>
                </c:pt>
                <c:pt idx="1907">
                  <c:v>-0.30908829126602566</c:v>
                </c:pt>
                <c:pt idx="1908">
                  <c:v>-0.46950120192307693</c:v>
                </c:pt>
                <c:pt idx="1909">
                  <c:v>7.8250200320512817E-2</c:v>
                </c:pt>
                <c:pt idx="1910">
                  <c:v>-0.13693785056089744</c:v>
                </c:pt>
                <c:pt idx="1911">
                  <c:v>0.33256335136217946</c:v>
                </c:pt>
                <c:pt idx="1912">
                  <c:v>-0.77467698317307687</c:v>
                </c:pt>
                <c:pt idx="1913">
                  <c:v>-0.12911283052884615</c:v>
                </c:pt>
                <c:pt idx="1914">
                  <c:v>1.5650040064102564E-2</c:v>
                </c:pt>
                <c:pt idx="1915">
                  <c:v>0.32473833133012819</c:v>
                </c:pt>
                <c:pt idx="1916">
                  <c:v>6.2600160256410256E-2</c:v>
                </c:pt>
                <c:pt idx="1917">
                  <c:v>-0.52036383213141024</c:v>
                </c:pt>
                <c:pt idx="1918">
                  <c:v>-0.11737530048076923</c:v>
                </c:pt>
                <c:pt idx="1919">
                  <c:v>0.24257562099358973</c:v>
                </c:pt>
                <c:pt idx="1920">
                  <c:v>0.37951347155448717</c:v>
                </c:pt>
                <c:pt idx="1921">
                  <c:v>-0.51645132211538458</c:v>
                </c:pt>
                <c:pt idx="1922">
                  <c:v>-0.16823793068910256</c:v>
                </c:pt>
                <c:pt idx="1923">
                  <c:v>-0.32473833133012819</c:v>
                </c:pt>
                <c:pt idx="1924">
                  <c:v>0.53210136217948723</c:v>
                </c:pt>
                <c:pt idx="1925">
                  <c:v>-0.23475060096153846</c:v>
                </c:pt>
                <c:pt idx="1926">
                  <c:v>-0.59078901241987181</c:v>
                </c:pt>
                <c:pt idx="1927">
                  <c:v>0.35212590144230771</c:v>
                </c:pt>
                <c:pt idx="1928">
                  <c:v>-0.89205228365384615</c:v>
                </c:pt>
                <c:pt idx="1929">
                  <c:v>0.28170072115384615</c:v>
                </c:pt>
                <c:pt idx="1930">
                  <c:v>-0.35212590144230771</c:v>
                </c:pt>
                <c:pt idx="1931">
                  <c:v>-0.41081355168269229</c:v>
                </c:pt>
                <c:pt idx="1932">
                  <c:v>-0.30126327123397434</c:v>
                </c:pt>
                <c:pt idx="1933">
                  <c:v>5.4775140224358976E-2</c:v>
                </c:pt>
                <c:pt idx="1934">
                  <c:v>-0.53210136217948723</c:v>
                </c:pt>
                <c:pt idx="1935">
                  <c:v>-0.12520032051282051</c:v>
                </c:pt>
                <c:pt idx="1936">
                  <c:v>0.20345052083333334</c:v>
                </c:pt>
                <c:pt idx="1937">
                  <c:v>0.55166391225961542</c:v>
                </c:pt>
                <c:pt idx="1938">
                  <c:v>0.26213817107371795</c:v>
                </c:pt>
                <c:pt idx="1939">
                  <c:v>7.8250200320512817E-2</c:v>
                </c:pt>
                <c:pt idx="1940">
                  <c:v>0.14085036057692307</c:v>
                </c:pt>
                <c:pt idx="1941">
                  <c:v>-0.14085036057692307</c:v>
                </c:pt>
                <c:pt idx="1942">
                  <c:v>0.48123873197115385</c:v>
                </c:pt>
                <c:pt idx="1943">
                  <c:v>0.47732622195512819</c:v>
                </c:pt>
                <c:pt idx="1944">
                  <c:v>0.20345052083333334</c:v>
                </c:pt>
                <c:pt idx="1945">
                  <c:v>3.5212590144230768E-2</c:v>
                </c:pt>
                <c:pt idx="1946">
                  <c:v>-0.19171299078525642</c:v>
                </c:pt>
                <c:pt idx="1947">
                  <c:v>-0.67295172275641024</c:v>
                </c:pt>
                <c:pt idx="1948">
                  <c:v>-0.34430088141025639</c:v>
                </c:pt>
                <c:pt idx="1949">
                  <c:v>0.28561323116987181</c:v>
                </c:pt>
                <c:pt idx="1950">
                  <c:v>0.24257562099358973</c:v>
                </c:pt>
                <c:pt idx="1951">
                  <c:v>-6.6512670272435903E-2</c:v>
                </c:pt>
                <c:pt idx="1952">
                  <c:v>0.152587890625</c:v>
                </c:pt>
                <c:pt idx="1953">
                  <c:v>-3.1300080128205128E-2</c:v>
                </c:pt>
                <c:pt idx="1954">
                  <c:v>-0.31300080128205127</c:v>
                </c:pt>
                <c:pt idx="1955">
                  <c:v>-5.0862630208333336E-2</c:v>
                </c:pt>
                <c:pt idx="1956">
                  <c:v>0.29735076121794873</c:v>
                </c:pt>
                <c:pt idx="1957">
                  <c:v>-0.28561323116987181</c:v>
                </c:pt>
                <c:pt idx="1958">
                  <c:v>-0.60643905248397434</c:v>
                </c:pt>
                <c:pt idx="1959">
                  <c:v>0.30908829126602566</c:v>
                </c:pt>
                <c:pt idx="1960">
                  <c:v>0.38733849158653844</c:v>
                </c:pt>
                <c:pt idx="1961">
                  <c:v>-0.47732622195512819</c:v>
                </c:pt>
                <c:pt idx="1962">
                  <c:v>0.28561323116987181</c:v>
                </c:pt>
                <c:pt idx="1963">
                  <c:v>-0.152587890625</c:v>
                </c:pt>
                <c:pt idx="1964">
                  <c:v>-0.52036383213141024</c:v>
                </c:pt>
                <c:pt idx="1965">
                  <c:v>7.0425180288461536E-2</c:v>
                </c:pt>
                <c:pt idx="1966">
                  <c:v>0.32473833133012819</c:v>
                </c:pt>
                <c:pt idx="1967">
                  <c:v>-0.29735076121794873</c:v>
                </c:pt>
                <c:pt idx="1968">
                  <c:v>0.28952574118589741</c:v>
                </c:pt>
                <c:pt idx="1969">
                  <c:v>0.10172526041666667</c:v>
                </c:pt>
                <c:pt idx="1970">
                  <c:v>-0.14476287059294871</c:v>
                </c:pt>
                <c:pt idx="1971">
                  <c:v>-4.3037610176282048E-2</c:v>
                </c:pt>
                <c:pt idx="1972">
                  <c:v>8.6075220352564097E-2</c:v>
                </c:pt>
                <c:pt idx="1973">
                  <c:v>0.22692558092948717</c:v>
                </c:pt>
                <c:pt idx="1974">
                  <c:v>0.29735076121794873</c:v>
                </c:pt>
                <c:pt idx="1975">
                  <c:v>0.13693785056089744</c:v>
                </c:pt>
                <c:pt idx="1976">
                  <c:v>-6.6512670272435903E-2</c:v>
                </c:pt>
                <c:pt idx="1977">
                  <c:v>-2.7387570112179488E-2</c:v>
                </c:pt>
                <c:pt idx="1978">
                  <c:v>0.19562550080128205</c:v>
                </c:pt>
                <c:pt idx="1979">
                  <c:v>0.16432542067307693</c:v>
                </c:pt>
                <c:pt idx="1980">
                  <c:v>0.18780048076923078</c:v>
                </c:pt>
                <c:pt idx="1981">
                  <c:v>0.28952574118589741</c:v>
                </c:pt>
                <c:pt idx="1982">
                  <c:v>0.64556415264423073</c:v>
                </c:pt>
                <c:pt idx="1983">
                  <c:v>0.43428861177884615</c:v>
                </c:pt>
                <c:pt idx="1984">
                  <c:v>0.27778821113782054</c:v>
                </c:pt>
                <c:pt idx="1985">
                  <c:v>0.14085036057692307</c:v>
                </c:pt>
                <c:pt idx="1986">
                  <c:v>0.31691331129807693</c:v>
                </c:pt>
                <c:pt idx="1987">
                  <c:v>-0.31300080128205127</c:v>
                </c:pt>
                <c:pt idx="1988">
                  <c:v>0.47341371193910259</c:v>
                </c:pt>
                <c:pt idx="1989">
                  <c:v>8.2162710336538464E-2</c:v>
                </c:pt>
                <c:pt idx="1990">
                  <c:v>-0.32082582131410259</c:v>
                </c:pt>
                <c:pt idx="1991">
                  <c:v>-0.23083809094551283</c:v>
                </c:pt>
                <c:pt idx="1992">
                  <c:v>8.9987730368589744E-2</c:v>
                </c:pt>
                <c:pt idx="1993">
                  <c:v>-3.912510016025641E-3</c:v>
                </c:pt>
                <c:pt idx="1994">
                  <c:v>0.42255108173076922</c:v>
                </c:pt>
                <c:pt idx="1995">
                  <c:v>0.25822566105769229</c:v>
                </c:pt>
                <c:pt idx="1996">
                  <c:v>0.27778821113782054</c:v>
                </c:pt>
                <c:pt idx="1997">
                  <c:v>0.24257562099358973</c:v>
                </c:pt>
                <c:pt idx="1998">
                  <c:v>-0.59861403245192313</c:v>
                </c:pt>
                <c:pt idx="1999">
                  <c:v>-0.34821339142628205</c:v>
                </c:pt>
                <c:pt idx="2000">
                  <c:v>0.12520032051282051</c:v>
                </c:pt>
                <c:pt idx="2001">
                  <c:v>4.6950120192307696E-2</c:v>
                </c:pt>
                <c:pt idx="2002">
                  <c:v>-5.4775140224358976E-2</c:v>
                </c:pt>
                <c:pt idx="2003">
                  <c:v>0.16041291065705129</c:v>
                </c:pt>
                <c:pt idx="2004">
                  <c:v>-8.6075220352564097E-2</c:v>
                </c:pt>
                <c:pt idx="2005">
                  <c:v>-0.34430088141025639</c:v>
                </c:pt>
                <c:pt idx="2006">
                  <c:v>0.23475060096153846</c:v>
                </c:pt>
                <c:pt idx="2007">
                  <c:v>-0.33647586137820512</c:v>
                </c:pt>
                <c:pt idx="2008">
                  <c:v>5.0862630208333336E-2</c:v>
                </c:pt>
                <c:pt idx="2009">
                  <c:v>-4.6950120192307696E-2</c:v>
                </c:pt>
                <c:pt idx="2010">
                  <c:v>-0.30908829126602566</c:v>
                </c:pt>
                <c:pt idx="2011">
                  <c:v>-0.55557642227564108</c:v>
                </c:pt>
                <c:pt idx="2012">
                  <c:v>6.6512670272435903E-2</c:v>
                </c:pt>
                <c:pt idx="2013">
                  <c:v>0.20345052083333334</c:v>
                </c:pt>
                <c:pt idx="2014">
                  <c:v>-0.45385116185897434</c:v>
                </c:pt>
                <c:pt idx="2015">
                  <c:v>-0.24257562099358973</c:v>
                </c:pt>
                <c:pt idx="2016">
                  <c:v>-0.65730168269230771</c:v>
                </c:pt>
                <c:pt idx="2017">
                  <c:v>-0.27387570112179488</c:v>
                </c:pt>
                <c:pt idx="2018">
                  <c:v>-2.7387570112179488E-2</c:v>
                </c:pt>
                <c:pt idx="2019">
                  <c:v>-0.41472606169871795</c:v>
                </c:pt>
                <c:pt idx="2020">
                  <c:v>0.19953801081730768</c:v>
                </c:pt>
                <c:pt idx="2021">
                  <c:v>0.41863857171474361</c:v>
                </c:pt>
                <c:pt idx="2022">
                  <c:v>-0.13693785056089744</c:v>
                </c:pt>
                <c:pt idx="2023">
                  <c:v>-0.10955028044871795</c:v>
                </c:pt>
                <c:pt idx="2024">
                  <c:v>-0.25431315104166669</c:v>
                </c:pt>
                <c:pt idx="2025">
                  <c:v>-0.32865084134615385</c:v>
                </c:pt>
                <c:pt idx="2026">
                  <c:v>0.41081355168269229</c:v>
                </c:pt>
                <c:pt idx="2027">
                  <c:v>0.10172526041666667</c:v>
                </c:pt>
                <c:pt idx="2028">
                  <c:v>0.26213817107371795</c:v>
                </c:pt>
                <c:pt idx="2029">
                  <c:v>-0.16823793068910256</c:v>
                </c:pt>
                <c:pt idx="2030">
                  <c:v>-0.16041291065705129</c:v>
                </c:pt>
                <c:pt idx="2031">
                  <c:v>-0.38342598157051283</c:v>
                </c:pt>
                <c:pt idx="2032">
                  <c:v>9.3900240384615391E-2</c:v>
                </c:pt>
                <c:pt idx="2033">
                  <c:v>-0.26996319110576922</c:v>
                </c:pt>
                <c:pt idx="2034">
                  <c:v>-0.21518805088141027</c:v>
                </c:pt>
                <c:pt idx="2035">
                  <c:v>-0.1056377704326923</c:v>
                </c:pt>
                <c:pt idx="2036">
                  <c:v>-0.61817658253205132</c:v>
                </c:pt>
                <c:pt idx="2037">
                  <c:v>-0.53992638221153844</c:v>
                </c:pt>
                <c:pt idx="2038">
                  <c:v>-0.50471379206730771</c:v>
                </c:pt>
                <c:pt idx="2039">
                  <c:v>-0.66121419270833337</c:v>
                </c:pt>
                <c:pt idx="2040">
                  <c:v>-7.0425180288461536E-2</c:v>
                </c:pt>
                <c:pt idx="2041">
                  <c:v>8.6075220352564097E-2</c:v>
                </c:pt>
                <c:pt idx="2042">
                  <c:v>0.35995092147435898</c:v>
                </c:pt>
                <c:pt idx="2043">
                  <c:v>-0.12911283052884615</c:v>
                </c:pt>
                <c:pt idx="2044">
                  <c:v>8.6075220352564097E-2</c:v>
                </c:pt>
                <c:pt idx="2045">
                  <c:v>-0.26996319110576922</c:v>
                </c:pt>
                <c:pt idx="2046">
                  <c:v>0.14476287059294871</c:v>
                </c:pt>
                <c:pt idx="2047">
                  <c:v>-0.152587890625</c:v>
                </c:pt>
                <c:pt idx="2048">
                  <c:v>0.24648813100961539</c:v>
                </c:pt>
                <c:pt idx="2049">
                  <c:v>-0.37560096153846156</c:v>
                </c:pt>
                <c:pt idx="2050">
                  <c:v>0.31691331129807693</c:v>
                </c:pt>
                <c:pt idx="2051">
                  <c:v>9.7812750400641024E-2</c:v>
                </c:pt>
                <c:pt idx="2052">
                  <c:v>-0.25040064102564102</c:v>
                </c:pt>
                <c:pt idx="2053">
                  <c:v>-5.4775140224358976E-2</c:v>
                </c:pt>
                <c:pt idx="2054">
                  <c:v>0.14476287059294871</c:v>
                </c:pt>
                <c:pt idx="2055">
                  <c:v>-1.1737530048076924E-2</c:v>
                </c:pt>
                <c:pt idx="2056">
                  <c:v>8.9987730368589744E-2</c:v>
                </c:pt>
                <c:pt idx="2057">
                  <c:v>0.1056377704326923</c:v>
                </c:pt>
                <c:pt idx="2058">
                  <c:v>2.7387570112179488E-2</c:v>
                </c:pt>
                <c:pt idx="2059">
                  <c:v>-0.12911283052884615</c:v>
                </c:pt>
                <c:pt idx="2060">
                  <c:v>7.0425180288461536E-2</c:v>
                </c:pt>
                <c:pt idx="2061">
                  <c:v>0.14476287059294871</c:v>
                </c:pt>
                <c:pt idx="2062">
                  <c:v>-0.45385116185897434</c:v>
                </c:pt>
                <c:pt idx="2063">
                  <c:v>0.55948893229166663</c:v>
                </c:pt>
                <c:pt idx="2064">
                  <c:v>0.43428861177884615</c:v>
                </c:pt>
                <c:pt idx="2065">
                  <c:v>-0.12520032051282051</c:v>
                </c:pt>
                <c:pt idx="2066">
                  <c:v>-0.86075220352564108</c:v>
                </c:pt>
                <c:pt idx="2067">
                  <c:v>0.12911283052884615</c:v>
                </c:pt>
                <c:pt idx="2068">
                  <c:v>-0.15650040064102563</c:v>
                </c:pt>
                <c:pt idx="2069">
                  <c:v>-0.20736303084935898</c:v>
                </c:pt>
                <c:pt idx="2070">
                  <c:v>0.29735076121794873</c:v>
                </c:pt>
                <c:pt idx="2071">
                  <c:v>0.63773913261217952</c:v>
                </c:pt>
                <c:pt idx="2072">
                  <c:v>3.1300080128205128E-2</c:v>
                </c:pt>
                <c:pt idx="2073">
                  <c:v>-0.17215044070512819</c:v>
                </c:pt>
                <c:pt idx="2074">
                  <c:v>-0.16432542067307693</c:v>
                </c:pt>
                <c:pt idx="2075">
                  <c:v>-0.51645132211538458</c:v>
                </c:pt>
                <c:pt idx="2076">
                  <c:v>-0.28561323116987181</c:v>
                </c:pt>
                <c:pt idx="2077">
                  <c:v>-0.16432542067307693</c:v>
                </c:pt>
                <c:pt idx="2078">
                  <c:v>-0.53992638221153844</c:v>
                </c:pt>
                <c:pt idx="2079">
                  <c:v>-0.51645132211538458</c:v>
                </c:pt>
                <c:pt idx="2080">
                  <c:v>-3.1300080128205128E-2</c:v>
                </c:pt>
                <c:pt idx="2081">
                  <c:v>-3.1300080128205128E-2</c:v>
                </c:pt>
                <c:pt idx="2082">
                  <c:v>3.1300080128205128E-2</c:v>
                </c:pt>
                <c:pt idx="2083">
                  <c:v>-0.41472606169871795</c:v>
                </c:pt>
                <c:pt idx="2084">
                  <c:v>-0.14476287059294871</c:v>
                </c:pt>
                <c:pt idx="2085">
                  <c:v>7.0425180288461536E-2</c:v>
                </c:pt>
                <c:pt idx="2086">
                  <c:v>3.5212590144230768E-2</c:v>
                </c:pt>
                <c:pt idx="2087">
                  <c:v>-0.55948893229166663</c:v>
                </c:pt>
                <c:pt idx="2088">
                  <c:v>0.22692558092948717</c:v>
                </c:pt>
                <c:pt idx="2089">
                  <c:v>0.19562550080128205</c:v>
                </c:pt>
                <c:pt idx="2090">
                  <c:v>0.16432542067307693</c:v>
                </c:pt>
                <c:pt idx="2091">
                  <c:v>0.1056377704326923</c:v>
                </c:pt>
                <c:pt idx="2092">
                  <c:v>0.44993865184294873</c:v>
                </c:pt>
                <c:pt idx="2093">
                  <c:v>-7.8250200320512817E-2</c:v>
                </c:pt>
                <c:pt idx="2094">
                  <c:v>-0.3716884515224359</c:v>
                </c:pt>
                <c:pt idx="2095">
                  <c:v>-7.825020032051282E-3</c:v>
                </c:pt>
                <c:pt idx="2096">
                  <c:v>-0.19953801081730768</c:v>
                </c:pt>
                <c:pt idx="2097">
                  <c:v>-4.6950120192307696E-2</c:v>
                </c:pt>
                <c:pt idx="2098">
                  <c:v>0.2386631109775641</c:v>
                </c:pt>
                <c:pt idx="2099">
                  <c:v>0.11737530048076923</c:v>
                </c:pt>
                <c:pt idx="2100">
                  <c:v>5.0862630208333336E-2</c:v>
                </c:pt>
                <c:pt idx="2101">
                  <c:v>0.11346279046474358</c:v>
                </c:pt>
                <c:pt idx="2102">
                  <c:v>-0.18388797075320512</c:v>
                </c:pt>
                <c:pt idx="2103">
                  <c:v>-0.33647586137820512</c:v>
                </c:pt>
                <c:pt idx="2104">
                  <c:v>-1.1737530048076924E-2</c:v>
                </c:pt>
                <c:pt idx="2105">
                  <c:v>4.6950120192307696E-2</c:v>
                </c:pt>
                <c:pt idx="2106">
                  <c:v>0.51253881209935892</c:v>
                </c:pt>
                <c:pt idx="2107">
                  <c:v>0.13302534054487181</c:v>
                </c:pt>
                <c:pt idx="2108">
                  <c:v>0.30126327123397434</c:v>
                </c:pt>
                <c:pt idx="2109">
                  <c:v>0.32082582131410259</c:v>
                </c:pt>
                <c:pt idx="2110">
                  <c:v>0.18780048076923078</c:v>
                </c:pt>
                <c:pt idx="2111">
                  <c:v>8.6075220352564097E-2</c:v>
                </c:pt>
                <c:pt idx="2112">
                  <c:v>0.65338917267628205</c:v>
                </c:pt>
                <c:pt idx="2113">
                  <c:v>0.24257562099358973</c:v>
                </c:pt>
                <c:pt idx="2114">
                  <c:v>0.33647586137820512</c:v>
                </c:pt>
                <c:pt idx="2115">
                  <c:v>0.33647586137820512</c:v>
                </c:pt>
                <c:pt idx="2116">
                  <c:v>7.4337690304487183E-2</c:v>
                </c:pt>
                <c:pt idx="2117">
                  <c:v>-0.19171299078525642</c:v>
                </c:pt>
                <c:pt idx="2118">
                  <c:v>-0.95465244391025639</c:v>
                </c:pt>
                <c:pt idx="2119">
                  <c:v>1.1385404146634615</c:v>
                </c:pt>
                <c:pt idx="2120">
                  <c:v>0.19171299078525642</c:v>
                </c:pt>
                <c:pt idx="2121">
                  <c:v>-0.70033929286858976</c:v>
                </c:pt>
                <c:pt idx="2122">
                  <c:v>-0.48515124198717946</c:v>
                </c:pt>
                <c:pt idx="2123">
                  <c:v>-0.71990184294871795</c:v>
                </c:pt>
                <c:pt idx="2124">
                  <c:v>0.43820112179487181</c:v>
                </c:pt>
                <c:pt idx="2125">
                  <c:v>-0.21127554086538461</c:v>
                </c:pt>
                <c:pt idx="2126">
                  <c:v>0.57905148237179482</c:v>
                </c:pt>
                <c:pt idx="2127">
                  <c:v>1.9562550080128204E-2</c:v>
                </c:pt>
                <c:pt idx="2128">
                  <c:v>0.97812750400641024</c:v>
                </c:pt>
                <c:pt idx="2129">
                  <c:v>-0.11346279046474358</c:v>
                </c:pt>
                <c:pt idx="2130">
                  <c:v>-0.34430088141025639</c:v>
                </c:pt>
                <c:pt idx="2131">
                  <c:v>-0.35212590144230771</c:v>
                </c:pt>
                <c:pt idx="2132">
                  <c:v>0.26996319110576922</c:v>
                </c:pt>
                <c:pt idx="2133">
                  <c:v>-0.89596479366987181</c:v>
                </c:pt>
                <c:pt idx="2134">
                  <c:v>-0.39907602163461536</c:v>
                </c:pt>
                <c:pt idx="2135">
                  <c:v>1.4241536458333333</c:v>
                </c:pt>
                <c:pt idx="2136">
                  <c:v>-0.68860176282051277</c:v>
                </c:pt>
                <c:pt idx="2137">
                  <c:v>-0.12520032051282051</c:v>
                </c:pt>
                <c:pt idx="2138">
                  <c:v>0.54775140224358976</c:v>
                </c:pt>
                <c:pt idx="2139">
                  <c:v>-3.1300080128205128E-2</c:v>
                </c:pt>
                <c:pt idx="2140">
                  <c:v>-0.3912510016025641</c:v>
                </c:pt>
                <c:pt idx="2141">
                  <c:v>-8.2162710336538464E-2</c:v>
                </c:pt>
                <c:pt idx="2142">
                  <c:v>0.27387570112179488</c:v>
                </c:pt>
                <c:pt idx="2143">
                  <c:v>0.12520032051282051</c:v>
                </c:pt>
                <c:pt idx="2144">
                  <c:v>-3.5212590144230768E-2</c:v>
                </c:pt>
                <c:pt idx="2145">
                  <c:v>0.54775140224358976</c:v>
                </c:pt>
                <c:pt idx="2146">
                  <c:v>5.8687650240384616E-2</c:v>
                </c:pt>
                <c:pt idx="2147">
                  <c:v>3.912510016025641E-3</c:v>
                </c:pt>
                <c:pt idx="2148">
                  <c:v>0.23083809094551283</c:v>
                </c:pt>
                <c:pt idx="2149">
                  <c:v>1.1737530048076924E-2</c:v>
                </c:pt>
                <c:pt idx="2150">
                  <c:v>0.16432542067307693</c:v>
                </c:pt>
                <c:pt idx="2151">
                  <c:v>-0.12520032051282051</c:v>
                </c:pt>
                <c:pt idx="2152">
                  <c:v>0.12520032051282051</c:v>
                </c:pt>
                <c:pt idx="2153">
                  <c:v>-0.32473833133012819</c:v>
                </c:pt>
                <c:pt idx="2154">
                  <c:v>-0.11737530048076923</c:v>
                </c:pt>
                <c:pt idx="2155">
                  <c:v>-0.21127554086538461</c:v>
                </c:pt>
                <c:pt idx="2156">
                  <c:v>-0.457763671875</c:v>
                </c:pt>
                <c:pt idx="2157">
                  <c:v>-0.5438388922275641</c:v>
                </c:pt>
                <c:pt idx="2158">
                  <c:v>-0.33256335136217946</c:v>
                </c:pt>
                <c:pt idx="2159">
                  <c:v>-0.46558869190705127</c:v>
                </c:pt>
                <c:pt idx="2160">
                  <c:v>0.44211363181089741</c:v>
                </c:pt>
                <c:pt idx="2161">
                  <c:v>-6.6512670272435903E-2</c:v>
                </c:pt>
                <c:pt idx="2162">
                  <c:v>6.2600160256410256E-2</c:v>
                </c:pt>
                <c:pt idx="2163">
                  <c:v>-0.31691331129807693</c:v>
                </c:pt>
                <c:pt idx="2164">
                  <c:v>-0.41081355168269229</c:v>
                </c:pt>
                <c:pt idx="2165">
                  <c:v>0.24648813100961539</c:v>
                </c:pt>
                <c:pt idx="2166">
                  <c:v>-0.27778821113782054</c:v>
                </c:pt>
                <c:pt idx="2167">
                  <c:v>0.12128781049679487</c:v>
                </c:pt>
                <c:pt idx="2168">
                  <c:v>0.1056377704326923</c:v>
                </c:pt>
                <c:pt idx="2169">
                  <c:v>-0.99769005408653844</c:v>
                </c:pt>
                <c:pt idx="2170">
                  <c:v>-0.42646359174679488</c:v>
                </c:pt>
                <c:pt idx="2171">
                  <c:v>-0.21127554086538461</c:v>
                </c:pt>
                <c:pt idx="2172">
                  <c:v>0.29735076121794873</c:v>
                </c:pt>
                <c:pt idx="2173">
                  <c:v>-5.4775140224358976E-2</c:v>
                </c:pt>
                <c:pt idx="2174">
                  <c:v>-1.9562550080128204E-2</c:v>
                </c:pt>
                <c:pt idx="2175">
                  <c:v>-0.30908829126602566</c:v>
                </c:pt>
                <c:pt idx="2176">
                  <c:v>-0.50080128205128205</c:v>
                </c:pt>
                <c:pt idx="2177">
                  <c:v>-8.6075220352564097E-2</c:v>
                </c:pt>
                <c:pt idx="2178">
                  <c:v>-8.2162710336538464E-2</c:v>
                </c:pt>
                <c:pt idx="2179">
                  <c:v>-7.4337690304487183E-2</c:v>
                </c:pt>
                <c:pt idx="2180">
                  <c:v>-0.28170072115384615</c:v>
                </c:pt>
                <c:pt idx="2181">
                  <c:v>-0.12128781049679487</c:v>
                </c:pt>
                <c:pt idx="2182">
                  <c:v>-0.45385116185897434</c:v>
                </c:pt>
                <c:pt idx="2183">
                  <c:v>-0.43820112179487181</c:v>
                </c:pt>
                <c:pt idx="2184">
                  <c:v>-0.12911283052884615</c:v>
                </c:pt>
                <c:pt idx="2185">
                  <c:v>-0.41472606169871795</c:v>
                </c:pt>
                <c:pt idx="2186">
                  <c:v>-0.33647586137820512</c:v>
                </c:pt>
                <c:pt idx="2187">
                  <c:v>-0.12520032051282051</c:v>
                </c:pt>
                <c:pt idx="2188">
                  <c:v>1.5650040064102564E-2</c:v>
                </c:pt>
                <c:pt idx="2189">
                  <c:v>-3.9125100160256408E-2</c:v>
                </c:pt>
                <c:pt idx="2190">
                  <c:v>0.22301307091346154</c:v>
                </c:pt>
                <c:pt idx="2191">
                  <c:v>0.36386343149038464</c:v>
                </c:pt>
                <c:pt idx="2192">
                  <c:v>0.16432542067307693</c:v>
                </c:pt>
                <c:pt idx="2193">
                  <c:v>0.41081355168269229</c:v>
                </c:pt>
                <c:pt idx="2194">
                  <c:v>0.28561323116987181</c:v>
                </c:pt>
                <c:pt idx="2195">
                  <c:v>0.17997546073717949</c:v>
                </c:pt>
                <c:pt idx="2196">
                  <c:v>0.2386631109775641</c:v>
                </c:pt>
                <c:pt idx="2197">
                  <c:v>0.60643905248397434</c:v>
                </c:pt>
                <c:pt idx="2198">
                  <c:v>0.16823793068910256</c:v>
                </c:pt>
                <c:pt idx="2199">
                  <c:v>0.43037610176282054</c:v>
                </c:pt>
                <c:pt idx="2200">
                  <c:v>0.29343825120192307</c:v>
                </c:pt>
                <c:pt idx="2201">
                  <c:v>0.31300080128205127</c:v>
                </c:pt>
                <c:pt idx="2202">
                  <c:v>0.19171299078525642</c:v>
                </c:pt>
                <c:pt idx="2203">
                  <c:v>0.18780048076923078</c:v>
                </c:pt>
                <c:pt idx="2204">
                  <c:v>-2.7387570112179488E-2</c:v>
                </c:pt>
                <c:pt idx="2205">
                  <c:v>0.26605068108974361</c:v>
                </c:pt>
                <c:pt idx="2206">
                  <c:v>0.19562550080128205</c:v>
                </c:pt>
                <c:pt idx="2207">
                  <c:v>0.152587890625</c:v>
                </c:pt>
                <c:pt idx="2208">
                  <c:v>8.2162710336538464E-2</c:v>
                </c:pt>
                <c:pt idx="2209">
                  <c:v>0.28170072115384615</c:v>
                </c:pt>
                <c:pt idx="2210">
                  <c:v>0.35603841145833331</c:v>
                </c:pt>
                <c:pt idx="2211">
                  <c:v>0.43037610176282054</c:v>
                </c:pt>
                <c:pt idx="2212">
                  <c:v>0.14867538060897437</c:v>
                </c:pt>
                <c:pt idx="2213">
                  <c:v>0.20345052083333334</c:v>
                </c:pt>
                <c:pt idx="2214">
                  <c:v>-3.9125100160256408E-2</c:v>
                </c:pt>
                <c:pt idx="2215">
                  <c:v>-6.6512670272435903E-2</c:v>
                </c:pt>
                <c:pt idx="2216">
                  <c:v>0.39516351161858976</c:v>
                </c:pt>
                <c:pt idx="2217">
                  <c:v>0.36777594150641024</c:v>
                </c:pt>
                <c:pt idx="2218">
                  <c:v>-7.825020032051282E-3</c:v>
                </c:pt>
                <c:pt idx="2219">
                  <c:v>0.25822566105769229</c:v>
                </c:pt>
                <c:pt idx="2220">
                  <c:v>0.39907602163461536</c:v>
                </c:pt>
                <c:pt idx="2221">
                  <c:v>0.36777594150641024</c:v>
                </c:pt>
                <c:pt idx="2222">
                  <c:v>0.33647586137820512</c:v>
                </c:pt>
                <c:pt idx="2223">
                  <c:v>0.69251427283653844</c:v>
                </c:pt>
                <c:pt idx="2224">
                  <c:v>0.27387570112179488</c:v>
                </c:pt>
                <c:pt idx="2225">
                  <c:v>-8.9987730368589744E-2</c:v>
                </c:pt>
                <c:pt idx="2226">
                  <c:v>-0.34430088141025639</c:v>
                </c:pt>
                <c:pt idx="2227">
                  <c:v>0.28561323116987181</c:v>
                </c:pt>
                <c:pt idx="2228">
                  <c:v>-7.4337690304487183E-2</c:v>
                </c:pt>
                <c:pt idx="2229">
                  <c:v>-3.5212590144230768E-2</c:v>
                </c:pt>
                <c:pt idx="2230">
                  <c:v>-0.30517578125</c:v>
                </c:pt>
                <c:pt idx="2231">
                  <c:v>-0.11737530048076923</c:v>
                </c:pt>
                <c:pt idx="2232">
                  <c:v>-0.50862630208333337</c:v>
                </c:pt>
                <c:pt idx="2233">
                  <c:v>0.10955028044871795</c:v>
                </c:pt>
                <c:pt idx="2234">
                  <c:v>0.39516351161858976</c:v>
                </c:pt>
                <c:pt idx="2235">
                  <c:v>0.36386343149038464</c:v>
                </c:pt>
                <c:pt idx="2236">
                  <c:v>8.2162710336538464E-2</c:v>
                </c:pt>
                <c:pt idx="2237">
                  <c:v>9.3900240384615391E-2</c:v>
                </c:pt>
                <c:pt idx="2238">
                  <c:v>0.11737530048076923</c:v>
                </c:pt>
                <c:pt idx="2239">
                  <c:v>0.22301307091346154</c:v>
                </c:pt>
                <c:pt idx="2240">
                  <c:v>0.63382662259615385</c:v>
                </c:pt>
                <c:pt idx="2241">
                  <c:v>0.3912510016025641</c:v>
                </c:pt>
                <c:pt idx="2242">
                  <c:v>0.64165164262820518</c:v>
                </c:pt>
                <c:pt idx="2243">
                  <c:v>0.26213817107371795</c:v>
                </c:pt>
                <c:pt idx="2244">
                  <c:v>0.25431315104166669</c:v>
                </c:pt>
                <c:pt idx="2245">
                  <c:v>0.36386343149038464</c:v>
                </c:pt>
                <c:pt idx="2246">
                  <c:v>0.52036383213141024</c:v>
                </c:pt>
                <c:pt idx="2247">
                  <c:v>-0.11737530048076923</c:v>
                </c:pt>
                <c:pt idx="2248">
                  <c:v>0</c:v>
                </c:pt>
                <c:pt idx="2249">
                  <c:v>-7.4337690304487183E-2</c:v>
                </c:pt>
                <c:pt idx="2250">
                  <c:v>0.50080128205128205</c:v>
                </c:pt>
                <c:pt idx="2251">
                  <c:v>-0.34821339142628205</c:v>
                </c:pt>
                <c:pt idx="2252">
                  <c:v>-0.57513897235576927</c:v>
                </c:pt>
                <c:pt idx="2253">
                  <c:v>-0.15650040064102563</c:v>
                </c:pt>
                <c:pt idx="2254">
                  <c:v>4.3037610176282048E-2</c:v>
                </c:pt>
                <c:pt idx="2255">
                  <c:v>3.1300080128205128E-2</c:v>
                </c:pt>
                <c:pt idx="2256">
                  <c:v>0.152587890625</c:v>
                </c:pt>
                <c:pt idx="2257">
                  <c:v>-7.8250200320512817E-2</c:v>
                </c:pt>
                <c:pt idx="2258">
                  <c:v>-7.825020032051282E-3</c:v>
                </c:pt>
                <c:pt idx="2259">
                  <c:v>-0.81771459334935892</c:v>
                </c:pt>
                <c:pt idx="2260">
                  <c:v>0.2191005608974359</c:v>
                </c:pt>
                <c:pt idx="2261">
                  <c:v>-0.49297626201923078</c:v>
                </c:pt>
                <c:pt idx="2262">
                  <c:v>-0.29343825120192307</c:v>
                </c:pt>
                <c:pt idx="2263">
                  <c:v>-1.5650040064102564E-2</c:v>
                </c:pt>
                <c:pt idx="2264">
                  <c:v>-6.2600160256410256E-2</c:v>
                </c:pt>
                <c:pt idx="2265">
                  <c:v>0.48906375200320512</c:v>
                </c:pt>
                <c:pt idx="2266">
                  <c:v>0.16823793068910256</c:v>
                </c:pt>
                <c:pt idx="2267">
                  <c:v>-0.762939453125</c:v>
                </c:pt>
                <c:pt idx="2268">
                  <c:v>-0.19171299078525642</c:v>
                </c:pt>
                <c:pt idx="2269">
                  <c:v>-0.46950120192307693</c:v>
                </c:pt>
                <c:pt idx="2270">
                  <c:v>-0.1056377704326923</c:v>
                </c:pt>
                <c:pt idx="2271">
                  <c:v>-0.46950120192307693</c:v>
                </c:pt>
                <c:pt idx="2272">
                  <c:v>-0.59470152243589747</c:v>
                </c:pt>
                <c:pt idx="2273">
                  <c:v>-0.27778821113782054</c:v>
                </c:pt>
                <c:pt idx="2274">
                  <c:v>-6.6512670272435903E-2</c:v>
                </c:pt>
                <c:pt idx="2275">
                  <c:v>-5.0862630208333336E-2</c:v>
                </c:pt>
                <c:pt idx="2276">
                  <c:v>-0.38733849158653844</c:v>
                </c:pt>
                <c:pt idx="2277">
                  <c:v>7.8250200320512817E-2</c:v>
                </c:pt>
                <c:pt idx="2278">
                  <c:v>7.4337690304487183E-2</c:v>
                </c:pt>
                <c:pt idx="2279">
                  <c:v>0.1056377704326923</c:v>
                </c:pt>
                <c:pt idx="2280">
                  <c:v>3.5212590144230768E-2</c:v>
                </c:pt>
                <c:pt idx="2281">
                  <c:v>-2.7387570112179488E-2</c:v>
                </c:pt>
                <c:pt idx="2282">
                  <c:v>-9.7812750400641024E-2</c:v>
                </c:pt>
                <c:pt idx="2283">
                  <c:v>9.7812750400641024E-2</c:v>
                </c:pt>
                <c:pt idx="2284">
                  <c:v>-0.28952574118589741</c:v>
                </c:pt>
                <c:pt idx="2285">
                  <c:v>-0.44602614182692307</c:v>
                </c:pt>
                <c:pt idx="2286">
                  <c:v>-0.32082582131410259</c:v>
                </c:pt>
                <c:pt idx="2287">
                  <c:v>-0.47732622195512819</c:v>
                </c:pt>
                <c:pt idx="2288">
                  <c:v>-0.94291491386217952</c:v>
                </c:pt>
                <c:pt idx="2289">
                  <c:v>-9.7812750400641024E-2</c:v>
                </c:pt>
                <c:pt idx="2290">
                  <c:v>-0.48515124198717946</c:v>
                </c:pt>
                <c:pt idx="2291">
                  <c:v>8.9987730368589744E-2</c:v>
                </c:pt>
                <c:pt idx="2292">
                  <c:v>-0.14867538060897437</c:v>
                </c:pt>
                <c:pt idx="2293">
                  <c:v>0.152587890625</c:v>
                </c:pt>
                <c:pt idx="2294">
                  <c:v>4.3037610176282048E-2</c:v>
                </c:pt>
                <c:pt idx="2295">
                  <c:v>0.50471379206730771</c:v>
                </c:pt>
                <c:pt idx="2296">
                  <c:v>0.10955028044871795</c:v>
                </c:pt>
                <c:pt idx="2297">
                  <c:v>3.5212590144230768E-2</c:v>
                </c:pt>
                <c:pt idx="2298">
                  <c:v>0.55557642227564108</c:v>
                </c:pt>
                <c:pt idx="2299">
                  <c:v>0.2386631109775641</c:v>
                </c:pt>
                <c:pt idx="2300">
                  <c:v>-7.0425180288461536E-2</c:v>
                </c:pt>
                <c:pt idx="2301">
                  <c:v>-0.12911283052884615</c:v>
                </c:pt>
                <c:pt idx="2302">
                  <c:v>2.3475060096153848E-2</c:v>
                </c:pt>
                <c:pt idx="2303">
                  <c:v>0.37560096153846156</c:v>
                </c:pt>
                <c:pt idx="2304">
                  <c:v>0.32473833133012819</c:v>
                </c:pt>
                <c:pt idx="2305">
                  <c:v>0.34038837139423078</c:v>
                </c:pt>
                <c:pt idx="2306">
                  <c:v>0.40298853165064102</c:v>
                </c:pt>
                <c:pt idx="2307">
                  <c:v>0.17997546073717949</c:v>
                </c:pt>
                <c:pt idx="2308">
                  <c:v>0.17215044070512819</c:v>
                </c:pt>
                <c:pt idx="2309">
                  <c:v>0.35212590144230771</c:v>
                </c:pt>
                <c:pt idx="2310">
                  <c:v>3.1300080128205128E-2</c:v>
                </c:pt>
                <c:pt idx="2311">
                  <c:v>0.58296399238782048</c:v>
                </c:pt>
                <c:pt idx="2312">
                  <c:v>0.46950120192307693</c:v>
                </c:pt>
                <c:pt idx="2313">
                  <c:v>-5.8687650240384616E-2</c:v>
                </c:pt>
                <c:pt idx="2314">
                  <c:v>7.0425180288461536E-2</c:v>
                </c:pt>
                <c:pt idx="2315">
                  <c:v>0.36386343149038464</c:v>
                </c:pt>
                <c:pt idx="2316">
                  <c:v>0.17606295072115385</c:v>
                </c:pt>
                <c:pt idx="2317">
                  <c:v>0.22692558092948717</c:v>
                </c:pt>
                <c:pt idx="2318">
                  <c:v>0.29343825120192307</c:v>
                </c:pt>
                <c:pt idx="2319">
                  <c:v>-0.32473833133012819</c:v>
                </c:pt>
                <c:pt idx="2320">
                  <c:v>0.14476287059294871</c:v>
                </c:pt>
                <c:pt idx="2321">
                  <c:v>-8.2162710336538464E-2</c:v>
                </c:pt>
                <c:pt idx="2322">
                  <c:v>-0.26996319110576922</c:v>
                </c:pt>
                <c:pt idx="2323">
                  <c:v>-0.31691331129807693</c:v>
                </c:pt>
                <c:pt idx="2324">
                  <c:v>-4.6950120192307696E-2</c:v>
                </c:pt>
                <c:pt idx="2325">
                  <c:v>-6.2600160256410256E-2</c:v>
                </c:pt>
                <c:pt idx="2326">
                  <c:v>0.18780048076923078</c:v>
                </c:pt>
                <c:pt idx="2327">
                  <c:v>-0.41081355168269229</c:v>
                </c:pt>
                <c:pt idx="2328">
                  <c:v>-5.4775140224358976E-2</c:v>
                </c:pt>
                <c:pt idx="2329">
                  <c:v>0.25040064102564102</c:v>
                </c:pt>
                <c:pt idx="2330">
                  <c:v>0.17606295072115385</c:v>
                </c:pt>
                <c:pt idx="2331">
                  <c:v>0.3716884515224359</c:v>
                </c:pt>
                <c:pt idx="2332">
                  <c:v>-7.8250200320512817E-2</c:v>
                </c:pt>
                <c:pt idx="2333">
                  <c:v>-0.43037610176282054</c:v>
                </c:pt>
                <c:pt idx="2334">
                  <c:v>-0.13693785056089744</c:v>
                </c:pt>
                <c:pt idx="2335">
                  <c:v>0.10172526041666667</c:v>
                </c:pt>
                <c:pt idx="2336">
                  <c:v>-0.12520032051282051</c:v>
                </c:pt>
                <c:pt idx="2337">
                  <c:v>3.1300080128205128E-2</c:v>
                </c:pt>
                <c:pt idx="2338">
                  <c:v>-0.11737530048076923</c:v>
                </c:pt>
                <c:pt idx="2339">
                  <c:v>6.6512670272435903E-2</c:v>
                </c:pt>
                <c:pt idx="2340">
                  <c:v>-0.2191005608974359</c:v>
                </c:pt>
                <c:pt idx="2341">
                  <c:v>-8.9987730368589744E-2</c:v>
                </c:pt>
                <c:pt idx="2342">
                  <c:v>2.7387570112179488E-2</c:v>
                </c:pt>
                <c:pt idx="2343">
                  <c:v>-0.16432542067307693</c:v>
                </c:pt>
                <c:pt idx="2344">
                  <c:v>8.9987730368589744E-2</c:v>
                </c:pt>
                <c:pt idx="2345">
                  <c:v>-6.6512670272435903E-2</c:v>
                </c:pt>
                <c:pt idx="2346">
                  <c:v>8.6075220352564097E-2</c:v>
                </c:pt>
                <c:pt idx="2347">
                  <c:v>-4.3037610176282048E-2</c:v>
                </c:pt>
                <c:pt idx="2348">
                  <c:v>-0.34038837139423078</c:v>
                </c:pt>
                <c:pt idx="2349">
                  <c:v>-0.34038837139423078</c:v>
                </c:pt>
                <c:pt idx="2350">
                  <c:v>-3.9125100160256408E-2</c:v>
                </c:pt>
                <c:pt idx="2351">
                  <c:v>-0.14867538060897437</c:v>
                </c:pt>
                <c:pt idx="2352">
                  <c:v>-3.1300080128205128E-2</c:v>
                </c:pt>
                <c:pt idx="2353">
                  <c:v>-7.825020032051282E-3</c:v>
                </c:pt>
                <c:pt idx="2354">
                  <c:v>0.31300080128205127</c:v>
                </c:pt>
                <c:pt idx="2355">
                  <c:v>-0.10172526041666667</c:v>
                </c:pt>
                <c:pt idx="2356">
                  <c:v>0.19953801081730768</c:v>
                </c:pt>
                <c:pt idx="2357">
                  <c:v>-7.0425180288461536E-2</c:v>
                </c:pt>
                <c:pt idx="2358">
                  <c:v>-2.7387570112179488E-2</c:v>
                </c:pt>
                <c:pt idx="2359">
                  <c:v>-0.30908829126602566</c:v>
                </c:pt>
                <c:pt idx="2360">
                  <c:v>-0.16041291065705129</c:v>
                </c:pt>
                <c:pt idx="2361">
                  <c:v>-0.30908829126602566</c:v>
                </c:pt>
                <c:pt idx="2362">
                  <c:v>-0.38342598157051283</c:v>
                </c:pt>
                <c:pt idx="2363">
                  <c:v>-0.97030248397435892</c:v>
                </c:pt>
                <c:pt idx="2364">
                  <c:v>-0.38733849158653844</c:v>
                </c:pt>
                <c:pt idx="2365">
                  <c:v>-0.35995092147435898</c:v>
                </c:pt>
                <c:pt idx="2366">
                  <c:v>0.28561323116987181</c:v>
                </c:pt>
                <c:pt idx="2367">
                  <c:v>-3.5212590144230768E-2</c:v>
                </c:pt>
                <c:pt idx="2368">
                  <c:v>0.10955028044871795</c:v>
                </c:pt>
                <c:pt idx="2369">
                  <c:v>0.19562550080128205</c:v>
                </c:pt>
                <c:pt idx="2370">
                  <c:v>-2.3475060096153848E-2</c:v>
                </c:pt>
                <c:pt idx="2371">
                  <c:v>-0.33256335136217946</c:v>
                </c:pt>
                <c:pt idx="2372">
                  <c:v>7.825020032051282E-3</c:v>
                </c:pt>
                <c:pt idx="2373">
                  <c:v>0.46558869190705127</c:v>
                </c:pt>
                <c:pt idx="2374">
                  <c:v>0</c:v>
                </c:pt>
                <c:pt idx="2375">
                  <c:v>7.0425180288461536E-2</c:v>
                </c:pt>
                <c:pt idx="2376">
                  <c:v>2.3475060096153848E-2</c:v>
                </c:pt>
                <c:pt idx="2377">
                  <c:v>-0.10172526041666667</c:v>
                </c:pt>
                <c:pt idx="2378">
                  <c:v>9.3900240384615391E-2</c:v>
                </c:pt>
                <c:pt idx="2379">
                  <c:v>-1.1737530048076924E-2</c:v>
                </c:pt>
                <c:pt idx="2380">
                  <c:v>2.3475060096153848E-2</c:v>
                </c:pt>
                <c:pt idx="2381">
                  <c:v>-2.7387570112179488E-2</c:v>
                </c:pt>
                <c:pt idx="2382">
                  <c:v>8.9987730368589744E-2</c:v>
                </c:pt>
                <c:pt idx="2383">
                  <c:v>6.6512670272435903E-2</c:v>
                </c:pt>
                <c:pt idx="2384">
                  <c:v>9.7812750400641024E-2</c:v>
                </c:pt>
                <c:pt idx="2385">
                  <c:v>-0.14867538060897437</c:v>
                </c:pt>
                <c:pt idx="2386">
                  <c:v>-0.12911283052884615</c:v>
                </c:pt>
                <c:pt idx="2387">
                  <c:v>0.20345052083333334</c:v>
                </c:pt>
                <c:pt idx="2388">
                  <c:v>-0.48123873197115385</c:v>
                </c:pt>
                <c:pt idx="2389">
                  <c:v>-0.19953801081730768</c:v>
                </c:pt>
                <c:pt idx="2390">
                  <c:v>-0.10172526041666667</c:v>
                </c:pt>
                <c:pt idx="2391">
                  <c:v>0.20736303084935898</c:v>
                </c:pt>
                <c:pt idx="2392">
                  <c:v>0.62600160256410253</c:v>
                </c:pt>
                <c:pt idx="2393">
                  <c:v>0.152587890625</c:v>
                </c:pt>
                <c:pt idx="2394">
                  <c:v>0.62600160256410253</c:v>
                </c:pt>
                <c:pt idx="2395">
                  <c:v>-0.21518805088141027</c:v>
                </c:pt>
                <c:pt idx="2396">
                  <c:v>0.82553961338141024</c:v>
                </c:pt>
                <c:pt idx="2397">
                  <c:v>0.64556415264423073</c:v>
                </c:pt>
                <c:pt idx="2398">
                  <c:v>8.6075220352564097E-2</c:v>
                </c:pt>
                <c:pt idx="2399">
                  <c:v>0.152587890625</c:v>
                </c:pt>
                <c:pt idx="2400">
                  <c:v>0.14476287059294871</c:v>
                </c:pt>
                <c:pt idx="2401">
                  <c:v>0.25822566105769229</c:v>
                </c:pt>
                <c:pt idx="2402">
                  <c:v>-0.38733849158653844</c:v>
                </c:pt>
                <c:pt idx="2403">
                  <c:v>0.95856495392628205</c:v>
                </c:pt>
                <c:pt idx="2404">
                  <c:v>-0.66121419270833337</c:v>
                </c:pt>
                <c:pt idx="2405">
                  <c:v>-0.53601387219551277</c:v>
                </c:pt>
                <c:pt idx="2406">
                  <c:v>-0.78641451322115385</c:v>
                </c:pt>
                <c:pt idx="2407">
                  <c:v>-0.32865084134615385</c:v>
                </c:pt>
                <c:pt idx="2408">
                  <c:v>-0.24648813100961539</c:v>
                </c:pt>
                <c:pt idx="2409">
                  <c:v>0.34821339142628205</c:v>
                </c:pt>
                <c:pt idx="2410">
                  <c:v>0.23083809094551283</c:v>
                </c:pt>
                <c:pt idx="2411">
                  <c:v>2.3475060096153848E-2</c:v>
                </c:pt>
                <c:pt idx="2412">
                  <c:v>0.41472606169871795</c:v>
                </c:pt>
                <c:pt idx="2413">
                  <c:v>0.57513897235576927</c:v>
                </c:pt>
                <c:pt idx="2414">
                  <c:v>1.9562550080128204E-2</c:v>
                </c:pt>
                <c:pt idx="2415">
                  <c:v>0.17606295072115385</c:v>
                </c:pt>
                <c:pt idx="2416">
                  <c:v>-3.5212590144230768E-2</c:v>
                </c:pt>
                <c:pt idx="2417">
                  <c:v>-0.2191005608974359</c:v>
                </c:pt>
                <c:pt idx="2418">
                  <c:v>4.3037610176282048E-2</c:v>
                </c:pt>
                <c:pt idx="2419">
                  <c:v>-7.8250200320512817E-2</c:v>
                </c:pt>
                <c:pt idx="2420">
                  <c:v>-0.30126327123397434</c:v>
                </c:pt>
                <c:pt idx="2421">
                  <c:v>-4.3037610176282048E-2</c:v>
                </c:pt>
                <c:pt idx="2422">
                  <c:v>-3.5212590144230768E-2</c:v>
                </c:pt>
                <c:pt idx="2423">
                  <c:v>-0.32082582131410259</c:v>
                </c:pt>
                <c:pt idx="2424">
                  <c:v>0.25822566105769229</c:v>
                </c:pt>
                <c:pt idx="2425">
                  <c:v>-0.28561323116987181</c:v>
                </c:pt>
                <c:pt idx="2426">
                  <c:v>-0.27778821113782054</c:v>
                </c:pt>
                <c:pt idx="2427">
                  <c:v>0.2191005608974359</c:v>
                </c:pt>
                <c:pt idx="2428">
                  <c:v>-0.21518805088141027</c:v>
                </c:pt>
                <c:pt idx="2429">
                  <c:v>-1.1737530048076924E-2</c:v>
                </c:pt>
                <c:pt idx="2430">
                  <c:v>0.24648813100961539</c:v>
                </c:pt>
                <c:pt idx="2431">
                  <c:v>-0.35995092147435898</c:v>
                </c:pt>
                <c:pt idx="2432">
                  <c:v>0.24257562099358973</c:v>
                </c:pt>
                <c:pt idx="2433">
                  <c:v>0.28561323116987181</c:v>
                </c:pt>
                <c:pt idx="2434">
                  <c:v>7.8250200320512817E-2</c:v>
                </c:pt>
                <c:pt idx="2435">
                  <c:v>-8.6075220352564097E-2</c:v>
                </c:pt>
                <c:pt idx="2436">
                  <c:v>-0.12911283052884615</c:v>
                </c:pt>
                <c:pt idx="2437">
                  <c:v>0.17215044070512819</c:v>
                </c:pt>
                <c:pt idx="2438">
                  <c:v>-0.21518805088141027</c:v>
                </c:pt>
                <c:pt idx="2439">
                  <c:v>-0.26605068108974361</c:v>
                </c:pt>
                <c:pt idx="2440">
                  <c:v>-0.57513897235576927</c:v>
                </c:pt>
                <c:pt idx="2441">
                  <c:v>-0.10955028044871795</c:v>
                </c:pt>
                <c:pt idx="2442">
                  <c:v>-0.15650040064102563</c:v>
                </c:pt>
                <c:pt idx="2443">
                  <c:v>-0.52818885216346156</c:v>
                </c:pt>
                <c:pt idx="2444">
                  <c:v>0</c:v>
                </c:pt>
                <c:pt idx="2445">
                  <c:v>0.29343825120192307</c:v>
                </c:pt>
                <c:pt idx="2446">
                  <c:v>0.21127554086538461</c:v>
                </c:pt>
                <c:pt idx="2447">
                  <c:v>0.2191005608974359</c:v>
                </c:pt>
                <c:pt idx="2448">
                  <c:v>0.57122646233974361</c:v>
                </c:pt>
                <c:pt idx="2449">
                  <c:v>0.29343825120192307</c:v>
                </c:pt>
                <c:pt idx="2450">
                  <c:v>-1.5650040064102564E-2</c:v>
                </c:pt>
                <c:pt idx="2451">
                  <c:v>-0.30517578125</c:v>
                </c:pt>
                <c:pt idx="2452">
                  <c:v>-0.41863857171474361</c:v>
                </c:pt>
                <c:pt idx="2453">
                  <c:v>-2.7387570112179488E-2</c:v>
                </c:pt>
                <c:pt idx="2454">
                  <c:v>3.9125100160256408E-2</c:v>
                </c:pt>
                <c:pt idx="2455">
                  <c:v>5.4775140224358976E-2</c:v>
                </c:pt>
                <c:pt idx="2456">
                  <c:v>9.7812750400641024E-2</c:v>
                </c:pt>
                <c:pt idx="2457">
                  <c:v>-0.12128781049679487</c:v>
                </c:pt>
                <c:pt idx="2458">
                  <c:v>-0.55557642227564108</c:v>
                </c:pt>
                <c:pt idx="2459">
                  <c:v>-0.6964267828525641</c:v>
                </c:pt>
                <c:pt idx="2460">
                  <c:v>0.17997546073717949</c:v>
                </c:pt>
                <c:pt idx="2461">
                  <c:v>0.39907602163461536</c:v>
                </c:pt>
                <c:pt idx="2462">
                  <c:v>0.10172526041666667</c:v>
                </c:pt>
                <c:pt idx="2463">
                  <c:v>0.20736303084935898</c:v>
                </c:pt>
                <c:pt idx="2464">
                  <c:v>0.10172526041666667</c:v>
                </c:pt>
                <c:pt idx="2465">
                  <c:v>-6.2600160256410256E-2</c:v>
                </c:pt>
                <c:pt idx="2466">
                  <c:v>-0.41472606169871795</c:v>
                </c:pt>
                <c:pt idx="2467">
                  <c:v>-0.78641451322115385</c:v>
                </c:pt>
                <c:pt idx="2468">
                  <c:v>3.9125100160256408E-2</c:v>
                </c:pt>
                <c:pt idx="2469">
                  <c:v>1.5650040064102564E-2</c:v>
                </c:pt>
                <c:pt idx="2470">
                  <c:v>0.21518805088141027</c:v>
                </c:pt>
                <c:pt idx="2471">
                  <c:v>7.0425180288461536E-2</c:v>
                </c:pt>
                <c:pt idx="2472">
                  <c:v>-0.23083809094551283</c:v>
                </c:pt>
                <c:pt idx="2473">
                  <c:v>0.55166391225961542</c:v>
                </c:pt>
                <c:pt idx="2474">
                  <c:v>-0.2191005608974359</c:v>
                </c:pt>
                <c:pt idx="2475">
                  <c:v>0.20345052083333334</c:v>
                </c:pt>
                <c:pt idx="2476">
                  <c:v>0.16823793068910256</c:v>
                </c:pt>
                <c:pt idx="2477">
                  <c:v>-4.6950120192307696E-2</c:v>
                </c:pt>
                <c:pt idx="2478">
                  <c:v>-0.37951347155448717</c:v>
                </c:pt>
                <c:pt idx="2479">
                  <c:v>-0.26996319110576922</c:v>
                </c:pt>
                <c:pt idx="2480">
                  <c:v>0.25040064102564102</c:v>
                </c:pt>
                <c:pt idx="2481">
                  <c:v>0.46558869190705127</c:v>
                </c:pt>
                <c:pt idx="2482">
                  <c:v>8.9987730368589744E-2</c:v>
                </c:pt>
                <c:pt idx="2483">
                  <c:v>0.1056377704326923</c:v>
                </c:pt>
                <c:pt idx="2484">
                  <c:v>0.6768642327724359</c:v>
                </c:pt>
                <c:pt idx="2485">
                  <c:v>-0.10172526041666667</c:v>
                </c:pt>
                <c:pt idx="2486">
                  <c:v>-0.46558869190705127</c:v>
                </c:pt>
                <c:pt idx="2487">
                  <c:v>0</c:v>
                </c:pt>
                <c:pt idx="2488">
                  <c:v>-0.49688877203525639</c:v>
                </c:pt>
                <c:pt idx="2489">
                  <c:v>-0.17215044070512819</c:v>
                </c:pt>
                <c:pt idx="2490">
                  <c:v>0.46950120192307693</c:v>
                </c:pt>
                <c:pt idx="2491">
                  <c:v>-0.52818885216346156</c:v>
                </c:pt>
                <c:pt idx="2492">
                  <c:v>-0.13302534054487181</c:v>
                </c:pt>
                <c:pt idx="2493">
                  <c:v>0.19562550080128205</c:v>
                </c:pt>
                <c:pt idx="2494">
                  <c:v>-0.48123873197115385</c:v>
                </c:pt>
                <c:pt idx="2495">
                  <c:v>-0.13693785056089744</c:v>
                </c:pt>
                <c:pt idx="2496">
                  <c:v>0.53601387219551277</c:v>
                </c:pt>
                <c:pt idx="2497">
                  <c:v>0.25822566105769229</c:v>
                </c:pt>
                <c:pt idx="2498">
                  <c:v>0.17215044070512819</c:v>
                </c:pt>
                <c:pt idx="2499">
                  <c:v>-0.23475060096153846</c:v>
                </c:pt>
                <c:pt idx="2500">
                  <c:v>-0.31691331129807693</c:v>
                </c:pt>
                <c:pt idx="2501">
                  <c:v>-7.825020032051282E-3</c:v>
                </c:pt>
                <c:pt idx="2502">
                  <c:v>0.30517578125</c:v>
                </c:pt>
                <c:pt idx="2503">
                  <c:v>0.27778821113782054</c:v>
                </c:pt>
                <c:pt idx="2504">
                  <c:v>1.9562550080128204E-2</c:v>
                </c:pt>
                <c:pt idx="2505">
                  <c:v>0.53601387219551277</c:v>
                </c:pt>
                <c:pt idx="2506">
                  <c:v>-7.0425180288461536E-2</c:v>
                </c:pt>
                <c:pt idx="2507">
                  <c:v>0.55166391225961542</c:v>
                </c:pt>
                <c:pt idx="2508">
                  <c:v>-0.22692558092948717</c:v>
                </c:pt>
                <c:pt idx="2509">
                  <c:v>0.14476287059294871</c:v>
                </c:pt>
                <c:pt idx="2510">
                  <c:v>0.65730168269230771</c:v>
                </c:pt>
                <c:pt idx="2511">
                  <c:v>-1.1737530048076924E-2</c:v>
                </c:pt>
                <c:pt idx="2512">
                  <c:v>-0.42255108173076922</c:v>
                </c:pt>
                <c:pt idx="2513">
                  <c:v>-0.14085036057692307</c:v>
                </c:pt>
                <c:pt idx="2514">
                  <c:v>-0.48906375200320512</c:v>
                </c:pt>
                <c:pt idx="2515">
                  <c:v>0.21127554086538461</c:v>
                </c:pt>
                <c:pt idx="2516">
                  <c:v>7.8250200320512817E-2</c:v>
                </c:pt>
                <c:pt idx="2517">
                  <c:v>-0.3716884515224359</c:v>
                </c:pt>
                <c:pt idx="2518">
                  <c:v>-1.9562550080128204E-2</c:v>
                </c:pt>
                <c:pt idx="2519">
                  <c:v>-0.25040064102564102</c:v>
                </c:pt>
                <c:pt idx="2520">
                  <c:v>0.26213817107371795</c:v>
                </c:pt>
                <c:pt idx="2521">
                  <c:v>-0.56731395232371795</c:v>
                </c:pt>
                <c:pt idx="2522">
                  <c:v>-0.20736303084935898</c:v>
                </c:pt>
                <c:pt idx="2523">
                  <c:v>5.0862630208333336E-2</c:v>
                </c:pt>
                <c:pt idx="2524">
                  <c:v>-0.16823793068910256</c:v>
                </c:pt>
                <c:pt idx="2525">
                  <c:v>-0.25822566105769229</c:v>
                </c:pt>
                <c:pt idx="2526">
                  <c:v>-0.32473833133012819</c:v>
                </c:pt>
                <c:pt idx="2527">
                  <c:v>-0.23083809094551283</c:v>
                </c:pt>
                <c:pt idx="2528">
                  <c:v>0.36386343149038464</c:v>
                </c:pt>
                <c:pt idx="2529">
                  <c:v>0.35212590144230771</c:v>
                </c:pt>
                <c:pt idx="2530">
                  <c:v>0.18388797075320512</c:v>
                </c:pt>
                <c:pt idx="2531">
                  <c:v>0.26605068108974361</c:v>
                </c:pt>
                <c:pt idx="2532">
                  <c:v>-3.5212590144230768E-2</c:v>
                </c:pt>
                <c:pt idx="2533">
                  <c:v>-0.21518805088141027</c:v>
                </c:pt>
                <c:pt idx="2534">
                  <c:v>-3.1300080128205128E-2</c:v>
                </c:pt>
                <c:pt idx="2535">
                  <c:v>-0.56340144230769229</c:v>
                </c:pt>
                <c:pt idx="2536">
                  <c:v>0</c:v>
                </c:pt>
                <c:pt idx="2537">
                  <c:v>-0.23475060096153846</c:v>
                </c:pt>
                <c:pt idx="2538">
                  <c:v>0.14867538060897437</c:v>
                </c:pt>
                <c:pt idx="2539">
                  <c:v>-0.16432542067307693</c:v>
                </c:pt>
                <c:pt idx="2540">
                  <c:v>-0.15650040064102563</c:v>
                </c:pt>
                <c:pt idx="2541">
                  <c:v>-0.18780048076923078</c:v>
                </c:pt>
                <c:pt idx="2542">
                  <c:v>0.11737530048076923</c:v>
                </c:pt>
                <c:pt idx="2543">
                  <c:v>1.9562550080128204E-2</c:v>
                </c:pt>
                <c:pt idx="2544">
                  <c:v>0.10172526041666667</c:v>
                </c:pt>
                <c:pt idx="2545">
                  <c:v>7.4337690304487183E-2</c:v>
                </c:pt>
                <c:pt idx="2546">
                  <c:v>-9.7812750400641024E-2</c:v>
                </c:pt>
                <c:pt idx="2547">
                  <c:v>0.40298853165064102</c:v>
                </c:pt>
                <c:pt idx="2548">
                  <c:v>-0.14476287059294871</c:v>
                </c:pt>
                <c:pt idx="2549">
                  <c:v>-0.19562550080128205</c:v>
                </c:pt>
                <c:pt idx="2550">
                  <c:v>2.7387570112179488E-2</c:v>
                </c:pt>
                <c:pt idx="2551">
                  <c:v>0.14476287059294871</c:v>
                </c:pt>
                <c:pt idx="2552">
                  <c:v>-5.0862630208333336E-2</c:v>
                </c:pt>
                <c:pt idx="2553">
                  <c:v>0.17997546073717949</c:v>
                </c:pt>
                <c:pt idx="2554">
                  <c:v>0.41081355168269229</c:v>
                </c:pt>
                <c:pt idx="2555">
                  <c:v>-1.5650040064102564E-2</c:v>
                </c:pt>
                <c:pt idx="2556">
                  <c:v>0.44602614182692307</c:v>
                </c:pt>
                <c:pt idx="2557">
                  <c:v>3.5212590144230768E-2</c:v>
                </c:pt>
                <c:pt idx="2558">
                  <c:v>0.34430088141025639</c:v>
                </c:pt>
                <c:pt idx="2559">
                  <c:v>0.24257562099358973</c:v>
                </c:pt>
                <c:pt idx="2560">
                  <c:v>0.30908829126602566</c:v>
                </c:pt>
                <c:pt idx="2561">
                  <c:v>4.3037610176282048E-2</c:v>
                </c:pt>
                <c:pt idx="2562">
                  <c:v>0.27387570112179488</c:v>
                </c:pt>
                <c:pt idx="2563">
                  <c:v>0.72381435296474361</c:v>
                </c:pt>
                <c:pt idx="2564">
                  <c:v>0.34430088141025639</c:v>
                </c:pt>
                <c:pt idx="2565">
                  <c:v>0.30126327123397434</c:v>
                </c:pt>
                <c:pt idx="2566">
                  <c:v>0.14085036057692307</c:v>
                </c:pt>
                <c:pt idx="2567">
                  <c:v>0.32082582131410259</c:v>
                </c:pt>
                <c:pt idx="2568">
                  <c:v>-5.8687650240384616E-2</c:v>
                </c:pt>
                <c:pt idx="2569">
                  <c:v>5.0862630208333336E-2</c:v>
                </c:pt>
                <c:pt idx="2570">
                  <c:v>2.3475060096153848E-2</c:v>
                </c:pt>
                <c:pt idx="2571">
                  <c:v>0.37951347155448717</c:v>
                </c:pt>
                <c:pt idx="2572">
                  <c:v>3.5212590144230768E-2</c:v>
                </c:pt>
                <c:pt idx="2573">
                  <c:v>-8.9987730368589744E-2</c:v>
                </c:pt>
                <c:pt idx="2574">
                  <c:v>0.20345052083333334</c:v>
                </c:pt>
                <c:pt idx="2575">
                  <c:v>-0.12128781049679487</c:v>
                </c:pt>
                <c:pt idx="2576">
                  <c:v>-0.25040064102564102</c:v>
                </c:pt>
                <c:pt idx="2577">
                  <c:v>-0.43820112179487181</c:v>
                </c:pt>
                <c:pt idx="2578">
                  <c:v>-0.22692558092948717</c:v>
                </c:pt>
                <c:pt idx="2579">
                  <c:v>-0.10172526041666667</c:v>
                </c:pt>
                <c:pt idx="2580">
                  <c:v>-0.11346279046474358</c:v>
                </c:pt>
                <c:pt idx="2581">
                  <c:v>0.28170072115384615</c:v>
                </c:pt>
                <c:pt idx="2582">
                  <c:v>0.25431315104166669</c:v>
                </c:pt>
                <c:pt idx="2583">
                  <c:v>0.2386631109775641</c:v>
                </c:pt>
                <c:pt idx="2584">
                  <c:v>-0.152587890625</c:v>
                </c:pt>
                <c:pt idx="2585">
                  <c:v>0.26213817107371795</c:v>
                </c:pt>
                <c:pt idx="2586">
                  <c:v>3.1300080128205128E-2</c:v>
                </c:pt>
                <c:pt idx="2587">
                  <c:v>9.3900240384615391E-2</c:v>
                </c:pt>
                <c:pt idx="2588">
                  <c:v>-0.23475060096153846</c:v>
                </c:pt>
                <c:pt idx="2589">
                  <c:v>7.825020032051282E-3</c:v>
                </c:pt>
                <c:pt idx="2590">
                  <c:v>0.10172526041666667</c:v>
                </c:pt>
                <c:pt idx="2591">
                  <c:v>0.30908829126602566</c:v>
                </c:pt>
                <c:pt idx="2592">
                  <c:v>-5.4775140224358976E-2</c:v>
                </c:pt>
                <c:pt idx="2593">
                  <c:v>-1.5650040064102564E-2</c:v>
                </c:pt>
                <c:pt idx="2594">
                  <c:v>-9.7812750400641024E-2</c:v>
                </c:pt>
                <c:pt idx="2595">
                  <c:v>0.14867538060897437</c:v>
                </c:pt>
                <c:pt idx="2596">
                  <c:v>0.10172526041666667</c:v>
                </c:pt>
                <c:pt idx="2597">
                  <c:v>0.16823793068910256</c:v>
                </c:pt>
                <c:pt idx="2598">
                  <c:v>0.16432542067307693</c:v>
                </c:pt>
                <c:pt idx="2599">
                  <c:v>-0.18388797075320512</c:v>
                </c:pt>
                <c:pt idx="2600">
                  <c:v>-8.9987730368589744E-2</c:v>
                </c:pt>
                <c:pt idx="2601">
                  <c:v>-4.3037610176282048E-2</c:v>
                </c:pt>
                <c:pt idx="2602">
                  <c:v>0.33647586137820512</c:v>
                </c:pt>
                <c:pt idx="2603">
                  <c:v>0.29735076121794873</c:v>
                </c:pt>
                <c:pt idx="2604">
                  <c:v>0.1056377704326923</c:v>
                </c:pt>
                <c:pt idx="2605">
                  <c:v>0.36386343149038464</c:v>
                </c:pt>
                <c:pt idx="2606">
                  <c:v>-8.2162710336538464E-2</c:v>
                </c:pt>
                <c:pt idx="2607">
                  <c:v>0.2191005608974359</c:v>
                </c:pt>
                <c:pt idx="2608">
                  <c:v>2.3475060096153848E-2</c:v>
                </c:pt>
                <c:pt idx="2609">
                  <c:v>-3.9125100160256408E-2</c:v>
                </c:pt>
                <c:pt idx="2610">
                  <c:v>0.36386343149038464</c:v>
                </c:pt>
                <c:pt idx="2611">
                  <c:v>0.13302534054487181</c:v>
                </c:pt>
                <c:pt idx="2612">
                  <c:v>0.27778821113782054</c:v>
                </c:pt>
                <c:pt idx="2613">
                  <c:v>0.20736303084935898</c:v>
                </c:pt>
                <c:pt idx="2614">
                  <c:v>7.825020032051282E-3</c:v>
                </c:pt>
                <c:pt idx="2615">
                  <c:v>0.35995092147435898</c:v>
                </c:pt>
                <c:pt idx="2616">
                  <c:v>0.19953801081730768</c:v>
                </c:pt>
                <c:pt idx="2617">
                  <c:v>5.8687650240384616E-2</c:v>
                </c:pt>
                <c:pt idx="2618">
                  <c:v>0.25040064102564102</c:v>
                </c:pt>
                <c:pt idx="2619">
                  <c:v>0.17606295072115385</c:v>
                </c:pt>
                <c:pt idx="2620">
                  <c:v>6.6512670272435903E-2</c:v>
                </c:pt>
                <c:pt idx="2621">
                  <c:v>-0.28170072115384615</c:v>
                </c:pt>
                <c:pt idx="2622">
                  <c:v>0.25822566105769229</c:v>
                </c:pt>
                <c:pt idx="2623">
                  <c:v>-3.912510016025641E-3</c:v>
                </c:pt>
                <c:pt idx="2624">
                  <c:v>0.32473833133012819</c:v>
                </c:pt>
                <c:pt idx="2625">
                  <c:v>0.44602614182692307</c:v>
                </c:pt>
                <c:pt idx="2626">
                  <c:v>0.38342598157051283</c:v>
                </c:pt>
                <c:pt idx="2627">
                  <c:v>-9.3900240384615391E-2</c:v>
                </c:pt>
                <c:pt idx="2628">
                  <c:v>-0.11737530048076923</c:v>
                </c:pt>
                <c:pt idx="2629">
                  <c:v>-0.11737530048076923</c:v>
                </c:pt>
                <c:pt idx="2630">
                  <c:v>5.0862630208333336E-2</c:v>
                </c:pt>
                <c:pt idx="2631">
                  <c:v>0.54775140224358976</c:v>
                </c:pt>
                <c:pt idx="2632">
                  <c:v>9.3900240384615391E-2</c:v>
                </c:pt>
                <c:pt idx="2633">
                  <c:v>0.49297626201923078</c:v>
                </c:pt>
                <c:pt idx="2634">
                  <c:v>8.6075220352564097E-2</c:v>
                </c:pt>
                <c:pt idx="2635">
                  <c:v>0.6768642327724359</c:v>
                </c:pt>
                <c:pt idx="2636">
                  <c:v>0.18780048076923078</c:v>
                </c:pt>
                <c:pt idx="2637">
                  <c:v>-2.3475060096153848E-2</c:v>
                </c:pt>
                <c:pt idx="2638">
                  <c:v>0.77467698317307687</c:v>
                </c:pt>
                <c:pt idx="2639">
                  <c:v>-1.9562550080128204E-2</c:v>
                </c:pt>
                <c:pt idx="2640">
                  <c:v>-0.13302534054487181</c:v>
                </c:pt>
                <c:pt idx="2641">
                  <c:v>0.11737530048076923</c:v>
                </c:pt>
                <c:pt idx="2642">
                  <c:v>0.28952574118589741</c:v>
                </c:pt>
                <c:pt idx="2643">
                  <c:v>-2.3475060096153848E-2</c:v>
                </c:pt>
                <c:pt idx="2644">
                  <c:v>0.22692558092948717</c:v>
                </c:pt>
                <c:pt idx="2645">
                  <c:v>0.25431315104166669</c:v>
                </c:pt>
                <c:pt idx="2646">
                  <c:v>-0.17215044070512819</c:v>
                </c:pt>
                <c:pt idx="2647">
                  <c:v>-0.34821339142628205</c:v>
                </c:pt>
                <c:pt idx="2648">
                  <c:v>-0.44602614182692307</c:v>
                </c:pt>
                <c:pt idx="2649">
                  <c:v>-6.2600160256410256E-2</c:v>
                </c:pt>
                <c:pt idx="2650">
                  <c:v>0.1056377704326923</c:v>
                </c:pt>
                <c:pt idx="2651">
                  <c:v>0.11346279046474358</c:v>
                </c:pt>
                <c:pt idx="2652">
                  <c:v>5.4775140224358976E-2</c:v>
                </c:pt>
                <c:pt idx="2653">
                  <c:v>0.24648813100961539</c:v>
                </c:pt>
                <c:pt idx="2654">
                  <c:v>-7.4337690304487183E-2</c:v>
                </c:pt>
                <c:pt idx="2655">
                  <c:v>-2.3475060096153848E-2</c:v>
                </c:pt>
                <c:pt idx="2656">
                  <c:v>0.15650040064102563</c:v>
                </c:pt>
                <c:pt idx="2657">
                  <c:v>-0.13693785056089744</c:v>
                </c:pt>
                <c:pt idx="2658">
                  <c:v>0.71990184294871795</c:v>
                </c:pt>
                <c:pt idx="2659">
                  <c:v>-0.19953801081730768</c:v>
                </c:pt>
                <c:pt idx="2660">
                  <c:v>0.26996319110576922</c:v>
                </c:pt>
                <c:pt idx="2661">
                  <c:v>0.11346279046474358</c:v>
                </c:pt>
                <c:pt idx="2662">
                  <c:v>9.7812750400641024E-2</c:v>
                </c:pt>
                <c:pt idx="2663">
                  <c:v>-0.30517578125</c:v>
                </c:pt>
                <c:pt idx="2664">
                  <c:v>-0.35995092147435898</c:v>
                </c:pt>
                <c:pt idx="2665">
                  <c:v>-0.43820112179487181</c:v>
                </c:pt>
                <c:pt idx="2666">
                  <c:v>-0.66121419270833337</c:v>
                </c:pt>
                <c:pt idx="2667">
                  <c:v>-0.12128781049679487</c:v>
                </c:pt>
                <c:pt idx="2668">
                  <c:v>0.34430088141025639</c:v>
                </c:pt>
                <c:pt idx="2669">
                  <c:v>-0.1056377704326923</c:v>
                </c:pt>
                <c:pt idx="2670">
                  <c:v>0.26213817107371795</c:v>
                </c:pt>
                <c:pt idx="2671">
                  <c:v>0.3912510016025641</c:v>
                </c:pt>
                <c:pt idx="2672">
                  <c:v>-0.24648813100961539</c:v>
                </c:pt>
                <c:pt idx="2673">
                  <c:v>-0.57905148237179482</c:v>
                </c:pt>
                <c:pt idx="2674">
                  <c:v>-0.44993865184294873</c:v>
                </c:pt>
                <c:pt idx="2675">
                  <c:v>0.32473833133012819</c:v>
                </c:pt>
                <c:pt idx="2676">
                  <c:v>0.45385116185897434</c:v>
                </c:pt>
                <c:pt idx="2677">
                  <c:v>0.35212590144230771</c:v>
                </c:pt>
                <c:pt idx="2678">
                  <c:v>7.0425180288461536E-2</c:v>
                </c:pt>
                <c:pt idx="2679">
                  <c:v>0.29735076121794873</c:v>
                </c:pt>
                <c:pt idx="2680">
                  <c:v>0.19953801081730768</c:v>
                </c:pt>
                <c:pt idx="2681">
                  <c:v>-0.12520032051282051</c:v>
                </c:pt>
                <c:pt idx="2682">
                  <c:v>8.2162710336538464E-2</c:v>
                </c:pt>
                <c:pt idx="2683">
                  <c:v>0.16432542067307693</c:v>
                </c:pt>
                <c:pt idx="2684">
                  <c:v>1.1737530048076924E-2</c:v>
                </c:pt>
                <c:pt idx="2685">
                  <c:v>0.29735076121794873</c:v>
                </c:pt>
                <c:pt idx="2686">
                  <c:v>-0.35995092147435898</c:v>
                </c:pt>
                <c:pt idx="2687">
                  <c:v>0.10172526041666667</c:v>
                </c:pt>
                <c:pt idx="2688">
                  <c:v>0.3912510016025641</c:v>
                </c:pt>
                <c:pt idx="2689">
                  <c:v>0.48515124198717946</c:v>
                </c:pt>
                <c:pt idx="2690">
                  <c:v>-0.19953801081730768</c:v>
                </c:pt>
                <c:pt idx="2691">
                  <c:v>-0.26996319110576922</c:v>
                </c:pt>
                <c:pt idx="2692">
                  <c:v>-0.16041291065705129</c:v>
                </c:pt>
                <c:pt idx="2693">
                  <c:v>-0.25040064102564102</c:v>
                </c:pt>
                <c:pt idx="2694">
                  <c:v>8.9987730368589744E-2</c:v>
                </c:pt>
                <c:pt idx="2695">
                  <c:v>7.825020032051282E-3</c:v>
                </c:pt>
                <c:pt idx="2696">
                  <c:v>-0.26996319110576922</c:v>
                </c:pt>
                <c:pt idx="2697">
                  <c:v>0.1056377704326923</c:v>
                </c:pt>
                <c:pt idx="2698">
                  <c:v>0.1056377704326923</c:v>
                </c:pt>
                <c:pt idx="2699">
                  <c:v>-0.14867538060897437</c:v>
                </c:pt>
                <c:pt idx="2700">
                  <c:v>-0.32473833133012819</c:v>
                </c:pt>
                <c:pt idx="2701">
                  <c:v>1.1737530048076924E-2</c:v>
                </c:pt>
                <c:pt idx="2702">
                  <c:v>-0.16432542067307693</c:v>
                </c:pt>
                <c:pt idx="2703">
                  <c:v>-6.2600160256410256E-2</c:v>
                </c:pt>
                <c:pt idx="2704">
                  <c:v>8.6075220352564097E-2</c:v>
                </c:pt>
                <c:pt idx="2705">
                  <c:v>-0.26213817107371795</c:v>
                </c:pt>
                <c:pt idx="2706">
                  <c:v>-0.25822566105769229</c:v>
                </c:pt>
                <c:pt idx="2707">
                  <c:v>-0.40298853165064102</c:v>
                </c:pt>
                <c:pt idx="2708">
                  <c:v>-0.22301307091346154</c:v>
                </c:pt>
                <c:pt idx="2709">
                  <c:v>-3.9125100160256408E-2</c:v>
                </c:pt>
                <c:pt idx="2710">
                  <c:v>0.25040064102564102</c:v>
                </c:pt>
                <c:pt idx="2711">
                  <c:v>-0.38342598157051283</c:v>
                </c:pt>
                <c:pt idx="2712">
                  <c:v>0.25040064102564102</c:v>
                </c:pt>
                <c:pt idx="2713">
                  <c:v>-0.25040064102564102</c:v>
                </c:pt>
                <c:pt idx="2714">
                  <c:v>-3.9125100160256408E-2</c:v>
                </c:pt>
                <c:pt idx="2715">
                  <c:v>-0.16041291065705129</c:v>
                </c:pt>
                <c:pt idx="2716">
                  <c:v>-0.19562550080128205</c:v>
                </c:pt>
                <c:pt idx="2717">
                  <c:v>-0.17215044070512819</c:v>
                </c:pt>
                <c:pt idx="2718">
                  <c:v>-0.46950120192307693</c:v>
                </c:pt>
                <c:pt idx="2719">
                  <c:v>5.0862630208333336E-2</c:v>
                </c:pt>
                <c:pt idx="2720">
                  <c:v>-0.37951347155448717</c:v>
                </c:pt>
                <c:pt idx="2721">
                  <c:v>-0.3912510016025641</c:v>
                </c:pt>
                <c:pt idx="2722">
                  <c:v>-0.30517578125</c:v>
                </c:pt>
                <c:pt idx="2723">
                  <c:v>0.44211363181089741</c:v>
                </c:pt>
                <c:pt idx="2724">
                  <c:v>-0.41863857171474361</c:v>
                </c:pt>
                <c:pt idx="2725">
                  <c:v>9.7812750400641024E-2</c:v>
                </c:pt>
                <c:pt idx="2726">
                  <c:v>0.27387570112179488</c:v>
                </c:pt>
                <c:pt idx="2727">
                  <c:v>-0.22301307091346154</c:v>
                </c:pt>
                <c:pt idx="2728">
                  <c:v>0.17606295072115385</c:v>
                </c:pt>
                <c:pt idx="2729">
                  <c:v>-1.0602902143429487</c:v>
                </c:pt>
                <c:pt idx="2730">
                  <c:v>0.33256335136217946</c:v>
                </c:pt>
                <c:pt idx="2731">
                  <c:v>-0.21127554086538461</c:v>
                </c:pt>
                <c:pt idx="2732">
                  <c:v>0.63382662259615385</c:v>
                </c:pt>
                <c:pt idx="2733">
                  <c:v>-0.14085036057692307</c:v>
                </c:pt>
                <c:pt idx="2734">
                  <c:v>0.2386631109775641</c:v>
                </c:pt>
                <c:pt idx="2735">
                  <c:v>0.41472606169871795</c:v>
                </c:pt>
                <c:pt idx="2736">
                  <c:v>-0.34038837139423078</c:v>
                </c:pt>
                <c:pt idx="2737">
                  <c:v>0.33647586137820512</c:v>
                </c:pt>
                <c:pt idx="2738">
                  <c:v>-0.2386631109775641</c:v>
                </c:pt>
                <c:pt idx="2739">
                  <c:v>0.14085036057692307</c:v>
                </c:pt>
                <c:pt idx="2740">
                  <c:v>0.31691331129807693</c:v>
                </c:pt>
                <c:pt idx="2741">
                  <c:v>-9.7812750400641024E-2</c:v>
                </c:pt>
                <c:pt idx="2742">
                  <c:v>0.1056377704326923</c:v>
                </c:pt>
                <c:pt idx="2743">
                  <c:v>0.37951347155448717</c:v>
                </c:pt>
                <c:pt idx="2744">
                  <c:v>0.18780048076923078</c:v>
                </c:pt>
                <c:pt idx="2745">
                  <c:v>-9.3900240384615391E-2</c:v>
                </c:pt>
                <c:pt idx="2746">
                  <c:v>-4.3037610176282048E-2</c:v>
                </c:pt>
                <c:pt idx="2747">
                  <c:v>0.24648813100961539</c:v>
                </c:pt>
                <c:pt idx="2748">
                  <c:v>0.68468925280448723</c:v>
                </c:pt>
                <c:pt idx="2749">
                  <c:v>0.13693785056089744</c:v>
                </c:pt>
                <c:pt idx="2750">
                  <c:v>-0.18780048076923078</c:v>
                </c:pt>
                <c:pt idx="2751">
                  <c:v>7.8250200320512817E-2</c:v>
                </c:pt>
                <c:pt idx="2752">
                  <c:v>-0.21127554086538461</c:v>
                </c:pt>
                <c:pt idx="2753">
                  <c:v>-0.17606295072115385</c:v>
                </c:pt>
                <c:pt idx="2754">
                  <c:v>-5.4775140224358976E-2</c:v>
                </c:pt>
                <c:pt idx="2755">
                  <c:v>-0.27387570112179488</c:v>
                </c:pt>
                <c:pt idx="2756">
                  <c:v>1.9562550080128204E-2</c:v>
                </c:pt>
                <c:pt idx="2757">
                  <c:v>-0.12128781049679487</c:v>
                </c:pt>
                <c:pt idx="2758">
                  <c:v>0.16432542067307693</c:v>
                </c:pt>
                <c:pt idx="2759">
                  <c:v>0.59470152243589747</c:v>
                </c:pt>
                <c:pt idx="2760">
                  <c:v>-0.79423953325320518</c:v>
                </c:pt>
                <c:pt idx="2761">
                  <c:v>-9.3900240384615391E-2</c:v>
                </c:pt>
                <c:pt idx="2762">
                  <c:v>0.18780048076923078</c:v>
                </c:pt>
                <c:pt idx="2763">
                  <c:v>7.0425180288461536E-2</c:v>
                </c:pt>
                <c:pt idx="2764">
                  <c:v>-0.22692558092948717</c:v>
                </c:pt>
                <c:pt idx="2765">
                  <c:v>0.29343825120192307</c:v>
                </c:pt>
                <c:pt idx="2766">
                  <c:v>-0.20345052083333334</c:v>
                </c:pt>
                <c:pt idx="2767">
                  <c:v>-0.20345052083333334</c:v>
                </c:pt>
                <c:pt idx="2768">
                  <c:v>-0.34430088141025639</c:v>
                </c:pt>
                <c:pt idx="2769">
                  <c:v>9.3900240384615391E-2</c:v>
                </c:pt>
                <c:pt idx="2770">
                  <c:v>-0.1056377704326923</c:v>
                </c:pt>
                <c:pt idx="2771">
                  <c:v>1.1737530048076924E-2</c:v>
                </c:pt>
                <c:pt idx="2772">
                  <c:v>-0.32082582131410259</c:v>
                </c:pt>
                <c:pt idx="2773">
                  <c:v>-0.52036383213141024</c:v>
                </c:pt>
                <c:pt idx="2774">
                  <c:v>-0.35995092147435898</c:v>
                </c:pt>
                <c:pt idx="2775">
                  <c:v>-0.12128781049679487</c:v>
                </c:pt>
                <c:pt idx="2776">
                  <c:v>-0.57122646233974361</c:v>
                </c:pt>
                <c:pt idx="2777">
                  <c:v>-4.6950120192307696E-2</c:v>
                </c:pt>
                <c:pt idx="2778">
                  <c:v>-0.2191005608974359</c:v>
                </c:pt>
                <c:pt idx="2779">
                  <c:v>0.37951347155448717</c:v>
                </c:pt>
                <c:pt idx="2780">
                  <c:v>-1.9562550080128204E-2</c:v>
                </c:pt>
                <c:pt idx="2781">
                  <c:v>0.21127554086538461</c:v>
                </c:pt>
                <c:pt idx="2782">
                  <c:v>9.7812750400641024E-2</c:v>
                </c:pt>
                <c:pt idx="2783">
                  <c:v>9.7812750400641024E-2</c:v>
                </c:pt>
                <c:pt idx="2784">
                  <c:v>-3.5212590144230768E-2</c:v>
                </c:pt>
                <c:pt idx="2785">
                  <c:v>-0.11346279046474358</c:v>
                </c:pt>
                <c:pt idx="2786">
                  <c:v>0.10172526041666667</c:v>
                </c:pt>
                <c:pt idx="2787">
                  <c:v>-0.152587890625</c:v>
                </c:pt>
                <c:pt idx="2788">
                  <c:v>0.49688877203525639</c:v>
                </c:pt>
                <c:pt idx="2789">
                  <c:v>-0.1056377704326923</c:v>
                </c:pt>
                <c:pt idx="2790">
                  <c:v>-0.48123873197115385</c:v>
                </c:pt>
                <c:pt idx="2791">
                  <c:v>-7.0425180288461536E-2</c:v>
                </c:pt>
                <c:pt idx="2792">
                  <c:v>-0.33256335136217946</c:v>
                </c:pt>
                <c:pt idx="2793">
                  <c:v>-0.18388797075320512</c:v>
                </c:pt>
                <c:pt idx="2794">
                  <c:v>-0.25040064102564102</c:v>
                </c:pt>
                <c:pt idx="2795">
                  <c:v>-0.83727714342948723</c:v>
                </c:pt>
                <c:pt idx="2796">
                  <c:v>-0.84118965344551277</c:v>
                </c:pt>
                <c:pt idx="2797">
                  <c:v>0.14867538060897437</c:v>
                </c:pt>
                <c:pt idx="2798">
                  <c:v>0.25431315104166669</c:v>
                </c:pt>
                <c:pt idx="2799">
                  <c:v>5.0862630208333336E-2</c:v>
                </c:pt>
                <c:pt idx="2800">
                  <c:v>0.5242763421474359</c:v>
                </c:pt>
                <c:pt idx="2801">
                  <c:v>-0.79815204326923073</c:v>
                </c:pt>
                <c:pt idx="2802">
                  <c:v>-0.15650040064102563</c:v>
                </c:pt>
                <c:pt idx="2803">
                  <c:v>0.32865084134615385</c:v>
                </c:pt>
                <c:pt idx="2804">
                  <c:v>-0.23083809094551283</c:v>
                </c:pt>
                <c:pt idx="2805">
                  <c:v>-0.24648813100961539</c:v>
                </c:pt>
                <c:pt idx="2806">
                  <c:v>-0.24257562099358973</c:v>
                </c:pt>
                <c:pt idx="2807">
                  <c:v>0.25822566105769229</c:v>
                </c:pt>
                <c:pt idx="2808">
                  <c:v>2.3475060096153848E-2</c:v>
                </c:pt>
                <c:pt idx="2809">
                  <c:v>-0.18388797075320512</c:v>
                </c:pt>
                <c:pt idx="2810">
                  <c:v>-0.3912510016025641</c:v>
                </c:pt>
                <c:pt idx="2811">
                  <c:v>-0.52818885216346156</c:v>
                </c:pt>
                <c:pt idx="2812">
                  <c:v>-0.40298853165064102</c:v>
                </c:pt>
                <c:pt idx="2813">
                  <c:v>-0.12128781049679487</c:v>
                </c:pt>
                <c:pt idx="2814">
                  <c:v>0.1056377704326923</c:v>
                </c:pt>
                <c:pt idx="2815">
                  <c:v>7.4337690304487183E-2</c:v>
                </c:pt>
                <c:pt idx="2816">
                  <c:v>0.21518805088141027</c:v>
                </c:pt>
                <c:pt idx="2817">
                  <c:v>-0.26605068108974361</c:v>
                </c:pt>
                <c:pt idx="2818">
                  <c:v>-0.30517578125</c:v>
                </c:pt>
                <c:pt idx="2819">
                  <c:v>-3.1300080128205128E-2</c:v>
                </c:pt>
                <c:pt idx="2820">
                  <c:v>7.4337690304487183E-2</c:v>
                </c:pt>
                <c:pt idx="2821">
                  <c:v>5.0862630208333336E-2</c:v>
                </c:pt>
                <c:pt idx="2822">
                  <c:v>-0.23083809094551283</c:v>
                </c:pt>
                <c:pt idx="2823">
                  <c:v>0.1056377704326923</c:v>
                </c:pt>
                <c:pt idx="2824">
                  <c:v>-0.15650040064102563</c:v>
                </c:pt>
                <c:pt idx="2825">
                  <c:v>7.4337690304487183E-2</c:v>
                </c:pt>
                <c:pt idx="2826">
                  <c:v>3.1300080128205128E-2</c:v>
                </c:pt>
                <c:pt idx="2827">
                  <c:v>-8.9987730368589744E-2</c:v>
                </c:pt>
                <c:pt idx="2828">
                  <c:v>-0.35603841145833331</c:v>
                </c:pt>
                <c:pt idx="2829">
                  <c:v>-0.10955028044871795</c:v>
                </c:pt>
                <c:pt idx="2830">
                  <c:v>-0.36777594150641024</c:v>
                </c:pt>
                <c:pt idx="2831">
                  <c:v>-0.30126327123397434</c:v>
                </c:pt>
                <c:pt idx="2832">
                  <c:v>0.11346279046474358</c:v>
                </c:pt>
                <c:pt idx="2833">
                  <c:v>2.3475060096153848E-2</c:v>
                </c:pt>
                <c:pt idx="2834">
                  <c:v>5.4775140224358976E-2</c:v>
                </c:pt>
                <c:pt idx="2835">
                  <c:v>0</c:v>
                </c:pt>
                <c:pt idx="2836">
                  <c:v>-0.14476287059294871</c:v>
                </c:pt>
                <c:pt idx="2837">
                  <c:v>-0.31691331129807693</c:v>
                </c:pt>
                <c:pt idx="2838">
                  <c:v>-6.6512670272435903E-2</c:v>
                </c:pt>
                <c:pt idx="2839">
                  <c:v>-0.66121419270833337</c:v>
                </c:pt>
                <c:pt idx="2840">
                  <c:v>-0.23475060096153846</c:v>
                </c:pt>
                <c:pt idx="2841">
                  <c:v>0.43820112179487181</c:v>
                </c:pt>
                <c:pt idx="2842">
                  <c:v>0.29343825120192307</c:v>
                </c:pt>
                <c:pt idx="2843">
                  <c:v>0.1056377704326923</c:v>
                </c:pt>
                <c:pt idx="2844">
                  <c:v>5.0862630208333336E-2</c:v>
                </c:pt>
                <c:pt idx="2845">
                  <c:v>0.49688877203525639</c:v>
                </c:pt>
                <c:pt idx="2846">
                  <c:v>0.25040064102564102</c:v>
                </c:pt>
                <c:pt idx="2847">
                  <c:v>0.34821339142628205</c:v>
                </c:pt>
                <c:pt idx="2848">
                  <c:v>0.24648813100961539</c:v>
                </c:pt>
                <c:pt idx="2849">
                  <c:v>0.26213817107371795</c:v>
                </c:pt>
                <c:pt idx="2850">
                  <c:v>-0.17606295072115385</c:v>
                </c:pt>
                <c:pt idx="2851">
                  <c:v>0.13302534054487181</c:v>
                </c:pt>
                <c:pt idx="2852">
                  <c:v>-0.12520032051282051</c:v>
                </c:pt>
                <c:pt idx="2853">
                  <c:v>0.11737530048076923</c:v>
                </c:pt>
                <c:pt idx="2854">
                  <c:v>-0.20736303084935898</c:v>
                </c:pt>
                <c:pt idx="2855">
                  <c:v>9.7812750400641024E-2</c:v>
                </c:pt>
                <c:pt idx="2856">
                  <c:v>-3.912510016025641E-3</c:v>
                </c:pt>
                <c:pt idx="2857">
                  <c:v>-0.22301307091346154</c:v>
                </c:pt>
                <c:pt idx="2858">
                  <c:v>-0.29343825120192307</c:v>
                </c:pt>
                <c:pt idx="2859">
                  <c:v>8.6075220352564097E-2</c:v>
                </c:pt>
                <c:pt idx="2860">
                  <c:v>0.14476287059294871</c:v>
                </c:pt>
                <c:pt idx="2861">
                  <c:v>0.37560096153846156</c:v>
                </c:pt>
                <c:pt idx="2862">
                  <c:v>0.74337690304487181</c:v>
                </c:pt>
                <c:pt idx="2863">
                  <c:v>1.9562550080128204E-2</c:v>
                </c:pt>
                <c:pt idx="2864">
                  <c:v>0.78250200320512819</c:v>
                </c:pt>
                <c:pt idx="2865">
                  <c:v>0.58687650240384615</c:v>
                </c:pt>
                <c:pt idx="2866">
                  <c:v>0.59078901241987181</c:v>
                </c:pt>
                <c:pt idx="2867">
                  <c:v>0.59861403245192313</c:v>
                </c:pt>
                <c:pt idx="2868">
                  <c:v>0.58296399238782048</c:v>
                </c:pt>
                <c:pt idx="2869">
                  <c:v>0.58296399238782048</c:v>
                </c:pt>
                <c:pt idx="2870">
                  <c:v>0.58687650240384615</c:v>
                </c:pt>
                <c:pt idx="2871">
                  <c:v>0.58687650240384615</c:v>
                </c:pt>
                <c:pt idx="2872">
                  <c:v>0.58687650240384615</c:v>
                </c:pt>
                <c:pt idx="2873">
                  <c:v>0.59470152243589747</c:v>
                </c:pt>
                <c:pt idx="2874">
                  <c:v>0.58687650240384615</c:v>
                </c:pt>
                <c:pt idx="2875">
                  <c:v>0.59470152243589747</c:v>
                </c:pt>
                <c:pt idx="2876">
                  <c:v>0.58687650240384615</c:v>
                </c:pt>
                <c:pt idx="2877">
                  <c:v>0.58296399238782048</c:v>
                </c:pt>
              </c:numCache>
            </c:numRef>
          </c:xVal>
          <c:yVal>
            <c:numRef>
              <c:f>'X Accel'!$A$4075:$A$6952</c:f>
              <c:numCache>
                <c:formatCode>General</c:formatCode>
                <c:ptCount val="2878"/>
                <c:pt idx="0">
                  <c:v>73520.032094325172</c:v>
                </c:pt>
                <c:pt idx="1">
                  <c:v>73217.479545132344</c:v>
                </c:pt>
                <c:pt idx="2">
                  <c:v>73157.585557055063</c:v>
                </c:pt>
                <c:pt idx="3">
                  <c:v>73097.765184360018</c:v>
                </c:pt>
                <c:pt idx="4">
                  <c:v>73038.018296294613</c:v>
                </c:pt>
                <c:pt idx="5">
                  <c:v>72978.344762320048</c:v>
                </c:pt>
                <c:pt idx="6">
                  <c:v>72918.744452141997</c:v>
                </c:pt>
                <c:pt idx="7">
                  <c:v>72859.217235631062</c:v>
                </c:pt>
                <c:pt idx="8">
                  <c:v>72799.762982890068</c:v>
                </c:pt>
                <c:pt idx="9">
                  <c:v>72740.381564241776</c:v>
                </c:pt>
                <c:pt idx="10">
                  <c:v>72681.072850180048</c:v>
                </c:pt>
                <c:pt idx="11">
                  <c:v>72621.836711455398</c:v>
                </c:pt>
                <c:pt idx="12">
                  <c:v>72562.673019013819</c:v>
                </c:pt>
                <c:pt idx="13">
                  <c:v>72503.581644002974</c:v>
                </c:pt>
                <c:pt idx="14">
                  <c:v>72444.562457784399</c:v>
                </c:pt>
                <c:pt idx="15">
                  <c:v>72385.615331915105</c:v>
                </c:pt>
                <c:pt idx="16">
                  <c:v>72326.740138190435</c:v>
                </c:pt>
                <c:pt idx="17">
                  <c:v>72267.936748613502</c:v>
                </c:pt>
                <c:pt idx="18">
                  <c:v>72209.20503534624</c:v>
                </c:pt>
                <c:pt idx="19">
                  <c:v>72150.544870813348</c:v>
                </c:pt>
                <c:pt idx="20">
                  <c:v>72091.956127635029</c:v>
                </c:pt>
                <c:pt idx="21">
                  <c:v>72033.438678614839</c:v>
                </c:pt>
                <c:pt idx="22">
                  <c:v>71974.992396800691</c:v>
                </c:pt>
                <c:pt idx="23">
                  <c:v>71916.61715539328</c:v>
                </c:pt>
                <c:pt idx="24">
                  <c:v>71858.312827862159</c:v>
                </c:pt>
                <c:pt idx="25">
                  <c:v>71800.079287866261</c:v>
                </c:pt>
                <c:pt idx="26">
                  <c:v>71741.916409253972</c:v>
                </c:pt>
                <c:pt idx="27">
                  <c:v>71683.82406606921</c:v>
                </c:pt>
                <c:pt idx="28">
                  <c:v>71625.802132606375</c:v>
                </c:pt>
                <c:pt idx="29">
                  <c:v>71567.850483306524</c:v>
                </c:pt>
                <c:pt idx="30">
                  <c:v>71509.968992885711</c:v>
                </c:pt>
                <c:pt idx="31">
                  <c:v>71452.157536194369</c:v>
                </c:pt>
                <c:pt idx="32">
                  <c:v>71394.415988364024</c:v>
                </c:pt>
                <c:pt idx="33">
                  <c:v>71336.744224654511</c:v>
                </c:pt>
                <c:pt idx="34">
                  <c:v>71279.142120576187</c:v>
                </c:pt>
                <c:pt idx="35">
                  <c:v>71221.609551841029</c:v>
                </c:pt>
                <c:pt idx="36">
                  <c:v>71164.146394356561</c:v>
                </c:pt>
                <c:pt idx="37">
                  <c:v>71106.752524207506</c:v>
                </c:pt>
                <c:pt idx="38">
                  <c:v>71049.427817753545</c:v>
                </c:pt>
                <c:pt idx="39">
                  <c:v>70992.17215147044</c:v>
                </c:pt>
                <c:pt idx="40">
                  <c:v>70934.985402121136</c:v>
                </c:pt>
                <c:pt idx="41">
                  <c:v>70877.867446603006</c:v>
                </c:pt>
                <c:pt idx="42">
                  <c:v>70820.818162039504</c:v>
                </c:pt>
                <c:pt idx="43">
                  <c:v>70763.837425792386</c:v>
                </c:pt>
                <c:pt idx="44">
                  <c:v>70706.925115363949</c:v>
                </c:pt>
                <c:pt idx="45">
                  <c:v>70650.081108519196</c:v>
                </c:pt>
                <c:pt idx="46">
                  <c:v>70593.30528315148</c:v>
                </c:pt>
                <c:pt idx="47">
                  <c:v>70536.597517429094</c:v>
                </c:pt>
                <c:pt idx="48">
                  <c:v>70479.957689679213</c:v>
                </c:pt>
                <c:pt idx="49">
                  <c:v>70423.385678448976</c:v>
                </c:pt>
                <c:pt idx="50">
                  <c:v>70366.881362474931</c:v>
                </c:pt>
                <c:pt idx="51">
                  <c:v>70310.444620683033</c:v>
                </c:pt>
                <c:pt idx="52">
                  <c:v>70254.075332249777</c:v>
                </c:pt>
                <c:pt idx="53">
                  <c:v>70197.773376473851</c:v>
                </c:pt>
                <c:pt idx="54">
                  <c:v>70141.538632928918</c:v>
                </c:pt>
                <c:pt idx="55">
                  <c:v>70085.370981353597</c:v>
                </c:pt>
                <c:pt idx="56">
                  <c:v>70029.270301675933</c:v>
                </c:pt>
                <c:pt idx="57">
                  <c:v>69973.23647403784</c:v>
                </c:pt>
                <c:pt idx="58">
                  <c:v>69917.269378770608</c:v>
                </c:pt>
                <c:pt idx="59">
                  <c:v>69861.36889641943</c:v>
                </c:pt>
                <c:pt idx="60">
                  <c:v>69805.534907700581</c:v>
                </c:pt>
                <c:pt idx="61">
                  <c:v>69749.767293586934</c:v>
                </c:pt>
                <c:pt idx="62">
                  <c:v>69694.065935179708</c:v>
                </c:pt>
                <c:pt idx="63">
                  <c:v>69638.430713800073</c:v>
                </c:pt>
                <c:pt idx="64">
                  <c:v>69582.861510983057</c:v>
                </c:pt>
                <c:pt idx="65">
                  <c:v>69527.35820845922</c:v>
                </c:pt>
                <c:pt idx="66">
                  <c:v>69471.920688142432</c:v>
                </c:pt>
                <c:pt idx="67">
                  <c:v>69416.548832166533</c:v>
                </c:pt>
                <c:pt idx="68">
                  <c:v>69361.242522811997</c:v>
                </c:pt>
                <c:pt idx="69">
                  <c:v>69306.001642609815</c:v>
                </c:pt>
                <c:pt idx="70">
                  <c:v>69250.826074237644</c:v>
                </c:pt>
                <c:pt idx="71">
                  <c:v>69195.715700641973</c:v>
                </c:pt>
                <c:pt idx="72">
                  <c:v>69140.670404885372</c:v>
                </c:pt>
                <c:pt idx="73">
                  <c:v>69085.6900702321</c:v>
                </c:pt>
                <c:pt idx="74">
                  <c:v>69030.77458024575</c:v>
                </c:pt>
                <c:pt idx="75">
                  <c:v>68975.923818575509</c:v>
                </c:pt>
                <c:pt idx="76">
                  <c:v>68921.137669059957</c:v>
                </c:pt>
                <c:pt idx="77">
                  <c:v>68866.416015812647</c:v>
                </c:pt>
                <c:pt idx="78">
                  <c:v>68811.758743050988</c:v>
                </c:pt>
                <c:pt idx="79">
                  <c:v>68757.165735304035</c:v>
                </c:pt>
                <c:pt idx="80">
                  <c:v>68702.636877161916</c:v>
                </c:pt>
                <c:pt idx="81">
                  <c:v>68648.172053477523</c:v>
                </c:pt>
                <c:pt idx="82">
                  <c:v>68593.771149317588</c:v>
                </c:pt>
                <c:pt idx="83">
                  <c:v>68539.434049913834</c:v>
                </c:pt>
                <c:pt idx="84">
                  <c:v>68485.160640656832</c:v>
                </c:pt>
                <c:pt idx="85">
                  <c:v>68430.950807181594</c:v>
                </c:pt>
                <c:pt idx="86">
                  <c:v>68376.804435281956</c:v>
                </c:pt>
                <c:pt idx="87">
                  <c:v>68322.721410996193</c:v>
                </c:pt>
                <c:pt idx="88">
                  <c:v>68268.70162046644</c:v>
                </c:pt>
                <c:pt idx="89">
                  <c:v>68214.744950109802</c:v>
                </c:pt>
                <c:pt idx="90">
                  <c:v>68160.851286483914</c:v>
                </c:pt>
                <c:pt idx="91">
                  <c:v>68107.020516360266</c:v>
                </c:pt>
                <c:pt idx="92">
                  <c:v>68053.252526711978</c:v>
                </c:pt>
                <c:pt idx="93">
                  <c:v>67999.547204652714</c:v>
                </c:pt>
                <c:pt idx="94">
                  <c:v>67945.904437546676</c:v>
                </c:pt>
                <c:pt idx="95">
                  <c:v>67892.32411290468</c:v>
                </c:pt>
                <c:pt idx="96">
                  <c:v>67838.80611845752</c:v>
                </c:pt>
                <c:pt idx="97">
                  <c:v>67785.35034211319</c:v>
                </c:pt>
                <c:pt idx="98">
                  <c:v>67731.956671938562</c:v>
                </c:pt>
                <c:pt idx="99">
                  <c:v>67678.624996244878</c:v>
                </c:pt>
                <c:pt idx="100">
                  <c:v>67625.355203502302</c:v>
                </c:pt>
                <c:pt idx="101">
                  <c:v>67572.147182388697</c:v>
                </c:pt>
                <c:pt idx="102">
                  <c:v>67519.000821716356</c:v>
                </c:pt>
                <c:pt idx="103">
                  <c:v>67465.916010572575</c:v>
                </c:pt>
                <c:pt idx="104">
                  <c:v>67412.89263815459</c:v>
                </c:pt>
                <c:pt idx="105">
                  <c:v>67359.930593861282</c:v>
                </c:pt>
                <c:pt idx="106">
                  <c:v>67307.029767335946</c:v>
                </c:pt>
                <c:pt idx="107">
                  <c:v>67254.190048362434</c:v>
                </c:pt>
                <c:pt idx="108">
                  <c:v>67201.411326883419</c:v>
                </c:pt>
                <c:pt idx="109">
                  <c:v>67148.693493079903</c:v>
                </c:pt>
                <c:pt idx="110">
                  <c:v>67096.03643732841</c:v>
                </c:pt>
                <c:pt idx="111">
                  <c:v>67043.440050139878</c:v>
                </c:pt>
                <c:pt idx="112">
                  <c:v>66990.904222239144</c:v>
                </c:pt>
                <c:pt idx="113">
                  <c:v>66938.428844552604</c:v>
                </c:pt>
                <c:pt idx="114">
                  <c:v>66886.01380813506</c:v>
                </c:pt>
                <c:pt idx="115">
                  <c:v>66833.659004322297</c:v>
                </c:pt>
                <c:pt idx="116">
                  <c:v>66781.3643245235</c:v>
                </c:pt>
                <c:pt idx="117">
                  <c:v>66729.129660441089</c:v>
                </c:pt>
                <c:pt idx="118">
                  <c:v>66676.954903869162</c:v>
                </c:pt>
                <c:pt idx="119">
                  <c:v>66624.839946827895</c:v>
                </c:pt>
                <c:pt idx="120">
                  <c:v>66572.784681539095</c:v>
                </c:pt>
                <c:pt idx="121">
                  <c:v>66520.789000413992</c:v>
                </c:pt>
                <c:pt idx="122">
                  <c:v>66468.852795973784</c:v>
                </c:pt>
                <c:pt idx="123">
                  <c:v>66416.975961008546</c:v>
                </c:pt>
                <c:pt idx="124">
                  <c:v>66365.158388412194</c:v>
                </c:pt>
                <c:pt idx="125">
                  <c:v>66313.399971384191</c:v>
                </c:pt>
                <c:pt idx="126">
                  <c:v>66261.700603160629</c:v>
                </c:pt>
                <c:pt idx="127">
                  <c:v>66210.060177258696</c:v>
                </c:pt>
                <c:pt idx="128">
                  <c:v>66158.478587336096</c:v>
                </c:pt>
                <c:pt idx="129">
                  <c:v>66106.955727264387</c:v>
                </c:pt>
                <c:pt idx="130">
                  <c:v>66055.491491043475</c:v>
                </c:pt>
                <c:pt idx="131">
                  <c:v>66004.085772905411</c:v>
                </c:pt>
                <c:pt idx="132">
                  <c:v>65952.738467271702</c:v>
                </c:pt>
                <c:pt idx="133">
                  <c:v>65901.449468686042</c:v>
                </c:pt>
                <c:pt idx="134">
                  <c:v>65850.218671930401</c:v>
                </c:pt>
                <c:pt idx="135">
                  <c:v>65799.045971921209</c:v>
                </c:pt>
                <c:pt idx="136">
                  <c:v>65747.931263800958</c:v>
                </c:pt>
                <c:pt idx="137">
                  <c:v>65696.874442877117</c:v>
                </c:pt>
                <c:pt idx="138">
                  <c:v>65645.875404609935</c:v>
                </c:pt>
                <c:pt idx="139">
                  <c:v>65594.934044667345</c:v>
                </c:pt>
                <c:pt idx="140">
                  <c:v>65544.050258894553</c:v>
                </c:pt>
                <c:pt idx="141">
                  <c:v>65493.223943320023</c:v>
                </c:pt>
                <c:pt idx="142">
                  <c:v>65442.454994124986</c:v>
                </c:pt>
                <c:pt idx="143">
                  <c:v>65391.743307698423</c:v>
                </c:pt>
                <c:pt idx="144">
                  <c:v>65341.088780618731</c:v>
                </c:pt>
                <c:pt idx="145">
                  <c:v>65290.4913095804</c:v>
                </c:pt>
                <c:pt idx="146">
                  <c:v>65239.950791534553</c:v>
                </c:pt>
                <c:pt idx="147">
                  <c:v>65189.467123536182</c:v>
                </c:pt>
                <c:pt idx="148">
                  <c:v>65139.040202890799</c:v>
                </c:pt>
                <c:pt idx="149">
                  <c:v>65088.669927050571</c:v>
                </c:pt>
                <c:pt idx="150">
                  <c:v>65038.356193602063</c:v>
                </c:pt>
                <c:pt idx="151">
                  <c:v>64988.098900400728</c:v>
                </c:pt>
                <c:pt idx="152">
                  <c:v>64937.897945387536</c:v>
                </c:pt>
                <c:pt idx="153">
                  <c:v>64887.753226711204</c:v>
                </c:pt>
                <c:pt idx="154">
                  <c:v>64837.664642734315</c:v>
                </c:pt>
                <c:pt idx="155">
                  <c:v>64787.632091978325</c:v>
                </c:pt>
                <c:pt idx="156">
                  <c:v>64737.655473080762</c:v>
                </c:pt>
                <c:pt idx="157">
                  <c:v>64687.734684935815</c:v>
                </c:pt>
                <c:pt idx="158">
                  <c:v>64637.869626584281</c:v>
                </c:pt>
                <c:pt idx="159">
                  <c:v>64588.060197231964</c:v>
                </c:pt>
                <c:pt idx="160">
                  <c:v>64538.306296255738</c:v>
                </c:pt>
                <c:pt idx="161">
                  <c:v>64488.607823234117</c:v>
                </c:pt>
                <c:pt idx="162">
                  <c:v>64438.964677892262</c:v>
                </c:pt>
                <c:pt idx="163">
                  <c:v>64389.376760144754</c:v>
                </c:pt>
                <c:pt idx="164">
                  <c:v>64339.843970101698</c:v>
                </c:pt>
                <c:pt idx="165">
                  <c:v>64290.366207989282</c:v>
                </c:pt>
                <c:pt idx="166">
                  <c:v>64240.943374259805</c:v>
                </c:pt>
                <c:pt idx="167">
                  <c:v>64191.575369530496</c:v>
                </c:pt>
                <c:pt idx="168">
                  <c:v>64142.262094559155</c:v>
                </c:pt>
                <c:pt idx="169">
                  <c:v>64093.003450317432</c:v>
                </c:pt>
                <c:pt idx="170">
                  <c:v>64043.799337923614</c:v>
                </c:pt>
                <c:pt idx="171">
                  <c:v>63994.649658697621</c:v>
                </c:pt>
                <c:pt idx="172">
                  <c:v>63945.554314063265</c:v>
                </c:pt>
                <c:pt idx="173">
                  <c:v>63896.513205719311</c:v>
                </c:pt>
                <c:pt idx="174">
                  <c:v>63847.526235480604</c:v>
                </c:pt>
                <c:pt idx="175">
                  <c:v>63798.593305308656</c:v>
                </c:pt>
                <c:pt idx="176">
                  <c:v>63749.714317384925</c:v>
                </c:pt>
                <c:pt idx="177">
                  <c:v>63700.889174006988</c:v>
                </c:pt>
                <c:pt idx="178">
                  <c:v>63652.1177777107</c:v>
                </c:pt>
                <c:pt idx="179">
                  <c:v>63603.400031203018</c:v>
                </c:pt>
                <c:pt idx="180">
                  <c:v>63554.735837270309</c:v>
                </c:pt>
                <c:pt idx="181">
                  <c:v>63506.125098918936</c:v>
                </c:pt>
                <c:pt idx="182">
                  <c:v>63457.567719387429</c:v>
                </c:pt>
                <c:pt idx="183">
                  <c:v>63409.063601999871</c:v>
                </c:pt>
                <c:pt idx="184">
                  <c:v>63360.612650306422</c:v>
                </c:pt>
                <c:pt idx="185">
                  <c:v>63312.21476796722</c:v>
                </c:pt>
                <c:pt idx="186">
                  <c:v>63263.869858880716</c:v>
                </c:pt>
                <c:pt idx="187">
                  <c:v>63215.577827073663</c:v>
                </c:pt>
                <c:pt idx="188">
                  <c:v>63167.338576731687</c:v>
                </c:pt>
                <c:pt idx="189">
                  <c:v>63119.152012242033</c:v>
                </c:pt>
                <c:pt idx="190">
                  <c:v>63071.018038144728</c:v>
                </c:pt>
                <c:pt idx="191">
                  <c:v>63022.936559132548</c:v>
                </c:pt>
                <c:pt idx="192">
                  <c:v>62974.907480112102</c:v>
                </c:pt>
                <c:pt idx="193">
                  <c:v>62926.930706106134</c:v>
                </c:pt>
                <c:pt idx="194">
                  <c:v>62879.006142338985</c:v>
                </c:pt>
                <c:pt idx="195">
                  <c:v>62831.133694175565</c:v>
                </c:pt>
                <c:pt idx="196">
                  <c:v>62783.313267188511</c:v>
                </c:pt>
                <c:pt idx="197">
                  <c:v>62735.544767054329</c:v>
                </c:pt>
                <c:pt idx="198">
                  <c:v>62687.828099700069</c:v>
                </c:pt>
                <c:pt idx="199">
                  <c:v>62640.163171119973</c:v>
                </c:pt>
                <c:pt idx="200">
                  <c:v>62592.549887577145</c:v>
                </c:pt>
                <c:pt idx="201">
                  <c:v>62544.988155414096</c:v>
                </c:pt>
                <c:pt idx="202">
                  <c:v>62497.477881223895</c:v>
                </c:pt>
                <c:pt idx="203">
                  <c:v>62450.018971666796</c:v>
                </c:pt>
                <c:pt idx="204">
                  <c:v>62402.611333641362</c:v>
                </c:pt>
                <c:pt idx="205">
                  <c:v>62355.254874211125</c:v>
                </c:pt>
                <c:pt idx="206">
                  <c:v>62307.949500525167</c:v>
                </c:pt>
                <c:pt idx="207">
                  <c:v>62260.695120038079</c:v>
                </c:pt>
                <c:pt idx="208">
                  <c:v>62213.491640216671</c:v>
                </c:pt>
                <c:pt idx="209">
                  <c:v>62166.338968790493</c:v>
                </c:pt>
                <c:pt idx="210">
                  <c:v>62119.237013629638</c:v>
                </c:pt>
                <c:pt idx="211">
                  <c:v>62072.185682750824</c:v>
                </c:pt>
                <c:pt idx="212">
                  <c:v>62025.18488434187</c:v>
                </c:pt>
                <c:pt idx="213">
                  <c:v>61978.234526780019</c:v>
                </c:pt>
                <c:pt idx="214">
                  <c:v>61931.334518595257</c:v>
                </c:pt>
                <c:pt idx="215">
                  <c:v>61884.484768421447</c:v>
                </c:pt>
                <c:pt idx="216">
                  <c:v>61837.685185155184</c:v>
                </c:pt>
                <c:pt idx="217">
                  <c:v>61790.935677772512</c:v>
                </c:pt>
                <c:pt idx="218">
                  <c:v>61744.236155463324</c:v>
                </c:pt>
                <c:pt idx="219">
                  <c:v>61697.586527564155</c:v>
                </c:pt>
                <c:pt idx="220">
                  <c:v>61650.986703539864</c:v>
                </c:pt>
                <c:pt idx="221">
                  <c:v>61604.436593087485</c:v>
                </c:pt>
                <c:pt idx="222">
                  <c:v>61557.936106014051</c:v>
                </c:pt>
                <c:pt idx="223">
                  <c:v>61511.485152285444</c:v>
                </c:pt>
                <c:pt idx="224">
                  <c:v>61465.083642032543</c:v>
                </c:pt>
                <c:pt idx="225">
                  <c:v>61418.731485600067</c:v>
                </c:pt>
                <c:pt idx="226">
                  <c:v>61372.428593424389</c:v>
                </c:pt>
                <c:pt idx="227">
                  <c:v>61326.174876106874</c:v>
                </c:pt>
                <c:pt idx="228">
                  <c:v>61279.970244474949</c:v>
                </c:pt>
                <c:pt idx="229">
                  <c:v>61233.814609459921</c:v>
                </c:pt>
                <c:pt idx="230">
                  <c:v>61187.707882151961</c:v>
                </c:pt>
                <c:pt idx="231">
                  <c:v>61141.649973818436</c:v>
                </c:pt>
                <c:pt idx="232">
                  <c:v>61095.640795891697</c:v>
                </c:pt>
                <c:pt idx="233">
                  <c:v>61049.680259944616</c:v>
                </c:pt>
                <c:pt idx="234">
                  <c:v>61003.768277739495</c:v>
                </c:pt>
                <c:pt idx="235">
                  <c:v>60957.904761130289</c:v>
                </c:pt>
                <c:pt idx="236">
                  <c:v>60912.089622215339</c:v>
                </c:pt>
                <c:pt idx="237">
                  <c:v>60866.322773215223</c:v>
                </c:pt>
                <c:pt idx="238">
                  <c:v>60820.604126466591</c:v>
                </c:pt>
                <c:pt idx="239">
                  <c:v>60774.93359453218</c:v>
                </c:pt>
                <c:pt idx="240">
                  <c:v>60729.311090121373</c:v>
                </c:pt>
                <c:pt idx="241">
                  <c:v>60683.736526047425</c:v>
                </c:pt>
                <c:pt idx="242">
                  <c:v>60638.209815300783</c:v>
                </c:pt>
                <c:pt idx="243">
                  <c:v>60592.730871097978</c:v>
                </c:pt>
                <c:pt idx="244">
                  <c:v>60547.299606728862</c:v>
                </c:pt>
                <c:pt idx="245">
                  <c:v>60501.915935654375</c:v>
                </c:pt>
                <c:pt idx="246">
                  <c:v>60456.57977154931</c:v>
                </c:pt>
                <c:pt idx="247">
                  <c:v>60411.291028155669</c:v>
                </c:pt>
                <c:pt idx="248">
                  <c:v>60366.04961945377</c:v>
                </c:pt>
                <c:pt idx="249">
                  <c:v>60320.855459533894</c:v>
                </c:pt>
                <c:pt idx="250">
                  <c:v>60275.708462657429</c:v>
                </c:pt>
                <c:pt idx="251">
                  <c:v>60230.608543220165</c:v>
                </c:pt>
                <c:pt idx="252">
                  <c:v>60185.555615788995</c:v>
                </c:pt>
                <c:pt idx="253">
                  <c:v>60140.54959511412</c:v>
                </c:pt>
                <c:pt idx="254">
                  <c:v>60095.590396055704</c:v>
                </c:pt>
                <c:pt idx="255">
                  <c:v>60050.677933651132</c:v>
                </c:pt>
                <c:pt idx="256">
                  <c:v>60005.812123059986</c:v>
                </c:pt>
                <c:pt idx="257">
                  <c:v>59960.992879643476</c:v>
                </c:pt>
                <c:pt idx="258">
                  <c:v>59916.220118915575</c:v>
                </c:pt>
                <c:pt idx="259">
                  <c:v>59871.493756481905</c:v>
                </c:pt>
                <c:pt idx="260">
                  <c:v>59826.813708192516</c:v>
                </c:pt>
                <c:pt idx="261">
                  <c:v>59782.179889958526</c:v>
                </c:pt>
                <c:pt idx="262">
                  <c:v>59737.592217898826</c:v>
                </c:pt>
                <c:pt idx="263">
                  <c:v>59693.050608285062</c:v>
                </c:pt>
                <c:pt idx="264">
                  <c:v>59648.554977529398</c:v>
                </c:pt>
                <c:pt idx="265">
                  <c:v>59604.105242190657</c:v>
                </c:pt>
                <c:pt idx="266">
                  <c:v>59559.70131898042</c:v>
                </c:pt>
                <c:pt idx="267">
                  <c:v>59515.343124775238</c:v>
                </c:pt>
                <c:pt idx="268">
                  <c:v>59471.030576610523</c:v>
                </c:pt>
                <c:pt idx="269">
                  <c:v>59426.763591662231</c:v>
                </c:pt>
                <c:pt idx="270">
                  <c:v>59382.542087234629</c:v>
                </c:pt>
                <c:pt idx="271">
                  <c:v>59338.365980796952</c:v>
                </c:pt>
                <c:pt idx="272">
                  <c:v>59294.235190013984</c:v>
                </c:pt>
                <c:pt idx="273">
                  <c:v>59250.149632629917</c:v>
                </c:pt>
                <c:pt idx="274">
                  <c:v>59206.109226602814</c:v>
                </c:pt>
                <c:pt idx="275">
                  <c:v>59162.113889970176</c:v>
                </c:pt>
                <c:pt idx="276">
                  <c:v>59118.163540989452</c:v>
                </c:pt>
                <c:pt idx="277">
                  <c:v>59074.258098040315</c:v>
                </c:pt>
                <c:pt idx="278">
                  <c:v>59030.397479655192</c:v>
                </c:pt>
                <c:pt idx="279">
                  <c:v>58986.581604507024</c:v>
                </c:pt>
                <c:pt idx="280">
                  <c:v>58942.810391409315</c:v>
                </c:pt>
                <c:pt idx="281">
                  <c:v>58899.083759371082</c:v>
                </c:pt>
                <c:pt idx="282">
                  <c:v>58855.401627486885</c:v>
                </c:pt>
                <c:pt idx="283">
                  <c:v>58811.763915046817</c:v>
                </c:pt>
                <c:pt idx="284">
                  <c:v>58768.17054149371</c:v>
                </c:pt>
                <c:pt idx="285">
                  <c:v>58724.621426349855</c:v>
                </c:pt>
                <c:pt idx="286">
                  <c:v>58681.116489388041</c:v>
                </c:pt>
                <c:pt idx="287">
                  <c:v>58637.655650442175</c:v>
                </c:pt>
                <c:pt idx="288">
                  <c:v>58594.238829529451</c:v>
                </c:pt>
                <c:pt idx="289">
                  <c:v>58550.865946825943</c:v>
                </c:pt>
                <c:pt idx="290">
                  <c:v>58507.536922642154</c:v>
                </c:pt>
                <c:pt idx="291">
                  <c:v>58464.251677441323</c:v>
                </c:pt>
                <c:pt idx="292">
                  <c:v>58421.010131808915</c:v>
                </c:pt>
                <c:pt idx="293">
                  <c:v>58377.812206513692</c:v>
                </c:pt>
                <c:pt idx="294">
                  <c:v>58334.657822440509</c:v>
                </c:pt>
                <c:pt idx="295">
                  <c:v>58291.546900614754</c:v>
                </c:pt>
                <c:pt idx="296">
                  <c:v>58248.479362281789</c:v>
                </c:pt>
                <c:pt idx="297">
                  <c:v>58205.455128729751</c:v>
                </c:pt>
                <c:pt idx="298">
                  <c:v>58162.474121454514</c:v>
                </c:pt>
                <c:pt idx="299">
                  <c:v>58119.536262098598</c:v>
                </c:pt>
                <c:pt idx="300">
                  <c:v>58076.641472402298</c:v>
                </c:pt>
                <c:pt idx="301">
                  <c:v>58033.789674319749</c:v>
                </c:pt>
                <c:pt idx="302">
                  <c:v>57990.980789878427</c:v>
                </c:pt>
                <c:pt idx="303">
                  <c:v>57948.214741313554</c:v>
                </c:pt>
                <c:pt idx="304">
                  <c:v>57905.491450964204</c:v>
                </c:pt>
                <c:pt idx="305">
                  <c:v>57862.810841328341</c:v>
                </c:pt>
                <c:pt idx="306">
                  <c:v>57820.172835032237</c:v>
                </c:pt>
                <c:pt idx="307">
                  <c:v>57777.577354891568</c:v>
                </c:pt>
                <c:pt idx="308">
                  <c:v>57735.024323783131</c:v>
                </c:pt>
                <c:pt idx="309">
                  <c:v>57692.513664828119</c:v>
                </c:pt>
                <c:pt idx="310">
                  <c:v>57650.045301227168</c:v>
                </c:pt>
                <c:pt idx="311">
                  <c:v>57607.619156309222</c:v>
                </c:pt>
                <c:pt idx="312">
                  <c:v>57565.235153592635</c:v>
                </c:pt>
                <c:pt idx="313">
                  <c:v>57522.893216742428</c:v>
                </c:pt>
                <c:pt idx="314">
                  <c:v>57480.593269521356</c:v>
                </c:pt>
                <c:pt idx="315">
                  <c:v>57438.335235844956</c:v>
                </c:pt>
                <c:pt idx="316">
                  <c:v>57396.11903981206</c:v>
                </c:pt>
                <c:pt idx="317">
                  <c:v>57353.944605613149</c:v>
                </c:pt>
                <c:pt idx="318">
                  <c:v>57311.811857585359</c:v>
                </c:pt>
                <c:pt idx="319">
                  <c:v>57269.720720267454</c:v>
                </c:pt>
                <c:pt idx="320">
                  <c:v>57227.671118253202</c:v>
                </c:pt>
                <c:pt idx="321">
                  <c:v>57185.662976325781</c:v>
                </c:pt>
                <c:pt idx="322">
                  <c:v>57143.696219439444</c:v>
                </c:pt>
                <c:pt idx="323">
                  <c:v>57101.770772615673</c:v>
                </c:pt>
                <c:pt idx="324">
                  <c:v>57059.886561047038</c:v>
                </c:pt>
                <c:pt idx="325">
                  <c:v>57018.043510097181</c:v>
                </c:pt>
                <c:pt idx="326">
                  <c:v>56976.241545221397</c:v>
                </c:pt>
                <c:pt idx="327">
                  <c:v>56934.480592058309</c:v>
                </c:pt>
                <c:pt idx="328">
                  <c:v>56892.760576350389</c:v>
                </c:pt>
                <c:pt idx="329">
                  <c:v>56851.081424011209</c:v>
                </c:pt>
                <c:pt idx="330">
                  <c:v>56809.443061064325</c:v>
                </c:pt>
                <c:pt idx="331">
                  <c:v>56767.845413679926</c:v>
                </c:pt>
                <c:pt idx="332">
                  <c:v>56726.288408193199</c:v>
                </c:pt>
                <c:pt idx="333">
                  <c:v>56684.771971037066</c:v>
                </c:pt>
                <c:pt idx="334">
                  <c:v>56643.296028827783</c:v>
                </c:pt>
                <c:pt idx="335">
                  <c:v>56601.860508261016</c:v>
                </c:pt>
                <c:pt idx="336">
                  <c:v>56560.465336215762</c:v>
                </c:pt>
                <c:pt idx="337">
                  <c:v>56519.110439711534</c:v>
                </c:pt>
                <c:pt idx="338">
                  <c:v>56477.795745883937</c:v>
                </c:pt>
                <c:pt idx="339">
                  <c:v>56436.521182009128</c:v>
                </c:pt>
                <c:pt idx="340">
                  <c:v>56395.286675516007</c:v>
                </c:pt>
                <c:pt idx="341">
                  <c:v>56354.092153943464</c:v>
                </c:pt>
                <c:pt idx="342">
                  <c:v>56312.93754500147</c:v>
                </c:pt>
                <c:pt idx="343">
                  <c:v>56271.822776497764</c:v>
                </c:pt>
                <c:pt idx="344">
                  <c:v>56230.74777641728</c:v>
                </c:pt>
                <c:pt idx="345">
                  <c:v>56189.712472854932</c:v>
                </c:pt>
                <c:pt idx="346">
                  <c:v>56148.716794040061</c:v>
                </c:pt>
                <c:pt idx="347">
                  <c:v>56107.760668330331</c:v>
                </c:pt>
                <c:pt idx="348">
                  <c:v>56066.84402429725</c:v>
                </c:pt>
                <c:pt idx="349">
                  <c:v>56025.966790512342</c:v>
                </c:pt>
                <c:pt idx="350">
                  <c:v>55985.128895791524</c:v>
                </c:pt>
                <c:pt idx="351">
                  <c:v>55944.330269048478</c:v>
                </c:pt>
                <c:pt idx="352">
                  <c:v>55903.570839325213</c:v>
                </c:pt>
                <c:pt idx="353">
                  <c:v>55862.850535816491</c:v>
                </c:pt>
                <c:pt idx="354">
                  <c:v>55822.169287814824</c:v>
                </c:pt>
                <c:pt idx="355">
                  <c:v>55781.527024796043</c:v>
                </c:pt>
                <c:pt idx="356">
                  <c:v>55740.923676352068</c:v>
                </c:pt>
                <c:pt idx="357">
                  <c:v>55700.359172190911</c:v>
                </c:pt>
                <c:pt idx="358">
                  <c:v>55659.833442155024</c:v>
                </c:pt>
                <c:pt idx="359">
                  <c:v>55619.346416276254</c:v>
                </c:pt>
                <c:pt idx="360">
                  <c:v>55578.898024610913</c:v>
                </c:pt>
                <c:pt idx="361">
                  <c:v>55538.488197478022</c:v>
                </c:pt>
                <c:pt idx="362">
                  <c:v>55498.116865233293</c:v>
                </c:pt>
                <c:pt idx="363">
                  <c:v>55457.783958409615</c:v>
                </c:pt>
                <c:pt idx="364">
                  <c:v>55417.489407631532</c:v>
                </c:pt>
                <c:pt idx="365">
                  <c:v>55377.233143700811</c:v>
                </c:pt>
                <c:pt idx="366">
                  <c:v>55337.015097559706</c:v>
                </c:pt>
                <c:pt idx="367">
                  <c:v>55296.835200229951</c:v>
                </c:pt>
                <c:pt idx="368">
                  <c:v>55256.693382873782</c:v>
                </c:pt>
                <c:pt idx="369">
                  <c:v>55216.589576855091</c:v>
                </c:pt>
                <c:pt idx="370">
                  <c:v>55176.523713598865</c:v>
                </c:pt>
                <c:pt idx="371">
                  <c:v>55136.495724646185</c:v>
                </c:pt>
                <c:pt idx="372">
                  <c:v>55096.505541745879</c:v>
                </c:pt>
                <c:pt idx="373">
                  <c:v>55056.553096720105</c:v>
                </c:pt>
                <c:pt idx="374">
                  <c:v>55016.638321537655</c:v>
                </c:pt>
                <c:pt idx="375">
                  <c:v>54976.761148277314</c:v>
                </c:pt>
                <c:pt idx="376">
                  <c:v>54936.921509182837</c:v>
                </c:pt>
                <c:pt idx="377">
                  <c:v>54897.11933663852</c:v>
                </c:pt>
                <c:pt idx="378">
                  <c:v>54857.354563095869</c:v>
                </c:pt>
                <c:pt idx="379">
                  <c:v>54817.627121171361</c:v>
                </c:pt>
                <c:pt idx="380">
                  <c:v>54777.936943634239</c:v>
                </c:pt>
                <c:pt idx="381">
                  <c:v>54738.283963345384</c:v>
                </c:pt>
                <c:pt idx="382">
                  <c:v>54698.66811333067</c:v>
                </c:pt>
                <c:pt idx="383">
                  <c:v>54659.089326719826</c:v>
                </c:pt>
                <c:pt idx="384">
                  <c:v>54619.547536758706</c:v>
                </c:pt>
                <c:pt idx="385">
                  <c:v>54580.042676833655</c:v>
                </c:pt>
                <c:pt idx="386">
                  <c:v>54540.574680477708</c:v>
                </c:pt>
                <c:pt idx="387">
                  <c:v>54501.143481382729</c:v>
                </c:pt>
                <c:pt idx="388">
                  <c:v>54461.749013216169</c:v>
                </c:pt>
                <c:pt idx="389">
                  <c:v>54422.391209987632</c:v>
                </c:pt>
                <c:pt idx="390">
                  <c:v>54383.070005688402</c:v>
                </c:pt>
                <c:pt idx="391">
                  <c:v>54343.78533446863</c:v>
                </c:pt>
                <c:pt idx="392">
                  <c:v>54304.53713061288</c:v>
                </c:pt>
                <c:pt idx="393">
                  <c:v>54265.325328552375</c:v>
                </c:pt>
                <c:pt idx="394">
                  <c:v>54226.149862846636</c:v>
                </c:pt>
                <c:pt idx="395">
                  <c:v>54187.010668091869</c:v>
                </c:pt>
                <c:pt idx="396">
                  <c:v>54147.907679128672</c:v>
                </c:pt>
                <c:pt idx="397">
                  <c:v>54108.840830877074</c:v>
                </c:pt>
                <c:pt idx="398">
                  <c:v>54069.810058385425</c:v>
                </c:pt>
                <c:pt idx="399">
                  <c:v>54030.815296818175</c:v>
                </c:pt>
                <c:pt idx="400">
                  <c:v>53991.856481406976</c:v>
                </c:pt>
                <c:pt idx="401">
                  <c:v>53952.933547682886</c:v>
                </c:pt>
                <c:pt idx="402">
                  <c:v>53914.046431152514</c:v>
                </c:pt>
                <c:pt idx="403">
                  <c:v>53875.195067450797</c:v>
                </c:pt>
                <c:pt idx="404">
                  <c:v>53836.37939241431</c:v>
                </c:pt>
                <c:pt idx="405">
                  <c:v>53797.599341952926</c:v>
                </c:pt>
                <c:pt idx="406">
                  <c:v>53758.85485211097</c:v>
                </c:pt>
                <c:pt idx="407">
                  <c:v>53720.145859048855</c:v>
                </c:pt>
                <c:pt idx="408">
                  <c:v>53681.472299116402</c:v>
                </c:pt>
                <c:pt idx="409">
                  <c:v>53642.834108645104</c:v>
                </c:pt>
                <c:pt idx="410">
                  <c:v>53604.231224229203</c:v>
                </c:pt>
                <c:pt idx="411">
                  <c:v>53565.663582542365</c:v>
                </c:pt>
                <c:pt idx="412">
                  <c:v>53527.131120356018</c:v>
                </c:pt>
                <c:pt idx="413">
                  <c:v>53488.633774588241</c:v>
                </c:pt>
                <c:pt idx="414">
                  <c:v>53450.171482236547</c:v>
                </c:pt>
                <c:pt idx="415">
                  <c:v>53411.74418053063</c:v>
                </c:pt>
                <c:pt idx="416">
                  <c:v>53373.351806724626</c:v>
                </c:pt>
                <c:pt idx="417">
                  <c:v>53334.994298207108</c:v>
                </c:pt>
                <c:pt idx="418">
                  <c:v>53296.671592470506</c:v>
                </c:pt>
                <c:pt idx="419">
                  <c:v>53258.383627251671</c:v>
                </c:pt>
                <c:pt idx="420">
                  <c:v>53220.130340263007</c:v>
                </c:pt>
                <c:pt idx="421">
                  <c:v>53181.911669388006</c:v>
                </c:pt>
                <c:pt idx="422">
                  <c:v>53143.727552662916</c:v>
                </c:pt>
                <c:pt idx="423">
                  <c:v>53105.577928221748</c:v>
                </c:pt>
                <c:pt idx="424">
                  <c:v>53067.462734308494</c:v>
                </c:pt>
                <c:pt idx="425">
                  <c:v>53029.381909319905</c:v>
                </c:pt>
                <c:pt idx="426">
                  <c:v>52991.335391744382</c:v>
                </c:pt>
                <c:pt idx="427">
                  <c:v>52953.323120174209</c:v>
                </c:pt>
                <c:pt idx="428">
                  <c:v>52915.345033366641</c:v>
                </c:pt>
                <c:pt idx="429">
                  <c:v>52877.401070195017</c:v>
                </c:pt>
                <c:pt idx="430">
                  <c:v>52839.491169606015</c:v>
                </c:pt>
                <c:pt idx="431">
                  <c:v>52801.61527074183</c:v>
                </c:pt>
                <c:pt idx="432">
                  <c:v>52763.773312799647</c:v>
                </c:pt>
                <c:pt idx="433">
                  <c:v>52725.965235086645</c:v>
                </c:pt>
                <c:pt idx="434">
                  <c:v>52688.190977117738</c:v>
                </c:pt>
                <c:pt idx="435">
                  <c:v>52650.450478420076</c:v>
                </c:pt>
                <c:pt idx="436">
                  <c:v>52612.743678697996</c:v>
                </c:pt>
                <c:pt idx="437">
                  <c:v>52575.070517784145</c:v>
                </c:pt>
                <c:pt idx="438">
                  <c:v>52537.430935627264</c:v>
                </c:pt>
                <c:pt idx="439">
                  <c:v>52499.824872231111</c:v>
                </c:pt>
                <c:pt idx="440">
                  <c:v>52462.252267776603</c:v>
                </c:pt>
                <c:pt idx="441">
                  <c:v>52424.713062579103</c:v>
                </c:pt>
                <c:pt idx="442">
                  <c:v>52387.207197033407</c:v>
                </c:pt>
                <c:pt idx="443">
                  <c:v>52349.734611613749</c:v>
                </c:pt>
                <c:pt idx="444">
                  <c:v>52312.295247038746</c:v>
                </c:pt>
                <c:pt idx="445">
                  <c:v>52274.889044020936</c:v>
                </c:pt>
                <c:pt idx="446">
                  <c:v>52237.515943450031</c:v>
                </c:pt>
                <c:pt idx="447">
                  <c:v>52200.175886282967</c:v>
                </c:pt>
                <c:pt idx="448">
                  <c:v>52162.868813672205</c:v>
                </c:pt>
                <c:pt idx="449">
                  <c:v>52125.594666837424</c:v>
                </c:pt>
                <c:pt idx="450">
                  <c:v>52088.353387096045</c:v>
                </c:pt>
                <c:pt idx="451">
                  <c:v>52051.144915918274</c:v>
                </c:pt>
                <c:pt idx="452">
                  <c:v>52013.969194872057</c:v>
                </c:pt>
                <c:pt idx="453">
                  <c:v>51976.826165641447</c:v>
                </c:pt>
                <c:pt idx="454">
                  <c:v>51939.715770063245</c:v>
                </c:pt>
                <c:pt idx="455">
                  <c:v>51902.637950035365</c:v>
                </c:pt>
                <c:pt idx="456">
                  <c:v>51865.592647565696</c:v>
                </c:pt>
                <c:pt idx="457">
                  <c:v>51828.579804857654</c:v>
                </c:pt>
                <c:pt idx="458">
                  <c:v>51791.599364163536</c:v>
                </c:pt>
                <c:pt idx="459">
                  <c:v>51754.651267839523</c:v>
                </c:pt>
                <c:pt idx="460">
                  <c:v>51717.735458400646</c:v>
                </c:pt>
                <c:pt idx="461">
                  <c:v>51680.851878453606</c:v>
                </c:pt>
                <c:pt idx="462">
                  <c:v>51644.000470708968</c:v>
                </c:pt>
                <c:pt idx="463">
                  <c:v>51607.181178023944</c:v>
                </c:pt>
                <c:pt idx="464">
                  <c:v>51570.393943322953</c:v>
                </c:pt>
                <c:pt idx="465">
                  <c:v>51533.63870972595</c:v>
                </c:pt>
                <c:pt idx="466">
                  <c:v>51496.915420358993</c:v>
                </c:pt>
                <c:pt idx="467">
                  <c:v>51460.224018525347</c:v>
                </c:pt>
                <c:pt idx="468">
                  <c:v>51423.564447644356</c:v>
                </c:pt>
                <c:pt idx="469">
                  <c:v>51386.936651220924</c:v>
                </c:pt>
                <c:pt idx="470">
                  <c:v>51350.340572918809</c:v>
                </c:pt>
                <c:pt idx="471">
                  <c:v>51313.776156407876</c:v>
                </c:pt>
                <c:pt idx="472">
                  <c:v>51277.243345620744</c:v>
                </c:pt>
                <c:pt idx="473">
                  <c:v>51240.742084508347</c:v>
                </c:pt>
                <c:pt idx="474">
                  <c:v>51204.272317125506</c:v>
                </c:pt>
                <c:pt idx="475">
                  <c:v>51167.833987679791</c:v>
                </c:pt>
                <c:pt idx="476">
                  <c:v>51131.42704046431</c:v>
                </c:pt>
                <c:pt idx="477">
                  <c:v>51095.051419924945</c:v>
                </c:pt>
                <c:pt idx="478">
                  <c:v>51058.707070580873</c:v>
                </c:pt>
                <c:pt idx="479">
                  <c:v>51022.393937049055</c:v>
                </c:pt>
                <c:pt idx="480">
                  <c:v>50986.111964074771</c:v>
                </c:pt>
                <c:pt idx="481">
                  <c:v>50949.861096543813</c:v>
                </c:pt>
                <c:pt idx="482">
                  <c:v>50913.641279403091</c:v>
                </c:pt>
                <c:pt idx="483">
                  <c:v>50877.452457758387</c:v>
                </c:pt>
                <c:pt idx="484">
                  <c:v>50841.294576788787</c:v>
                </c:pt>
                <c:pt idx="485">
                  <c:v>50805.167581789479</c:v>
                </c:pt>
                <c:pt idx="486">
                  <c:v>50769.071418190091</c:v>
                </c:pt>
                <c:pt idx="487">
                  <c:v>50733.006031499659</c:v>
                </c:pt>
                <c:pt idx="488">
                  <c:v>50696.971367355553</c:v>
                </c:pt>
                <c:pt idx="489">
                  <c:v>50660.967371474566</c:v>
                </c:pt>
                <c:pt idx="490">
                  <c:v>50624.993989756797</c:v>
                </c:pt>
                <c:pt idx="491">
                  <c:v>50589.051168120677</c:v>
                </c:pt>
                <c:pt idx="492">
                  <c:v>50553.138852643511</c:v>
                </c:pt>
                <c:pt idx="493">
                  <c:v>50517.25698949425</c:v>
                </c:pt>
                <c:pt idx="494">
                  <c:v>50481.405524957932</c:v>
                </c:pt>
                <c:pt idx="495">
                  <c:v>50445.584405454036</c:v>
                </c:pt>
                <c:pt idx="496">
                  <c:v>50409.793577469245</c:v>
                </c:pt>
                <c:pt idx="497">
                  <c:v>50374.032987587998</c:v>
                </c:pt>
                <c:pt idx="498">
                  <c:v>50338.302582571945</c:v>
                </c:pt>
                <c:pt idx="499">
                  <c:v>50302.602309201058</c:v>
                </c:pt>
                <c:pt idx="500">
                  <c:v>50266.932114475283</c:v>
                </c:pt>
                <c:pt idx="501">
                  <c:v>50231.291945345671</c:v>
                </c:pt>
                <c:pt idx="502">
                  <c:v>50195.681749026029</c:v>
                </c:pt>
                <c:pt idx="503">
                  <c:v>50160.101472742375</c:v>
                </c:pt>
                <c:pt idx="504">
                  <c:v>50124.55106385515</c:v>
                </c:pt>
                <c:pt idx="505">
                  <c:v>50089.030469865342</c:v>
                </c:pt>
                <c:pt idx="506">
                  <c:v>50053.53963829836</c:v>
                </c:pt>
                <c:pt idx="507">
                  <c:v>50018.078516862945</c:v>
                </c:pt>
                <c:pt idx="508">
                  <c:v>49982.647053359469</c:v>
                </c:pt>
                <c:pt idx="509">
                  <c:v>49947.24519561886</c:v>
                </c:pt>
                <c:pt idx="510">
                  <c:v>49911.872891704254</c:v>
                </c:pt>
                <c:pt idx="511">
                  <c:v>49876.530089709304</c:v>
                </c:pt>
                <c:pt idx="512">
                  <c:v>49841.216737807124</c:v>
                </c:pt>
                <c:pt idx="513">
                  <c:v>49805.932784360237</c:v>
                </c:pt>
                <c:pt idx="514">
                  <c:v>49770.678177731163</c:v>
                </c:pt>
                <c:pt idx="515">
                  <c:v>49735.452866484055</c:v>
                </c:pt>
                <c:pt idx="516">
                  <c:v>49700.256799262505</c:v>
                </c:pt>
                <c:pt idx="517">
                  <c:v>49665.089924765103</c:v>
                </c:pt>
                <c:pt idx="518">
                  <c:v>49629.952191843178</c:v>
                </c:pt>
                <c:pt idx="519">
                  <c:v>49594.843549427511</c:v>
                </c:pt>
                <c:pt idx="520">
                  <c:v>49559.763946595514</c:v>
                </c:pt>
                <c:pt idx="521">
                  <c:v>49524.71333247349</c:v>
                </c:pt>
                <c:pt idx="522">
                  <c:v>49489.691656309937</c:v>
                </c:pt>
                <c:pt idx="523">
                  <c:v>49454.698867481675</c:v>
                </c:pt>
                <c:pt idx="524">
                  <c:v>49419.734915426619</c:v>
                </c:pt>
                <c:pt idx="525">
                  <c:v>49384.799749729347</c:v>
                </c:pt>
                <c:pt idx="526">
                  <c:v>49349.893320053845</c:v>
                </c:pt>
                <c:pt idx="527">
                  <c:v>49315.015576174097</c:v>
                </c:pt>
                <c:pt idx="528">
                  <c:v>49280.166467943527</c:v>
                </c:pt>
                <c:pt idx="529">
                  <c:v>49245.34594534996</c:v>
                </c:pt>
                <c:pt idx="530">
                  <c:v>49210.553958491233</c:v>
                </c:pt>
                <c:pt idx="531">
                  <c:v>49175.790457477386</c:v>
                </c:pt>
                <c:pt idx="532">
                  <c:v>49141.055392668983</c:v>
                </c:pt>
                <c:pt idx="533">
                  <c:v>49106.348714402142</c:v>
                </c:pt>
                <c:pt idx="534">
                  <c:v>49071.670373196299</c:v>
                </c:pt>
                <c:pt idx="535">
                  <c:v>49037.020319619762</c:v>
                </c:pt>
                <c:pt idx="536">
                  <c:v>49002.398504338606</c:v>
                </c:pt>
                <c:pt idx="537">
                  <c:v>48967.804878189985</c:v>
                </c:pt>
                <c:pt idx="538">
                  <c:v>48933.239392029398</c:v>
                </c:pt>
                <c:pt idx="539">
                  <c:v>48898.701996858981</c:v>
                </c:pt>
                <c:pt idx="540">
                  <c:v>48864.192643772527</c:v>
                </c:pt>
                <c:pt idx="541">
                  <c:v>48829.711283967685</c:v>
                </c:pt>
                <c:pt idx="542">
                  <c:v>48795.257868697125</c:v>
                </c:pt>
                <c:pt idx="543">
                  <c:v>48760.832349402917</c:v>
                </c:pt>
                <c:pt idx="544">
                  <c:v>48726.434677557685</c:v>
                </c:pt>
                <c:pt idx="545">
                  <c:v>48692.064804737922</c:v>
                </c:pt>
                <c:pt idx="546">
                  <c:v>48657.722682685104</c:v>
                </c:pt>
                <c:pt idx="547">
                  <c:v>48623.408263128484</c:v>
                </c:pt>
                <c:pt idx="548">
                  <c:v>48589.121497998953</c:v>
                </c:pt>
                <c:pt idx="549">
                  <c:v>48554.86233927017</c:v>
                </c:pt>
                <c:pt idx="550">
                  <c:v>48520.630739044114</c:v>
                </c:pt>
                <c:pt idx="551">
                  <c:v>48486.426649496083</c:v>
                </c:pt>
                <c:pt idx="552">
                  <c:v>48452.250022935805</c:v>
                </c:pt>
                <c:pt idx="553">
                  <c:v>48418.100811691329</c:v>
                </c:pt>
                <c:pt idx="554">
                  <c:v>48383.978968322896</c:v>
                </c:pt>
                <c:pt idx="555">
                  <c:v>48349.884445347983</c:v>
                </c:pt>
                <c:pt idx="556">
                  <c:v>48315.817195485695</c:v>
                </c:pt>
                <c:pt idx="557">
                  <c:v>48281.777171497924</c:v>
                </c:pt>
                <c:pt idx="558">
                  <c:v>48247.764326250406</c:v>
                </c:pt>
                <c:pt idx="559">
                  <c:v>48213.778612725</c:v>
                </c:pt>
                <c:pt idx="560">
                  <c:v>48179.819983995207</c:v>
                </c:pt>
                <c:pt idx="561">
                  <c:v>48145.888393232286</c:v>
                </c:pt>
                <c:pt idx="562">
                  <c:v>48111.983793686944</c:v>
                </c:pt>
                <c:pt idx="563">
                  <c:v>48078.106138750401</c:v>
                </c:pt>
                <c:pt idx="564">
                  <c:v>48044.255381807801</c:v>
                </c:pt>
                <c:pt idx="565">
                  <c:v>48010.431476494763</c:v>
                </c:pt>
                <c:pt idx="566">
                  <c:v>47976.634376391958</c:v>
                </c:pt>
                <c:pt idx="567">
                  <c:v>47942.864035330531</c:v>
                </c:pt>
                <c:pt idx="568">
                  <c:v>47909.120407050024</c:v>
                </c:pt>
                <c:pt idx="569">
                  <c:v>47875.403445558783</c:v>
                </c:pt>
                <c:pt idx="570">
                  <c:v>47841.713104895731</c:v>
                </c:pt>
                <c:pt idx="571">
                  <c:v>47808.049339136443</c:v>
                </c:pt>
                <c:pt idx="572">
                  <c:v>47774.412102545924</c:v>
                </c:pt>
                <c:pt idx="573">
                  <c:v>47740.801349425812</c:v>
                </c:pt>
                <c:pt idx="574">
                  <c:v>47707.217034212204</c:v>
                </c:pt>
                <c:pt idx="575">
                  <c:v>47673.659111383953</c:v>
                </c:pt>
                <c:pt idx="576">
                  <c:v>47640.127535578766</c:v>
                </c:pt>
                <c:pt idx="577">
                  <c:v>47606.622261464916</c:v>
                </c:pt>
                <c:pt idx="578">
                  <c:v>47573.143243863429</c:v>
                </c:pt>
                <c:pt idx="579">
                  <c:v>47539.690437650323</c:v>
                </c:pt>
                <c:pt idx="580">
                  <c:v>47506.263797793268</c:v>
                </c:pt>
                <c:pt idx="581">
                  <c:v>47472.863279376026</c:v>
                </c:pt>
                <c:pt idx="582">
                  <c:v>47439.488837567907</c:v>
                </c:pt>
                <c:pt idx="583">
                  <c:v>47406.140427660423</c:v>
                </c:pt>
                <c:pt idx="584">
                  <c:v>47372.818004969529</c:v>
                </c:pt>
                <c:pt idx="585">
                  <c:v>47339.521524963922</c:v>
                </c:pt>
                <c:pt idx="586">
                  <c:v>47306.250943185645</c:v>
                </c:pt>
                <c:pt idx="587">
                  <c:v>47273.006215243935</c:v>
                </c:pt>
                <c:pt idx="588">
                  <c:v>47239.787296906907</c:v>
                </c:pt>
                <c:pt idx="589">
                  <c:v>47206.594143960996</c:v>
                </c:pt>
                <c:pt idx="590">
                  <c:v>47173.426712345397</c:v>
                </c:pt>
                <c:pt idx="591">
                  <c:v>47140.284958029857</c:v>
                </c:pt>
                <c:pt idx="592">
                  <c:v>47107.168837173544</c:v>
                </c:pt>
                <c:pt idx="593">
                  <c:v>47074.078305905066</c:v>
                </c:pt>
                <c:pt idx="594">
                  <c:v>47041.013320536338</c:v>
                </c:pt>
                <c:pt idx="595">
                  <c:v>47007.973837440382</c:v>
                </c:pt>
                <c:pt idx="596">
                  <c:v>46974.959813026893</c:v>
                </c:pt>
                <c:pt idx="597">
                  <c:v>46941.97120397439</c:v>
                </c:pt>
                <c:pt idx="598">
                  <c:v>46909.007966808647</c:v>
                </c:pt>
                <c:pt idx="599">
                  <c:v>46876.07005829375</c:v>
                </c:pt>
                <c:pt idx="600">
                  <c:v>46843.157435315974</c:v>
                </c:pt>
                <c:pt idx="601">
                  <c:v>46810.270054731045</c:v>
                </c:pt>
                <c:pt idx="602">
                  <c:v>46777.40787358411</c:v>
                </c:pt>
                <c:pt idx="603">
                  <c:v>46744.570848950869</c:v>
                </c:pt>
                <c:pt idx="604">
                  <c:v>46711.758938041443</c:v>
                </c:pt>
                <c:pt idx="605">
                  <c:v>46678.972098120939</c:v>
                </c:pt>
                <c:pt idx="606">
                  <c:v>46646.210286576672</c:v>
                </c:pt>
                <c:pt idx="607">
                  <c:v>46613.473460850968</c:v>
                </c:pt>
                <c:pt idx="608">
                  <c:v>46580.761578483885</c:v>
                </c:pt>
                <c:pt idx="609">
                  <c:v>46548.074597162151</c:v>
                </c:pt>
                <c:pt idx="610">
                  <c:v>46515.412474560253</c:v>
                </c:pt>
                <c:pt idx="611">
                  <c:v>46482.775168536005</c:v>
                </c:pt>
                <c:pt idx="612">
                  <c:v>46450.162636953326</c:v>
                </c:pt>
                <c:pt idx="613">
                  <c:v>46417.57483782887</c:v>
                </c:pt>
                <c:pt idx="614">
                  <c:v>46385.011729277088</c:v>
                </c:pt>
                <c:pt idx="615">
                  <c:v>46352.473269412403</c:v>
                </c:pt>
                <c:pt idx="616">
                  <c:v>46319.959416526457</c:v>
                </c:pt>
                <c:pt idx="617">
                  <c:v>46287.470128965855</c:v>
                </c:pt>
                <c:pt idx="618">
                  <c:v>46255.005365162782</c:v>
                </c:pt>
                <c:pt idx="619">
                  <c:v>46222.565083641042</c:v>
                </c:pt>
                <c:pt idx="620">
                  <c:v>46190.149243003892</c:v>
                </c:pt>
                <c:pt idx="621">
                  <c:v>46157.757801970678</c:v>
                </c:pt>
                <c:pt idx="622">
                  <c:v>46125.390719327959</c:v>
                </c:pt>
                <c:pt idx="623">
                  <c:v>46093.047953929505</c:v>
                </c:pt>
                <c:pt idx="624">
                  <c:v>46060.729464720745</c:v>
                </c:pt>
                <c:pt idx="625">
                  <c:v>46028.435210793737</c:v>
                </c:pt>
                <c:pt idx="626">
                  <c:v>45996.165151271111</c:v>
                </c:pt>
                <c:pt idx="627">
                  <c:v>45963.919245373247</c:v>
                </c:pt>
                <c:pt idx="628">
                  <c:v>45931.697452363303</c:v>
                </c:pt>
                <c:pt idx="629">
                  <c:v>45899.499731675525</c:v>
                </c:pt>
                <c:pt idx="630">
                  <c:v>45867.326042817469</c:v>
                </c:pt>
                <c:pt idx="631">
                  <c:v>45835.176345308915</c:v>
                </c:pt>
                <c:pt idx="632">
                  <c:v>45803.050598797978</c:v>
                </c:pt>
                <c:pt idx="633">
                  <c:v>45770.948763048844</c:v>
                </c:pt>
                <c:pt idx="634">
                  <c:v>45738.87079785626</c:v>
                </c:pt>
                <c:pt idx="635">
                  <c:v>45706.816663167723</c:v>
                </c:pt>
                <c:pt idx="636">
                  <c:v>45674.786318949067</c:v>
                </c:pt>
                <c:pt idx="637">
                  <c:v>45642.779725276101</c:v>
                </c:pt>
                <c:pt idx="638">
                  <c:v>45610.79684232852</c:v>
                </c:pt>
                <c:pt idx="639">
                  <c:v>45578.837630316564</c:v>
                </c:pt>
                <c:pt idx="640">
                  <c:v>45546.902049627672</c:v>
                </c:pt>
                <c:pt idx="641">
                  <c:v>45514.990060649267</c:v>
                </c:pt>
                <c:pt idx="642">
                  <c:v>45483.10162386045</c:v>
                </c:pt>
                <c:pt idx="643">
                  <c:v>45451.23669988085</c:v>
                </c:pt>
                <c:pt idx="644">
                  <c:v>45419.395249385067</c:v>
                </c:pt>
                <c:pt idx="645">
                  <c:v>45387.577233066062</c:v>
                </c:pt>
                <c:pt idx="646">
                  <c:v>45355.782611836752</c:v>
                </c:pt>
                <c:pt idx="647">
                  <c:v>45324.011346585605</c:v>
                </c:pt>
                <c:pt idx="648">
                  <c:v>45292.263398292744</c:v>
                </c:pt>
                <c:pt idx="649">
                  <c:v>45260.538728091058</c:v>
                </c:pt>
                <c:pt idx="650">
                  <c:v>45228.837297113438</c:v>
                </c:pt>
                <c:pt idx="651">
                  <c:v>45197.15906662718</c:v>
                </c:pt>
                <c:pt idx="652">
                  <c:v>45165.503997936255</c:v>
                </c:pt>
                <c:pt idx="653">
                  <c:v>45133.872052509614</c:v>
                </c:pt>
                <c:pt idx="654">
                  <c:v>45102.263191810089</c:v>
                </c:pt>
                <c:pt idx="655">
                  <c:v>45070.677377447166</c:v>
                </c:pt>
                <c:pt idx="656">
                  <c:v>45039.114571054757</c:v>
                </c:pt>
                <c:pt idx="657">
                  <c:v>45007.574734395101</c:v>
                </c:pt>
                <c:pt idx="658">
                  <c:v>44976.05782929765</c:v>
                </c:pt>
                <c:pt idx="659">
                  <c:v>44944.563817677394</c:v>
                </c:pt>
                <c:pt idx="660">
                  <c:v>44913.092661516537</c:v>
                </c:pt>
                <c:pt idx="661">
                  <c:v>44881.644322895052</c:v>
                </c:pt>
                <c:pt idx="662">
                  <c:v>44850.218763947887</c:v>
                </c:pt>
                <c:pt idx="663">
                  <c:v>44818.815946944429</c:v>
                </c:pt>
                <c:pt idx="664">
                  <c:v>44787.435834160184</c:v>
                </c:pt>
                <c:pt idx="665">
                  <c:v>44756.078388017275</c:v>
                </c:pt>
                <c:pt idx="666">
                  <c:v>44724.74357100507</c:v>
                </c:pt>
                <c:pt idx="667">
                  <c:v>44693.431345631245</c:v>
                </c:pt>
                <c:pt idx="668">
                  <c:v>44662.141674592895</c:v>
                </c:pt>
                <c:pt idx="669">
                  <c:v>44630.874520581019</c:v>
                </c:pt>
                <c:pt idx="670">
                  <c:v>44599.629846390475</c:v>
                </c:pt>
                <c:pt idx="671">
                  <c:v>44568.407614907781</c:v>
                </c:pt>
                <c:pt idx="672">
                  <c:v>44537.207789092776</c:v>
                </c:pt>
                <c:pt idx="673">
                  <c:v>44506.030331990849</c:v>
                </c:pt>
                <c:pt idx="674">
                  <c:v>44474.87520667792</c:v>
                </c:pt>
                <c:pt idx="675">
                  <c:v>44443.7423763888</c:v>
                </c:pt>
                <c:pt idx="676">
                  <c:v>44412.631804388831</c:v>
                </c:pt>
                <c:pt idx="677">
                  <c:v>44381.543454047242</c:v>
                </c:pt>
                <c:pt idx="678">
                  <c:v>44350.477288751594</c:v>
                </c:pt>
                <c:pt idx="679">
                  <c:v>44319.433272054404</c:v>
                </c:pt>
                <c:pt idx="680">
                  <c:v>44288.411367550987</c:v>
                </c:pt>
                <c:pt idx="681">
                  <c:v>44257.411538879409</c:v>
                </c:pt>
                <c:pt idx="682">
                  <c:v>44226.433749806063</c:v>
                </c:pt>
                <c:pt idx="683">
                  <c:v>44195.477964170655</c:v>
                </c:pt>
                <c:pt idx="684">
                  <c:v>44164.544145819011</c:v>
                </c:pt>
                <c:pt idx="685">
                  <c:v>44133.632258804704</c:v>
                </c:pt>
                <c:pt idx="686">
                  <c:v>44102.742267150737</c:v>
                </c:pt>
                <c:pt idx="687">
                  <c:v>44071.87413498402</c:v>
                </c:pt>
                <c:pt idx="688">
                  <c:v>44041.0278265292</c:v>
                </c:pt>
                <c:pt idx="689">
                  <c:v>44010.203306072028</c:v>
                </c:pt>
                <c:pt idx="690">
                  <c:v>43979.400537989924</c:v>
                </c:pt>
                <c:pt idx="691">
                  <c:v>43948.619486727512</c:v>
                </c:pt>
                <c:pt idx="692">
                  <c:v>43917.860116790507</c:v>
                </c:pt>
                <c:pt idx="693">
                  <c:v>43887.122392788515</c:v>
                </c:pt>
                <c:pt idx="694">
                  <c:v>43856.40627941057</c:v>
                </c:pt>
                <c:pt idx="695">
                  <c:v>43825.711741370142</c:v>
                </c:pt>
                <c:pt idx="696">
                  <c:v>43795.038743539568</c:v>
                </c:pt>
                <c:pt idx="697">
                  <c:v>43764.387250785083</c:v>
                </c:pt>
                <c:pt idx="698">
                  <c:v>43733.757228101218</c:v>
                </c:pt>
                <c:pt idx="699">
                  <c:v>43703.14864051919</c:v>
                </c:pt>
                <c:pt idx="700">
                  <c:v>43672.561453229064</c:v>
                </c:pt>
                <c:pt idx="701">
                  <c:v>43641.995631365913</c:v>
                </c:pt>
                <c:pt idx="702">
                  <c:v>43611.451140254241</c:v>
                </c:pt>
                <c:pt idx="703">
                  <c:v>43580.927945236872</c:v>
                </c:pt>
                <c:pt idx="704">
                  <c:v>43550.426011760501</c:v>
                </c:pt>
                <c:pt idx="705">
                  <c:v>43519.945305302375</c:v>
                </c:pt>
                <c:pt idx="706">
                  <c:v>43489.485791455852</c:v>
                </c:pt>
                <c:pt idx="707">
                  <c:v>43459.047435899811</c:v>
                </c:pt>
                <c:pt idx="708">
                  <c:v>43428.630204319248</c:v>
                </c:pt>
                <c:pt idx="709">
                  <c:v>43398.234062558025</c:v>
                </c:pt>
                <c:pt idx="710">
                  <c:v>43367.858976478346</c:v>
                </c:pt>
                <c:pt idx="711">
                  <c:v>43337.504912046279</c:v>
                </c:pt>
                <c:pt idx="712">
                  <c:v>43307.171835258436</c:v>
                </c:pt>
                <c:pt idx="713">
                  <c:v>43276.859712227531</c:v>
                </c:pt>
                <c:pt idx="714">
                  <c:v>43246.568509151824</c:v>
                </c:pt>
                <c:pt idx="715">
                  <c:v>43216.298192272348</c:v>
                </c:pt>
                <c:pt idx="716">
                  <c:v>43186.048727866779</c:v>
                </c:pt>
                <c:pt idx="717">
                  <c:v>43155.8200823839</c:v>
                </c:pt>
                <c:pt idx="718">
                  <c:v>43125.612222235832</c:v>
                </c:pt>
                <c:pt idx="719">
                  <c:v>43095.425114017984</c:v>
                </c:pt>
                <c:pt idx="720">
                  <c:v>43065.258724307452</c:v>
                </c:pt>
                <c:pt idx="721">
                  <c:v>43035.113019785204</c:v>
                </c:pt>
                <c:pt idx="722">
                  <c:v>43004.987967229965</c:v>
                </c:pt>
                <c:pt idx="723">
                  <c:v>42974.883533475448</c:v>
                </c:pt>
                <c:pt idx="724">
                  <c:v>42944.799685410369</c:v>
                </c:pt>
                <c:pt idx="725">
                  <c:v>42914.736389990663</c:v>
                </c:pt>
                <c:pt idx="726">
                  <c:v>42884.693614300551</c:v>
                </c:pt>
                <c:pt idx="727">
                  <c:v>42854.671325442607</c:v>
                </c:pt>
                <c:pt idx="728">
                  <c:v>42824.669490604952</c:v>
                </c:pt>
                <c:pt idx="729">
                  <c:v>42794.688077030682</c:v>
                </c:pt>
                <c:pt idx="730">
                  <c:v>42764.727052042334</c:v>
                </c:pt>
                <c:pt idx="731">
                  <c:v>42734.786383096878</c:v>
                </c:pt>
                <c:pt idx="732">
                  <c:v>42704.866037657383</c:v>
                </c:pt>
                <c:pt idx="733">
                  <c:v>42674.965983211361</c:v>
                </c:pt>
                <c:pt idx="734">
                  <c:v>42645.086187441848</c:v>
                </c:pt>
                <c:pt idx="735">
                  <c:v>42615.226618001339</c:v>
                </c:pt>
                <c:pt idx="736">
                  <c:v>42585.387242658413</c:v>
                </c:pt>
                <c:pt idx="737">
                  <c:v>42555.568029230541</c:v>
                </c:pt>
                <c:pt idx="738">
                  <c:v>42525.76894562073</c:v>
                </c:pt>
                <c:pt idx="739">
                  <c:v>42495.989959793093</c:v>
                </c:pt>
                <c:pt idx="740">
                  <c:v>42466.231039803381</c:v>
                </c:pt>
                <c:pt idx="741">
                  <c:v>42436.492153744031</c:v>
                </c:pt>
                <c:pt idx="742">
                  <c:v>42406.773269780788</c:v>
                </c:pt>
                <c:pt idx="743">
                  <c:v>42377.074356164943</c:v>
                </c:pt>
                <c:pt idx="744">
                  <c:v>42347.395381233335</c:v>
                </c:pt>
                <c:pt idx="745">
                  <c:v>42317.736313371672</c:v>
                </c:pt>
                <c:pt idx="746">
                  <c:v>42288.097121008439</c:v>
                </c:pt>
                <c:pt idx="747">
                  <c:v>42258.477772682112</c:v>
                </c:pt>
                <c:pt idx="748">
                  <c:v>42228.878236980046</c:v>
                </c:pt>
                <c:pt idx="749">
                  <c:v>42199.298482575141</c:v>
                </c:pt>
                <c:pt idx="750">
                  <c:v>42169.738478152503</c:v>
                </c:pt>
                <c:pt idx="751">
                  <c:v>42140.198192604999</c:v>
                </c:pt>
                <c:pt idx="752">
                  <c:v>42110.677594684967</c:v>
                </c:pt>
                <c:pt idx="753">
                  <c:v>42081.176653413575</c:v>
                </c:pt>
                <c:pt idx="754">
                  <c:v>42051.695337732577</c:v>
                </c:pt>
                <c:pt idx="755">
                  <c:v>42022.233616760903</c:v>
                </c:pt>
                <c:pt idx="756">
                  <c:v>41992.791459617511</c:v>
                </c:pt>
                <c:pt idx="757">
                  <c:v>41963.368835500769</c:v>
                </c:pt>
                <c:pt idx="758">
                  <c:v>41933.965713712918</c:v>
                </c:pt>
                <c:pt idx="759">
                  <c:v>41904.582063537891</c:v>
                </c:pt>
                <c:pt idx="760">
                  <c:v>41875.217854412353</c:v>
                </c:pt>
                <c:pt idx="761">
                  <c:v>41845.873055846299</c:v>
                </c:pt>
                <c:pt idx="762">
                  <c:v>41816.547637325297</c:v>
                </c:pt>
                <c:pt idx="763">
                  <c:v>41787.241568493751</c:v>
                </c:pt>
                <c:pt idx="764">
                  <c:v>41757.954819020531</c:v>
                </c:pt>
                <c:pt idx="765">
                  <c:v>41728.687358623385</c:v>
                </c:pt>
                <c:pt idx="766">
                  <c:v>41699.43915714226</c:v>
                </c:pt>
                <c:pt idx="767">
                  <c:v>41670.210184417097</c:v>
                </c:pt>
                <c:pt idx="768">
                  <c:v>41641.000410434499</c:v>
                </c:pt>
                <c:pt idx="769">
                  <c:v>41611.809805156612</c:v>
                </c:pt>
                <c:pt idx="770">
                  <c:v>41582.638338704463</c:v>
                </c:pt>
                <c:pt idx="771">
                  <c:v>41553.485981162397</c:v>
                </c:pt>
                <c:pt idx="772">
                  <c:v>41524.352702755314</c:v>
                </c:pt>
                <c:pt idx="773">
                  <c:v>41495.238473726436</c:v>
                </c:pt>
                <c:pt idx="774">
                  <c:v>41466.14326447175</c:v>
                </c:pt>
                <c:pt idx="775">
                  <c:v>41437.067045350552</c:v>
                </c:pt>
                <c:pt idx="776">
                  <c:v>41408.009786826056</c:v>
                </c:pt>
                <c:pt idx="777">
                  <c:v>41378.971459434761</c:v>
                </c:pt>
                <c:pt idx="778">
                  <c:v>41349.952033786511</c:v>
                </c:pt>
                <c:pt idx="779">
                  <c:v>41320.95148049113</c:v>
                </c:pt>
                <c:pt idx="780">
                  <c:v>41291.969770305121</c:v>
                </c:pt>
                <c:pt idx="781">
                  <c:v>41263.006874039937</c:v>
                </c:pt>
                <c:pt idx="782">
                  <c:v>41234.062762494839</c:v>
                </c:pt>
                <c:pt idx="783">
                  <c:v>41205.13740661573</c:v>
                </c:pt>
                <c:pt idx="784">
                  <c:v>41176.230777391276</c:v>
                </c:pt>
                <c:pt idx="785">
                  <c:v>41147.342845846804</c:v>
                </c:pt>
                <c:pt idx="786">
                  <c:v>41118.473583099301</c:v>
                </c:pt>
                <c:pt idx="787">
                  <c:v>41089.62296028409</c:v>
                </c:pt>
                <c:pt idx="788">
                  <c:v>41060.790948683127</c:v>
                </c:pt>
                <c:pt idx="789">
                  <c:v>41031.977519596694</c:v>
                </c:pt>
                <c:pt idx="790">
                  <c:v>41003.182644355649</c:v>
                </c:pt>
                <c:pt idx="791">
                  <c:v>40974.406294406916</c:v>
                </c:pt>
                <c:pt idx="792">
                  <c:v>40945.648441191326</c:v>
                </c:pt>
                <c:pt idx="793">
                  <c:v>40916.909056314682</c:v>
                </c:pt>
                <c:pt idx="794">
                  <c:v>40888.18811135224</c:v>
                </c:pt>
                <c:pt idx="795">
                  <c:v>40859.485578007552</c:v>
                </c:pt>
                <c:pt idx="796">
                  <c:v>40830.801428002531</c:v>
                </c:pt>
                <c:pt idx="797">
                  <c:v>40802.135633126272</c:v>
                </c:pt>
                <c:pt idx="798">
                  <c:v>40773.488165259543</c:v>
                </c:pt>
                <c:pt idx="799">
                  <c:v>40744.858996313662</c:v>
                </c:pt>
                <c:pt idx="800">
                  <c:v>40716.248098279371</c:v>
                </c:pt>
                <c:pt idx="801">
                  <c:v>40687.65544319019</c:v>
                </c:pt>
                <c:pt idx="802">
                  <c:v>40659.081003177387</c:v>
                </c:pt>
                <c:pt idx="803">
                  <c:v>40630.524750408928</c:v>
                </c:pt>
                <c:pt idx="804">
                  <c:v>40601.986657095513</c:v>
                </c:pt>
                <c:pt idx="805">
                  <c:v>40573.466695545612</c:v>
                </c:pt>
                <c:pt idx="806">
                  <c:v>40544.964838104388</c:v>
                </c:pt>
                <c:pt idx="807">
                  <c:v>40516.48105719639</c:v>
                </c:pt>
                <c:pt idx="808">
                  <c:v>40488.015325295084</c:v>
                </c:pt>
                <c:pt idx="809">
                  <c:v>40459.567614935018</c:v>
                </c:pt>
                <c:pt idx="810">
                  <c:v>40431.137898711859</c:v>
                </c:pt>
                <c:pt idx="811">
                  <c:v>40402.726149276248</c:v>
                </c:pt>
                <c:pt idx="812">
                  <c:v>40374.332339364388</c:v>
                </c:pt>
                <c:pt idx="813">
                  <c:v>40345.956441743016</c:v>
                </c:pt>
                <c:pt idx="814">
                  <c:v>40317.598429227764</c:v>
                </c:pt>
                <c:pt idx="815">
                  <c:v>40289.258274774787</c:v>
                </c:pt>
                <c:pt idx="816">
                  <c:v>40260.935951285261</c:v>
                </c:pt>
                <c:pt idx="817">
                  <c:v>40232.631431794769</c:v>
                </c:pt>
                <c:pt idx="818">
                  <c:v>40204.344689406127</c:v>
                </c:pt>
                <c:pt idx="819">
                  <c:v>40176.075697191591</c:v>
                </c:pt>
                <c:pt idx="820">
                  <c:v>40147.824428425047</c:v>
                </c:pt>
                <c:pt idx="821">
                  <c:v>40119.59085630707</c:v>
                </c:pt>
                <c:pt idx="822">
                  <c:v>40091.374954166546</c:v>
                </c:pt>
                <c:pt idx="823">
                  <c:v>40063.176695375121</c:v>
                </c:pt>
                <c:pt idx="824">
                  <c:v>40034.996053390008</c:v>
                </c:pt>
                <c:pt idx="825">
                  <c:v>40006.833001662293</c:v>
                </c:pt>
                <c:pt idx="826">
                  <c:v>39978.687513759149</c:v>
                </c:pt>
                <c:pt idx="827">
                  <c:v>39950.559563290546</c:v>
                </c:pt>
                <c:pt idx="828">
                  <c:v>39922.449123909195</c:v>
                </c:pt>
                <c:pt idx="829">
                  <c:v>39894.356169335049</c:v>
                </c:pt>
                <c:pt idx="830">
                  <c:v>39866.280673398018</c:v>
                </c:pt>
                <c:pt idx="831">
                  <c:v>39838.222609897486</c:v>
                </c:pt>
                <c:pt idx="832">
                  <c:v>39810.18195271225</c:v>
                </c:pt>
                <c:pt idx="833">
                  <c:v>39782.158675806655</c:v>
                </c:pt>
                <c:pt idx="834">
                  <c:v>39754.152753242823</c:v>
                </c:pt>
                <c:pt idx="835">
                  <c:v>39726.164159046195</c:v>
                </c:pt>
                <c:pt idx="836">
                  <c:v>39698.19286733387</c:v>
                </c:pt>
                <c:pt idx="837">
                  <c:v>39670.238852314622</c:v>
                </c:pt>
                <c:pt idx="838">
                  <c:v>39642.302088227741</c:v>
                </c:pt>
                <c:pt idx="839">
                  <c:v>39614.382549391979</c:v>
                </c:pt>
                <c:pt idx="840">
                  <c:v>39586.480210101625</c:v>
                </c:pt>
                <c:pt idx="841">
                  <c:v>39558.595044834292</c:v>
                </c:pt>
                <c:pt idx="842">
                  <c:v>39530.727028012596</c:v>
                </c:pt>
                <c:pt idx="843">
                  <c:v>39502.876134169135</c:v>
                </c:pt>
                <c:pt idx="844">
                  <c:v>39475.042337922045</c:v>
                </c:pt>
                <c:pt idx="845">
                  <c:v>39447.22561385281</c:v>
                </c:pt>
                <c:pt idx="846">
                  <c:v>39419.425936707885</c:v>
                </c:pt>
                <c:pt idx="847">
                  <c:v>39391.643281197066</c:v>
                </c:pt>
                <c:pt idx="848">
                  <c:v>39363.8776221218</c:v>
                </c:pt>
                <c:pt idx="849">
                  <c:v>39336.128934387409</c:v>
                </c:pt>
                <c:pt idx="850">
                  <c:v>39308.397192886994</c:v>
                </c:pt>
                <c:pt idx="851">
                  <c:v>39280.682372562536</c:v>
                </c:pt>
                <c:pt idx="852">
                  <c:v>39252.984448484334</c:v>
                </c:pt>
                <c:pt idx="853">
                  <c:v>39225.303395692135</c:v>
                </c:pt>
                <c:pt idx="854">
                  <c:v>39197.639189384558</c:v>
                </c:pt>
                <c:pt idx="855">
                  <c:v>39169.991804674661</c:v>
                </c:pt>
                <c:pt idx="856">
                  <c:v>39142.361216883262</c:v>
                </c:pt>
                <c:pt idx="857">
                  <c:v>39114.747401276196</c:v>
                </c:pt>
                <c:pt idx="858">
                  <c:v>39087.150333198711</c:v>
                </c:pt>
                <c:pt idx="859">
                  <c:v>39059.569988093834</c:v>
                </c:pt>
                <c:pt idx="860">
                  <c:v>39032.006341392356</c:v>
                </c:pt>
                <c:pt idx="861">
                  <c:v>39004.459368647294</c:v>
                </c:pt>
                <c:pt idx="862">
                  <c:v>38976.929045405544</c:v>
                </c:pt>
                <c:pt idx="863">
                  <c:v>38949.415347305643</c:v>
                </c:pt>
                <c:pt idx="864">
                  <c:v>38921.918250028917</c:v>
                </c:pt>
                <c:pt idx="865">
                  <c:v>38894.43772931167</c:v>
                </c:pt>
                <c:pt idx="866">
                  <c:v>38866.973760933004</c:v>
                </c:pt>
                <c:pt idx="867">
                  <c:v>38839.526320739198</c:v>
                </c:pt>
                <c:pt idx="868">
                  <c:v>38812.095384631546</c:v>
                </c:pt>
                <c:pt idx="869">
                  <c:v>38784.680928554109</c:v>
                </c:pt>
                <c:pt idx="870">
                  <c:v>38757.282928487599</c:v>
                </c:pt>
                <c:pt idx="871">
                  <c:v>38729.901360528842</c:v>
                </c:pt>
                <c:pt idx="872">
                  <c:v>38702.53620076854</c:v>
                </c:pt>
                <c:pt idx="873">
                  <c:v>38675.187425364602</c:v>
                </c:pt>
                <c:pt idx="874">
                  <c:v>38647.855010505504</c:v>
                </c:pt>
                <c:pt idx="875">
                  <c:v>38620.538932495809</c:v>
                </c:pt>
                <c:pt idx="876">
                  <c:v>38593.239167633961</c:v>
                </c:pt>
                <c:pt idx="877">
                  <c:v>38565.955692279524</c:v>
                </c:pt>
                <c:pt idx="878">
                  <c:v>38538.688482889811</c:v>
                </c:pt>
                <c:pt idx="879">
                  <c:v>38511.437515916034</c:v>
                </c:pt>
                <c:pt idx="880">
                  <c:v>38484.202767876603</c:v>
                </c:pt>
                <c:pt idx="881">
                  <c:v>38456.984215332719</c:v>
                </c:pt>
                <c:pt idx="882">
                  <c:v>38429.781834986112</c:v>
                </c:pt>
                <c:pt idx="883">
                  <c:v>38402.59560344684</c:v>
                </c:pt>
                <c:pt idx="884">
                  <c:v>38375.425497489967</c:v>
                </c:pt>
                <c:pt idx="885">
                  <c:v>38348.271493872206</c:v>
                </c:pt>
                <c:pt idx="886">
                  <c:v>38321.133569454156</c:v>
                </c:pt>
                <c:pt idx="887">
                  <c:v>38294.011701108619</c:v>
                </c:pt>
                <c:pt idx="888">
                  <c:v>38266.905865763401</c:v>
                </c:pt>
                <c:pt idx="889">
                  <c:v>38239.816040382975</c:v>
                </c:pt>
                <c:pt idx="890">
                  <c:v>38212.742202090674</c:v>
                </c:pt>
                <c:pt idx="891">
                  <c:v>38185.68432789373</c:v>
                </c:pt>
                <c:pt idx="892">
                  <c:v>38158.642394988805</c:v>
                </c:pt>
                <c:pt idx="893">
                  <c:v>38131.616380535881</c:v>
                </c:pt>
                <c:pt idx="894">
                  <c:v>38104.606261774388</c:v>
                </c:pt>
                <c:pt idx="895">
                  <c:v>38077.612016029307</c:v>
                </c:pt>
                <c:pt idx="896">
                  <c:v>38050.633620582819</c:v>
                </c:pt>
                <c:pt idx="897">
                  <c:v>38023.671052882106</c:v>
                </c:pt>
                <c:pt idx="898">
                  <c:v>37996.724290343795</c:v>
                </c:pt>
                <c:pt idx="899">
                  <c:v>37969.793310457826</c:v>
                </c:pt>
                <c:pt idx="900">
                  <c:v>37942.878090769133</c:v>
                </c:pt>
                <c:pt idx="901">
                  <c:v>37915.978608865429</c:v>
                </c:pt>
                <c:pt idx="902">
                  <c:v>37889.094842364975</c:v>
                </c:pt>
                <c:pt idx="903">
                  <c:v>37862.226769014342</c:v>
                </c:pt>
                <c:pt idx="904">
                  <c:v>37835.374366517332</c:v>
                </c:pt>
                <c:pt idx="905">
                  <c:v>37808.537612626642</c:v>
                </c:pt>
                <c:pt idx="906">
                  <c:v>37781.716485223253</c:v>
                </c:pt>
                <c:pt idx="907">
                  <c:v>37754.910962169844</c:v>
                </c:pt>
                <c:pt idx="908">
                  <c:v>37728.12102142685</c:v>
                </c:pt>
                <c:pt idx="909">
                  <c:v>37701.34664094248</c:v>
                </c:pt>
                <c:pt idx="910">
                  <c:v>37674.587798774926</c:v>
                </c:pt>
                <c:pt idx="911">
                  <c:v>37647.844472951838</c:v>
                </c:pt>
                <c:pt idx="912">
                  <c:v>37621.116641684166</c:v>
                </c:pt>
                <c:pt idx="913">
                  <c:v>37594.404283091208</c:v>
                </c:pt>
                <c:pt idx="914">
                  <c:v>37567.707375365579</c:v>
                </c:pt>
                <c:pt idx="915">
                  <c:v>37541.025896852661</c:v>
                </c:pt>
                <c:pt idx="916">
                  <c:v>37514.359825824511</c:v>
                </c:pt>
                <c:pt idx="917">
                  <c:v>37487.709140644831</c:v>
                </c:pt>
                <c:pt idx="918">
                  <c:v>37461.073819768979</c:v>
                </c:pt>
                <c:pt idx="919">
                  <c:v>37434.453841603441</c:v>
                </c:pt>
                <c:pt idx="920">
                  <c:v>37407.849184683</c:v>
                </c:pt>
                <c:pt idx="921">
                  <c:v>37381.259827566901</c:v>
                </c:pt>
                <c:pt idx="922">
                  <c:v>37354.685748844917</c:v>
                </c:pt>
                <c:pt idx="923">
                  <c:v>37328.126927167948</c:v>
                </c:pt>
                <c:pt idx="924">
                  <c:v>37301.583341254089</c:v>
                </c:pt>
                <c:pt idx="925">
                  <c:v>37275.054969845871</c:v>
                </c:pt>
                <c:pt idx="926">
                  <c:v>37248.541791679738</c:v>
                </c:pt>
                <c:pt idx="927">
                  <c:v>37222.043785657093</c:v>
                </c:pt>
                <c:pt idx="928">
                  <c:v>37195.560930606014</c:v>
                </c:pt>
                <c:pt idx="929">
                  <c:v>37169.09320553179</c:v>
                </c:pt>
                <c:pt idx="930">
                  <c:v>37142.640589323601</c:v>
                </c:pt>
                <c:pt idx="931">
                  <c:v>37116.203061066153</c:v>
                </c:pt>
                <c:pt idx="932">
                  <c:v>37089.780599801401</c:v>
                </c:pt>
                <c:pt idx="933">
                  <c:v>37063.373184607946</c:v>
                </c:pt>
                <c:pt idx="934">
                  <c:v>37036.980794711024</c:v>
                </c:pt>
                <c:pt idx="935">
                  <c:v>37010.603409299241</c:v>
                </c:pt>
                <c:pt idx="936">
                  <c:v>36984.241007561162</c:v>
                </c:pt>
                <c:pt idx="937">
                  <c:v>36957.893568893138</c:v>
                </c:pt>
                <c:pt idx="938">
                  <c:v>36931.56107254485</c:v>
                </c:pt>
                <c:pt idx="939">
                  <c:v>36905.243497937081</c:v>
                </c:pt>
                <c:pt idx="940">
                  <c:v>36878.940824545585</c:v>
                </c:pt>
                <c:pt idx="941">
                  <c:v>36852.653031760594</c:v>
                </c:pt>
                <c:pt idx="942">
                  <c:v>36826.380099167865</c:v>
                </c:pt>
                <c:pt idx="943">
                  <c:v>36800.122006304257</c:v>
                </c:pt>
                <c:pt idx="944">
                  <c:v>36773.878732810517</c:v>
                </c:pt>
                <c:pt idx="945">
                  <c:v>36747.650258333495</c:v>
                </c:pt>
                <c:pt idx="946">
                  <c:v>36721.436562526163</c:v>
                </c:pt>
                <c:pt idx="947">
                  <c:v>36695.23762518201</c:v>
                </c:pt>
                <c:pt idx="948">
                  <c:v>36669.053426063998</c:v>
                </c:pt>
                <c:pt idx="949">
                  <c:v>36642.883945008376</c:v>
                </c:pt>
                <c:pt idx="950">
                  <c:v>36616.729161906427</c:v>
                </c:pt>
                <c:pt idx="951">
                  <c:v>36590.58905670439</c:v>
                </c:pt>
                <c:pt idx="952">
                  <c:v>36564.463609293532</c:v>
                </c:pt>
                <c:pt idx="953">
                  <c:v>36538.352799723987</c:v>
                </c:pt>
                <c:pt idx="954">
                  <c:v>36512.256608058102</c:v>
                </c:pt>
                <c:pt idx="955">
                  <c:v>36486.175014352106</c:v>
                </c:pt>
                <c:pt idx="956">
                  <c:v>36460.107998778338</c:v>
                </c:pt>
                <c:pt idx="957">
                  <c:v>36434.055541527458</c:v>
                </c:pt>
                <c:pt idx="958">
                  <c:v>36408.017622771804</c:v>
                </c:pt>
                <c:pt idx="959">
                  <c:v>36381.994222830348</c:v>
                </c:pt>
                <c:pt idx="960">
                  <c:v>36355.985321997628</c:v>
                </c:pt>
                <c:pt idx="961">
                  <c:v>36329.990900598736</c:v>
                </c:pt>
                <c:pt idx="962">
                  <c:v>36304.010939105399</c:v>
                </c:pt>
                <c:pt idx="963">
                  <c:v>36278.04541784271</c:v>
                </c:pt>
                <c:pt idx="964">
                  <c:v>36252.094317380164</c:v>
                </c:pt>
                <c:pt idx="965">
                  <c:v>36226.157618226149</c:v>
                </c:pt>
                <c:pt idx="966">
                  <c:v>36200.235300931847</c:v>
                </c:pt>
                <c:pt idx="967">
                  <c:v>36174.327346097292</c:v>
                </c:pt>
                <c:pt idx="968">
                  <c:v>36148.43373441419</c:v>
                </c:pt>
                <c:pt idx="969">
                  <c:v>36122.554446525355</c:v>
                </c:pt>
                <c:pt idx="970">
                  <c:v>36096.689463189708</c:v>
                </c:pt>
                <c:pt idx="971">
                  <c:v>36070.838765178385</c:v>
                </c:pt>
                <c:pt idx="972">
                  <c:v>36045.002333317505</c:v>
                </c:pt>
                <c:pt idx="973">
                  <c:v>36019.180148451524</c:v>
                </c:pt>
                <c:pt idx="974">
                  <c:v>35993.372191479895</c:v>
                </c:pt>
                <c:pt idx="975">
                  <c:v>35967.578443350954</c:v>
                </c:pt>
                <c:pt idx="976">
                  <c:v>35941.798885068012</c:v>
                </c:pt>
                <c:pt idx="977">
                  <c:v>35916.033497622171</c:v>
                </c:pt>
                <c:pt idx="978">
                  <c:v>35890.282262120636</c:v>
                </c:pt>
                <c:pt idx="979">
                  <c:v>35864.545159615613</c:v>
                </c:pt>
                <c:pt idx="980">
                  <c:v>35838.822171275388</c:v>
                </c:pt>
                <c:pt idx="981">
                  <c:v>35813.113278292709</c:v>
                </c:pt>
                <c:pt idx="982">
                  <c:v>35787.418461915302</c:v>
                </c:pt>
                <c:pt idx="983">
                  <c:v>35761.737703397019</c:v>
                </c:pt>
                <c:pt idx="984">
                  <c:v>35736.070984034457</c:v>
                </c:pt>
                <c:pt idx="985">
                  <c:v>35710.418285191459</c:v>
                </c:pt>
                <c:pt idx="986">
                  <c:v>35684.779588231831</c:v>
                </c:pt>
                <c:pt idx="987">
                  <c:v>35659.154874635511</c:v>
                </c:pt>
                <c:pt idx="988">
                  <c:v>35633.544125833534</c:v>
                </c:pt>
                <c:pt idx="989">
                  <c:v>35607.947323360801</c:v>
                </c:pt>
                <c:pt idx="990">
                  <c:v>35582.364448727785</c:v>
                </c:pt>
                <c:pt idx="991">
                  <c:v>35556.795483585505</c:v>
                </c:pt>
                <c:pt idx="992">
                  <c:v>35531.240409481077</c:v>
                </c:pt>
                <c:pt idx="993">
                  <c:v>35505.699208175502</c:v>
                </c:pt>
                <c:pt idx="994">
                  <c:v>35480.171861301453</c:v>
                </c:pt>
                <c:pt idx="995">
                  <c:v>35454.658350656573</c:v>
                </c:pt>
                <c:pt idx="996">
                  <c:v>35429.158657995751</c:v>
                </c:pt>
                <c:pt idx="997">
                  <c:v>35403.672765141077</c:v>
                </c:pt>
                <c:pt idx="998">
                  <c:v>35378.200654006294</c:v>
                </c:pt>
                <c:pt idx="999">
                  <c:v>35352.742306425716</c:v>
                </c:pt>
                <c:pt idx="1000">
                  <c:v>35327.297704398632</c:v>
                </c:pt>
                <c:pt idx="1001">
                  <c:v>35301.866829869337</c:v>
                </c:pt>
                <c:pt idx="1002">
                  <c:v>35276.449664886</c:v>
                </c:pt>
                <c:pt idx="1003">
                  <c:v>35251.046191466252</c:v>
                </c:pt>
                <c:pt idx="1004">
                  <c:v>35225.656391768229</c:v>
                </c:pt>
                <c:pt idx="1005">
                  <c:v>35200.280247895105</c:v>
                </c:pt>
                <c:pt idx="1006">
                  <c:v>35174.917741968369</c:v>
                </c:pt>
                <c:pt idx="1007">
                  <c:v>35149.568856286714</c:v>
                </c:pt>
                <c:pt idx="1008">
                  <c:v>35124.233573057165</c:v>
                </c:pt>
                <c:pt idx="1009">
                  <c:v>35098.911874560101</c:v>
                </c:pt>
                <c:pt idx="1010">
                  <c:v>35073.60374313085</c:v>
                </c:pt>
                <c:pt idx="1011">
                  <c:v>35048.309161123107</c:v>
                </c:pt>
                <c:pt idx="1012">
                  <c:v>35023.028110957763</c:v>
                </c:pt>
                <c:pt idx="1013">
                  <c:v>34997.760575037384</c:v>
                </c:pt>
                <c:pt idx="1014">
                  <c:v>34972.506535856184</c:v>
                </c:pt>
                <c:pt idx="1015">
                  <c:v>34947.265975963361</c:v>
                </c:pt>
                <c:pt idx="1016">
                  <c:v>34922.038877853149</c:v>
                </c:pt>
                <c:pt idx="1017">
                  <c:v>34896.82522413585</c:v>
                </c:pt>
                <c:pt idx="1018">
                  <c:v>34871.624997440107</c:v>
                </c:pt>
                <c:pt idx="1019">
                  <c:v>34846.438180400663</c:v>
                </c:pt>
                <c:pt idx="1020">
                  <c:v>34821.264755743934</c:v>
                </c:pt>
                <c:pt idx="1021">
                  <c:v>34796.104706190214</c:v>
                </c:pt>
                <c:pt idx="1022">
                  <c:v>34770.958014527008</c:v>
                </c:pt>
                <c:pt idx="1023">
                  <c:v>34745.824663511266</c:v>
                </c:pt>
                <c:pt idx="1024">
                  <c:v>34720.704636040486</c:v>
                </c:pt>
                <c:pt idx="1025">
                  <c:v>34695.597914981605</c:v>
                </c:pt>
                <c:pt idx="1026">
                  <c:v>34670.504483250443</c:v>
                </c:pt>
                <c:pt idx="1027">
                  <c:v>34645.424323768937</c:v>
                </c:pt>
                <c:pt idx="1028">
                  <c:v>34620.35741956289</c:v>
                </c:pt>
                <c:pt idx="1029">
                  <c:v>34595.303753664215</c:v>
                </c:pt>
                <c:pt idx="1030">
                  <c:v>34570.263309086498</c:v>
                </c:pt>
                <c:pt idx="1031">
                  <c:v>34545.236068959428</c:v>
                </c:pt>
                <c:pt idx="1032">
                  <c:v>34520.222016406566</c:v>
                </c:pt>
                <c:pt idx="1033">
                  <c:v>34495.221134582025</c:v>
                </c:pt>
                <c:pt idx="1034">
                  <c:v>34470.233406719373</c:v>
                </c:pt>
                <c:pt idx="1035">
                  <c:v>34445.258816046044</c:v>
                </c:pt>
                <c:pt idx="1036">
                  <c:v>34420.297345832252</c:v>
                </c:pt>
                <c:pt idx="1037">
                  <c:v>34395.348979342103</c:v>
                </c:pt>
                <c:pt idx="1038">
                  <c:v>34370.413700004683</c:v>
                </c:pt>
                <c:pt idx="1039">
                  <c:v>34345.491491096305</c:v>
                </c:pt>
                <c:pt idx="1040">
                  <c:v>34320.582336131607</c:v>
                </c:pt>
                <c:pt idx="1041">
                  <c:v>34295.686218496885</c:v>
                </c:pt>
                <c:pt idx="1042">
                  <c:v>34270.803121694546</c:v>
                </c:pt>
                <c:pt idx="1043">
                  <c:v>34245.933029233107</c:v>
                </c:pt>
                <c:pt idx="1044">
                  <c:v>34221.075924676072</c:v>
                </c:pt>
                <c:pt idx="1045">
                  <c:v>34196.231791605263</c:v>
                </c:pt>
                <c:pt idx="1046">
                  <c:v>34171.40061362087</c:v>
                </c:pt>
                <c:pt idx="1047">
                  <c:v>34146.582374396363</c:v>
                </c:pt>
                <c:pt idx="1048">
                  <c:v>34121.777057648018</c:v>
                </c:pt>
                <c:pt idx="1049">
                  <c:v>34096.984647024867</c:v>
                </c:pt>
                <c:pt idx="1050">
                  <c:v>34072.205126340945</c:v>
                </c:pt>
                <c:pt idx="1051">
                  <c:v>34047.438479404162</c:v>
                </c:pt>
                <c:pt idx="1052">
                  <c:v>34022.684689979666</c:v>
                </c:pt>
                <c:pt idx="1053">
                  <c:v>33997.943741973126</c:v>
                </c:pt>
                <c:pt idx="1054">
                  <c:v>33973.215619259674</c:v>
                </c:pt>
                <c:pt idx="1055">
                  <c:v>33948.500305744987</c:v>
                </c:pt>
                <c:pt idx="1056">
                  <c:v>33923.797785426388</c:v>
                </c:pt>
                <c:pt idx="1057">
                  <c:v>33899.108042270673</c:v>
                </c:pt>
                <c:pt idx="1058">
                  <c:v>33874.431060311821</c:v>
                </c:pt>
                <c:pt idx="1059">
                  <c:v>33849.766823589933</c:v>
                </c:pt>
                <c:pt idx="1060">
                  <c:v>33825.115316212337</c:v>
                </c:pt>
                <c:pt idx="1061">
                  <c:v>33800.476522292447</c:v>
                </c:pt>
                <c:pt idx="1062">
                  <c:v>33775.85042599868</c:v>
                </c:pt>
                <c:pt idx="1063">
                  <c:v>33751.237011542231</c:v>
                </c:pt>
                <c:pt idx="1064">
                  <c:v>33726.63626311595</c:v>
                </c:pt>
                <c:pt idx="1065">
                  <c:v>33702.048164943255</c:v>
                </c:pt>
                <c:pt idx="1066">
                  <c:v>33677.472701363637</c:v>
                </c:pt>
                <c:pt idx="1067">
                  <c:v>33652.909856698279</c:v>
                </c:pt>
                <c:pt idx="1068">
                  <c:v>33628.359615243913</c:v>
                </c:pt>
                <c:pt idx="1069">
                  <c:v>33603.821961462243</c:v>
                </c:pt>
                <c:pt idx="1070">
                  <c:v>33579.296879723326</c:v>
                </c:pt>
                <c:pt idx="1071">
                  <c:v>33554.78435443998</c:v>
                </c:pt>
                <c:pt idx="1072">
                  <c:v>33530.284370190013</c:v>
                </c:pt>
                <c:pt idx="1073">
                  <c:v>33505.796911410696</c:v>
                </c:pt>
                <c:pt idx="1074">
                  <c:v>33481.32196264316</c:v>
                </c:pt>
                <c:pt idx="1075">
                  <c:v>33456.85950850798</c:v>
                </c:pt>
                <c:pt idx="1076">
                  <c:v>33432.409533582962</c:v>
                </c:pt>
                <c:pt idx="1077">
                  <c:v>33407.972022513124</c:v>
                </c:pt>
                <c:pt idx="1078">
                  <c:v>33383.546959998464</c:v>
                </c:pt>
                <c:pt idx="1079">
                  <c:v>33359.134330671783</c:v>
                </c:pt>
                <c:pt idx="1080">
                  <c:v>33334.734119269735</c:v>
                </c:pt>
                <c:pt idx="1081">
                  <c:v>33310.346310645102</c:v>
                </c:pt>
                <c:pt idx="1082">
                  <c:v>33285.970889497876</c:v>
                </c:pt>
                <c:pt idx="1083">
                  <c:v>33261.607840717479</c:v>
                </c:pt>
                <c:pt idx="1084">
                  <c:v>33237.257149126126</c:v>
                </c:pt>
                <c:pt idx="1085">
                  <c:v>33212.918799607134</c:v>
                </c:pt>
                <c:pt idx="1086">
                  <c:v>33188.592777123245</c:v>
                </c:pt>
                <c:pt idx="1087">
                  <c:v>33164.279066557778</c:v>
                </c:pt>
                <c:pt idx="1088">
                  <c:v>33139.977652946785</c:v>
                </c:pt>
                <c:pt idx="1089">
                  <c:v>33115.688521259137</c:v>
                </c:pt>
                <c:pt idx="1090">
                  <c:v>33091.411656530901</c:v>
                </c:pt>
                <c:pt idx="1091">
                  <c:v>33067.147043889789</c:v>
                </c:pt>
                <c:pt idx="1092">
                  <c:v>33042.894668384099</c:v>
                </c:pt>
                <c:pt idx="1093">
                  <c:v>33018.654515153772</c:v>
                </c:pt>
                <c:pt idx="1094">
                  <c:v>32994.426569357078</c:v>
                </c:pt>
                <c:pt idx="1095">
                  <c:v>32970.21081619506</c:v>
                </c:pt>
                <c:pt idx="1096">
                  <c:v>32946.007240874875</c:v>
                </c:pt>
                <c:pt idx="1097">
                  <c:v>32921.815828646453</c:v>
                </c:pt>
                <c:pt idx="1098">
                  <c:v>32897.636564814704</c:v>
                </c:pt>
                <c:pt idx="1099">
                  <c:v>32873.469434654005</c:v>
                </c:pt>
                <c:pt idx="1100">
                  <c:v>32849.31442350593</c:v>
                </c:pt>
                <c:pt idx="1101">
                  <c:v>32825.171516767048</c:v>
                </c:pt>
                <c:pt idx="1102">
                  <c:v>32801.04069980338</c:v>
                </c:pt>
                <c:pt idx="1103">
                  <c:v>32776.921958084822</c:v>
                </c:pt>
                <c:pt idx="1104">
                  <c:v>32752.815277001839</c:v>
                </c:pt>
                <c:pt idx="1105">
                  <c:v>32728.720642085424</c:v>
                </c:pt>
                <c:pt idx="1106">
                  <c:v>32704.638038805468</c:v>
                </c:pt>
                <c:pt idx="1107">
                  <c:v>32680.5674527724</c:v>
                </c:pt>
                <c:pt idx="1108">
                  <c:v>32656.508869505004</c:v>
                </c:pt>
                <c:pt idx="1109">
                  <c:v>32632.462274601479</c:v>
                </c:pt>
                <c:pt idx="1110">
                  <c:v>32608.427653702813</c:v>
                </c:pt>
                <c:pt idx="1111">
                  <c:v>32584.404992480533</c:v>
                </c:pt>
                <c:pt idx="1112">
                  <c:v>32560.394276612282</c:v>
                </c:pt>
                <c:pt idx="1113">
                  <c:v>32536.395491806255</c:v>
                </c:pt>
                <c:pt idx="1114">
                  <c:v>32512.408623788968</c:v>
                </c:pt>
                <c:pt idx="1115">
                  <c:v>32488.433658329726</c:v>
                </c:pt>
                <c:pt idx="1116">
                  <c:v>32464.470581265028</c:v>
                </c:pt>
                <c:pt idx="1117">
                  <c:v>32440.519378376393</c:v>
                </c:pt>
                <c:pt idx="1118">
                  <c:v>32416.58003556143</c:v>
                </c:pt>
                <c:pt idx="1119">
                  <c:v>32392.652538674978</c:v>
                </c:pt>
                <c:pt idx="1120">
                  <c:v>32368.736873590206</c:v>
                </c:pt>
                <c:pt idx="1121">
                  <c:v>32344.833026296372</c:v>
                </c:pt>
                <c:pt idx="1122">
                  <c:v>32320.940982788856</c:v>
                </c:pt>
                <c:pt idx="1123">
                  <c:v>32297.060728983593</c:v>
                </c:pt>
                <c:pt idx="1124">
                  <c:v>32273.192250912623</c:v>
                </c:pt>
                <c:pt idx="1125">
                  <c:v>32249.335534675189</c:v>
                </c:pt>
                <c:pt idx="1126">
                  <c:v>32225.490566278884</c:v>
                </c:pt>
                <c:pt idx="1127">
                  <c:v>32201.657331902388</c:v>
                </c:pt>
                <c:pt idx="1128">
                  <c:v>32177.835817571631</c:v>
                </c:pt>
                <c:pt idx="1129">
                  <c:v>32154.026009587487</c:v>
                </c:pt>
                <c:pt idx="1130">
                  <c:v>32130.227893975887</c:v>
                </c:pt>
                <c:pt idx="1131">
                  <c:v>32106.441457049936</c:v>
                </c:pt>
                <c:pt idx="1132">
                  <c:v>32082.666685006643</c:v>
                </c:pt>
                <c:pt idx="1133">
                  <c:v>32058.903564098007</c:v>
                </c:pt>
                <c:pt idx="1134">
                  <c:v>32035.152080643249</c:v>
                </c:pt>
                <c:pt idx="1135">
                  <c:v>32011.412220955466</c:v>
                </c:pt>
                <c:pt idx="1136">
                  <c:v>31987.683971366103</c:v>
                </c:pt>
                <c:pt idx="1137">
                  <c:v>31963.967318224917</c:v>
                </c:pt>
                <c:pt idx="1138">
                  <c:v>31940.262247973336</c:v>
                </c:pt>
                <c:pt idx="1139">
                  <c:v>31916.568746997778</c:v>
                </c:pt>
                <c:pt idx="1140">
                  <c:v>31892.886801739667</c:v>
                </c:pt>
                <c:pt idx="1141">
                  <c:v>31869.216398695415</c:v>
                </c:pt>
                <c:pt idx="1142">
                  <c:v>31845.557524379765</c:v>
                </c:pt>
                <c:pt idx="1143">
                  <c:v>31821.910165276902</c:v>
                </c:pt>
                <c:pt idx="1144">
                  <c:v>31798.274307968786</c:v>
                </c:pt>
                <c:pt idx="1145">
                  <c:v>31774.649939006817</c:v>
                </c:pt>
                <c:pt idx="1146">
                  <c:v>31751.037045021832</c:v>
                </c:pt>
                <c:pt idx="1147">
                  <c:v>31727.435612589677</c:v>
                </c:pt>
                <c:pt idx="1148">
                  <c:v>31703.84562846339</c:v>
                </c:pt>
                <c:pt idx="1149">
                  <c:v>31680.267079218818</c:v>
                </c:pt>
                <c:pt idx="1150">
                  <c:v>31656.69995159678</c:v>
                </c:pt>
                <c:pt idx="1151">
                  <c:v>31633.144232368646</c:v>
                </c:pt>
                <c:pt idx="1152">
                  <c:v>31609.599908238572</c:v>
                </c:pt>
                <c:pt idx="1153">
                  <c:v>31586.066966002378</c:v>
                </c:pt>
                <c:pt idx="1154">
                  <c:v>31562.545392425316</c:v>
                </c:pt>
                <c:pt idx="1155">
                  <c:v>31539.035174437631</c:v>
                </c:pt>
                <c:pt idx="1156">
                  <c:v>31515.536298780138</c:v>
                </c:pt>
                <c:pt idx="1157">
                  <c:v>31492.048752431958</c:v>
                </c:pt>
                <c:pt idx="1158">
                  <c:v>31468.572522243892</c:v>
                </c:pt>
                <c:pt idx="1159">
                  <c:v>31445.107595158403</c:v>
                </c:pt>
                <c:pt idx="1160">
                  <c:v>31421.653958075171</c:v>
                </c:pt>
                <c:pt idx="1161">
                  <c:v>31398.211598071081</c:v>
                </c:pt>
                <c:pt idx="1162">
                  <c:v>31374.780502058042</c:v>
                </c:pt>
                <c:pt idx="1163">
                  <c:v>31351.360657125151</c:v>
                </c:pt>
                <c:pt idx="1164">
                  <c:v>31327.952050343185</c:v>
                </c:pt>
                <c:pt idx="1165">
                  <c:v>31304.554668672929</c:v>
                </c:pt>
                <c:pt idx="1166">
                  <c:v>31281.168499350129</c:v>
                </c:pt>
                <c:pt idx="1167">
                  <c:v>31257.793529396684</c:v>
                </c:pt>
                <c:pt idx="1168">
                  <c:v>31234.429745999452</c:v>
                </c:pt>
                <c:pt idx="1169">
                  <c:v>31211.07713633919</c:v>
                </c:pt>
                <c:pt idx="1170">
                  <c:v>31187.73568759055</c:v>
                </c:pt>
                <c:pt idx="1171">
                  <c:v>31164.405387007602</c:v>
                </c:pt>
                <c:pt idx="1172">
                  <c:v>31141.086221752776</c:v>
                </c:pt>
                <c:pt idx="1173">
                  <c:v>31117.778179190136</c:v>
                </c:pt>
                <c:pt idx="1174">
                  <c:v>31094.481246579868</c:v>
                </c:pt>
                <c:pt idx="1175">
                  <c:v>31071.19541116383</c:v>
                </c:pt>
                <c:pt idx="1176">
                  <c:v>31047.92066034886</c:v>
                </c:pt>
                <c:pt idx="1177">
                  <c:v>31024.656981535678</c:v>
                </c:pt>
                <c:pt idx="1178">
                  <c:v>31001.404362008914</c:v>
                </c:pt>
                <c:pt idx="1179">
                  <c:v>30978.162789230399</c:v>
                </c:pt>
                <c:pt idx="1180">
                  <c:v>30954.932250606958</c:v>
                </c:pt>
                <c:pt idx="1181">
                  <c:v>30931.712733588207</c:v>
                </c:pt>
                <c:pt idx="1182">
                  <c:v>30908.504225678738</c:v>
                </c:pt>
                <c:pt idx="1183">
                  <c:v>30885.306714364822</c:v>
                </c:pt>
                <c:pt idx="1184">
                  <c:v>30862.120187126609</c:v>
                </c:pt>
                <c:pt idx="1185">
                  <c:v>30838.9446315848</c:v>
                </c:pt>
                <c:pt idx="1186">
                  <c:v>30815.780035225653</c:v>
                </c:pt>
                <c:pt idx="1187">
                  <c:v>30792.626385675976</c:v>
                </c:pt>
                <c:pt idx="1188">
                  <c:v>30769.483670580899</c:v>
                </c:pt>
                <c:pt idx="1189">
                  <c:v>30746.351877493904</c:v>
                </c:pt>
                <c:pt idx="1190">
                  <c:v>30723.230994109006</c:v>
                </c:pt>
                <c:pt idx="1191">
                  <c:v>30700.121008138547</c:v>
                </c:pt>
                <c:pt idx="1192">
                  <c:v>30677.02190723988</c:v>
                </c:pt>
                <c:pt idx="1193">
                  <c:v>30653.933679125355</c:v>
                </c:pt>
                <c:pt idx="1194">
                  <c:v>30630.856311586747</c:v>
                </c:pt>
                <c:pt idx="1195">
                  <c:v>30607.78979234862</c:v>
                </c:pt>
                <c:pt idx="1196">
                  <c:v>30584.734109202756</c:v>
                </c:pt>
                <c:pt idx="1197">
                  <c:v>30561.689249983701</c:v>
                </c:pt>
                <c:pt idx="1198">
                  <c:v>30538.655202495458</c:v>
                </c:pt>
                <c:pt idx="1199">
                  <c:v>30515.631954621454</c:v>
                </c:pt>
                <c:pt idx="1200">
                  <c:v>30492.619494202354</c:v>
                </c:pt>
                <c:pt idx="1201">
                  <c:v>30469.617809133804</c:v>
                </c:pt>
                <c:pt idx="1202">
                  <c:v>30446.626887378672</c:v>
                </c:pt>
                <c:pt idx="1203">
                  <c:v>30423.646716826501</c:v>
                </c:pt>
                <c:pt idx="1204">
                  <c:v>30400.677285495141</c:v>
                </c:pt>
                <c:pt idx="1205">
                  <c:v>30377.718581274141</c:v>
                </c:pt>
                <c:pt idx="1206">
                  <c:v>30354.770592230234</c:v>
                </c:pt>
                <c:pt idx="1207">
                  <c:v>30331.833306411831</c:v>
                </c:pt>
                <c:pt idx="1208">
                  <c:v>30308.906711787902</c:v>
                </c:pt>
                <c:pt idx="1209">
                  <c:v>30285.990796480182</c:v>
                </c:pt>
                <c:pt idx="1210">
                  <c:v>30263.085548567629</c:v>
                </c:pt>
                <c:pt idx="1211">
                  <c:v>30240.19095613531</c:v>
                </c:pt>
                <c:pt idx="1212">
                  <c:v>30217.307007335505</c:v>
                </c:pt>
                <c:pt idx="1213">
                  <c:v>30194.433690302165</c:v>
                </c:pt>
                <c:pt idx="1214">
                  <c:v>30171.570993212015</c:v>
                </c:pt>
                <c:pt idx="1215">
                  <c:v>30148.718904223442</c:v>
                </c:pt>
                <c:pt idx="1216">
                  <c:v>30125.877411635378</c:v>
                </c:pt>
                <c:pt idx="1217">
                  <c:v>30103.046503569549</c:v>
                </c:pt>
                <c:pt idx="1218">
                  <c:v>30080.226168349323</c:v>
                </c:pt>
                <c:pt idx="1219">
                  <c:v>30057.416394230859</c:v>
                </c:pt>
                <c:pt idx="1220">
                  <c:v>30034.617169476416</c:v>
                </c:pt>
                <c:pt idx="1221">
                  <c:v>30011.828482439912</c:v>
                </c:pt>
                <c:pt idx="1222">
                  <c:v>29989.05032140806</c:v>
                </c:pt>
                <c:pt idx="1223">
                  <c:v>29966.282674759215</c:v>
                </c:pt>
                <c:pt idx="1224">
                  <c:v>29943.525530883959</c:v>
                </c:pt>
                <c:pt idx="1225">
                  <c:v>29920.778878154539</c:v>
                </c:pt>
                <c:pt idx="1226">
                  <c:v>29898.042704973752</c:v>
                </c:pt>
                <c:pt idx="1227">
                  <c:v>29875.316999774957</c:v>
                </c:pt>
                <c:pt idx="1228">
                  <c:v>29852.601751022052</c:v>
                </c:pt>
                <c:pt idx="1229">
                  <c:v>29829.89694719727</c:v>
                </c:pt>
                <c:pt idx="1230">
                  <c:v>29807.202576715634</c:v>
                </c:pt>
                <c:pt idx="1231">
                  <c:v>29784.518628193797</c:v>
                </c:pt>
                <c:pt idx="1232">
                  <c:v>29761.845090071227</c:v>
                </c:pt>
                <c:pt idx="1233">
                  <c:v>29739.181950976799</c:v>
                </c:pt>
                <c:pt idx="1234">
                  <c:v>29716.529199374418</c:v>
                </c:pt>
                <c:pt idx="1235">
                  <c:v>29693.886823941841</c:v>
                </c:pt>
                <c:pt idx="1236">
                  <c:v>29671.254813252952</c:v>
                </c:pt>
                <c:pt idx="1237">
                  <c:v>29648.633155899977</c:v>
                </c:pt>
                <c:pt idx="1238">
                  <c:v>29626.02184060344</c:v>
                </c:pt>
                <c:pt idx="1239">
                  <c:v>29603.420855955559</c:v>
                </c:pt>
                <c:pt idx="1240">
                  <c:v>29580.830190676872</c:v>
                </c:pt>
                <c:pt idx="1241">
                  <c:v>29558.24983344513</c:v>
                </c:pt>
                <c:pt idx="1242">
                  <c:v>29535.679773005315</c:v>
                </c:pt>
                <c:pt idx="1243">
                  <c:v>29513.119998059618</c:v>
                </c:pt>
                <c:pt idx="1244">
                  <c:v>29490.570497389683</c:v>
                </c:pt>
                <c:pt idx="1245">
                  <c:v>29468.031259764917</c:v>
                </c:pt>
                <c:pt idx="1246">
                  <c:v>29445.502273936403</c:v>
                </c:pt>
                <c:pt idx="1247">
                  <c:v>29422.983528820205</c:v>
                </c:pt>
                <c:pt idx="1248">
                  <c:v>29400.475013142961</c:v>
                </c:pt>
                <c:pt idx="1249">
                  <c:v>29377.976715796289</c:v>
                </c:pt>
                <c:pt idx="1250">
                  <c:v>29355.488625641254</c:v>
                </c:pt>
                <c:pt idx="1251">
                  <c:v>29333.010731569477</c:v>
                </c:pt>
                <c:pt idx="1252">
                  <c:v>29310.543022466467</c:v>
                </c:pt>
                <c:pt idx="1253">
                  <c:v>29288.085487248281</c:v>
                </c:pt>
                <c:pt idx="1254">
                  <c:v>29265.638114910409</c:v>
                </c:pt>
                <c:pt idx="1255">
                  <c:v>29243.200894344474</c:v>
                </c:pt>
                <c:pt idx="1256">
                  <c:v>29220.773814558182</c:v>
                </c:pt>
                <c:pt idx="1257">
                  <c:v>29198.356864528698</c:v>
                </c:pt>
                <c:pt idx="1258">
                  <c:v>29175.950033251509</c:v>
                </c:pt>
                <c:pt idx="1259">
                  <c:v>29153.553309777104</c:v>
                </c:pt>
                <c:pt idx="1260">
                  <c:v>29131.166683186519</c:v>
                </c:pt>
                <c:pt idx="1261">
                  <c:v>29108.790142432466</c:v>
                </c:pt>
                <c:pt idx="1262">
                  <c:v>29086.423676712086</c:v>
                </c:pt>
                <c:pt idx="1263">
                  <c:v>29064.067275081961</c:v>
                </c:pt>
                <c:pt idx="1264">
                  <c:v>29041.720926641461</c:v>
                </c:pt>
                <c:pt idx="1265">
                  <c:v>29019.384620496065</c:v>
                </c:pt>
                <c:pt idx="1266">
                  <c:v>28997.058345867339</c:v>
                </c:pt>
                <c:pt idx="1267">
                  <c:v>28974.74209187298</c:v>
                </c:pt>
                <c:pt idx="1268">
                  <c:v>28952.43584773456</c:v>
                </c:pt>
                <c:pt idx="1269">
                  <c:v>28930.139602581992</c:v>
                </c:pt>
                <c:pt idx="1270">
                  <c:v>28907.853345685733</c:v>
                </c:pt>
                <c:pt idx="1271">
                  <c:v>28885.577066297898</c:v>
                </c:pt>
                <c:pt idx="1272">
                  <c:v>28863.310753615617</c:v>
                </c:pt>
                <c:pt idx="1273">
                  <c:v>28841.054396927673</c:v>
                </c:pt>
                <c:pt idx="1274">
                  <c:v>28818.807985528962</c:v>
                </c:pt>
                <c:pt idx="1275">
                  <c:v>28796.571508744924</c:v>
                </c:pt>
                <c:pt idx="1276">
                  <c:v>28774.344955821573</c:v>
                </c:pt>
                <c:pt idx="1277">
                  <c:v>28752.128316182108</c:v>
                </c:pt>
                <c:pt idx="1278">
                  <c:v>28729.921579109214</c:v>
                </c:pt>
                <c:pt idx="1279">
                  <c:v>28707.724733977208</c:v>
                </c:pt>
                <c:pt idx="1280">
                  <c:v>28685.537770203184</c:v>
                </c:pt>
                <c:pt idx="1281">
                  <c:v>28663.360677185916</c:v>
                </c:pt>
                <c:pt idx="1282">
                  <c:v>28641.193444281394</c:v>
                </c:pt>
                <c:pt idx="1283">
                  <c:v>28619.036060992265</c:v>
                </c:pt>
                <c:pt idx="1284">
                  <c:v>28596.888516766165</c:v>
                </c:pt>
                <c:pt idx="1285">
                  <c:v>28574.75080100798</c:v>
                </c:pt>
                <c:pt idx="1286">
                  <c:v>28552.622903226456</c:v>
                </c:pt>
                <c:pt idx="1287">
                  <c:v>28530.504812924239</c:v>
                </c:pt>
                <c:pt idx="1288">
                  <c:v>28508.396519671172</c:v>
                </c:pt>
                <c:pt idx="1289">
                  <c:v>28486.298012835479</c:v>
                </c:pt>
                <c:pt idx="1290">
                  <c:v>28464.209282121432</c:v>
                </c:pt>
                <c:pt idx="1291">
                  <c:v>28442.130317031671</c:v>
                </c:pt>
                <c:pt idx="1292">
                  <c:v>28420.061107172714</c:v>
                </c:pt>
                <c:pt idx="1293">
                  <c:v>28398.001642034978</c:v>
                </c:pt>
                <c:pt idx="1294">
                  <c:v>28375.95191132274</c:v>
                </c:pt>
                <c:pt idx="1295">
                  <c:v>28353.911904648623</c:v>
                </c:pt>
                <c:pt idx="1296">
                  <c:v>28331.881611619145</c:v>
                </c:pt>
                <c:pt idx="1297">
                  <c:v>28309.861021883589</c:v>
                </c:pt>
                <c:pt idx="1298">
                  <c:v>28287.850125109569</c:v>
                </c:pt>
                <c:pt idx="1299">
                  <c:v>28265.848911019697</c:v>
                </c:pt>
                <c:pt idx="1300">
                  <c:v>28243.857369281584</c:v>
                </c:pt>
                <c:pt idx="1301">
                  <c:v>28221.875489630063</c:v>
                </c:pt>
                <c:pt idx="1302">
                  <c:v>28199.90326178163</c:v>
                </c:pt>
                <c:pt idx="1303">
                  <c:v>28177.940675434453</c:v>
                </c:pt>
                <c:pt idx="1304">
                  <c:v>28155.987720445562</c:v>
                </c:pt>
                <c:pt idx="1305">
                  <c:v>28134.044386458136</c:v>
                </c:pt>
                <c:pt idx="1306">
                  <c:v>28112.110663390311</c:v>
                </c:pt>
                <c:pt idx="1307">
                  <c:v>28090.186540983021</c:v>
                </c:pt>
                <c:pt idx="1308">
                  <c:v>28068.27200906886</c:v>
                </c:pt>
                <c:pt idx="1309">
                  <c:v>28046.367057486528</c:v>
                </c:pt>
                <c:pt idx="1310">
                  <c:v>28024.471676031961</c:v>
                </c:pt>
                <c:pt idx="1311">
                  <c:v>28002.58585465384</c:v>
                </c:pt>
                <c:pt idx="1312">
                  <c:v>27980.709583111438</c:v>
                </c:pt>
                <c:pt idx="1313">
                  <c:v>27958.842851426765</c:v>
                </c:pt>
                <c:pt idx="1314">
                  <c:v>27936.985649432409</c:v>
                </c:pt>
                <c:pt idx="1315">
                  <c:v>27915.137967040395</c:v>
                </c:pt>
                <c:pt idx="1316">
                  <c:v>27893.299794205523</c:v>
                </c:pt>
                <c:pt idx="1317">
                  <c:v>27871.471120900915</c:v>
                </c:pt>
                <c:pt idx="1318">
                  <c:v>27849.651937032493</c:v>
                </c:pt>
                <c:pt idx="1319">
                  <c:v>27827.842232622257</c:v>
                </c:pt>
                <c:pt idx="1320">
                  <c:v>27806.041997637232</c:v>
                </c:pt>
                <c:pt idx="1321">
                  <c:v>27784.25122206887</c:v>
                </c:pt>
                <c:pt idx="1322">
                  <c:v>27762.469896000282</c:v>
                </c:pt>
                <c:pt idx="1323">
                  <c:v>27740.698009398493</c:v>
                </c:pt>
                <c:pt idx="1324">
                  <c:v>27718.935552322164</c:v>
                </c:pt>
                <c:pt idx="1325">
                  <c:v>27697.182514872737</c:v>
                </c:pt>
                <c:pt idx="1326">
                  <c:v>27675.438887084449</c:v>
                </c:pt>
                <c:pt idx="1327">
                  <c:v>27653.704659046514</c:v>
                </c:pt>
                <c:pt idx="1328">
                  <c:v>27631.979820890931</c:v>
                </c:pt>
                <c:pt idx="1329">
                  <c:v>27610.264362682472</c:v>
                </c:pt>
                <c:pt idx="1330">
                  <c:v>27588.558274614239</c:v>
                </c:pt>
                <c:pt idx="1331">
                  <c:v>27566.86154673879</c:v>
                </c:pt>
                <c:pt idx="1332">
                  <c:v>27545.174169285881</c:v>
                </c:pt>
                <c:pt idx="1333">
                  <c:v>27523.496132454718</c:v>
                </c:pt>
                <c:pt idx="1334">
                  <c:v>27501.827426328415</c:v>
                </c:pt>
                <c:pt idx="1335">
                  <c:v>27480.168041155051</c:v>
                </c:pt>
                <c:pt idx="1336">
                  <c:v>27458.517967152169</c:v>
                </c:pt>
                <c:pt idx="1337">
                  <c:v>27436.877194531189</c:v>
                </c:pt>
                <c:pt idx="1338">
                  <c:v>27415.245713509656</c:v>
                </c:pt>
                <c:pt idx="1339">
                  <c:v>27393.62351437231</c:v>
                </c:pt>
                <c:pt idx="1340">
                  <c:v>27372.010587336688</c:v>
                </c:pt>
                <c:pt idx="1341">
                  <c:v>27350.406922724203</c:v>
                </c:pt>
                <c:pt idx="1342">
                  <c:v>27328.81251078294</c:v>
                </c:pt>
                <c:pt idx="1343">
                  <c:v>27307.227341852638</c:v>
                </c:pt>
                <c:pt idx="1344">
                  <c:v>27285.65140620583</c:v>
                </c:pt>
                <c:pt idx="1345">
                  <c:v>27264.084694218913</c:v>
                </c:pt>
                <c:pt idx="1346">
                  <c:v>27242.527196188854</c:v>
                </c:pt>
                <c:pt idx="1347">
                  <c:v>27220.978902443181</c:v>
                </c:pt>
                <c:pt idx="1348">
                  <c:v>27199.439803437723</c:v>
                </c:pt>
                <c:pt idx="1349">
                  <c:v>27177.909889451115</c:v>
                </c:pt>
                <c:pt idx="1350">
                  <c:v>27156.389150914758</c:v>
                </c:pt>
                <c:pt idx="1351">
                  <c:v>27134.877578241711</c:v>
                </c:pt>
                <c:pt idx="1352">
                  <c:v>27113.375161814485</c:v>
                </c:pt>
                <c:pt idx="1353">
                  <c:v>27091.881892095029</c:v>
                </c:pt>
                <c:pt idx="1354">
                  <c:v>27070.39775951473</c:v>
                </c:pt>
                <c:pt idx="1355">
                  <c:v>27048.922754486659</c:v>
                </c:pt>
                <c:pt idx="1356">
                  <c:v>27027.456867527748</c:v>
                </c:pt>
                <c:pt idx="1357">
                  <c:v>27006.00008906328</c:v>
                </c:pt>
                <c:pt idx="1358">
                  <c:v>26984.552409634634</c:v>
                </c:pt>
                <c:pt idx="1359">
                  <c:v>26963.113819728194</c:v>
                </c:pt>
                <c:pt idx="1360">
                  <c:v>26941.684309812019</c:v>
                </c:pt>
                <c:pt idx="1361">
                  <c:v>26920.263870458035</c:v>
                </c:pt>
                <c:pt idx="1362">
                  <c:v>26898.852492158738</c:v>
                </c:pt>
                <c:pt idx="1363">
                  <c:v>26877.450165516606</c:v>
                </c:pt>
                <c:pt idx="1364">
                  <c:v>26856.05688106691</c:v>
                </c:pt>
                <c:pt idx="1365">
                  <c:v>26834.672629363249</c:v>
                </c:pt>
                <c:pt idx="1366">
                  <c:v>26813.297401001986</c:v>
                </c:pt>
                <c:pt idx="1367">
                  <c:v>26791.931186585607</c:v>
                </c:pt>
                <c:pt idx="1368">
                  <c:v>26770.573976710482</c:v>
                </c:pt>
                <c:pt idx="1369">
                  <c:v>26749.225762003527</c:v>
                </c:pt>
                <c:pt idx="1370">
                  <c:v>26727.886533122215</c:v>
                </c:pt>
                <c:pt idx="1371">
                  <c:v>26706.556280632369</c:v>
                </c:pt>
                <c:pt idx="1372">
                  <c:v>26685.234995252558</c:v>
                </c:pt>
                <c:pt idx="1373">
                  <c:v>26663.922667597486</c:v>
                </c:pt>
                <c:pt idx="1374">
                  <c:v>26642.619288397946</c:v>
                </c:pt>
                <c:pt idx="1375">
                  <c:v>26621.324848317519</c:v>
                </c:pt>
                <c:pt idx="1376">
                  <c:v>26600.039338050341</c:v>
                </c:pt>
                <c:pt idx="1377">
                  <c:v>26578.762748321093</c:v>
                </c:pt>
                <c:pt idx="1378">
                  <c:v>26557.495069836128</c:v>
                </c:pt>
                <c:pt idx="1379">
                  <c:v>26536.236293320137</c:v>
                </c:pt>
                <c:pt idx="1380">
                  <c:v>26514.986409522236</c:v>
                </c:pt>
                <c:pt idx="1381">
                  <c:v>26493.745409222109</c:v>
                </c:pt>
                <c:pt idx="1382">
                  <c:v>26472.513283168879</c:v>
                </c:pt>
                <c:pt idx="1383">
                  <c:v>26451.290022093337</c:v>
                </c:pt>
                <c:pt idx="1384">
                  <c:v>26430.075616842372</c:v>
                </c:pt>
                <c:pt idx="1385">
                  <c:v>26408.870058220109</c:v>
                </c:pt>
                <c:pt idx="1386">
                  <c:v>26387.673337024546</c:v>
                </c:pt>
                <c:pt idx="1387">
                  <c:v>26366.485444035363</c:v>
                </c:pt>
                <c:pt idx="1388">
                  <c:v>26345.30637011167</c:v>
                </c:pt>
                <c:pt idx="1389">
                  <c:v>26324.136106094244</c:v>
                </c:pt>
                <c:pt idx="1390">
                  <c:v>26302.974642842193</c:v>
                </c:pt>
                <c:pt idx="1391">
                  <c:v>26281.821971220739</c:v>
                </c:pt>
                <c:pt idx="1392">
                  <c:v>26260.678082125654</c:v>
                </c:pt>
                <c:pt idx="1393">
                  <c:v>26239.542966385488</c:v>
                </c:pt>
                <c:pt idx="1394">
                  <c:v>26218.416614896021</c:v>
                </c:pt>
                <c:pt idx="1395">
                  <c:v>26197.29901859579</c:v>
                </c:pt>
                <c:pt idx="1396">
                  <c:v>26176.19016841723</c:v>
                </c:pt>
                <c:pt idx="1397">
                  <c:v>26155.090055274435</c:v>
                </c:pt>
                <c:pt idx="1398">
                  <c:v>26133.998670087625</c:v>
                </c:pt>
                <c:pt idx="1399">
                  <c:v>26112.916003770897</c:v>
                </c:pt>
                <c:pt idx="1400">
                  <c:v>26091.842047342227</c:v>
                </c:pt>
                <c:pt idx="1401">
                  <c:v>26070.776791709606</c:v>
                </c:pt>
                <c:pt idx="1402">
                  <c:v>26049.720227933776</c:v>
                </c:pt>
                <c:pt idx="1403">
                  <c:v>26028.672346971616</c:v>
                </c:pt>
                <c:pt idx="1404">
                  <c:v>26007.633139773887</c:v>
                </c:pt>
                <c:pt idx="1405">
                  <c:v>25986.60259735856</c:v>
                </c:pt>
                <c:pt idx="1406">
                  <c:v>25965.580710761948</c:v>
                </c:pt>
                <c:pt idx="1407">
                  <c:v>25944.567471050897</c:v>
                </c:pt>
                <c:pt idx="1408">
                  <c:v>25923.562869200621</c:v>
                </c:pt>
                <c:pt idx="1409">
                  <c:v>25902.566896277971</c:v>
                </c:pt>
                <c:pt idx="1410">
                  <c:v>25881.579543343694</c:v>
                </c:pt>
                <c:pt idx="1411">
                  <c:v>25860.60080147687</c:v>
                </c:pt>
                <c:pt idx="1412">
                  <c:v>25839.63066173824</c:v>
                </c:pt>
                <c:pt idx="1413">
                  <c:v>25818.669115194665</c:v>
                </c:pt>
                <c:pt idx="1414">
                  <c:v>25797.716153016878</c:v>
                </c:pt>
                <c:pt idx="1415">
                  <c:v>25776.771766259506</c:v>
                </c:pt>
                <c:pt idx="1416">
                  <c:v>25755.835946019968</c:v>
                </c:pt>
                <c:pt idx="1417">
                  <c:v>25734.908683438432</c:v>
                </c:pt>
                <c:pt idx="1418">
                  <c:v>25713.989969685637</c:v>
                </c:pt>
                <c:pt idx="1419">
                  <c:v>25693.079795828438</c:v>
                </c:pt>
                <c:pt idx="1420">
                  <c:v>25672.178153123106</c:v>
                </c:pt>
                <c:pt idx="1421">
                  <c:v>25651.28503266094</c:v>
                </c:pt>
                <c:pt idx="1422">
                  <c:v>25630.40042559434</c:v>
                </c:pt>
                <c:pt idx="1423">
                  <c:v>25609.524323155139</c:v>
                </c:pt>
                <c:pt idx="1424">
                  <c:v>25588.656716532398</c:v>
                </c:pt>
                <c:pt idx="1425">
                  <c:v>25567.797596921286</c:v>
                </c:pt>
                <c:pt idx="1426">
                  <c:v>25546.94695555975</c:v>
                </c:pt>
                <c:pt idx="1427">
                  <c:v>25526.104783594074</c:v>
                </c:pt>
                <c:pt idx="1428">
                  <c:v>25505.271072298867</c:v>
                </c:pt>
                <c:pt idx="1429">
                  <c:v>25484.445812844857</c:v>
                </c:pt>
                <c:pt idx="1430">
                  <c:v>25463.628996616633</c:v>
                </c:pt>
                <c:pt idx="1431">
                  <c:v>25442.820614772707</c:v>
                </c:pt>
                <c:pt idx="1432">
                  <c:v>25422.020658599904</c:v>
                </c:pt>
                <c:pt idx="1433">
                  <c:v>25401.229119354492</c:v>
                </c:pt>
                <c:pt idx="1434">
                  <c:v>25380.445988323299</c:v>
                </c:pt>
                <c:pt idx="1435">
                  <c:v>25359.671256811478</c:v>
                </c:pt>
                <c:pt idx="1436">
                  <c:v>25338.904916093637</c:v>
                </c:pt>
                <c:pt idx="1437">
                  <c:v>25318.146957523815</c:v>
                </c:pt>
                <c:pt idx="1438">
                  <c:v>25297.39737240105</c:v>
                </c:pt>
                <c:pt idx="1439">
                  <c:v>25276.656152012172</c:v>
                </c:pt>
                <c:pt idx="1440">
                  <c:v>25255.923287711215</c:v>
                </c:pt>
                <c:pt idx="1441">
                  <c:v>25235.198770882769</c:v>
                </c:pt>
                <c:pt idx="1442">
                  <c:v>25214.482592868648</c:v>
                </c:pt>
                <c:pt idx="1443">
                  <c:v>25193.774744967901</c:v>
                </c:pt>
                <c:pt idx="1444">
                  <c:v>25173.07521864455</c:v>
                </c:pt>
                <c:pt idx="1445">
                  <c:v>25152.384005173193</c:v>
                </c:pt>
                <c:pt idx="1446">
                  <c:v>25131.701096017856</c:v>
                </c:pt>
                <c:pt idx="1447">
                  <c:v>25111.026482538684</c:v>
                </c:pt>
                <c:pt idx="1448">
                  <c:v>25090.360156150819</c:v>
                </c:pt>
                <c:pt idx="1449">
                  <c:v>25069.702108275505</c:v>
                </c:pt>
                <c:pt idx="1450">
                  <c:v>25049.052330291226</c:v>
                </c:pt>
                <c:pt idx="1451">
                  <c:v>25028.41081368033</c:v>
                </c:pt>
                <c:pt idx="1452">
                  <c:v>25007.777549870181</c:v>
                </c:pt>
                <c:pt idx="1453">
                  <c:v>24987.152530269803</c:v>
                </c:pt>
                <c:pt idx="1454">
                  <c:v>24966.535746343219</c:v>
                </c:pt>
                <c:pt idx="1455">
                  <c:v>24945.92718959722</c:v>
                </c:pt>
                <c:pt idx="1456">
                  <c:v>24925.326851422509</c:v>
                </c:pt>
                <c:pt idx="1457">
                  <c:v>24904.734723350317</c:v>
                </c:pt>
                <c:pt idx="1458">
                  <c:v>24884.150796844664</c:v>
                </c:pt>
                <c:pt idx="1459">
                  <c:v>24863.575063449003</c:v>
                </c:pt>
                <c:pt idx="1460">
                  <c:v>24843.007514596808</c:v>
                </c:pt>
                <c:pt idx="1461">
                  <c:v>24822.448141813198</c:v>
                </c:pt>
                <c:pt idx="1462">
                  <c:v>24801.896936678288</c:v>
                </c:pt>
                <c:pt idx="1463">
                  <c:v>24781.353890656104</c:v>
                </c:pt>
                <c:pt idx="1464">
                  <c:v>24760.818995277878</c:v>
                </c:pt>
                <c:pt idx="1465">
                  <c:v>24740.292242093172</c:v>
                </c:pt>
                <c:pt idx="1466">
                  <c:v>24719.77362269432</c:v>
                </c:pt>
                <c:pt idx="1467">
                  <c:v>24699.26312858201</c:v>
                </c:pt>
                <c:pt idx="1468">
                  <c:v>24678.760751311911</c:v>
                </c:pt>
                <c:pt idx="1469">
                  <c:v>24658.266482531355</c:v>
                </c:pt>
                <c:pt idx="1470">
                  <c:v>24637.780313747131</c:v>
                </c:pt>
                <c:pt idx="1471">
                  <c:v>24617.302236606567</c:v>
                </c:pt>
                <c:pt idx="1472">
                  <c:v>24596.83224262868</c:v>
                </c:pt>
                <c:pt idx="1473">
                  <c:v>24576.370323497456</c:v>
                </c:pt>
                <c:pt idx="1474">
                  <c:v>24555.91647078079</c:v>
                </c:pt>
                <c:pt idx="1475">
                  <c:v>24535.470676089346</c:v>
                </c:pt>
                <c:pt idx="1476">
                  <c:v>24515.03293108879</c:v>
                </c:pt>
                <c:pt idx="1477">
                  <c:v>24494.603227365336</c:v>
                </c:pt>
                <c:pt idx="1478">
                  <c:v>24474.181556572432</c:v>
                </c:pt>
                <c:pt idx="1479">
                  <c:v>24453.767910381845</c:v>
                </c:pt>
                <c:pt idx="1480">
                  <c:v>24433.362280422567</c:v>
                </c:pt>
                <c:pt idx="1481">
                  <c:v>24412.964658396919</c:v>
                </c:pt>
                <c:pt idx="1482">
                  <c:v>24392.575035903352</c:v>
                </c:pt>
                <c:pt idx="1483">
                  <c:v>24372.193404705282</c:v>
                </c:pt>
                <c:pt idx="1484">
                  <c:v>24351.819756425597</c:v>
                </c:pt>
                <c:pt idx="1485">
                  <c:v>24331.454082754401</c:v>
                </c:pt>
                <c:pt idx="1486">
                  <c:v>24311.096375449</c:v>
                </c:pt>
                <c:pt idx="1487">
                  <c:v>24290.746626138392</c:v>
                </c:pt>
                <c:pt idx="1488">
                  <c:v>24270.404826604332</c:v>
                </c:pt>
                <c:pt idx="1489">
                  <c:v>24250.070968500258</c:v>
                </c:pt>
                <c:pt idx="1490">
                  <c:v>24229.74504362014</c:v>
                </c:pt>
                <c:pt idx="1491">
                  <c:v>24209.427043678519</c:v>
                </c:pt>
                <c:pt idx="1492">
                  <c:v>24189.116960359384</c:v>
                </c:pt>
                <c:pt idx="1493">
                  <c:v>24168.814785499482</c:v>
                </c:pt>
                <c:pt idx="1494">
                  <c:v>24148.52051080724</c:v>
                </c:pt>
                <c:pt idx="1495">
                  <c:v>24128.234128058302</c:v>
                </c:pt>
                <c:pt idx="1496">
                  <c:v>24107.955629034423</c:v>
                </c:pt>
                <c:pt idx="1497">
                  <c:v>24087.685005425697</c:v>
                </c:pt>
                <c:pt idx="1498">
                  <c:v>24067.422249154413</c:v>
                </c:pt>
                <c:pt idx="1499">
                  <c:v>24047.167351929002</c:v>
                </c:pt>
                <c:pt idx="1500">
                  <c:v>24026.920305549549</c:v>
                </c:pt>
                <c:pt idx="1501">
                  <c:v>24006.681101785583</c:v>
                </c:pt>
                <c:pt idx="1502">
                  <c:v>23986.449732547171</c:v>
                </c:pt>
                <c:pt idx="1503">
                  <c:v>23966.226189567187</c:v>
                </c:pt>
                <c:pt idx="1504">
                  <c:v>23946.010464694591</c:v>
                </c:pt>
                <c:pt idx="1505">
                  <c:v>23925.802549784465</c:v>
                </c:pt>
                <c:pt idx="1506">
                  <c:v>23905.602436612447</c:v>
                </c:pt>
                <c:pt idx="1507">
                  <c:v>23885.410117094714</c:v>
                </c:pt>
                <c:pt idx="1508">
                  <c:v>23865.225583019132</c:v>
                </c:pt>
                <c:pt idx="1509">
                  <c:v>23845.048826314094</c:v>
                </c:pt>
                <c:pt idx="1510">
                  <c:v>23824.879838755245</c:v>
                </c:pt>
                <c:pt idx="1511">
                  <c:v>23804.718612258766</c:v>
                </c:pt>
                <c:pt idx="1512">
                  <c:v>23784.565138746937</c:v>
                </c:pt>
                <c:pt idx="1513">
                  <c:v>23764.419410013739</c:v>
                </c:pt>
                <c:pt idx="1514">
                  <c:v>23744.281417981452</c:v>
                </c:pt>
                <c:pt idx="1515">
                  <c:v>23724.151154566262</c:v>
                </c:pt>
                <c:pt idx="1516">
                  <c:v>23704.028611678226</c:v>
                </c:pt>
                <c:pt idx="1517">
                  <c:v>23683.913781209088</c:v>
                </c:pt>
                <c:pt idx="1518">
                  <c:v>23663.806655032255</c:v>
                </c:pt>
                <c:pt idx="1519">
                  <c:v>23643.707225143331</c:v>
                </c:pt>
                <c:pt idx="1520">
                  <c:v>23623.615483421836</c:v>
                </c:pt>
                <c:pt idx="1521">
                  <c:v>23603.531421802276</c:v>
                </c:pt>
                <c:pt idx="1522">
                  <c:v>23583.455032261933</c:v>
                </c:pt>
                <c:pt idx="1523">
                  <c:v>23563.386306686432</c:v>
                </c:pt>
                <c:pt idx="1524">
                  <c:v>23543.325237101937</c:v>
                </c:pt>
                <c:pt idx="1525">
                  <c:v>23523.27181541851</c:v>
                </c:pt>
                <c:pt idx="1526">
                  <c:v>23503.226033601215</c:v>
                </c:pt>
                <c:pt idx="1527">
                  <c:v>23483.187883608996</c:v>
                </c:pt>
                <c:pt idx="1528">
                  <c:v>23463.157357492459</c:v>
                </c:pt>
                <c:pt idx="1529">
                  <c:v>23443.134447161672</c:v>
                </c:pt>
                <c:pt idx="1530">
                  <c:v>23423.119144630575</c:v>
                </c:pt>
                <c:pt idx="1531">
                  <c:v>23403.111441894776</c:v>
                </c:pt>
                <c:pt idx="1532">
                  <c:v>23383.111330943779</c:v>
                </c:pt>
                <c:pt idx="1533">
                  <c:v>23363.118803760972</c:v>
                </c:pt>
                <c:pt idx="1534">
                  <c:v>23343.133852409173</c:v>
                </c:pt>
                <c:pt idx="1535">
                  <c:v>23323.156468908441</c:v>
                </c:pt>
                <c:pt idx="1536">
                  <c:v>23303.186645248272</c:v>
                </c:pt>
                <c:pt idx="1537">
                  <c:v>23283.22437348538</c:v>
                </c:pt>
                <c:pt idx="1538">
                  <c:v>23263.269645633703</c:v>
                </c:pt>
                <c:pt idx="1539">
                  <c:v>23243.322453774399</c:v>
                </c:pt>
                <c:pt idx="1540">
                  <c:v>23223.382789915297</c:v>
                </c:pt>
                <c:pt idx="1541">
                  <c:v>23203.450646119218</c:v>
                </c:pt>
                <c:pt idx="1542">
                  <c:v>23183.526014479536</c:v>
                </c:pt>
                <c:pt idx="1543">
                  <c:v>23163.608886997972</c:v>
                </c:pt>
                <c:pt idx="1544">
                  <c:v>23143.69925580456</c:v>
                </c:pt>
                <c:pt idx="1545">
                  <c:v>23123.797112949909</c:v>
                </c:pt>
                <c:pt idx="1546">
                  <c:v>23103.902450539605</c:v>
                </c:pt>
                <c:pt idx="1547">
                  <c:v>23084.015260624252</c:v>
                </c:pt>
                <c:pt idx="1548">
                  <c:v>23064.135535346108</c:v>
                </c:pt>
                <c:pt idx="1549">
                  <c:v>23044.263266755777</c:v>
                </c:pt>
                <c:pt idx="1550">
                  <c:v>23024.39844700773</c:v>
                </c:pt>
                <c:pt idx="1551">
                  <c:v>23004.541068177012</c:v>
                </c:pt>
                <c:pt idx="1552">
                  <c:v>22984.691122356995</c:v>
                </c:pt>
                <c:pt idx="1553">
                  <c:v>22964.848601769376</c:v>
                </c:pt>
                <c:pt idx="1554">
                  <c:v>22945.013498421973</c:v>
                </c:pt>
                <c:pt idx="1555">
                  <c:v>22925.185804524266</c:v>
                </c:pt>
                <c:pt idx="1556">
                  <c:v>22905.365512194061</c:v>
                </c:pt>
                <c:pt idx="1557">
                  <c:v>22885.552613561398</c:v>
                </c:pt>
                <c:pt idx="1558">
                  <c:v>22865.747100823522</c:v>
                </c:pt>
                <c:pt idx="1559">
                  <c:v>22845.948966098251</c:v>
                </c:pt>
                <c:pt idx="1560">
                  <c:v>22826.158201521725</c:v>
                </c:pt>
                <c:pt idx="1561">
                  <c:v>22806.374799321748</c:v>
                </c:pt>
                <c:pt idx="1562">
                  <c:v>22786.598751634461</c:v>
                </c:pt>
                <c:pt idx="1563">
                  <c:v>22766.830050638786</c:v>
                </c:pt>
                <c:pt idx="1564">
                  <c:v>22747.068688519747</c:v>
                </c:pt>
                <c:pt idx="1565">
                  <c:v>22727.31465746848</c:v>
                </c:pt>
                <c:pt idx="1566">
                  <c:v>22707.567949657794</c:v>
                </c:pt>
                <c:pt idx="1567">
                  <c:v>22687.82855733993</c:v>
                </c:pt>
                <c:pt idx="1568">
                  <c:v>22668.096472675468</c:v>
                </c:pt>
                <c:pt idx="1569">
                  <c:v>22648.371687843333</c:v>
                </c:pt>
                <c:pt idx="1570">
                  <c:v>22628.65419513853</c:v>
                </c:pt>
                <c:pt idx="1571">
                  <c:v>22608.943986715538</c:v>
                </c:pt>
                <c:pt idx="1572">
                  <c:v>22589.241054820486</c:v>
                </c:pt>
                <c:pt idx="1573">
                  <c:v>22569.545391693395</c:v>
                </c:pt>
                <c:pt idx="1574">
                  <c:v>22549.856989568169</c:v>
                </c:pt>
                <c:pt idx="1575">
                  <c:v>22530.175840635948</c:v>
                </c:pt>
                <c:pt idx="1576">
                  <c:v>22510.501937216184</c:v>
                </c:pt>
                <c:pt idx="1577">
                  <c:v>22490.835271524458</c:v>
                </c:pt>
                <c:pt idx="1578">
                  <c:v>22471.175835800786</c:v>
                </c:pt>
                <c:pt idx="1579">
                  <c:v>22451.523622352401</c:v>
                </c:pt>
                <c:pt idx="1580">
                  <c:v>22431.878623419318</c:v>
                </c:pt>
                <c:pt idx="1581">
                  <c:v>22412.240831235449</c:v>
                </c:pt>
                <c:pt idx="1582">
                  <c:v>22392.610238126359</c:v>
                </c:pt>
                <c:pt idx="1583">
                  <c:v>22372.986836399279</c:v>
                </c:pt>
                <c:pt idx="1584">
                  <c:v>22353.370618233119</c:v>
                </c:pt>
                <c:pt idx="1585">
                  <c:v>22333.761576008441</c:v>
                </c:pt>
                <c:pt idx="1586">
                  <c:v>22314.159702026365</c:v>
                </c:pt>
                <c:pt idx="1587">
                  <c:v>22294.564988533017</c:v>
                </c:pt>
                <c:pt idx="1588">
                  <c:v>22274.977427878403</c:v>
                </c:pt>
                <c:pt idx="1589">
                  <c:v>22255.397012394191</c:v>
                </c:pt>
                <c:pt idx="1590">
                  <c:v>22235.823734295966</c:v>
                </c:pt>
                <c:pt idx="1591">
                  <c:v>22216.257586000938</c:v>
                </c:pt>
                <c:pt idx="1592">
                  <c:v>22196.698559798013</c:v>
                </c:pt>
                <c:pt idx="1593">
                  <c:v>22177.146648043301</c:v>
                </c:pt>
                <c:pt idx="1594">
                  <c:v>22157.601843025703</c:v>
                </c:pt>
                <c:pt idx="1595">
                  <c:v>22138.064137125773</c:v>
                </c:pt>
                <c:pt idx="1596">
                  <c:v>22118.533522681297</c:v>
                </c:pt>
                <c:pt idx="1597">
                  <c:v>22099.009992048384</c:v>
                </c:pt>
                <c:pt idx="1598">
                  <c:v>22079.493537515937</c:v>
                </c:pt>
                <c:pt idx="1599">
                  <c:v>22059.98415154394</c:v>
                </c:pt>
                <c:pt idx="1600">
                  <c:v>22040.481826488511</c:v>
                </c:pt>
                <c:pt idx="1601">
                  <c:v>22020.986554626332</c:v>
                </c:pt>
                <c:pt idx="1602">
                  <c:v>22001.498328386831</c:v>
                </c:pt>
                <c:pt idx="1603">
                  <c:v>21982.01714018112</c:v>
                </c:pt>
                <c:pt idx="1604">
                  <c:v>21962.54298237753</c:v>
                </c:pt>
                <c:pt idx="1605">
                  <c:v>21943.075847350505</c:v>
                </c:pt>
                <c:pt idx="1606">
                  <c:v>21923.615727443939</c:v>
                </c:pt>
                <c:pt idx="1607">
                  <c:v>21904.162615178921</c:v>
                </c:pt>
                <c:pt idx="1608">
                  <c:v>21884.716502862684</c:v>
                </c:pt>
                <c:pt idx="1609">
                  <c:v>21865.27738291855</c:v>
                </c:pt>
                <c:pt idx="1610">
                  <c:v>21845.84524777596</c:v>
                </c:pt>
                <c:pt idx="1611">
                  <c:v>21826.420089858235</c:v>
                </c:pt>
                <c:pt idx="1612">
                  <c:v>21807.001901533709</c:v>
                </c:pt>
                <c:pt idx="1613">
                  <c:v>21787.590675311258</c:v>
                </c:pt>
                <c:pt idx="1614">
                  <c:v>21768.186403559208</c:v>
                </c:pt>
                <c:pt idx="1615">
                  <c:v>21748.789078737547</c:v>
                </c:pt>
                <c:pt idx="1616">
                  <c:v>21729.398693281822</c:v>
                </c:pt>
                <c:pt idx="1617">
                  <c:v>21710.015239645913</c:v>
                </c:pt>
                <c:pt idx="1618">
                  <c:v>21690.638710277584</c:v>
                </c:pt>
                <c:pt idx="1619">
                  <c:v>21671.269097642933</c:v>
                </c:pt>
                <c:pt idx="1620">
                  <c:v>21651.906394116402</c:v>
                </c:pt>
                <c:pt idx="1621">
                  <c:v>21632.550592261858</c:v>
                </c:pt>
                <c:pt idx="1622">
                  <c:v>21613.201684563719</c:v>
                </c:pt>
                <c:pt idx="1623">
                  <c:v>21593.859663378109</c:v>
                </c:pt>
                <c:pt idx="1624">
                  <c:v>21574.524521274991</c:v>
                </c:pt>
                <c:pt idx="1625">
                  <c:v>21555.196250720466</c:v>
                </c:pt>
                <c:pt idx="1626">
                  <c:v>21535.874844198959</c:v>
                </c:pt>
                <c:pt idx="1627">
                  <c:v>21516.560294164352</c:v>
                </c:pt>
                <c:pt idx="1628">
                  <c:v>21497.252593137731</c:v>
                </c:pt>
                <c:pt idx="1629">
                  <c:v>21477.951733658516</c:v>
                </c:pt>
                <c:pt idx="1630">
                  <c:v>21458.657708186693</c:v>
                </c:pt>
                <c:pt idx="1631">
                  <c:v>21439.370509212804</c:v>
                </c:pt>
                <c:pt idx="1632">
                  <c:v>21420.090129306816</c:v>
                </c:pt>
                <c:pt idx="1633">
                  <c:v>21400.816560934829</c:v>
                </c:pt>
                <c:pt idx="1634">
                  <c:v>21381.549796642375</c:v>
                </c:pt>
                <c:pt idx="1635">
                  <c:v>21362.289828956647</c:v>
                </c:pt>
                <c:pt idx="1636">
                  <c:v>21343.036650435402</c:v>
                </c:pt>
                <c:pt idx="1637">
                  <c:v>21323.790253550844</c:v>
                </c:pt>
                <c:pt idx="1638">
                  <c:v>21304.550630879057</c:v>
                </c:pt>
                <c:pt idx="1639">
                  <c:v>21285.31777497779</c:v>
                </c:pt>
                <c:pt idx="1640">
                  <c:v>21266.09167837424</c:v>
                </c:pt>
                <c:pt idx="1641">
                  <c:v>21246.872333638381</c:v>
                </c:pt>
                <c:pt idx="1642">
                  <c:v>21227.659733346296</c:v>
                </c:pt>
                <c:pt idx="1643">
                  <c:v>21208.453869982412</c:v>
                </c:pt>
                <c:pt idx="1644">
                  <c:v>21189.254736171686</c:v>
                </c:pt>
                <c:pt idx="1645">
                  <c:v>21170.062324484097</c:v>
                </c:pt>
                <c:pt idx="1646">
                  <c:v>21150.876627520167</c:v>
                </c:pt>
                <c:pt idx="1647">
                  <c:v>21131.697637788759</c:v>
                </c:pt>
                <c:pt idx="1648">
                  <c:v>21112.525347963721</c:v>
                </c:pt>
                <c:pt idx="1649">
                  <c:v>21093.359750553926</c:v>
                </c:pt>
                <c:pt idx="1650">
                  <c:v>21074.200838172106</c:v>
                </c:pt>
                <c:pt idx="1651">
                  <c:v>21055.048603437124</c:v>
                </c:pt>
                <c:pt idx="1652">
                  <c:v>21035.903038961718</c:v>
                </c:pt>
                <c:pt idx="1653">
                  <c:v>21016.764137315862</c:v>
                </c:pt>
                <c:pt idx="1654">
                  <c:v>20997.631891087854</c:v>
                </c:pt>
                <c:pt idx="1655">
                  <c:v>20978.506292982092</c:v>
                </c:pt>
                <c:pt idx="1656">
                  <c:v>20959.387335501338</c:v>
                </c:pt>
                <c:pt idx="1657">
                  <c:v>20940.275011398862</c:v>
                </c:pt>
                <c:pt idx="1658">
                  <c:v>20921.169313207978</c:v>
                </c:pt>
                <c:pt idx="1659">
                  <c:v>20902.070233590312</c:v>
                </c:pt>
                <c:pt idx="1660">
                  <c:v>20882.977765201376</c:v>
                </c:pt>
                <c:pt idx="1661">
                  <c:v>20863.891900605031</c:v>
                </c:pt>
                <c:pt idx="1662">
                  <c:v>20844.81263259122</c:v>
                </c:pt>
                <c:pt idx="1663">
                  <c:v>20825.739953674914</c:v>
                </c:pt>
                <c:pt idx="1664">
                  <c:v>20806.673856536076</c:v>
                </c:pt>
                <c:pt idx="1665">
                  <c:v>20787.614333897425</c:v>
                </c:pt>
                <c:pt idx="1666">
                  <c:v>20768.561378304497</c:v>
                </c:pt>
                <c:pt idx="1667">
                  <c:v>20749.514982577781</c:v>
                </c:pt>
                <c:pt idx="1668">
                  <c:v>20730.47513926281</c:v>
                </c:pt>
                <c:pt idx="1669">
                  <c:v>20711.441841094522</c:v>
                </c:pt>
                <c:pt idx="1670">
                  <c:v>20692.415080728442</c:v>
                </c:pt>
                <c:pt idx="1671">
                  <c:v>20673.394850923949</c:v>
                </c:pt>
                <c:pt idx="1672">
                  <c:v>20654.38114420214</c:v>
                </c:pt>
                <c:pt idx="1673">
                  <c:v>20635.3739533835</c:v>
                </c:pt>
                <c:pt idx="1674">
                  <c:v>20616.373271160202</c:v>
                </c:pt>
                <c:pt idx="1675">
                  <c:v>20597.379090199989</c:v>
                </c:pt>
                <c:pt idx="1676">
                  <c:v>20578.391403213362</c:v>
                </c:pt>
                <c:pt idx="1677">
                  <c:v>20559.410202929157</c:v>
                </c:pt>
                <c:pt idx="1678">
                  <c:v>20540.435482070105</c:v>
                </c:pt>
                <c:pt idx="1679">
                  <c:v>20521.467233267274</c:v>
                </c:pt>
                <c:pt idx="1680">
                  <c:v>20502.505449353379</c:v>
                </c:pt>
                <c:pt idx="1681">
                  <c:v>20483.550123020592</c:v>
                </c:pt>
                <c:pt idx="1682">
                  <c:v>20464.601246979419</c:v>
                </c:pt>
                <c:pt idx="1683">
                  <c:v>20445.6588139587</c:v>
                </c:pt>
                <c:pt idx="1684">
                  <c:v>20426.722816730045</c:v>
                </c:pt>
                <c:pt idx="1685">
                  <c:v>20407.793248010064</c:v>
                </c:pt>
                <c:pt idx="1686">
                  <c:v>20388.87010058259</c:v>
                </c:pt>
                <c:pt idx="1687">
                  <c:v>20369.953367164238</c:v>
                </c:pt>
                <c:pt idx="1688">
                  <c:v>20351.043040514396</c:v>
                </c:pt>
                <c:pt idx="1689">
                  <c:v>20332.139113398567</c:v>
                </c:pt>
                <c:pt idx="1690">
                  <c:v>20313.241578637233</c:v>
                </c:pt>
                <c:pt idx="1691">
                  <c:v>20294.350428910351</c:v>
                </c:pt>
                <c:pt idx="1692">
                  <c:v>20275.465657013974</c:v>
                </c:pt>
                <c:pt idx="1693">
                  <c:v>20256.587255786922</c:v>
                </c:pt>
                <c:pt idx="1694">
                  <c:v>20237.715217927482</c:v>
                </c:pt>
                <c:pt idx="1695">
                  <c:v>20218.849536286689</c:v>
                </c:pt>
                <c:pt idx="1696">
                  <c:v>20199.990203630045</c:v>
                </c:pt>
                <c:pt idx="1697">
                  <c:v>20181.137212753601</c:v>
                </c:pt>
                <c:pt idx="1698">
                  <c:v>20162.290556459513</c:v>
                </c:pt>
                <c:pt idx="1699">
                  <c:v>20143.450227580495</c:v>
                </c:pt>
                <c:pt idx="1700">
                  <c:v>20124.616218869825</c:v>
                </c:pt>
                <c:pt idx="1701">
                  <c:v>20105.788523160209</c:v>
                </c:pt>
                <c:pt idx="1702">
                  <c:v>20086.967133290473</c:v>
                </c:pt>
                <c:pt idx="1703">
                  <c:v>20068.152042032219</c:v>
                </c:pt>
                <c:pt idx="1704">
                  <c:v>20049.343242273157</c:v>
                </c:pt>
                <c:pt idx="1705">
                  <c:v>20030.540726809333</c:v>
                </c:pt>
                <c:pt idx="1706">
                  <c:v>20011.744488479566</c:v>
                </c:pt>
                <c:pt idx="1707">
                  <c:v>19992.954520128787</c:v>
                </c:pt>
                <c:pt idx="1708">
                  <c:v>19974.170814583602</c:v>
                </c:pt>
                <c:pt idx="1709">
                  <c:v>19955.393364676715</c:v>
                </c:pt>
                <c:pt idx="1710">
                  <c:v>19936.622163344713</c:v>
                </c:pt>
                <c:pt idx="1711">
                  <c:v>19917.857203322543</c:v>
                </c:pt>
                <c:pt idx="1712">
                  <c:v>19899.098477571231</c:v>
                </c:pt>
                <c:pt idx="1713">
                  <c:v>19880.345978911268</c:v>
                </c:pt>
                <c:pt idx="1714">
                  <c:v>19861.599700181472</c:v>
                </c:pt>
                <c:pt idx="1715">
                  <c:v>19842.859634324537</c:v>
                </c:pt>
                <c:pt idx="1716">
                  <c:v>19824.125774154847</c:v>
                </c:pt>
                <c:pt idx="1717">
                  <c:v>19805.398112621202</c:v>
                </c:pt>
                <c:pt idx="1718">
                  <c:v>19786.676642531878</c:v>
                </c:pt>
                <c:pt idx="1719">
                  <c:v>19767.961356799013</c:v>
                </c:pt>
                <c:pt idx="1720">
                  <c:v>19749.252248353081</c:v>
                </c:pt>
                <c:pt idx="1721">
                  <c:v>19730.549310081788</c:v>
                </c:pt>
                <c:pt idx="1722">
                  <c:v>19711.852534866724</c:v>
                </c:pt>
                <c:pt idx="1723">
                  <c:v>19693.161915620036</c:v>
                </c:pt>
                <c:pt idx="1724">
                  <c:v>19674.477445272194</c:v>
                </c:pt>
                <c:pt idx="1725">
                  <c:v>19655.799116735339</c:v>
                </c:pt>
                <c:pt idx="1726">
                  <c:v>19637.126922903291</c:v>
                </c:pt>
                <c:pt idx="1727">
                  <c:v>19618.460856749294</c:v>
                </c:pt>
                <c:pt idx="1728">
                  <c:v>19599.8009111916</c:v>
                </c:pt>
                <c:pt idx="1729">
                  <c:v>19581.147079142349</c:v>
                </c:pt>
                <c:pt idx="1730">
                  <c:v>19562.499353532021</c:v>
                </c:pt>
                <c:pt idx="1731">
                  <c:v>19543.85772733386</c:v>
                </c:pt>
                <c:pt idx="1732">
                  <c:v>19525.222193514997</c:v>
                </c:pt>
                <c:pt idx="1733">
                  <c:v>19506.592744938702</c:v>
                </c:pt>
                <c:pt idx="1734">
                  <c:v>19487.969374614873</c:v>
                </c:pt>
                <c:pt idx="1735">
                  <c:v>19469.352075571758</c:v>
                </c:pt>
                <c:pt idx="1736">
                  <c:v>19450.74084067261</c:v>
                </c:pt>
                <c:pt idx="1737">
                  <c:v>19432.135662933448</c:v>
                </c:pt>
                <c:pt idx="1738">
                  <c:v>19413.536535339739</c:v>
                </c:pt>
                <c:pt idx="1739">
                  <c:v>19394.943450809737</c:v>
                </c:pt>
                <c:pt idx="1740">
                  <c:v>19376.356402365571</c:v>
                </c:pt>
                <c:pt idx="1741">
                  <c:v>19357.775383023258</c:v>
                </c:pt>
                <c:pt idx="1742">
                  <c:v>19339.200385768258</c:v>
                </c:pt>
                <c:pt idx="1743">
                  <c:v>19320.631403592153</c:v>
                </c:pt>
                <c:pt idx="1744">
                  <c:v>19302.068429443749</c:v>
                </c:pt>
                <c:pt idx="1745">
                  <c:v>19283.511456436827</c:v>
                </c:pt>
                <c:pt idx="1746">
                  <c:v>19264.960477434641</c:v>
                </c:pt>
                <c:pt idx="1747">
                  <c:v>19246.41548557542</c:v>
                </c:pt>
                <c:pt idx="1748">
                  <c:v>19227.87647382019</c:v>
                </c:pt>
                <c:pt idx="1749">
                  <c:v>19209.343435221625</c:v>
                </c:pt>
                <c:pt idx="1750">
                  <c:v>19190.816362801852</c:v>
                </c:pt>
                <c:pt idx="1751">
                  <c:v>19172.295249601331</c:v>
                </c:pt>
                <c:pt idx="1752">
                  <c:v>19153.78008860553</c:v>
                </c:pt>
                <c:pt idx="1753">
                  <c:v>19135.270872891568</c:v>
                </c:pt>
                <c:pt idx="1754">
                  <c:v>19116.767595603775</c:v>
                </c:pt>
                <c:pt idx="1755">
                  <c:v>19098.270249617635</c:v>
                </c:pt>
                <c:pt idx="1756">
                  <c:v>19079.778828132468</c:v>
                </c:pt>
                <c:pt idx="1757">
                  <c:v>19061.293324133745</c:v>
                </c:pt>
                <c:pt idx="1758">
                  <c:v>19042.813730698581</c:v>
                </c:pt>
                <c:pt idx="1759">
                  <c:v>19024.340040910211</c:v>
                </c:pt>
                <c:pt idx="1760">
                  <c:v>19005.872247833529</c:v>
                </c:pt>
                <c:pt idx="1761">
                  <c:v>18987.410344576208</c:v>
                </c:pt>
                <c:pt idx="1762">
                  <c:v>18968.954324166487</c:v>
                </c:pt>
                <c:pt idx="1763">
                  <c:v>18950.504179760916</c:v>
                </c:pt>
                <c:pt idx="1764">
                  <c:v>18932.05990439995</c:v>
                </c:pt>
                <c:pt idx="1765">
                  <c:v>18913.621491240148</c:v>
                </c:pt>
                <c:pt idx="1766">
                  <c:v>18895.188933358626</c:v>
                </c:pt>
                <c:pt idx="1767">
                  <c:v>18876.762223814174</c:v>
                </c:pt>
                <c:pt idx="1768">
                  <c:v>18858.341355781671</c:v>
                </c:pt>
                <c:pt idx="1769">
                  <c:v>18839.926322368792</c:v>
                </c:pt>
                <c:pt idx="1770">
                  <c:v>18821.5171166771</c:v>
                </c:pt>
                <c:pt idx="1771">
                  <c:v>18803.113731850917</c:v>
                </c:pt>
                <c:pt idx="1772">
                  <c:v>18784.716161028475</c:v>
                </c:pt>
                <c:pt idx="1773">
                  <c:v>18766.324397317439</c:v>
                </c:pt>
                <c:pt idx="1774">
                  <c:v>18747.93843388047</c:v>
                </c:pt>
                <c:pt idx="1775">
                  <c:v>18729.558263874125</c:v>
                </c:pt>
                <c:pt idx="1776">
                  <c:v>18711.183880454955</c:v>
                </c:pt>
                <c:pt idx="1777">
                  <c:v>18692.815276712299</c:v>
                </c:pt>
                <c:pt idx="1778">
                  <c:v>18674.452445900472</c:v>
                </c:pt>
                <c:pt idx="1779">
                  <c:v>18656.095381194358</c:v>
                </c:pt>
                <c:pt idx="1780">
                  <c:v>18637.744075677187</c:v>
                </c:pt>
                <c:pt idx="1781">
                  <c:v>18619.398522560499</c:v>
                </c:pt>
                <c:pt idx="1782">
                  <c:v>18601.058715013078</c:v>
                </c:pt>
                <c:pt idx="1783">
                  <c:v>18582.724646270897</c:v>
                </c:pt>
                <c:pt idx="1784">
                  <c:v>18564.396309453852</c:v>
                </c:pt>
                <c:pt idx="1785">
                  <c:v>18546.073697822369</c:v>
                </c:pt>
                <c:pt idx="1786">
                  <c:v>18527.756804618544</c:v>
                </c:pt>
                <c:pt idx="1787">
                  <c:v>18509.445622882835</c:v>
                </c:pt>
                <c:pt idx="1788">
                  <c:v>18491.140145979542</c:v>
                </c:pt>
                <c:pt idx="1789">
                  <c:v>18472.840367083547</c:v>
                </c:pt>
                <c:pt idx="1790">
                  <c:v>18454.546279424725</c:v>
                </c:pt>
                <c:pt idx="1791">
                  <c:v>18436.257876177959</c:v>
                </c:pt>
                <c:pt idx="1792">
                  <c:v>18417.975150609785</c:v>
                </c:pt>
                <c:pt idx="1793">
                  <c:v>18399.698096017291</c:v>
                </c:pt>
                <c:pt idx="1794">
                  <c:v>18381.426705508147</c:v>
                </c:pt>
                <c:pt idx="1795">
                  <c:v>18363.160972440543</c:v>
                </c:pt>
                <c:pt idx="1796">
                  <c:v>18344.900890056575</c:v>
                </c:pt>
                <c:pt idx="1797">
                  <c:v>18326.646451561675</c:v>
                </c:pt>
                <c:pt idx="1798">
                  <c:v>18308.397650277377</c:v>
                </c:pt>
                <c:pt idx="1799">
                  <c:v>18290.154479396886</c:v>
                </c:pt>
                <c:pt idx="1800">
                  <c:v>18271.91693229062</c:v>
                </c:pt>
                <c:pt idx="1801">
                  <c:v>18253.685002164009</c:v>
                </c:pt>
                <c:pt idx="1802">
                  <c:v>18235.45868231414</c:v>
                </c:pt>
                <c:pt idx="1803">
                  <c:v>18217.237966068653</c:v>
                </c:pt>
                <c:pt idx="1804">
                  <c:v>18199.022846663531</c:v>
                </c:pt>
                <c:pt idx="1805">
                  <c:v>18180.813317438635</c:v>
                </c:pt>
                <c:pt idx="1806">
                  <c:v>18162.609371703275</c:v>
                </c:pt>
                <c:pt idx="1807">
                  <c:v>18144.411002772864</c:v>
                </c:pt>
                <c:pt idx="1808">
                  <c:v>18126.218203871173</c:v>
                </c:pt>
                <c:pt idx="1809">
                  <c:v>18108.030968411374</c:v>
                </c:pt>
                <c:pt idx="1810">
                  <c:v>18089.84928981277</c:v>
                </c:pt>
                <c:pt idx="1811">
                  <c:v>18071.673161207465</c:v>
                </c:pt>
                <c:pt idx="1812">
                  <c:v>18053.502576039195</c:v>
                </c:pt>
                <c:pt idx="1813">
                  <c:v>18035.337527660038</c:v>
                </c:pt>
                <c:pt idx="1814">
                  <c:v>18017.178009287647</c:v>
                </c:pt>
                <c:pt idx="1815">
                  <c:v>17999.024014524624</c:v>
                </c:pt>
                <c:pt idx="1816">
                  <c:v>17980.875536539741</c:v>
                </c:pt>
                <c:pt idx="1817">
                  <c:v>17962.732568715623</c:v>
                </c:pt>
                <c:pt idx="1818">
                  <c:v>17944.595104502121</c:v>
                </c:pt>
                <c:pt idx="1819">
                  <c:v>17926.463137220759</c:v>
                </c:pt>
                <c:pt idx="1820">
                  <c:v>17908.33666023584</c:v>
                </c:pt>
                <c:pt idx="1821">
                  <c:v>17890.215667003311</c:v>
                </c:pt>
                <c:pt idx="1822">
                  <c:v>17872.100150838596</c:v>
                </c:pt>
                <c:pt idx="1823">
                  <c:v>17853.990105197645</c:v>
                </c:pt>
                <c:pt idx="1824">
                  <c:v>17835.885523456982</c:v>
                </c:pt>
                <c:pt idx="1825">
                  <c:v>17817.786399011449</c:v>
                </c:pt>
                <c:pt idx="1826">
                  <c:v>17799.692725335342</c:v>
                </c:pt>
                <c:pt idx="1827">
                  <c:v>17781.604495872383</c:v>
                </c:pt>
                <c:pt idx="1828">
                  <c:v>17763.521703913557</c:v>
                </c:pt>
                <c:pt idx="1829">
                  <c:v>17745.444343012579</c:v>
                </c:pt>
                <c:pt idx="1830">
                  <c:v>17727.372406570405</c:v>
                </c:pt>
                <c:pt idx="1831">
                  <c:v>17709.305887994113</c:v>
                </c:pt>
                <c:pt idx="1832">
                  <c:v>17691.244780806865</c:v>
                </c:pt>
                <c:pt idx="1833">
                  <c:v>17673.189078452393</c:v>
                </c:pt>
                <c:pt idx="1834">
                  <c:v>17655.138774319439</c:v>
                </c:pt>
                <c:pt idx="1835">
                  <c:v>17637.093861967831</c:v>
                </c:pt>
                <c:pt idx="1836">
                  <c:v>17619.054334829078</c:v>
                </c:pt>
                <c:pt idx="1837">
                  <c:v>17601.020186377471</c:v>
                </c:pt>
                <c:pt idx="1838">
                  <c:v>17582.991410142276</c:v>
                </c:pt>
                <c:pt idx="1839">
                  <c:v>17564.967999536682</c:v>
                </c:pt>
                <c:pt idx="1840">
                  <c:v>17546.949948175505</c:v>
                </c:pt>
                <c:pt idx="1841">
                  <c:v>17528.937249471928</c:v>
                </c:pt>
                <c:pt idx="1842">
                  <c:v>17510.929896955222</c:v>
                </c:pt>
                <c:pt idx="1843">
                  <c:v>17492.927884124118</c:v>
                </c:pt>
                <c:pt idx="1844">
                  <c:v>17474.931204581215</c:v>
                </c:pt>
                <c:pt idx="1845">
                  <c:v>17456.939851764128</c:v>
                </c:pt>
                <c:pt idx="1846">
                  <c:v>17438.953819263243</c:v>
                </c:pt>
                <c:pt idx="1847">
                  <c:v>17420.973100589497</c:v>
                </c:pt>
                <c:pt idx="1848">
                  <c:v>17402.997689321055</c:v>
                </c:pt>
                <c:pt idx="1849">
                  <c:v>17385.02757900552</c:v>
                </c:pt>
                <c:pt idx="1850">
                  <c:v>17367.062763159949</c:v>
                </c:pt>
                <c:pt idx="1851">
                  <c:v>17349.103235417489</c:v>
                </c:pt>
                <c:pt idx="1852">
                  <c:v>17331.148989319641</c:v>
                </c:pt>
                <c:pt idx="1853">
                  <c:v>17313.200018401785</c:v>
                </c:pt>
                <c:pt idx="1854">
                  <c:v>17295.256316327625</c:v>
                </c:pt>
                <c:pt idx="1855">
                  <c:v>17277.317876620327</c:v>
                </c:pt>
                <c:pt idx="1856">
                  <c:v>17259.384692937481</c:v>
                </c:pt>
                <c:pt idx="1857">
                  <c:v>17241.456758893903</c:v>
                </c:pt>
                <c:pt idx="1858">
                  <c:v>17223.534068024983</c:v>
                </c:pt>
                <c:pt idx="1859">
                  <c:v>17205.616613982202</c:v>
                </c:pt>
                <c:pt idx="1860">
                  <c:v>17187.704390410923</c:v>
                </c:pt>
                <c:pt idx="1861">
                  <c:v>17169.797390962634</c:v>
                </c:pt>
                <c:pt idx="1862">
                  <c:v>17151.895609172716</c:v>
                </c:pt>
                <c:pt idx="1863">
                  <c:v>17133.999038790418</c:v>
                </c:pt>
                <c:pt idx="1864">
                  <c:v>17116.107673412222</c:v>
                </c:pt>
                <c:pt idx="1865">
                  <c:v>17098.221506750713</c:v>
                </c:pt>
                <c:pt idx="1866">
                  <c:v>17080.340532377941</c:v>
                </c:pt>
                <c:pt idx="1867">
                  <c:v>17062.464744067587</c:v>
                </c:pt>
                <c:pt idx="1868">
                  <c:v>17044.594135440584</c:v>
                </c:pt>
                <c:pt idx="1869">
                  <c:v>17026.728700185067</c:v>
                </c:pt>
                <c:pt idx="1870">
                  <c:v>17008.868432007515</c:v>
                </c:pt>
                <c:pt idx="1871">
                  <c:v>16991.013324534964</c:v>
                </c:pt>
                <c:pt idx="1872">
                  <c:v>16973.163371608312</c:v>
                </c:pt>
                <c:pt idx="1873">
                  <c:v>16955.318566848488</c:v>
                </c:pt>
                <c:pt idx="1874">
                  <c:v>16937.478903968076</c:v>
                </c:pt>
                <c:pt idx="1875">
                  <c:v>16919.644376722426</c:v>
                </c:pt>
                <c:pt idx="1876">
                  <c:v>16901.814978824121</c:v>
                </c:pt>
                <c:pt idx="1877">
                  <c:v>16883.990704028518</c:v>
                </c:pt>
                <c:pt idx="1878">
                  <c:v>16866.171546084861</c:v>
                </c:pt>
                <c:pt idx="1879">
                  <c:v>16848.357498711841</c:v>
                </c:pt>
                <c:pt idx="1880">
                  <c:v>16830.548555732024</c:v>
                </c:pt>
                <c:pt idx="1881">
                  <c:v>16812.744710864103</c:v>
                </c:pt>
                <c:pt idx="1882">
                  <c:v>16794.945957881762</c:v>
                </c:pt>
                <c:pt idx="1883">
                  <c:v>16777.152290601462</c:v>
                </c:pt>
                <c:pt idx="1884">
                  <c:v>16759.36370278466</c:v>
                </c:pt>
                <c:pt idx="1885">
                  <c:v>16741.580188198932</c:v>
                </c:pt>
                <c:pt idx="1886">
                  <c:v>16723.801740740171</c:v>
                </c:pt>
                <c:pt idx="1887">
                  <c:v>16706.028354114846</c:v>
                </c:pt>
                <c:pt idx="1888">
                  <c:v>16688.260022231068</c:v>
                </c:pt>
                <c:pt idx="1889">
                  <c:v>16670.496738831971</c:v>
                </c:pt>
                <c:pt idx="1890">
                  <c:v>16652.738497825663</c:v>
                </c:pt>
                <c:pt idx="1891">
                  <c:v>16634.98529301638</c:v>
                </c:pt>
                <c:pt idx="1892">
                  <c:v>16617.237118251131</c:v>
                </c:pt>
                <c:pt idx="1893">
                  <c:v>16599.49396734637</c:v>
                </c:pt>
                <c:pt idx="1894">
                  <c:v>16581.755834204097</c:v>
                </c:pt>
                <c:pt idx="1895">
                  <c:v>16564.022712720202</c:v>
                </c:pt>
                <c:pt idx="1896">
                  <c:v>16546.294596711137</c:v>
                </c:pt>
                <c:pt idx="1897">
                  <c:v>16528.571480109458</c:v>
                </c:pt>
                <c:pt idx="1898">
                  <c:v>16510.853356853826</c:v>
                </c:pt>
                <c:pt idx="1899">
                  <c:v>16493.14022071792</c:v>
                </c:pt>
                <c:pt idx="1900">
                  <c:v>16475.432065677065</c:v>
                </c:pt>
                <c:pt idx="1901">
                  <c:v>16457.728885688255</c:v>
                </c:pt>
                <c:pt idx="1902">
                  <c:v>16440.030674604601</c:v>
                </c:pt>
                <c:pt idx="1903">
                  <c:v>16422.337426383099</c:v>
                </c:pt>
                <c:pt idx="1904">
                  <c:v>16404.649134974632</c:v>
                </c:pt>
                <c:pt idx="1905">
                  <c:v>16386.965794311745</c:v>
                </c:pt>
                <c:pt idx="1906">
                  <c:v>16369.287398345323</c:v>
                </c:pt>
                <c:pt idx="1907">
                  <c:v>16351.613941032356</c:v>
                </c:pt>
                <c:pt idx="1908">
                  <c:v>16333.945416372606</c:v>
                </c:pt>
                <c:pt idx="1909">
                  <c:v>16316.281818347506</c:v>
                </c:pt>
                <c:pt idx="1910">
                  <c:v>16298.623140907937</c:v>
                </c:pt>
                <c:pt idx="1911">
                  <c:v>16280.969378084214</c:v>
                </c:pt>
                <c:pt idx="1912">
                  <c:v>16263.320523814995</c:v>
                </c:pt>
                <c:pt idx="1913">
                  <c:v>16245.676572167256</c:v>
                </c:pt>
                <c:pt idx="1914">
                  <c:v>16228.037517177425</c:v>
                </c:pt>
                <c:pt idx="1915">
                  <c:v>16210.403352784157</c:v>
                </c:pt>
                <c:pt idx="1916">
                  <c:v>16192.774073127754</c:v>
                </c:pt>
                <c:pt idx="1917">
                  <c:v>16175.149672183536</c:v>
                </c:pt>
                <c:pt idx="1918">
                  <c:v>16157.530144042919</c:v>
                </c:pt>
                <c:pt idx="1919">
                  <c:v>16139.915482693446</c:v>
                </c:pt>
                <c:pt idx="1920">
                  <c:v>16122.305682275417</c:v>
                </c:pt>
                <c:pt idx="1921">
                  <c:v>16104.700736886354</c:v>
                </c:pt>
                <c:pt idx="1922">
                  <c:v>16087.100640519913</c:v>
                </c:pt>
                <c:pt idx="1923">
                  <c:v>16069.505387346942</c:v>
                </c:pt>
                <c:pt idx="1924">
                  <c:v>16051.914971434415</c:v>
                </c:pt>
                <c:pt idx="1925">
                  <c:v>16034.329386904303</c:v>
                </c:pt>
                <c:pt idx="1926">
                  <c:v>16016.748627872457</c:v>
                </c:pt>
                <c:pt idx="1927">
                  <c:v>15999.172688436409</c:v>
                </c:pt>
                <c:pt idx="1928">
                  <c:v>15981.601562748676</c:v>
                </c:pt>
                <c:pt idx="1929">
                  <c:v>15964.035244943443</c:v>
                </c:pt>
                <c:pt idx="1930">
                  <c:v>15946.473729270994</c:v>
                </c:pt>
                <c:pt idx="1931">
                  <c:v>15928.917009792196</c:v>
                </c:pt>
                <c:pt idx="1932">
                  <c:v>15911.365080677895</c:v>
                </c:pt>
                <c:pt idx="1933">
                  <c:v>15893.81793610505</c:v>
                </c:pt>
                <c:pt idx="1934">
                  <c:v>15876.275570305614</c:v>
                </c:pt>
                <c:pt idx="1935">
                  <c:v>15858.737977493207</c:v>
                </c:pt>
                <c:pt idx="1936">
                  <c:v>15841.205151777576</c:v>
                </c:pt>
                <c:pt idx="1937">
                  <c:v>15823.677087494545</c:v>
                </c:pt>
                <c:pt idx="1938">
                  <c:v>15806.153778741642</c:v>
                </c:pt>
                <c:pt idx="1939">
                  <c:v>15788.635219928014</c:v>
                </c:pt>
                <c:pt idx="1940">
                  <c:v>15771.121405065644</c:v>
                </c:pt>
                <c:pt idx="1941">
                  <c:v>15753.612328563679</c:v>
                </c:pt>
                <c:pt idx="1942">
                  <c:v>15736.107984690732</c:v>
                </c:pt>
                <c:pt idx="1943">
                  <c:v>15718.608367611541</c:v>
                </c:pt>
                <c:pt idx="1944">
                  <c:v>15701.113471655824</c:v>
                </c:pt>
                <c:pt idx="1945">
                  <c:v>15683.623291159403</c:v>
                </c:pt>
                <c:pt idx="1946">
                  <c:v>15666.13782034201</c:v>
                </c:pt>
                <c:pt idx="1947">
                  <c:v>15648.657053563911</c:v>
                </c:pt>
                <c:pt idx="1948">
                  <c:v>15631.180985105939</c:v>
                </c:pt>
                <c:pt idx="1949">
                  <c:v>15613.709609328358</c:v>
                </c:pt>
                <c:pt idx="1950">
                  <c:v>15596.242920524222</c:v>
                </c:pt>
                <c:pt idx="1951">
                  <c:v>15578.780913066021</c:v>
                </c:pt>
                <c:pt idx="1952">
                  <c:v>15561.323581295685</c:v>
                </c:pt>
                <c:pt idx="1953">
                  <c:v>15543.870919555153</c:v>
                </c:pt>
                <c:pt idx="1954">
                  <c:v>15526.422922290232</c:v>
                </c:pt>
                <c:pt idx="1955">
                  <c:v>15508.979583793976</c:v>
                </c:pt>
                <c:pt idx="1956">
                  <c:v>15491.540898475532</c:v>
                </c:pt>
                <c:pt idx="1957">
                  <c:v>15474.106860823482</c:v>
                </c:pt>
                <c:pt idx="1958">
                  <c:v>15456.677465112549</c:v>
                </c:pt>
                <c:pt idx="1959">
                  <c:v>15439.252705892413</c:v>
                </c:pt>
                <c:pt idx="1960">
                  <c:v>15421.832577523342</c:v>
                </c:pt>
                <c:pt idx="1961">
                  <c:v>15404.417074396153</c:v>
                </c:pt>
                <c:pt idx="1962">
                  <c:v>15387.006191127743</c:v>
                </c:pt>
                <c:pt idx="1963">
                  <c:v>15369.599922023381</c:v>
                </c:pt>
                <c:pt idx="1964">
                  <c:v>15352.19826157776</c:v>
                </c:pt>
                <c:pt idx="1965">
                  <c:v>15334.801204328343</c:v>
                </c:pt>
                <c:pt idx="1966">
                  <c:v>15317.40874474538</c:v>
                </c:pt>
                <c:pt idx="1967">
                  <c:v>15300.020877231909</c:v>
                </c:pt>
                <c:pt idx="1968">
                  <c:v>15282.637596465926</c:v>
                </c:pt>
                <c:pt idx="1969">
                  <c:v>15265.25889689935</c:v>
                </c:pt>
                <c:pt idx="1970">
                  <c:v>15247.884773014652</c:v>
                </c:pt>
                <c:pt idx="1971">
                  <c:v>15230.515219422616</c:v>
                </c:pt>
                <c:pt idx="1972">
                  <c:v>15213.150230593494</c:v>
                </c:pt>
                <c:pt idx="1973">
                  <c:v>15195.789801174731</c:v>
                </c:pt>
                <c:pt idx="1974">
                  <c:v>15178.433925679346</c:v>
                </c:pt>
                <c:pt idx="1975">
                  <c:v>15161.082598724241</c:v>
                </c:pt>
                <c:pt idx="1976">
                  <c:v>15143.735814883532</c:v>
                </c:pt>
                <c:pt idx="1977">
                  <c:v>15126.393568761896</c:v>
                </c:pt>
                <c:pt idx="1978">
                  <c:v>15109.055854994562</c:v>
                </c:pt>
                <c:pt idx="1979">
                  <c:v>15091.722668198421</c:v>
                </c:pt>
                <c:pt idx="1980">
                  <c:v>15074.394002984262</c:v>
                </c:pt>
                <c:pt idx="1981">
                  <c:v>15057.069854005638</c:v>
                </c:pt>
                <c:pt idx="1982">
                  <c:v>15039.750215909997</c:v>
                </c:pt>
                <c:pt idx="1983">
                  <c:v>15022.435083485319</c:v>
                </c:pt>
                <c:pt idx="1984">
                  <c:v>15005.124451220187</c:v>
                </c:pt>
                <c:pt idx="1985">
                  <c:v>14987.81831392702</c:v>
                </c:pt>
                <c:pt idx="1986">
                  <c:v>14970.51666627771</c:v>
                </c:pt>
                <c:pt idx="1987">
                  <c:v>14953.219502999131</c:v>
                </c:pt>
                <c:pt idx="1988">
                  <c:v>14935.926818763171</c:v>
                </c:pt>
                <c:pt idx="1989">
                  <c:v>14918.638608333373</c:v>
                </c:pt>
                <c:pt idx="1990">
                  <c:v>14901.354866479387</c:v>
                </c:pt>
                <c:pt idx="1991">
                  <c:v>14884.07558788532</c:v>
                </c:pt>
                <c:pt idx="1992">
                  <c:v>14866.800767388033</c:v>
                </c:pt>
                <c:pt idx="1993">
                  <c:v>14849.530399793843</c:v>
                </c:pt>
                <c:pt idx="1994">
                  <c:v>14832.264479768523</c:v>
                </c:pt>
                <c:pt idx="1995">
                  <c:v>14815.003002240588</c:v>
                </c:pt>
                <c:pt idx="1996">
                  <c:v>14797.745961912482</c:v>
                </c:pt>
                <c:pt idx="1997">
                  <c:v>14780.493353737158</c:v>
                </c:pt>
                <c:pt idx="1998">
                  <c:v>14763.245172380393</c:v>
                </c:pt>
                <c:pt idx="1999">
                  <c:v>14746.001412892911</c:v>
                </c:pt>
                <c:pt idx="2000">
                  <c:v>14728.762069952707</c:v>
                </c:pt>
                <c:pt idx="2001">
                  <c:v>14711.527138512738</c:v>
                </c:pt>
                <c:pt idx="2002">
                  <c:v>14694.29661347097</c:v>
                </c:pt>
                <c:pt idx="2003">
                  <c:v>14677.070489670376</c:v>
                </c:pt>
                <c:pt idx="2004">
                  <c:v>14659.848762021142</c:v>
                </c:pt>
                <c:pt idx="2005">
                  <c:v>14642.631425439566</c:v>
                </c:pt>
                <c:pt idx="2006">
                  <c:v>14625.418474884711</c:v>
                </c:pt>
                <c:pt idx="2007">
                  <c:v>14608.209905333979</c:v>
                </c:pt>
                <c:pt idx="2008">
                  <c:v>14591.005711648673</c:v>
                </c:pt>
                <c:pt idx="2009">
                  <c:v>14573.805888781751</c:v>
                </c:pt>
                <c:pt idx="2010">
                  <c:v>14556.610431838924</c:v>
                </c:pt>
                <c:pt idx="2011">
                  <c:v>14539.419335650948</c:v>
                </c:pt>
                <c:pt idx="2012">
                  <c:v>14522.232595341862</c:v>
                </c:pt>
                <c:pt idx="2013">
                  <c:v>14505.050205882957</c:v>
                </c:pt>
                <c:pt idx="2014">
                  <c:v>14487.872162263853</c:v>
                </c:pt>
                <c:pt idx="2015">
                  <c:v>14470.698459541378</c:v>
                </c:pt>
                <c:pt idx="2016">
                  <c:v>14453.529092815135</c:v>
                </c:pt>
                <c:pt idx="2017">
                  <c:v>14436.364057105297</c:v>
                </c:pt>
                <c:pt idx="2018">
                  <c:v>14419.203347450361</c:v>
                </c:pt>
                <c:pt idx="2019">
                  <c:v>14402.046958980482</c:v>
                </c:pt>
                <c:pt idx="2020">
                  <c:v>14384.8948867586</c:v>
                </c:pt>
                <c:pt idx="2021">
                  <c:v>14367.747125988193</c:v>
                </c:pt>
                <c:pt idx="2022">
                  <c:v>14350.603671671101</c:v>
                </c:pt>
                <c:pt idx="2023">
                  <c:v>14333.464519047458</c:v>
                </c:pt>
                <c:pt idx="2024">
                  <c:v>14316.329663192431</c:v>
                </c:pt>
                <c:pt idx="2025">
                  <c:v>14299.199099285051</c:v>
                </c:pt>
                <c:pt idx="2026">
                  <c:v>14282.072822534907</c:v>
                </c:pt>
                <c:pt idx="2027">
                  <c:v>14264.950828108813</c:v>
                </c:pt>
                <c:pt idx="2028">
                  <c:v>14247.833111155252</c:v>
                </c:pt>
                <c:pt idx="2029">
                  <c:v>14230.71966701213</c:v>
                </c:pt>
                <c:pt idx="2030">
                  <c:v>14213.610490754605</c:v>
                </c:pt>
                <c:pt idx="2031">
                  <c:v>14196.50557774502</c:v>
                </c:pt>
                <c:pt idx="2032">
                  <c:v>14179.40492316852</c:v>
                </c:pt>
                <c:pt idx="2033">
                  <c:v>14162.308522332456</c:v>
                </c:pt>
                <c:pt idx="2034">
                  <c:v>14145.216370501406</c:v>
                </c:pt>
                <c:pt idx="2035">
                  <c:v>14128.128462946061</c:v>
                </c:pt>
                <c:pt idx="2036">
                  <c:v>14111.044794955436</c:v>
                </c:pt>
                <c:pt idx="2037">
                  <c:v>14093.96536193465</c:v>
                </c:pt>
                <c:pt idx="2038">
                  <c:v>14076.890159111616</c:v>
                </c:pt>
                <c:pt idx="2039">
                  <c:v>14059.819181952553</c:v>
                </c:pt>
                <c:pt idx="2040">
                  <c:v>14042.752425697598</c:v>
                </c:pt>
                <c:pt idx="2041">
                  <c:v>14025.689885788523</c:v>
                </c:pt>
                <c:pt idx="2042">
                  <c:v>14008.631557526571</c:v>
                </c:pt>
                <c:pt idx="2043">
                  <c:v>13991.577436463502</c:v>
                </c:pt>
                <c:pt idx="2044">
                  <c:v>13974.527517851671</c:v>
                </c:pt>
                <c:pt idx="2045">
                  <c:v>13957.481797279501</c:v>
                </c:pt>
                <c:pt idx="2046">
                  <c:v>13940.44027006045</c:v>
                </c:pt>
                <c:pt idx="2047">
                  <c:v>13923.402931672956</c:v>
                </c:pt>
                <c:pt idx="2048">
                  <c:v>13906.369777626007</c:v>
                </c:pt>
                <c:pt idx="2049">
                  <c:v>13889.340803398038</c:v>
                </c:pt>
                <c:pt idx="2050">
                  <c:v>13872.316004430822</c:v>
                </c:pt>
                <c:pt idx="2051">
                  <c:v>13855.295376343336</c:v>
                </c:pt>
                <c:pt idx="2052">
                  <c:v>13838.27891455291</c:v>
                </c:pt>
                <c:pt idx="2053">
                  <c:v>13821.266614641856</c:v>
                </c:pt>
                <c:pt idx="2054">
                  <c:v>13804.25847213749</c:v>
                </c:pt>
                <c:pt idx="2055">
                  <c:v>13787.254482695445</c:v>
                </c:pt>
                <c:pt idx="2056">
                  <c:v>13770.254641781939</c:v>
                </c:pt>
                <c:pt idx="2057">
                  <c:v>13753.258945077045</c:v>
                </c:pt>
                <c:pt idx="2058">
                  <c:v>13736.267388156963</c:v>
                </c:pt>
                <c:pt idx="2059">
                  <c:v>13719.279966677324</c:v>
                </c:pt>
                <c:pt idx="2060">
                  <c:v>13702.29667622655</c:v>
                </c:pt>
                <c:pt idx="2061">
                  <c:v>13685.317512545816</c:v>
                </c:pt>
                <c:pt idx="2062">
                  <c:v>13668.342471162441</c:v>
                </c:pt>
                <c:pt idx="2063">
                  <c:v>13651.371547915363</c:v>
                </c:pt>
                <c:pt idx="2064">
                  <c:v>13634.404738429666</c:v>
                </c:pt>
                <c:pt idx="2065">
                  <c:v>13617.442038397641</c:v>
                </c:pt>
                <c:pt idx="2066">
                  <c:v>13600.483443578798</c:v>
                </c:pt>
                <c:pt idx="2067">
                  <c:v>13583.528949750971</c:v>
                </c:pt>
                <c:pt idx="2068">
                  <c:v>13566.578552649227</c:v>
                </c:pt>
                <c:pt idx="2069">
                  <c:v>13549.632248014743</c:v>
                </c:pt>
                <c:pt idx="2070">
                  <c:v>13532.690031643686</c:v>
                </c:pt>
                <c:pt idx="2071">
                  <c:v>13515.751899393324</c:v>
                </c:pt>
                <c:pt idx="2072">
                  <c:v>13498.817847029277</c:v>
                </c:pt>
                <c:pt idx="2073">
                  <c:v>13481.887870384371</c:v>
                </c:pt>
                <c:pt idx="2074">
                  <c:v>13464.961965419754</c:v>
                </c:pt>
                <c:pt idx="2075">
                  <c:v>13448.040127809385</c:v>
                </c:pt>
                <c:pt idx="2076">
                  <c:v>13431.122353636614</c:v>
                </c:pt>
                <c:pt idx="2077">
                  <c:v>13414.208638636508</c:v>
                </c:pt>
                <c:pt idx="2078">
                  <c:v>13397.29897878243</c:v>
                </c:pt>
                <c:pt idx="2079">
                  <c:v>13380.393370041633</c:v>
                </c:pt>
                <c:pt idx="2080">
                  <c:v>13363.49180830194</c:v>
                </c:pt>
                <c:pt idx="2081">
                  <c:v>13346.594289567267</c:v>
                </c:pt>
                <c:pt idx="2082">
                  <c:v>13329.700809762093</c:v>
                </c:pt>
                <c:pt idx="2083">
                  <c:v>13312.811364926998</c:v>
                </c:pt>
                <c:pt idx="2084">
                  <c:v>13295.925951023126</c:v>
                </c:pt>
                <c:pt idx="2085">
                  <c:v>13279.044564188815</c:v>
                </c:pt>
                <c:pt idx="2086">
                  <c:v>13262.167200263004</c:v>
                </c:pt>
                <c:pt idx="2087">
                  <c:v>13245.293855457357</c:v>
                </c:pt>
                <c:pt idx="2088">
                  <c:v>13228.424525855224</c:v>
                </c:pt>
                <c:pt idx="2089">
                  <c:v>13211.559207411638</c:v>
                </c:pt>
                <c:pt idx="2090">
                  <c:v>13194.697896368809</c:v>
                </c:pt>
                <c:pt idx="2091">
                  <c:v>13177.840588767318</c:v>
                </c:pt>
                <c:pt idx="2092">
                  <c:v>13160.987280745505</c:v>
                </c:pt>
                <c:pt idx="2093">
                  <c:v>13144.137968496701</c:v>
                </c:pt>
                <c:pt idx="2094">
                  <c:v>13127.292648159246</c:v>
                </c:pt>
                <c:pt idx="2095">
                  <c:v>13110.451315963133</c:v>
                </c:pt>
                <c:pt idx="2096">
                  <c:v>13093.613968071146</c:v>
                </c:pt>
                <c:pt idx="2097">
                  <c:v>13076.780600725497</c:v>
                </c:pt>
                <c:pt idx="2098">
                  <c:v>13059.951210113406</c:v>
                </c:pt>
                <c:pt idx="2099">
                  <c:v>13043.125792525972</c:v>
                </c:pt>
                <c:pt idx="2100">
                  <c:v>13026.304344260401</c:v>
                </c:pt>
                <c:pt idx="2101">
                  <c:v>13009.486861571126</c:v>
                </c:pt>
                <c:pt idx="2102">
                  <c:v>12992.673340816455</c:v>
                </c:pt>
                <c:pt idx="2103">
                  <c:v>12975.863778214161</c:v>
                </c:pt>
                <c:pt idx="2104">
                  <c:v>12959.058170195876</c:v>
                </c:pt>
                <c:pt idx="2105">
                  <c:v>12942.256513077136</c:v>
                </c:pt>
                <c:pt idx="2106">
                  <c:v>12925.45880322847</c:v>
                </c:pt>
                <c:pt idx="2107">
                  <c:v>12908.665037087618</c:v>
                </c:pt>
                <c:pt idx="2108">
                  <c:v>12891.875210988448</c:v>
                </c:pt>
                <c:pt idx="2109">
                  <c:v>12875.089321423695</c:v>
                </c:pt>
                <c:pt idx="2110">
                  <c:v>12858.307364794435</c:v>
                </c:pt>
                <c:pt idx="2111">
                  <c:v>12841.529337568963</c:v>
                </c:pt>
                <c:pt idx="2112">
                  <c:v>12824.755236209461</c:v>
                </c:pt>
                <c:pt idx="2113">
                  <c:v>12807.985057257541</c:v>
                </c:pt>
                <c:pt idx="2114">
                  <c:v>12791.21879722427</c:v>
                </c:pt>
                <c:pt idx="2115">
                  <c:v>12774.456452602379</c:v>
                </c:pt>
                <c:pt idx="2116">
                  <c:v>12757.698019939595</c:v>
                </c:pt>
                <c:pt idx="2117">
                  <c:v>12740.943495826412</c:v>
                </c:pt>
                <c:pt idx="2118">
                  <c:v>12724.192876847217</c:v>
                </c:pt>
                <c:pt idx="2119">
                  <c:v>12707.446159641391</c:v>
                </c:pt>
                <c:pt idx="2120">
                  <c:v>12690.703340793318</c:v>
                </c:pt>
                <c:pt idx="2121">
                  <c:v>12673.964416905714</c:v>
                </c:pt>
                <c:pt idx="2122">
                  <c:v>12657.229384697393</c:v>
                </c:pt>
                <c:pt idx="2123">
                  <c:v>12640.498240832172</c:v>
                </c:pt>
                <c:pt idx="2124">
                  <c:v>12623.770981979982</c:v>
                </c:pt>
                <c:pt idx="2125">
                  <c:v>12607.047604865746</c:v>
                </c:pt>
                <c:pt idx="2126">
                  <c:v>12590.328106232711</c:v>
                </c:pt>
                <c:pt idx="2127">
                  <c:v>12573.612482818024</c:v>
                </c:pt>
                <c:pt idx="2128">
                  <c:v>12556.900731426036</c:v>
                </c:pt>
                <c:pt idx="2129">
                  <c:v>12540.192848769449</c:v>
                </c:pt>
                <c:pt idx="2130">
                  <c:v>12523.488831719831</c:v>
                </c:pt>
                <c:pt idx="2131">
                  <c:v>12506.788677093757</c:v>
                </c:pt>
                <c:pt idx="2132">
                  <c:v>12490.09238173835</c:v>
                </c:pt>
                <c:pt idx="2133">
                  <c:v>12473.399942470187</c:v>
                </c:pt>
                <c:pt idx="2134">
                  <c:v>12456.711356246378</c:v>
                </c:pt>
                <c:pt idx="2135">
                  <c:v>12440.026619932378</c:v>
                </c:pt>
                <c:pt idx="2136">
                  <c:v>12423.345730375315</c:v>
                </c:pt>
                <c:pt idx="2137">
                  <c:v>12406.668684660612</c:v>
                </c:pt>
                <c:pt idx="2138">
                  <c:v>12389.995479659836</c:v>
                </c:pt>
                <c:pt idx="2139">
                  <c:v>12373.326112336206</c:v>
                </c:pt>
                <c:pt idx="2140">
                  <c:v>12356.660579744599</c:v>
                </c:pt>
                <c:pt idx="2141">
                  <c:v>12339.998878909333</c:v>
                </c:pt>
                <c:pt idx="2142">
                  <c:v>12323.341006811961</c:v>
                </c:pt>
                <c:pt idx="2143">
                  <c:v>12306.686960525689</c:v>
                </c:pt>
                <c:pt idx="2144">
                  <c:v>12290.036737154267</c:v>
                </c:pt>
                <c:pt idx="2145">
                  <c:v>12273.390333722022</c:v>
                </c:pt>
                <c:pt idx="2146">
                  <c:v>12256.747747430471</c:v>
                </c:pt>
                <c:pt idx="2147">
                  <c:v>12240.108975389478</c:v>
                </c:pt>
                <c:pt idx="2148">
                  <c:v>12223.474014751682</c:v>
                </c:pt>
                <c:pt idx="2149">
                  <c:v>12206.842862675829</c:v>
                </c:pt>
                <c:pt idx="2150">
                  <c:v>12190.215516338998</c:v>
                </c:pt>
                <c:pt idx="2151">
                  <c:v>12173.591973089353</c:v>
                </c:pt>
                <c:pt idx="2152">
                  <c:v>12156.972230024538</c:v>
                </c:pt>
                <c:pt idx="2153">
                  <c:v>12140.356284431613</c:v>
                </c:pt>
                <c:pt idx="2154">
                  <c:v>12123.744133628195</c:v>
                </c:pt>
                <c:pt idx="2155">
                  <c:v>12107.135774840241</c:v>
                </c:pt>
                <c:pt idx="2156">
                  <c:v>12090.531205483128</c:v>
                </c:pt>
                <c:pt idx="2157">
                  <c:v>12073.93042285614</c:v>
                </c:pt>
                <c:pt idx="2158">
                  <c:v>12057.333424301327</c:v>
                </c:pt>
                <c:pt idx="2159">
                  <c:v>12040.740207191297</c:v>
                </c:pt>
                <c:pt idx="2160">
                  <c:v>12024.150768990306</c:v>
                </c:pt>
                <c:pt idx="2161">
                  <c:v>12007.565106997637</c:v>
                </c:pt>
                <c:pt idx="2162">
                  <c:v>11990.983218787536</c:v>
                </c:pt>
                <c:pt idx="2163">
                  <c:v>11974.405101732602</c:v>
                </c:pt>
                <c:pt idx="2164">
                  <c:v>11957.830753394861</c:v>
                </c:pt>
                <c:pt idx="2165">
                  <c:v>11941.260171244678</c:v>
                </c:pt>
                <c:pt idx="2166">
                  <c:v>11924.693352819637</c:v>
                </c:pt>
                <c:pt idx="2167">
                  <c:v>11908.130295626766</c:v>
                </c:pt>
                <c:pt idx="2168">
                  <c:v>11891.570997319741</c:v>
                </c:pt>
                <c:pt idx="2169">
                  <c:v>11875.01545537504</c:v>
                </c:pt>
                <c:pt idx="2170">
                  <c:v>11858.46366753188</c:v>
                </c:pt>
                <c:pt idx="2171">
                  <c:v>11841.915631291184</c:v>
                </c:pt>
                <c:pt idx="2172">
                  <c:v>11825.37134446549</c:v>
                </c:pt>
                <c:pt idx="2173">
                  <c:v>11808.830804604599</c:v>
                </c:pt>
                <c:pt idx="2174">
                  <c:v>11792.294009545494</c:v>
                </c:pt>
                <c:pt idx="2175">
                  <c:v>11775.760956813538</c:v>
                </c:pt>
                <c:pt idx="2176">
                  <c:v>11759.231644319028</c:v>
                </c:pt>
                <c:pt idx="2177">
                  <c:v>11742.706069758418</c:v>
                </c:pt>
                <c:pt idx="2178">
                  <c:v>11726.184230883146</c:v>
                </c:pt>
                <c:pt idx="2179">
                  <c:v>11709.666125658503</c:v>
                </c:pt>
                <c:pt idx="2180">
                  <c:v>11693.151751738167</c:v>
                </c:pt>
                <c:pt idx="2181">
                  <c:v>11676.641107099656</c:v>
                </c:pt>
                <c:pt idx="2182">
                  <c:v>11660.134189555511</c:v>
                </c:pt>
                <c:pt idx="2183">
                  <c:v>11643.630997034365</c:v>
                </c:pt>
                <c:pt idx="2184">
                  <c:v>11627.131527397642</c:v>
                </c:pt>
                <c:pt idx="2185">
                  <c:v>11610.63577869618</c:v>
                </c:pt>
                <c:pt idx="2186">
                  <c:v>11594.143748828064</c:v>
                </c:pt>
                <c:pt idx="2187">
                  <c:v>11577.655435819694</c:v>
                </c:pt>
                <c:pt idx="2188">
                  <c:v>11561.170837630254</c:v>
                </c:pt>
                <c:pt idx="2189">
                  <c:v>11544.689952316694</c:v>
                </c:pt>
                <c:pt idx="2190">
                  <c:v>11528.212778039837</c:v>
                </c:pt>
                <c:pt idx="2191">
                  <c:v>11511.739312709989</c:v>
                </c:pt>
                <c:pt idx="2192">
                  <c:v>11495.269554524633</c:v>
                </c:pt>
                <c:pt idx="2193">
                  <c:v>11478.803501650704</c:v>
                </c:pt>
                <c:pt idx="2194">
                  <c:v>11462.341152175703</c:v>
                </c:pt>
                <c:pt idx="2195">
                  <c:v>11445.882504303223</c:v>
                </c:pt>
                <c:pt idx="2196">
                  <c:v>11429.42755620631</c:v>
                </c:pt>
                <c:pt idx="2197">
                  <c:v>11412.97630612522</c:v>
                </c:pt>
                <c:pt idx="2198">
                  <c:v>11396.528752281878</c:v>
                </c:pt>
                <c:pt idx="2199">
                  <c:v>11380.084893014304</c:v>
                </c:pt>
                <c:pt idx="2200">
                  <c:v>11363.644726581084</c:v>
                </c:pt>
                <c:pt idx="2201">
                  <c:v>11347.208251271357</c:v>
                </c:pt>
                <c:pt idx="2202">
                  <c:v>11330.775465429253</c:v>
                </c:pt>
                <c:pt idx="2203">
                  <c:v>11314.346367429454</c:v>
                </c:pt>
                <c:pt idx="2204">
                  <c:v>11297.920955677191</c:v>
                </c:pt>
                <c:pt idx="2205">
                  <c:v>11281.499228608249</c:v>
                </c:pt>
                <c:pt idx="2206">
                  <c:v>11265.081184578976</c:v>
                </c:pt>
                <c:pt idx="2207">
                  <c:v>11248.666822086259</c:v>
                </c:pt>
                <c:pt idx="2208">
                  <c:v>11232.256139645317</c:v>
                </c:pt>
                <c:pt idx="2209">
                  <c:v>11215.849135765251</c:v>
                </c:pt>
                <c:pt idx="2210">
                  <c:v>11199.445808955168</c:v>
                </c:pt>
                <c:pt idx="2211">
                  <c:v>11183.04615776695</c:v>
                </c:pt>
                <c:pt idx="2212">
                  <c:v>11166.650180819683</c:v>
                </c:pt>
                <c:pt idx="2213">
                  <c:v>11150.257876738568</c:v>
                </c:pt>
                <c:pt idx="2214">
                  <c:v>11133.86924403271</c:v>
                </c:pt>
                <c:pt idx="2215">
                  <c:v>11117.484281510619</c:v>
                </c:pt>
                <c:pt idx="2216">
                  <c:v>11101.102987791382</c:v>
                </c:pt>
                <c:pt idx="2217">
                  <c:v>11084.725361561303</c:v>
                </c:pt>
                <c:pt idx="2218">
                  <c:v>11068.351401610558</c:v>
                </c:pt>
                <c:pt idx="2219">
                  <c:v>11051.981106601008</c:v>
                </c:pt>
                <c:pt idx="2220">
                  <c:v>11035.614475457254</c:v>
                </c:pt>
                <c:pt idx="2221">
                  <c:v>11019.251506902261</c:v>
                </c:pt>
                <c:pt idx="2222">
                  <c:v>11002.892199799528</c:v>
                </c:pt>
                <c:pt idx="2223">
                  <c:v>10986.536552945339</c:v>
                </c:pt>
                <c:pt idx="2224">
                  <c:v>10970.184565239857</c:v>
                </c:pt>
                <c:pt idx="2225">
                  <c:v>10953.836235674895</c:v>
                </c:pt>
                <c:pt idx="2226">
                  <c:v>10937.49156316283</c:v>
                </c:pt>
                <c:pt idx="2227">
                  <c:v>10921.150546616047</c:v>
                </c:pt>
                <c:pt idx="2228">
                  <c:v>10904.813184995808</c:v>
                </c:pt>
                <c:pt idx="2229">
                  <c:v>10888.479477477231</c:v>
                </c:pt>
                <c:pt idx="2230">
                  <c:v>10872.149422917706</c:v>
                </c:pt>
                <c:pt idx="2231">
                  <c:v>10855.823020437361</c:v>
                </c:pt>
                <c:pt idx="2232">
                  <c:v>10839.500269205206</c:v>
                </c:pt>
                <c:pt idx="2233">
                  <c:v>10823.181168316927</c:v>
                </c:pt>
                <c:pt idx="2234">
                  <c:v>10806.865716837661</c:v>
                </c:pt>
                <c:pt idx="2235">
                  <c:v>10790.553914009743</c:v>
                </c:pt>
                <c:pt idx="2236">
                  <c:v>10774.24575904495</c:v>
                </c:pt>
                <c:pt idx="2237">
                  <c:v>10757.941251100076</c:v>
                </c:pt>
                <c:pt idx="2238">
                  <c:v>10741.640389454111</c:v>
                </c:pt>
                <c:pt idx="2239">
                  <c:v>10725.343173398271</c:v>
                </c:pt>
                <c:pt idx="2240">
                  <c:v>10709.049602315425</c:v>
                </c:pt>
                <c:pt idx="2241">
                  <c:v>10692.75967536236</c:v>
                </c:pt>
                <c:pt idx="2242">
                  <c:v>10676.47339205637</c:v>
                </c:pt>
                <c:pt idx="2243">
                  <c:v>10660.190751688669</c:v>
                </c:pt>
                <c:pt idx="2244">
                  <c:v>10643.911753721557</c:v>
                </c:pt>
                <c:pt idx="2245">
                  <c:v>10627.636397592896</c:v>
                </c:pt>
                <c:pt idx="2246">
                  <c:v>10611.364682795534</c:v>
                </c:pt>
                <c:pt idx="2247">
                  <c:v>10595.096608755113</c:v>
                </c:pt>
                <c:pt idx="2248">
                  <c:v>10578.832175037807</c:v>
                </c:pt>
                <c:pt idx="2249">
                  <c:v>10562.571381191457</c:v>
                </c:pt>
                <c:pt idx="2250">
                  <c:v>10546.314226812792</c:v>
                </c:pt>
                <c:pt idx="2251">
                  <c:v>10530.060711498536</c:v>
                </c:pt>
                <c:pt idx="2252">
                  <c:v>10513.810834833193</c:v>
                </c:pt>
                <c:pt idx="2253">
                  <c:v>10497.564596529584</c:v>
                </c:pt>
                <c:pt idx="2254">
                  <c:v>10481.321996282197</c:v>
                </c:pt>
                <c:pt idx="2255">
                  <c:v>10465.083033791632</c:v>
                </c:pt>
                <c:pt idx="2256">
                  <c:v>10448.84770883792</c:v>
                </c:pt>
                <c:pt idx="2257">
                  <c:v>10432.616021237756</c:v>
                </c:pt>
                <c:pt idx="2258">
                  <c:v>10416.387970575643</c:v>
                </c:pt>
                <c:pt idx="2259">
                  <c:v>10400.163556918795</c:v>
                </c:pt>
                <c:pt idx="2260">
                  <c:v>10383.942780071682</c:v>
                </c:pt>
                <c:pt idx="2261">
                  <c:v>10367.725639844892</c:v>
                </c:pt>
                <c:pt idx="2262">
                  <c:v>10351.51213621398</c:v>
                </c:pt>
                <c:pt idx="2263">
                  <c:v>10335.302269142287</c:v>
                </c:pt>
                <c:pt idx="2264">
                  <c:v>10319.096038519827</c:v>
                </c:pt>
                <c:pt idx="2265">
                  <c:v>10302.893444474917</c:v>
                </c:pt>
                <c:pt idx="2266">
                  <c:v>10286.694486909792</c:v>
                </c:pt>
                <c:pt idx="2267">
                  <c:v>10270.499166074971</c:v>
                </c:pt>
                <c:pt idx="2268">
                  <c:v>10254.307481848251</c:v>
                </c:pt>
                <c:pt idx="2269">
                  <c:v>10238.1194345107</c:v>
                </c:pt>
                <c:pt idx="2270">
                  <c:v>10221.935024098981</c:v>
                </c:pt>
                <c:pt idx="2271">
                  <c:v>10205.754250826951</c:v>
                </c:pt>
                <c:pt idx="2272">
                  <c:v>10189.57711497568</c:v>
                </c:pt>
                <c:pt idx="2273">
                  <c:v>10173.403616649042</c:v>
                </c:pt>
                <c:pt idx="2274">
                  <c:v>10157.233756311414</c:v>
                </c:pt>
                <c:pt idx="2275">
                  <c:v>10141.067534023899</c:v>
                </c:pt>
                <c:pt idx="2276">
                  <c:v>10124.904950324195</c:v>
                </c:pt>
                <c:pt idx="2277">
                  <c:v>10108.746005420051</c:v>
                </c:pt>
                <c:pt idx="2278">
                  <c:v>10092.590699794171</c:v>
                </c:pt>
                <c:pt idx="2279">
                  <c:v>10076.439033837614</c:v>
                </c:pt>
                <c:pt idx="2280">
                  <c:v>10060.291007984204</c:v>
                </c:pt>
                <c:pt idx="2281">
                  <c:v>10044.146622734977</c:v>
                </c:pt>
                <c:pt idx="2282">
                  <c:v>10028.005878542092</c:v>
                </c:pt>
                <c:pt idx="2283">
                  <c:v>10011.868776028788</c:v>
                </c:pt>
                <c:pt idx="2284">
                  <c:v>9995.7353157388807</c:v>
                </c:pt>
                <c:pt idx="2285">
                  <c:v>9979.6054982833866</c:v>
                </c:pt>
                <c:pt idx="2286">
                  <c:v>9963.4793242672204</c:v>
                </c:pt>
                <c:pt idx="2287">
                  <c:v>9947.3567943136222</c:v>
                </c:pt>
                <c:pt idx="2288">
                  <c:v>9931.2379092413648</c:v>
                </c:pt>
                <c:pt idx="2289">
                  <c:v>9915.1226696370286</c:v>
                </c:pt>
                <c:pt idx="2290">
                  <c:v>9899.0110763132725</c:v>
                </c:pt>
                <c:pt idx="2291">
                  <c:v>9882.9031300522038</c:v>
                </c:pt>
                <c:pt idx="2292">
                  <c:v>9866.7988317398049</c:v>
                </c:pt>
                <c:pt idx="2293">
                  <c:v>9850.698182121525</c:v>
                </c:pt>
                <c:pt idx="2294">
                  <c:v>9834.6011821505563</c:v>
                </c:pt>
                <c:pt idx="2295">
                  <c:v>9818.5078326823295</c:v>
                </c:pt>
                <c:pt idx="2296">
                  <c:v>9802.4181347861359</c:v>
                </c:pt>
                <c:pt idx="2297">
                  <c:v>9786.3320892685224</c:v>
                </c:pt>
                <c:pt idx="2298">
                  <c:v>9770.2496972354384</c:v>
                </c:pt>
                <c:pt idx="2299">
                  <c:v>9754.1709597134031</c:v>
                </c:pt>
                <c:pt idx="2300">
                  <c:v>9738.095877790036</c:v>
                </c:pt>
                <c:pt idx="2301">
                  <c:v>9722.0244524429709</c:v>
                </c:pt>
                <c:pt idx="2302">
                  <c:v>9705.9566850164574</c:v>
                </c:pt>
                <c:pt idx="2303">
                  <c:v>9689.8925766164448</c:v>
                </c:pt>
                <c:pt idx="2304">
                  <c:v>9673.8321283427722</c:v>
                </c:pt>
                <c:pt idx="2305">
                  <c:v>9657.775341533581</c:v>
                </c:pt>
                <c:pt idx="2306">
                  <c:v>9641.7222173498103</c:v>
                </c:pt>
                <c:pt idx="2307">
                  <c:v>9625.6727571723713</c:v>
                </c:pt>
                <c:pt idx="2308">
                  <c:v>9609.6269623821754</c:v>
                </c:pt>
                <c:pt idx="2309">
                  <c:v>9593.5848341951532</c:v>
                </c:pt>
                <c:pt idx="2310">
                  <c:v>9577.546374151083</c:v>
                </c:pt>
                <c:pt idx="2311">
                  <c:v>9561.5115835392207</c:v>
                </c:pt>
                <c:pt idx="2312">
                  <c:v>9545.4804640093262</c:v>
                </c:pt>
                <c:pt idx="2313">
                  <c:v>9529.4530168812071</c:v>
                </c:pt>
                <c:pt idx="2314">
                  <c:v>9513.4292437924014</c:v>
                </c:pt>
                <c:pt idx="2315">
                  <c:v>9497.4091462643573</c:v>
                </c:pt>
                <c:pt idx="2316">
                  <c:v>9481.3927258612894</c:v>
                </c:pt>
                <c:pt idx="2317">
                  <c:v>9465.3799843246088</c:v>
                </c:pt>
                <c:pt idx="2318">
                  <c:v>9449.370923145214</c:v>
                </c:pt>
                <c:pt idx="2319">
                  <c:v>9433.3655442417112</c:v>
                </c:pt>
                <c:pt idx="2320">
                  <c:v>9417.363849129435</c:v>
                </c:pt>
                <c:pt idx="2321">
                  <c:v>9401.3658397575491</c:v>
                </c:pt>
                <c:pt idx="2322">
                  <c:v>9385.3715177758095</c:v>
                </c:pt>
                <c:pt idx="2323">
                  <c:v>9369.3808850844962</c:v>
                </c:pt>
                <c:pt idx="2324">
                  <c:v>9353.3939436022192</c:v>
                </c:pt>
                <c:pt idx="2325">
                  <c:v>9337.4106951498252</c:v>
                </c:pt>
                <c:pt idx="2326">
                  <c:v>9321.431141682584</c:v>
                </c:pt>
                <c:pt idx="2327">
                  <c:v>9305.4552851557655</c:v>
                </c:pt>
                <c:pt idx="2328">
                  <c:v>9289.4831276529567</c:v>
                </c:pt>
                <c:pt idx="2329">
                  <c:v>9273.5146711783091</c:v>
                </c:pt>
                <c:pt idx="2330">
                  <c:v>9257.5499177054244</c:v>
                </c:pt>
                <c:pt idx="2331">
                  <c:v>9241.5888695073045</c:v>
                </c:pt>
                <c:pt idx="2332">
                  <c:v>9225.6315286125428</c:v>
                </c:pt>
                <c:pt idx="2333">
                  <c:v>9209.6778973552464</c:v>
                </c:pt>
                <c:pt idx="2334">
                  <c:v>9193.7279777212334</c:v>
                </c:pt>
                <c:pt idx="2335">
                  <c:v>9177.7817720568291</c:v>
                </c:pt>
                <c:pt idx="2336">
                  <c:v>9161.8392827511325</c:v>
                </c:pt>
                <c:pt idx="2337">
                  <c:v>9145.9005119671619</c:v>
                </c:pt>
                <c:pt idx="2338">
                  <c:v>9129.9654621978843</c:v>
                </c:pt>
                <c:pt idx="2339">
                  <c:v>9114.0341358262885</c:v>
                </c:pt>
                <c:pt idx="2340">
                  <c:v>9098.1065351559264</c:v>
                </c:pt>
                <c:pt idx="2341">
                  <c:v>9082.1826627775336</c:v>
                </c:pt>
                <c:pt idx="2342">
                  <c:v>9066.2625210924252</c:v>
                </c:pt>
                <c:pt idx="2343">
                  <c:v>9050.346112727997</c:v>
                </c:pt>
                <c:pt idx="2344">
                  <c:v>9034.4334401649994</c:v>
                </c:pt>
                <c:pt idx="2345">
                  <c:v>9018.5245061652513</c:v>
                </c:pt>
                <c:pt idx="2346">
                  <c:v>9002.6193131911732</c:v>
                </c:pt>
                <c:pt idx="2347">
                  <c:v>8986.7178640534657</c:v>
                </c:pt>
                <c:pt idx="2348">
                  <c:v>8970.8201613367528</c:v>
                </c:pt>
                <c:pt idx="2349">
                  <c:v>8954.9262079494983</c:v>
                </c:pt>
                <c:pt idx="2350">
                  <c:v>8939.0360065557616</c:v>
                </c:pt>
                <c:pt idx="2351">
                  <c:v>8923.1495601373263</c:v>
                </c:pt>
                <c:pt idx="2352">
                  <c:v>8907.2668713826952</c:v>
                </c:pt>
                <c:pt idx="2353">
                  <c:v>8891.3879433775255</c:v>
                </c:pt>
                <c:pt idx="2354">
                  <c:v>8875.512778871418</c:v>
                </c:pt>
                <c:pt idx="2355">
                  <c:v>8859.6413809500355</c:v>
                </c:pt>
                <c:pt idx="2356">
                  <c:v>8843.7737525707253</c:v>
                </c:pt>
                <c:pt idx="2357">
                  <c:v>8827.9098969107999</c:v>
                </c:pt>
                <c:pt idx="2358">
                  <c:v>8812.0498168787253</c:v>
                </c:pt>
                <c:pt idx="2359">
                  <c:v>8796.193515731251</c:v>
                </c:pt>
                <c:pt idx="2360">
                  <c:v>8780.3409966090294</c:v>
                </c:pt>
                <c:pt idx="2361">
                  <c:v>8764.4922625977233</c:v>
                </c:pt>
                <c:pt idx="2362">
                  <c:v>8748.6473171434955</c:v>
                </c:pt>
                <c:pt idx="2363">
                  <c:v>8732.8061633259003</c:v>
                </c:pt>
                <c:pt idx="2364">
                  <c:v>8716.9688046644224</c:v>
                </c:pt>
                <c:pt idx="2365">
                  <c:v>8701.1352443180458</c:v>
                </c:pt>
                <c:pt idx="2366">
                  <c:v>8685.3054858184805</c:v>
                </c:pt>
                <c:pt idx="2367">
                  <c:v>8669.4795324957977</c:v>
                </c:pt>
                <c:pt idx="2368">
                  <c:v>8653.6573878694817</c:v>
                </c:pt>
                <c:pt idx="2369">
                  <c:v>8637.8390554345806</c:v>
                </c:pt>
                <c:pt idx="2370">
                  <c:v>8622.0245387105824</c:v>
                </c:pt>
                <c:pt idx="2371">
                  <c:v>8606.2138413697285</c:v>
                </c:pt>
                <c:pt idx="2372">
                  <c:v>8590.4069669437285</c:v>
                </c:pt>
                <c:pt idx="2373">
                  <c:v>8574.6039192025873</c:v>
                </c:pt>
                <c:pt idx="2374">
                  <c:v>8558.8047016657929</c:v>
                </c:pt>
                <c:pt idx="2375">
                  <c:v>8543.009318219445</c:v>
                </c:pt>
                <c:pt idx="2376">
                  <c:v>8527.2177726763239</c:v>
                </c:pt>
                <c:pt idx="2377">
                  <c:v>8511.4300687514424</c:v>
                </c:pt>
                <c:pt idx="2378">
                  <c:v>8495.6462103125705</c:v>
                </c:pt>
                <c:pt idx="2379">
                  <c:v>8479.8662013313533</c:v>
                </c:pt>
                <c:pt idx="2380">
                  <c:v>8464.0900457244388</c:v>
                </c:pt>
                <c:pt idx="2381">
                  <c:v>8448.3177474268141</c:v>
                </c:pt>
                <c:pt idx="2382">
                  <c:v>8432.5493105201058</c:v>
                </c:pt>
                <c:pt idx="2383">
                  <c:v>8416.7847389881754</c:v>
                </c:pt>
                <c:pt idx="2384">
                  <c:v>8401.0240369187632</c:v>
                </c:pt>
                <c:pt idx="2385">
                  <c:v>8385.2672086256844</c:v>
                </c:pt>
                <c:pt idx="2386">
                  <c:v>8369.5142580500324</c:v>
                </c:pt>
                <c:pt idx="2387">
                  <c:v>8353.7651895422841</c:v>
                </c:pt>
                <c:pt idx="2388">
                  <c:v>8338.0200074040367</c:v>
                </c:pt>
                <c:pt idx="2389">
                  <c:v>8322.2787158391184</c:v>
                </c:pt>
                <c:pt idx="2390">
                  <c:v>8306.5413192285632</c:v>
                </c:pt>
                <c:pt idx="2391">
                  <c:v>8290.8078219350646</c:v>
                </c:pt>
                <c:pt idx="2392">
                  <c:v>8275.0782284129746</c:v>
                </c:pt>
                <c:pt idx="2393">
                  <c:v>8259.3525431594189</c:v>
                </c:pt>
                <c:pt idx="2394">
                  <c:v>8243.630770524871</c:v>
                </c:pt>
                <c:pt idx="2395">
                  <c:v>8227.912915226425</c:v>
                </c:pt>
                <c:pt idx="2396">
                  <c:v>8212.1989818345228</c:v>
                </c:pt>
                <c:pt idx="2397">
                  <c:v>8196.4889748768419</c:v>
                </c:pt>
                <c:pt idx="2398">
                  <c:v>8180.7828991071319</c:v>
                </c:pt>
                <c:pt idx="2399">
                  <c:v>8165.0807592485953</c:v>
                </c:pt>
                <c:pt idx="2400">
                  <c:v>8149.3825599449983</c:v>
                </c:pt>
                <c:pt idx="2401">
                  <c:v>8133.6883061578419</c:v>
                </c:pt>
                <c:pt idx="2402">
                  <c:v>8117.9980025308942</c:v>
                </c:pt>
                <c:pt idx="2403">
                  <c:v>8102.3116541539694</c:v>
                </c:pt>
                <c:pt idx="2404">
                  <c:v>8086.6292657808181</c:v>
                </c:pt>
                <c:pt idx="2405">
                  <c:v>8070.9508425012564</c:v>
                </c:pt>
                <c:pt idx="2406">
                  <c:v>8055.2763892279017</c:v>
                </c:pt>
                <c:pt idx="2407">
                  <c:v>8039.6059110688975</c:v>
                </c:pt>
                <c:pt idx="2408">
                  <c:v>8023.9394131079498</c:v>
                </c:pt>
                <c:pt idx="2409">
                  <c:v>8008.2769003859894</c:v>
                </c:pt>
                <c:pt idx="2410">
                  <c:v>7992.6183782922317</c:v>
                </c:pt>
                <c:pt idx="2411">
                  <c:v>7976.9638518431693</c:v>
                </c:pt>
                <c:pt idx="2412">
                  <c:v>7961.3133263424734</c:v>
                </c:pt>
                <c:pt idx="2413">
                  <c:v>7945.6668072160201</c:v>
                </c:pt>
                <c:pt idx="2414">
                  <c:v>7930.0242996697179</c:v>
                </c:pt>
                <c:pt idx="2415">
                  <c:v>7914.3858092577584</c:v>
                </c:pt>
                <c:pt idx="2416">
                  <c:v>7898.7513412227108</c:v>
                </c:pt>
                <c:pt idx="2417">
                  <c:v>7883.1209011432074</c:v>
                </c:pt>
                <c:pt idx="2418">
                  <c:v>7867.4944945673287</c:v>
                </c:pt>
                <c:pt idx="2419">
                  <c:v>7851.872127067596</c:v>
                </c:pt>
                <c:pt idx="2420">
                  <c:v>7836.2538041920916</c:v>
                </c:pt>
                <c:pt idx="2421">
                  <c:v>7820.6395316844219</c:v>
                </c:pt>
                <c:pt idx="2422">
                  <c:v>7805.0293151476599</c:v>
                </c:pt>
                <c:pt idx="2423">
                  <c:v>7789.423160459839</c:v>
                </c:pt>
                <c:pt idx="2424">
                  <c:v>7773.8210732484722</c:v>
                </c:pt>
                <c:pt idx="2425">
                  <c:v>7758.2230594771354</c:v>
                </c:pt>
                <c:pt idx="2426">
                  <c:v>7742.6291248894368</c:v>
                </c:pt>
                <c:pt idx="2427">
                  <c:v>7727.0392755222756</c:v>
                </c:pt>
                <c:pt idx="2428">
                  <c:v>7711.453517345336</c:v>
                </c:pt>
                <c:pt idx="2429">
                  <c:v>7695.8718563588563</c:v>
                </c:pt>
                <c:pt idx="2430">
                  <c:v>7680.2942985569643</c:v>
                </c:pt>
                <c:pt idx="2431">
                  <c:v>7664.7208500498791</c:v>
                </c:pt>
                <c:pt idx="2432">
                  <c:v>7649.1515170700277</c:v>
                </c:pt>
                <c:pt idx="2433">
                  <c:v>7633.5863058253954</c:v>
                </c:pt>
                <c:pt idx="2434">
                  <c:v>7618.0252224323112</c:v>
                </c:pt>
                <c:pt idx="2435">
                  <c:v>7602.468273184305</c:v>
                </c:pt>
                <c:pt idx="2436">
                  <c:v>7586.9154644909986</c:v>
                </c:pt>
                <c:pt idx="2437">
                  <c:v>7571.3668027070207</c:v>
                </c:pt>
                <c:pt idx="2438">
                  <c:v>7555.822294284766</c:v>
                </c:pt>
                <c:pt idx="2439">
                  <c:v>7540.2819455544231</c:v>
                </c:pt>
                <c:pt idx="2440">
                  <c:v>7524.7457631700236</c:v>
                </c:pt>
                <c:pt idx="2441">
                  <c:v>7509.2137536450618</c:v>
                </c:pt>
                <c:pt idx="2442">
                  <c:v>7493.6859236335695</c:v>
                </c:pt>
                <c:pt idx="2443">
                  <c:v>7478.1622796612628</c:v>
                </c:pt>
                <c:pt idx="2444">
                  <c:v>7462.6428285960301</c:v>
                </c:pt>
                <c:pt idx="2445">
                  <c:v>7447.1275770124694</c:v>
                </c:pt>
                <c:pt idx="2446">
                  <c:v>7431.6165318517924</c:v>
                </c:pt>
                <c:pt idx="2447">
                  <c:v>7416.1096998902331</c:v>
                </c:pt>
                <c:pt idx="2448">
                  <c:v>7400.6070879834615</c:v>
                </c:pt>
                <c:pt idx="2449">
                  <c:v>7385.1087030543567</c:v>
                </c:pt>
                <c:pt idx="2450">
                  <c:v>7369.6145521663348</c:v>
                </c:pt>
                <c:pt idx="2451">
                  <c:v>7354.1246423094881</c:v>
                </c:pt>
                <c:pt idx="2452">
                  <c:v>7338.6389805472336</c:v>
                </c:pt>
                <c:pt idx="2453">
                  <c:v>7323.157573997978</c:v>
                </c:pt>
                <c:pt idx="2454">
                  <c:v>7307.6804298351208</c:v>
                </c:pt>
                <c:pt idx="2455">
                  <c:v>7292.2075552748347</c:v>
                </c:pt>
                <c:pt idx="2456">
                  <c:v>7276.7389576493824</c:v>
                </c:pt>
                <c:pt idx="2457">
                  <c:v>7261.2746442177095</c:v>
                </c:pt>
                <c:pt idx="2458">
                  <c:v>7245.8146222631976</c:v>
                </c:pt>
                <c:pt idx="2459">
                  <c:v>7230.35889931975</c:v>
                </c:pt>
                <c:pt idx="2460">
                  <c:v>7214.9074827807344</c:v>
                </c:pt>
                <c:pt idx="2461">
                  <c:v>7199.460380204494</c:v>
                </c:pt>
                <c:pt idx="2462">
                  <c:v>7184.0175991188216</c:v>
                </c:pt>
                <c:pt idx="2463">
                  <c:v>7168.5791471003922</c:v>
                </c:pt>
                <c:pt idx="2464">
                  <c:v>7153.1450318236421</c:v>
                </c:pt>
                <c:pt idx="2465">
                  <c:v>7137.7152609691193</c:v>
                </c:pt>
                <c:pt idx="2466">
                  <c:v>7122.289842394569</c:v>
                </c:pt>
                <c:pt idx="2467">
                  <c:v>7106.8687837805401</c:v>
                </c:pt>
                <c:pt idx="2468">
                  <c:v>7091.4520929969949</c:v>
                </c:pt>
                <c:pt idx="2469">
                  <c:v>7076.039777962782</c:v>
                </c:pt>
                <c:pt idx="2470">
                  <c:v>7060.6318466456296</c:v>
                </c:pt>
                <c:pt idx="2471">
                  <c:v>7045.2283070377061</c:v>
                </c:pt>
                <c:pt idx="2472">
                  <c:v>7029.8291671861725</c:v>
                </c:pt>
                <c:pt idx="2473">
                  <c:v>7014.4344351198615</c:v>
                </c:pt>
                <c:pt idx="2474">
                  <c:v>6999.0441190081365</c:v>
                </c:pt>
                <c:pt idx="2475">
                  <c:v>6983.6582271364587</c:v>
                </c:pt>
                <c:pt idx="2476">
                  <c:v>6968.2767676925232</c:v>
                </c:pt>
                <c:pt idx="2477">
                  <c:v>6952.8997490839956</c:v>
                </c:pt>
                <c:pt idx="2478">
                  <c:v>6937.5271794313594</c:v>
                </c:pt>
                <c:pt idx="2479">
                  <c:v>6922.1590672522625</c:v>
                </c:pt>
                <c:pt idx="2480">
                  <c:v>6906.7954210826847</c:v>
                </c:pt>
                <c:pt idx="2481">
                  <c:v>6891.4362492814071</c:v>
                </c:pt>
                <c:pt idx="2482">
                  <c:v>6876.0815605493854</c:v>
                </c:pt>
                <c:pt idx="2483">
                  <c:v>6860.7313632942851</c:v>
                </c:pt>
                <c:pt idx="2484">
                  <c:v>6845.3856663698143</c:v>
                </c:pt>
                <c:pt idx="2485">
                  <c:v>6830.0444783669454</c:v>
                </c:pt>
                <c:pt idx="2486">
                  <c:v>6814.7078079927433</c:v>
                </c:pt>
                <c:pt idx="2487">
                  <c:v>6799.3756642414537</c:v>
                </c:pt>
                <c:pt idx="2488">
                  <c:v>6784.0480557895908</c:v>
                </c:pt>
                <c:pt idx="2489">
                  <c:v>6768.724991558076</c:v>
                </c:pt>
                <c:pt idx="2490">
                  <c:v>6753.4064805961489</c:v>
                </c:pt>
                <c:pt idx="2491">
                  <c:v>6738.0925320080378</c:v>
                </c:pt>
                <c:pt idx="2492">
                  <c:v>6722.7831545985709</c:v>
                </c:pt>
                <c:pt idx="2493">
                  <c:v>6707.478357704168</c:v>
                </c:pt>
                <c:pt idx="2494">
                  <c:v>6692.1781503923949</c:v>
                </c:pt>
                <c:pt idx="2495">
                  <c:v>6676.8825419019076</c:v>
                </c:pt>
                <c:pt idx="2496">
                  <c:v>6661.5915415935651</c:v>
                </c:pt>
                <c:pt idx="2497">
                  <c:v>6646.3051587121308</c:v>
                </c:pt>
                <c:pt idx="2498">
                  <c:v>6631.0234025084801</c:v>
                </c:pt>
                <c:pt idx="2499">
                  <c:v>6615.7462827161953</c:v>
                </c:pt>
                <c:pt idx="2500">
                  <c:v>6600.4738085983718</c:v>
                </c:pt>
                <c:pt idx="2501">
                  <c:v>6585.2059897847175</c:v>
                </c:pt>
                <c:pt idx="2502">
                  <c:v>6569.9428359782642</c:v>
                </c:pt>
                <c:pt idx="2503">
                  <c:v>6554.6843564970995</c:v>
                </c:pt>
                <c:pt idx="2504">
                  <c:v>6539.4305613253237</c:v>
                </c:pt>
                <c:pt idx="2505">
                  <c:v>6524.1814601476381</c:v>
                </c:pt>
                <c:pt idx="2506">
                  <c:v>6508.9370627159551</c:v>
                </c:pt>
                <c:pt idx="2507">
                  <c:v>6493.6973789288331</c:v>
                </c:pt>
                <c:pt idx="2508">
                  <c:v>6478.4624187337131</c:v>
                </c:pt>
                <c:pt idx="2509">
                  <c:v>6463.232192108585</c:v>
                </c:pt>
                <c:pt idx="2510">
                  <c:v>6448.006708964228</c:v>
                </c:pt>
                <c:pt idx="2511">
                  <c:v>6432.7859795230415</c:v>
                </c:pt>
                <c:pt idx="2512">
                  <c:v>6417.5700138057891</c:v>
                </c:pt>
                <c:pt idx="2513">
                  <c:v>6402.3588221020827</c:v>
                </c:pt>
                <c:pt idx="2514">
                  <c:v>6387.152414579331</c:v>
                </c:pt>
                <c:pt idx="2515">
                  <c:v>6371.9508015576966</c:v>
                </c:pt>
                <c:pt idx="2516">
                  <c:v>6356.7539933878943</c:v>
                </c:pt>
                <c:pt idx="2517">
                  <c:v>6341.5620004145285</c:v>
                </c:pt>
                <c:pt idx="2518">
                  <c:v>6326.3748332938248</c:v>
                </c:pt>
                <c:pt idx="2519">
                  <c:v>6311.1925023153963</c:v>
                </c:pt>
                <c:pt idx="2520">
                  <c:v>6296.0150181354684</c:v>
                </c:pt>
                <c:pt idx="2521">
                  <c:v>6280.8423914102668</c:v>
                </c:pt>
                <c:pt idx="2522">
                  <c:v>6265.6746328021263</c:v>
                </c:pt>
                <c:pt idx="2523">
                  <c:v>6250.511753028376</c:v>
                </c:pt>
                <c:pt idx="2524">
                  <c:v>6235.3537630202018</c:v>
                </c:pt>
                <c:pt idx="2525">
                  <c:v>6220.20067348271</c:v>
                </c:pt>
                <c:pt idx="2526">
                  <c:v>6205.0524953165359</c:v>
                </c:pt>
                <c:pt idx="2527">
                  <c:v>6189.9092395934003</c:v>
                </c:pt>
                <c:pt idx="2528">
                  <c:v>6174.7709171956058</c:v>
                </c:pt>
                <c:pt idx="2529">
                  <c:v>6159.6375393048593</c:v>
                </c:pt>
                <c:pt idx="2530">
                  <c:v>6144.5091170723126</c:v>
                </c:pt>
                <c:pt idx="2531">
                  <c:v>6129.3856616185685</c:v>
                </c:pt>
                <c:pt idx="2532">
                  <c:v>6114.2671841864349</c:v>
                </c:pt>
                <c:pt idx="2533">
                  <c:v>6099.1536961164811</c:v>
                </c:pt>
                <c:pt idx="2534">
                  <c:v>6084.0452088775919</c:v>
                </c:pt>
                <c:pt idx="2535">
                  <c:v>6068.9417336514744</c:v>
                </c:pt>
                <c:pt idx="2536">
                  <c:v>6053.8432820780972</c:v>
                </c:pt>
                <c:pt idx="2537">
                  <c:v>6038.7498656935586</c:v>
                </c:pt>
                <c:pt idx="2538">
                  <c:v>6023.6614960339566</c:v>
                </c:pt>
                <c:pt idx="2539">
                  <c:v>6008.5781847575927</c:v>
                </c:pt>
                <c:pt idx="2540">
                  <c:v>5993.4999435533209</c:v>
                </c:pt>
                <c:pt idx="2541">
                  <c:v>5978.4267842383078</c:v>
                </c:pt>
                <c:pt idx="2542">
                  <c:v>5963.3587185991701</c:v>
                </c:pt>
                <c:pt idx="2543">
                  <c:v>5948.2957585386193</c:v>
                </c:pt>
                <c:pt idx="2544">
                  <c:v>5933.2379160082473</c:v>
                </c:pt>
                <c:pt idx="2545">
                  <c:v>5918.1852030085283</c:v>
                </c:pt>
                <c:pt idx="2546">
                  <c:v>5903.1376314910558</c:v>
                </c:pt>
                <c:pt idx="2547">
                  <c:v>5888.0952137557042</c:v>
                </c:pt>
                <c:pt idx="2548">
                  <c:v>5873.0579618640504</c:v>
                </c:pt>
                <c:pt idx="2549">
                  <c:v>5858.0258879693238</c:v>
                </c:pt>
                <c:pt idx="2550">
                  <c:v>5842.9990045363757</c:v>
                </c:pt>
                <c:pt idx="2551">
                  <c:v>5827.9773238100897</c:v>
                </c:pt>
                <c:pt idx="2552">
                  <c:v>5812.9608583041991</c:v>
                </c:pt>
                <c:pt idx="2553">
                  <c:v>5797.9496203674589</c:v>
                </c:pt>
                <c:pt idx="2554">
                  <c:v>5782.9436226480284</c:v>
                </c:pt>
                <c:pt idx="2555">
                  <c:v>5767.9428775924289</c:v>
                </c:pt>
                <c:pt idx="2556">
                  <c:v>5752.9473980076818</c:v>
                </c:pt>
                <c:pt idx="2557">
                  <c:v>5737.9571964808438</c:v>
                </c:pt>
                <c:pt idx="2558">
                  <c:v>5722.9722858678206</c:v>
                </c:pt>
                <c:pt idx="2559">
                  <c:v>5707.9926789573037</c:v>
                </c:pt>
                <c:pt idx="2560">
                  <c:v>5693.0183887151843</c:v>
                </c:pt>
                <c:pt idx="2561">
                  <c:v>5678.0494279057129</c:v>
                </c:pt>
                <c:pt idx="2562">
                  <c:v>5663.0858097025266</c:v>
                </c:pt>
                <c:pt idx="2563">
                  <c:v>5648.127547157058</c:v>
                </c:pt>
                <c:pt idx="2564">
                  <c:v>5633.174653442944</c:v>
                </c:pt>
                <c:pt idx="2565">
                  <c:v>5618.2271416666081</c:v>
                </c:pt>
                <c:pt idx="2566">
                  <c:v>5603.2850251605541</c:v>
                </c:pt>
                <c:pt idx="2567">
                  <c:v>5588.3483172267324</c:v>
                </c:pt>
                <c:pt idx="2568">
                  <c:v>5573.4170311365442</c:v>
                </c:pt>
                <c:pt idx="2569">
                  <c:v>5558.4911805035608</c:v>
                </c:pt>
                <c:pt idx="2570">
                  <c:v>5543.5707787702704</c:v>
                </c:pt>
                <c:pt idx="2571">
                  <c:v>5528.6558393791593</c:v>
                </c:pt>
                <c:pt idx="2572">
                  <c:v>5513.7463761943181</c:v>
                </c:pt>
                <c:pt idx="2573">
                  <c:v>5498.8424026460143</c:v>
                </c:pt>
                <c:pt idx="2574">
                  <c:v>5483.9439327205428</c:v>
                </c:pt>
                <c:pt idx="2575">
                  <c:v>5469.0509801292401</c:v>
                </c:pt>
                <c:pt idx="2576">
                  <c:v>5454.1635586812072</c:v>
                </c:pt>
                <c:pt idx="2577">
                  <c:v>5439.2816824299516</c:v>
                </c:pt>
                <c:pt idx="2578">
                  <c:v>5424.4053652884468</c:v>
                </c:pt>
                <c:pt idx="2579">
                  <c:v>5409.5346214201854</c:v>
                </c:pt>
                <c:pt idx="2580">
                  <c:v>5394.6694648359062</c:v>
                </c:pt>
                <c:pt idx="2581">
                  <c:v>5379.8099098579651</c:v>
                </c:pt>
                <c:pt idx="2582">
                  <c:v>5364.9559706131949</c:v>
                </c:pt>
                <c:pt idx="2583">
                  <c:v>5350.1076615461579</c:v>
                </c:pt>
                <c:pt idx="2584">
                  <c:v>5335.2649969608819</c:v>
                </c:pt>
                <c:pt idx="2585">
                  <c:v>5320.4279912652682</c:v>
                </c:pt>
                <c:pt idx="2586">
                  <c:v>5305.5966590566359</c:v>
                </c:pt>
                <c:pt idx="2587">
                  <c:v>5290.7710148284286</c:v>
                </c:pt>
                <c:pt idx="2588">
                  <c:v>5275.9510733184998</c:v>
                </c:pt>
                <c:pt idx="2589">
                  <c:v>5261.1368490936175</c:v>
                </c:pt>
                <c:pt idx="2590">
                  <c:v>5246.3283571360425</c:v>
                </c:pt>
                <c:pt idx="2591">
                  <c:v>5231.5256120186541</c:v>
                </c:pt>
                <c:pt idx="2592">
                  <c:v>5216.7286287848156</c:v>
                </c:pt>
                <c:pt idx="2593">
                  <c:v>5201.9374223251361</c:v>
                </c:pt>
                <c:pt idx="2594">
                  <c:v>5187.1520077685236</c:v>
                </c:pt>
                <c:pt idx="2595">
                  <c:v>5172.3724001216806</c:v>
                </c:pt>
                <c:pt idx="2596">
                  <c:v>5157.5986145868374</c:v>
                </c:pt>
                <c:pt idx="2597">
                  <c:v>5142.8306663723351</c:v>
                </c:pt>
                <c:pt idx="2598">
                  <c:v>5128.0685707170642</c:v>
                </c:pt>
                <c:pt idx="2599">
                  <c:v>5113.3123430248925</c:v>
                </c:pt>
                <c:pt idx="2600">
                  <c:v>5098.5619986446964</c:v>
                </c:pt>
                <c:pt idx="2601">
                  <c:v>5083.8175531942006</c:v>
                </c:pt>
                <c:pt idx="2602">
                  <c:v>5069.0790220467215</c:v>
                </c:pt>
                <c:pt idx="2603">
                  <c:v>5054.3464209482991</c:v>
                </c:pt>
                <c:pt idx="2604">
                  <c:v>5039.6197655777605</c:v>
                </c:pt>
                <c:pt idx="2605">
                  <c:v>5024.8990716322633</c:v>
                </c:pt>
                <c:pt idx="2606">
                  <c:v>5010.1843549006207</c:v>
                </c:pt>
                <c:pt idx="2607">
                  <c:v>4995.4756313427288</c:v>
                </c:pt>
                <c:pt idx="2608">
                  <c:v>4980.7729168696042</c:v>
                </c:pt>
                <c:pt idx="2609">
                  <c:v>4966.0762274228136</c:v>
                </c:pt>
                <c:pt idx="2610">
                  <c:v>4951.3855792188842</c:v>
                </c:pt>
                <c:pt idx="2611">
                  <c:v>4936.7009883460278</c:v>
                </c:pt>
                <c:pt idx="2612">
                  <c:v>4922.0224709841104</c:v>
                </c:pt>
                <c:pt idx="2613">
                  <c:v>4907.3500435329661</c:v>
                </c:pt>
                <c:pt idx="2614">
                  <c:v>4892.6837221480182</c:v>
                </c:pt>
                <c:pt idx="2615">
                  <c:v>4878.0235234735101</c:v>
                </c:pt>
                <c:pt idx="2616">
                  <c:v>4863.3694638176212</c:v>
                </c:pt>
                <c:pt idx="2617">
                  <c:v>4848.7215598368157</c:v>
                </c:pt>
                <c:pt idx="2618">
                  <c:v>4834.0798281081225</c:v>
                </c:pt>
                <c:pt idx="2619">
                  <c:v>4819.4442853002256</c:v>
                </c:pt>
                <c:pt idx="2620">
                  <c:v>4804.8149482528934</c:v>
                </c:pt>
                <c:pt idx="2621">
                  <c:v>4790.1918337814559</c:v>
                </c:pt>
                <c:pt idx="2622">
                  <c:v>4775.5749587073506</c:v>
                </c:pt>
                <c:pt idx="2623">
                  <c:v>4760.9643400536552</c:v>
                </c:pt>
                <c:pt idx="2624">
                  <c:v>4746.3599947884522</c:v>
                </c:pt>
                <c:pt idx="2625">
                  <c:v>4731.7619401425654</c:v>
                </c:pt>
                <c:pt idx="2626">
                  <c:v>4717.1701931268517</c:v>
                </c:pt>
                <c:pt idx="2627">
                  <c:v>4702.5847711676606</c:v>
                </c:pt>
                <c:pt idx="2628">
                  <c:v>4688.0056914774859</c:v>
                </c:pt>
                <c:pt idx="2629">
                  <c:v>4673.4329714215764</c:v>
                </c:pt>
                <c:pt idx="2630">
                  <c:v>4658.8666285301551</c:v>
                </c:pt>
                <c:pt idx="2631">
                  <c:v>4644.3066801806917</c:v>
                </c:pt>
                <c:pt idx="2632">
                  <c:v>4629.7531440928278</c:v>
                </c:pt>
                <c:pt idx="2633">
                  <c:v>4615.2060378639999</c:v>
                </c:pt>
                <c:pt idx="2634">
                  <c:v>4600.6653792688421</c:v>
                </c:pt>
                <c:pt idx="2635">
                  <c:v>4586.1311861369786</c:v>
                </c:pt>
                <c:pt idx="2636">
                  <c:v>4571.6034762430436</c:v>
                </c:pt>
                <c:pt idx="2637">
                  <c:v>4557.0822676244088</c:v>
                </c:pt>
                <c:pt idx="2638">
                  <c:v>4542.5675782695671</c:v>
                </c:pt>
                <c:pt idx="2639">
                  <c:v>4528.0594261914484</c:v>
                </c:pt>
                <c:pt idx="2640">
                  <c:v>4513.5578296718368</c:v>
                </c:pt>
                <c:pt idx="2641">
                  <c:v>4499.0628068519763</c:v>
                </c:pt>
                <c:pt idx="2642">
                  <c:v>4484.574376050311</c:v>
                </c:pt>
                <c:pt idx="2643">
                  <c:v>4470.0925556524962</c:v>
                </c:pt>
                <c:pt idx="2644">
                  <c:v>4455.617364111401</c:v>
                </c:pt>
                <c:pt idx="2645">
                  <c:v>4441.1488199287733</c:v>
                </c:pt>
                <c:pt idx="2646">
                  <c:v>4426.6869417041271</c:v>
                </c:pt>
                <c:pt idx="2647">
                  <c:v>4412.2317480430856</c:v>
                </c:pt>
                <c:pt idx="2648">
                  <c:v>4397.7832578017906</c:v>
                </c:pt>
                <c:pt idx="2649">
                  <c:v>4383.341489561426</c:v>
                </c:pt>
                <c:pt idx="2650">
                  <c:v>4368.9064624347629</c:v>
                </c:pt>
                <c:pt idx="2651">
                  <c:v>4354.4781952657231</c:v>
                </c:pt>
                <c:pt idx="2652">
                  <c:v>4340.0567070937559</c:v>
                </c:pt>
                <c:pt idx="2653">
                  <c:v>4325.6420169644207</c:v>
                </c:pt>
                <c:pt idx="2654">
                  <c:v>4311.2341441982371</c:v>
                </c:pt>
                <c:pt idx="2655">
                  <c:v>4296.8331078163228</c:v>
                </c:pt>
                <c:pt idx="2656">
                  <c:v>4282.4389273225033</c:v>
                </c:pt>
                <c:pt idx="2657">
                  <c:v>4268.0516220006384</c:v>
                </c:pt>
                <c:pt idx="2658">
                  <c:v>4253.6712113056701</c:v>
                </c:pt>
                <c:pt idx="2659">
                  <c:v>4239.29771486974</c:v>
                </c:pt>
                <c:pt idx="2660">
                  <c:v>4224.9311522822172</c:v>
                </c:pt>
                <c:pt idx="2661">
                  <c:v>4210.5715431752424</c:v>
                </c:pt>
                <c:pt idx="2662">
                  <c:v>4196.218907223727</c:v>
                </c:pt>
                <c:pt idx="2663">
                  <c:v>4181.8732645425198</c:v>
                </c:pt>
                <c:pt idx="2664">
                  <c:v>4167.5346347087689</c:v>
                </c:pt>
                <c:pt idx="2665">
                  <c:v>4153.2030379350854</c:v>
                </c:pt>
                <c:pt idx="2666">
                  <c:v>4138.8784941469012</c:v>
                </c:pt>
                <c:pt idx="2667">
                  <c:v>4124.56102361793</c:v>
                </c:pt>
                <c:pt idx="2668">
                  <c:v>4110.2506464935705</c:v>
                </c:pt>
                <c:pt idx="2669">
                  <c:v>4095.9473829864341</c:v>
                </c:pt>
                <c:pt idx="2670">
                  <c:v>4081.6512534802196</c:v>
                </c:pt>
                <c:pt idx="2671">
                  <c:v>4067.3622785297102</c:v>
                </c:pt>
                <c:pt idx="2672">
                  <c:v>4053.0804784513912</c:v>
                </c:pt>
                <c:pt idx="2673">
                  <c:v>4038.8058739589123</c:v>
                </c:pt>
                <c:pt idx="2674">
                  <c:v>4024.538485735372</c:v>
                </c:pt>
                <c:pt idx="2675">
                  <c:v>4010.2783345066409</c:v>
                </c:pt>
                <c:pt idx="2676">
                  <c:v>3996.0254409985891</c:v>
                </c:pt>
                <c:pt idx="2677">
                  <c:v>3981.7798261081721</c:v>
                </c:pt>
                <c:pt idx="2678">
                  <c:v>3967.5415109339847</c:v>
                </c:pt>
                <c:pt idx="2679">
                  <c:v>3953.3105164340841</c:v>
                </c:pt>
                <c:pt idx="2680">
                  <c:v>3939.0868637315061</c:v>
                </c:pt>
                <c:pt idx="2681">
                  <c:v>3924.8705740164969</c:v>
                </c:pt>
                <c:pt idx="2682">
                  <c:v>3910.661668625949</c:v>
                </c:pt>
                <c:pt idx="2683">
                  <c:v>3896.460168823432</c:v>
                </c:pt>
                <c:pt idx="2684">
                  <c:v>3882.266096123034</c:v>
                </c:pt>
                <c:pt idx="2685">
                  <c:v>3868.0794720449549</c:v>
                </c:pt>
                <c:pt idx="2686">
                  <c:v>3853.9003180299601</c:v>
                </c:pt>
                <c:pt idx="2687">
                  <c:v>3839.7286558548776</c:v>
                </c:pt>
                <c:pt idx="2688">
                  <c:v>3825.5645072965358</c:v>
                </c:pt>
                <c:pt idx="2689">
                  <c:v>3811.4078941073221</c:v>
                </c:pt>
                <c:pt idx="2690">
                  <c:v>3797.2588381862688</c:v>
                </c:pt>
                <c:pt idx="2691">
                  <c:v>3783.1173615851644</c:v>
                </c:pt>
                <c:pt idx="2692">
                  <c:v>3768.9834862885846</c:v>
                </c:pt>
                <c:pt idx="2693">
                  <c:v>3754.8572344216395</c:v>
                </c:pt>
                <c:pt idx="2694">
                  <c:v>3740.7386282744164</c:v>
                </c:pt>
                <c:pt idx="2695">
                  <c:v>3726.6276900392386</c:v>
                </c:pt>
                <c:pt idx="2696">
                  <c:v>3712.5244421283974</c:v>
                </c:pt>
                <c:pt idx="2697">
                  <c:v>3698.428907082498</c:v>
                </c:pt>
                <c:pt idx="2698">
                  <c:v>3684.3411073504931</c:v>
                </c:pt>
                <c:pt idx="2699">
                  <c:v>3670.2610654974292</c:v>
                </c:pt>
                <c:pt idx="2700">
                  <c:v>3656.1888043266522</c:v>
                </c:pt>
                <c:pt idx="2701">
                  <c:v>3642.1243465193029</c:v>
                </c:pt>
                <c:pt idx="2702">
                  <c:v>3628.0677150253719</c:v>
                </c:pt>
                <c:pt idx="2703">
                  <c:v>3614.0189326054324</c:v>
                </c:pt>
                <c:pt idx="2704">
                  <c:v>3599.9780224661049</c:v>
                </c:pt>
                <c:pt idx="2705">
                  <c:v>3585.9450075879308</c:v>
                </c:pt>
                <c:pt idx="2706">
                  <c:v>3571.9199111653102</c:v>
                </c:pt>
                <c:pt idx="2707">
                  <c:v>3557.9027564415237</c:v>
                </c:pt>
                <c:pt idx="2708">
                  <c:v>3543.8935668309387</c:v>
                </c:pt>
                <c:pt idx="2709">
                  <c:v>3529.8923656562697</c:v>
                </c:pt>
                <c:pt idx="2710">
                  <c:v>3515.8991763929862</c:v>
                </c:pt>
                <c:pt idx="2711">
                  <c:v>3501.9140227792973</c:v>
                </c:pt>
                <c:pt idx="2712">
                  <c:v>3487.9369283273345</c:v>
                </c:pt>
                <c:pt idx="2713">
                  <c:v>3473.9679167691957</c:v>
                </c:pt>
                <c:pt idx="2714">
                  <c:v>3460.0070120325076</c:v>
                </c:pt>
                <c:pt idx="2715">
                  <c:v>3446.0542380448965</c:v>
                </c:pt>
                <c:pt idx="2716">
                  <c:v>3432.1096186667751</c:v>
                </c:pt>
                <c:pt idx="2717">
                  <c:v>3418.1731780579585</c:v>
                </c:pt>
                <c:pt idx="2718">
                  <c:v>3404.2449402988282</c:v>
                </c:pt>
                <c:pt idx="2719">
                  <c:v>3390.3249296591821</c:v>
                </c:pt>
                <c:pt idx="2720">
                  <c:v>3376.4131706043463</c:v>
                </c:pt>
                <c:pt idx="2721">
                  <c:v>3362.5096873063553</c:v>
                </c:pt>
                <c:pt idx="2722">
                  <c:v>3348.6145044077311</c:v>
                </c:pt>
                <c:pt idx="2723">
                  <c:v>3334.7276464837832</c:v>
                </c:pt>
                <c:pt idx="2724">
                  <c:v>3320.8491380303881</c:v>
                </c:pt>
                <c:pt idx="2725">
                  <c:v>3306.9790039772479</c:v>
                </c:pt>
                <c:pt idx="2726">
                  <c:v>3293.1172689607743</c:v>
                </c:pt>
                <c:pt idx="2727">
                  <c:v>3279.2639579839924</c:v>
                </c:pt>
                <c:pt idx="2728">
                  <c:v>3265.4190960804785</c:v>
                </c:pt>
                <c:pt idx="2729">
                  <c:v>3251.5827082654778</c:v>
                </c:pt>
                <c:pt idx="2730">
                  <c:v>3237.7548197192114</c:v>
                </c:pt>
                <c:pt idx="2731">
                  <c:v>3223.9354556646722</c:v>
                </c:pt>
                <c:pt idx="2732">
                  <c:v>3210.1246413981762</c:v>
                </c:pt>
                <c:pt idx="2733">
                  <c:v>3196.3224024115657</c:v>
                </c:pt>
                <c:pt idx="2734">
                  <c:v>3182.5287641539117</c:v>
                </c:pt>
                <c:pt idx="2735">
                  <c:v>3168.7437522514815</c:v>
                </c:pt>
                <c:pt idx="2736">
                  <c:v>3154.9673922266697</c:v>
                </c:pt>
                <c:pt idx="2737">
                  <c:v>3141.199710011254</c:v>
                </c:pt>
                <c:pt idx="2738">
                  <c:v>3127.4407313659271</c:v>
                </c:pt>
                <c:pt idx="2739">
                  <c:v>3113.6904822224674</c:v>
                </c:pt>
                <c:pt idx="2740">
                  <c:v>3099.9489885615353</c:v>
                </c:pt>
                <c:pt idx="2741">
                  <c:v>3086.2162765165467</c:v>
                </c:pt>
                <c:pt idx="2742">
                  <c:v>3072.4923722514686</c:v>
                </c:pt>
                <c:pt idx="2743">
                  <c:v>3058.7773021196845</c:v>
                </c:pt>
                <c:pt idx="2744">
                  <c:v>3045.0710922729413</c:v>
                </c:pt>
                <c:pt idx="2745">
                  <c:v>3031.373769400685</c:v>
                </c:pt>
                <c:pt idx="2746">
                  <c:v>3017.6853598013067</c:v>
                </c:pt>
                <c:pt idx="2747">
                  <c:v>3004.005890292568</c:v>
                </c:pt>
                <c:pt idx="2748">
                  <c:v>2990.3353874783716</c:v>
                </c:pt>
                <c:pt idx="2749">
                  <c:v>2976.6738781520362</c:v>
                </c:pt>
                <c:pt idx="2750">
                  <c:v>2963.0213891252133</c:v>
                </c:pt>
                <c:pt idx="2751">
                  <c:v>2949.3779475028437</c:v>
                </c:pt>
                <c:pt idx="2752">
                  <c:v>2935.7435803165454</c:v>
                </c:pt>
                <c:pt idx="2753">
                  <c:v>2922.1183146284884</c:v>
                </c:pt>
                <c:pt idx="2754">
                  <c:v>2908.5021777024785</c:v>
                </c:pt>
                <c:pt idx="2755">
                  <c:v>2894.8951968450951</c:v>
                </c:pt>
                <c:pt idx="2756">
                  <c:v>2881.2973995278921</c:v>
                </c:pt>
                <c:pt idx="2757">
                  <c:v>2867.7088131735418</c:v>
                </c:pt>
                <c:pt idx="2758">
                  <c:v>2854.1294652841498</c:v>
                </c:pt>
                <c:pt idx="2759">
                  <c:v>2840.5593838017571</c:v>
                </c:pt>
                <c:pt idx="2760">
                  <c:v>2826.9985961979182</c:v>
                </c:pt>
                <c:pt idx="2761">
                  <c:v>2813.447130506328</c:v>
                </c:pt>
                <c:pt idx="2762">
                  <c:v>2799.9050145651536</c:v>
                </c:pt>
                <c:pt idx="2763">
                  <c:v>2786.372276542515</c:v>
                </c:pt>
                <c:pt idx="2764">
                  <c:v>2772.8489444110041</c:v>
                </c:pt>
                <c:pt idx="2765">
                  <c:v>2759.3350464731652</c:v>
                </c:pt>
                <c:pt idx="2766">
                  <c:v>2745.8306109337796</c:v>
                </c:pt>
                <c:pt idx="2767">
                  <c:v>2732.3356662909182</c:v>
                </c:pt>
                <c:pt idx="2768">
                  <c:v>2718.8502410182123</c:v>
                </c:pt>
                <c:pt idx="2769">
                  <c:v>2705.374363515969</c:v>
                </c:pt>
                <c:pt idx="2770">
                  <c:v>2691.9080626855348</c:v>
                </c:pt>
                <c:pt idx="2771">
                  <c:v>2678.4513670860829</c:v>
                </c:pt>
                <c:pt idx="2772">
                  <c:v>2665.0043056311806</c:v>
                </c:pt>
                <c:pt idx="2773">
                  <c:v>2651.5669073321569</c:v>
                </c:pt>
                <c:pt idx="2774">
                  <c:v>2638.1392011514608</c:v>
                </c:pt>
                <c:pt idx="2775">
                  <c:v>2624.7212161859652</c:v>
                </c:pt>
                <c:pt idx="2776">
                  <c:v>2611.3129817280696</c:v>
                </c:pt>
                <c:pt idx="2777">
                  <c:v>2597.9145268868688</c:v>
                </c:pt>
                <c:pt idx="2778">
                  <c:v>2584.5258812113916</c:v>
                </c:pt>
                <c:pt idx="2779">
                  <c:v>2571.1470742017855</c:v>
                </c:pt>
                <c:pt idx="2780">
                  <c:v>2557.7781354315212</c:v>
                </c:pt>
                <c:pt idx="2781">
                  <c:v>2544.4190944496277</c:v>
                </c:pt>
                <c:pt idx="2782">
                  <c:v>2531.0699810617643</c:v>
                </c:pt>
                <c:pt idx="2783">
                  <c:v>2517.730825244676</c:v>
                </c:pt>
                <c:pt idx="2784">
                  <c:v>2504.4016567918006</c:v>
                </c:pt>
                <c:pt idx="2785">
                  <c:v>2491.0825059120716</c:v>
                </c:pt>
                <c:pt idx="2786">
                  <c:v>2477.7734026188959</c:v>
                </c:pt>
                <c:pt idx="2787">
                  <c:v>2464.4743771456469</c:v>
                </c:pt>
                <c:pt idx="2788">
                  <c:v>2451.1854597990218</c:v>
                </c:pt>
                <c:pt idx="2789">
                  <c:v>2437.9066810445834</c:v>
                </c:pt>
                <c:pt idx="2790">
                  <c:v>2424.6380712990122</c:v>
                </c:pt>
                <c:pt idx="2791">
                  <c:v>2411.3796612600599</c:v>
                </c:pt>
                <c:pt idx="2792">
                  <c:v>2398.1314816499175</c:v>
                </c:pt>
                <c:pt idx="2793">
                  <c:v>2384.8935632152188</c:v>
                </c:pt>
                <c:pt idx="2794">
                  <c:v>2371.665936837021</c:v>
                </c:pt>
                <c:pt idx="2795">
                  <c:v>2358.448633469704</c:v>
                </c:pt>
                <c:pt idx="2796">
                  <c:v>2345.2416842020739</c:v>
                </c:pt>
                <c:pt idx="2797">
                  <c:v>2332.0451202451395</c:v>
                </c:pt>
                <c:pt idx="2798">
                  <c:v>2318.8589727854701</c:v>
                </c:pt>
                <c:pt idx="2799">
                  <c:v>2305.6832733273659</c:v>
                </c:pt>
                <c:pt idx="2800">
                  <c:v>2292.5180531551587</c:v>
                </c:pt>
                <c:pt idx="2801">
                  <c:v>2279.3633439320151</c:v>
                </c:pt>
                <c:pt idx="2802">
                  <c:v>2266.2191772233368</c:v>
                </c:pt>
                <c:pt idx="2803">
                  <c:v>2253.0855848511565</c:v>
                </c:pt>
                <c:pt idx="2804">
                  <c:v>2239.9625986619462</c:v>
                </c:pt>
                <c:pt idx="2805">
                  <c:v>2226.8502505510601</c:v>
                </c:pt>
                <c:pt idx="2806">
                  <c:v>2213.7485725971596</c:v>
                </c:pt>
                <c:pt idx="2807">
                  <c:v>2200.6575968544648</c:v>
                </c:pt>
                <c:pt idx="2808">
                  <c:v>2187.5773554871803</c:v>
                </c:pt>
                <c:pt idx="2809">
                  <c:v>2174.5078810505634</c:v>
                </c:pt>
                <c:pt idx="2810">
                  <c:v>2161.4492057821412</c:v>
                </c:pt>
                <c:pt idx="2811">
                  <c:v>2148.401362261613</c:v>
                </c:pt>
                <c:pt idx="2812">
                  <c:v>2135.3643830686783</c:v>
                </c:pt>
                <c:pt idx="2813">
                  <c:v>2122.3383009419013</c:v>
                </c:pt>
                <c:pt idx="2814">
                  <c:v>2109.3231487420517</c:v>
                </c:pt>
                <c:pt idx="2815">
                  <c:v>2096.3189592932376</c:v>
                </c:pt>
                <c:pt idx="2816">
                  <c:v>2083.3257656395349</c:v>
                </c:pt>
                <c:pt idx="2817">
                  <c:v>2070.343600922783</c:v>
                </c:pt>
                <c:pt idx="2818">
                  <c:v>2057.3724982359399</c:v>
                </c:pt>
                <c:pt idx="2819">
                  <c:v>2044.4124909652535</c:v>
                </c:pt>
                <c:pt idx="2820">
                  <c:v>2031.4636125091929</c:v>
                </c:pt>
                <c:pt idx="2821">
                  <c:v>2018.5258963639903</c:v>
                </c:pt>
                <c:pt idx="2822">
                  <c:v>2005.5993761114214</c:v>
                </c:pt>
                <c:pt idx="2823">
                  <c:v>1992.6840855287883</c:v>
                </c:pt>
                <c:pt idx="2824">
                  <c:v>1979.7800582711893</c:v>
                </c:pt>
                <c:pt idx="2825">
                  <c:v>1966.8873282992336</c:v>
                </c:pt>
                <c:pt idx="2826">
                  <c:v>1954.005929646853</c:v>
                </c:pt>
                <c:pt idx="2827">
                  <c:v>1941.1358963846403</c:v>
                </c:pt>
                <c:pt idx="2828">
                  <c:v>1928.2772627053935</c:v>
                </c:pt>
                <c:pt idx="2829">
                  <c:v>1915.430062972996</c:v>
                </c:pt>
                <c:pt idx="2830">
                  <c:v>1902.5943315024499</c:v>
                </c:pt>
                <c:pt idx="2831">
                  <c:v>1889.7701028531658</c:v>
                </c:pt>
                <c:pt idx="2832">
                  <c:v>1876.9574115234527</c:v>
                </c:pt>
                <c:pt idx="2833">
                  <c:v>1864.1562923537913</c:v>
                </c:pt>
                <c:pt idx="2834">
                  <c:v>1851.3667800013561</c:v>
                </c:pt>
                <c:pt idx="2835">
                  <c:v>1838.5889094654935</c:v>
                </c:pt>
                <c:pt idx="2836">
                  <c:v>1825.8227158188733</c:v>
                </c:pt>
                <c:pt idx="2837">
                  <c:v>1813.0682339141968</c:v>
                </c:pt>
                <c:pt idx="2838">
                  <c:v>1800.3254992151874</c:v>
                </c:pt>
                <c:pt idx="2839">
                  <c:v>1787.5945469778212</c:v>
                </c:pt>
                <c:pt idx="2840">
                  <c:v>1774.875412555838</c:v>
                </c:pt>
                <c:pt idx="2841">
                  <c:v>1762.1681314862835</c:v>
                </c:pt>
                <c:pt idx="2842">
                  <c:v>1749.4727392817633</c:v>
                </c:pt>
                <c:pt idx="2843">
                  <c:v>1736.7892718948187</c:v>
                </c:pt>
                <c:pt idx="2844">
                  <c:v>1724.1177649969209</c:v>
                </c:pt>
                <c:pt idx="2845">
                  <c:v>1711.458254552831</c:v>
                </c:pt>
                <c:pt idx="2846">
                  <c:v>1698.8107765884133</c:v>
                </c:pt>
                <c:pt idx="2847">
                  <c:v>1686.1753671050908</c:v>
                </c:pt>
                <c:pt idx="2848">
                  <c:v>1673.5520626419859</c:v>
                </c:pt>
                <c:pt idx="2849">
                  <c:v>1660.9408992738443</c:v>
                </c:pt>
                <c:pt idx="2850">
                  <c:v>1648.3419135886702</c:v>
                </c:pt>
                <c:pt idx="2851">
                  <c:v>1635.7551419667202</c:v>
                </c:pt>
                <c:pt idx="2852">
                  <c:v>1623.180621228187</c:v>
                </c:pt>
                <c:pt idx="2853">
                  <c:v>1610.6183881321613</c:v>
                </c:pt>
                <c:pt idx="2854">
                  <c:v>1598.0684794132922</c:v>
                </c:pt>
                <c:pt idx="2855">
                  <c:v>1585.5309320750791</c:v>
                </c:pt>
                <c:pt idx="2856">
                  <c:v>1573.0057832310054</c:v>
                </c:pt>
                <c:pt idx="2857">
                  <c:v>1560.4930700678769</c:v>
                </c:pt>
                <c:pt idx="2858">
                  <c:v>1547.9928298336017</c:v>
                </c:pt>
                <c:pt idx="2859">
                  <c:v>1535.5050999227333</c:v>
                </c:pt>
                <c:pt idx="2860">
                  <c:v>1523.0299178031478</c:v>
                </c:pt>
                <c:pt idx="2861">
                  <c:v>1510.5673210893663</c:v>
                </c:pt>
                <c:pt idx="2862">
                  <c:v>1498.1173475914377</c:v>
                </c:pt>
                <c:pt idx="2863">
                  <c:v>1485.6800349605444</c:v>
                </c:pt>
                <c:pt idx="2864">
                  <c:v>1473.2554211656006</c:v>
                </c:pt>
                <c:pt idx="2865">
                  <c:v>1460.8435442121822</c:v>
                </c:pt>
                <c:pt idx="2866">
                  <c:v>1448.4444423013913</c:v>
                </c:pt>
                <c:pt idx="2867">
                  <c:v>1436.0581535610083</c:v>
                </c:pt>
                <c:pt idx="2868">
                  <c:v>1423.6847164365442</c:v>
                </c:pt>
                <c:pt idx="2869">
                  <c:v>1411.3241694223927</c:v>
                </c:pt>
                <c:pt idx="2870">
                  <c:v>1398.9765508785222</c:v>
                </c:pt>
                <c:pt idx="2871">
                  <c:v>1386.6418995803956</c:v>
                </c:pt>
                <c:pt idx="2872">
                  <c:v>1374.3202543645787</c:v>
                </c:pt>
                <c:pt idx="2873">
                  <c:v>1362.0116539943147</c:v>
                </c:pt>
                <c:pt idx="2874">
                  <c:v>1349.7161375505777</c:v>
                </c:pt>
                <c:pt idx="2875">
                  <c:v>1337.4337440776812</c:v>
                </c:pt>
                <c:pt idx="2876">
                  <c:v>1325.1645128399061</c:v>
                </c:pt>
                <c:pt idx="2877">
                  <c:v>1312.9084830648724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584896"/>
        <c:axId val="293586816"/>
      </c:scatterChart>
      <c:valAx>
        <c:axId val="293584896"/>
        <c:scaling>
          <c:orientation val="minMax"/>
          <c:max val="7"/>
          <c:min val="-7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1" i="0" baseline="0" dirty="0" smtClean="0">
                    <a:effectLst/>
                  </a:rPr>
                  <a:t>Acceleration (G)</a:t>
                </a:r>
                <a:endParaRPr lang="en-US" sz="14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293586816"/>
        <c:crosses val="autoZero"/>
        <c:crossBetween val="midCat"/>
        <c:majorUnit val="2"/>
      </c:valAx>
      <c:valAx>
        <c:axId val="293586816"/>
        <c:scaling>
          <c:orientation val="minMax"/>
          <c:max val="75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1" i="0" baseline="0" dirty="0" smtClean="0">
                    <a:effectLst/>
                  </a:rPr>
                  <a:t>Altitude (ft.)</a:t>
                </a:r>
                <a:endParaRPr lang="en-US" sz="14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293584896"/>
        <c:crosses val="autoZero"/>
        <c:crossBetween val="midCat"/>
        <c:majorUnit val="5000"/>
        <c:minorUnit val="25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X-Axis Acceleration</a:t>
            </a:r>
            <a:r>
              <a:rPr lang="en-US" baseline="0" dirty="0"/>
              <a:t> </a:t>
            </a:r>
            <a:r>
              <a:rPr lang="en-US" baseline="0" dirty="0" smtClean="0"/>
              <a:t>(</a:t>
            </a:r>
            <a:r>
              <a:rPr lang="en-US" baseline="0" dirty="0"/>
              <a:t>Ascent)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Ascent X Accel</c:v>
          </c:tx>
          <c:marker>
            <c:symbol val="none"/>
          </c:marker>
          <c:xVal>
            <c:numRef>
              <c:f>'X Accel'!$B$1:$B$4075</c:f>
              <c:numCache>
                <c:formatCode>General</c:formatCode>
                <c:ptCount val="4075"/>
                <c:pt idx="0">
                  <c:v>0.24648813100961539</c:v>
                </c:pt>
                <c:pt idx="1">
                  <c:v>0.68077674278846156</c:v>
                </c:pt>
                <c:pt idx="2">
                  <c:v>-0.26605068108974361</c:v>
                </c:pt>
                <c:pt idx="3">
                  <c:v>-1.1972280649038463</c:v>
                </c:pt>
                <c:pt idx="4">
                  <c:v>-8.2162710336538464E-2</c:v>
                </c:pt>
                <c:pt idx="5">
                  <c:v>1.0837652744391026</c:v>
                </c:pt>
                <c:pt idx="6">
                  <c:v>-0.23083809094551283</c:v>
                </c:pt>
                <c:pt idx="7">
                  <c:v>-0.40690104166666669</c:v>
                </c:pt>
                <c:pt idx="8">
                  <c:v>0.11346279046474358</c:v>
                </c:pt>
                <c:pt idx="9">
                  <c:v>0</c:v>
                </c:pt>
                <c:pt idx="10">
                  <c:v>-0.53601387219551277</c:v>
                </c:pt>
                <c:pt idx="11">
                  <c:v>-0.10172526041666667</c:v>
                </c:pt>
                <c:pt idx="12">
                  <c:v>-0.41863857171474361</c:v>
                </c:pt>
                <c:pt idx="13">
                  <c:v>-5.0862630208333336E-2</c:v>
                </c:pt>
                <c:pt idx="14">
                  <c:v>-0.32865084134615385</c:v>
                </c:pt>
                <c:pt idx="15">
                  <c:v>9.7812750400641024E-2</c:v>
                </c:pt>
                <c:pt idx="16">
                  <c:v>-0.26605068108974361</c:v>
                </c:pt>
                <c:pt idx="17">
                  <c:v>-0.30517578125</c:v>
                </c:pt>
                <c:pt idx="18">
                  <c:v>-0.17997546073717949</c:v>
                </c:pt>
                <c:pt idx="19">
                  <c:v>-0.14085036057692307</c:v>
                </c:pt>
                <c:pt idx="20">
                  <c:v>-2.7387570112179488E-2</c:v>
                </c:pt>
                <c:pt idx="21">
                  <c:v>-0.30517578125</c:v>
                </c:pt>
                <c:pt idx="22">
                  <c:v>-3.9125100160256408E-2</c:v>
                </c:pt>
                <c:pt idx="23">
                  <c:v>-3.9125100160256408E-2</c:v>
                </c:pt>
                <c:pt idx="24">
                  <c:v>8.9987730368589744E-2</c:v>
                </c:pt>
                <c:pt idx="25">
                  <c:v>-0.17606295072115385</c:v>
                </c:pt>
                <c:pt idx="26">
                  <c:v>-0.46167618189102566</c:v>
                </c:pt>
                <c:pt idx="27">
                  <c:v>-1.5650040064102564E-2</c:v>
                </c:pt>
                <c:pt idx="28">
                  <c:v>-0.15650040064102563</c:v>
                </c:pt>
                <c:pt idx="29">
                  <c:v>-8.9987730368589744E-2</c:v>
                </c:pt>
                <c:pt idx="30">
                  <c:v>-0.30517578125</c:v>
                </c:pt>
                <c:pt idx="31">
                  <c:v>-1.1737530048076924E-2</c:v>
                </c:pt>
                <c:pt idx="32">
                  <c:v>-0.40298853165064102</c:v>
                </c:pt>
                <c:pt idx="33">
                  <c:v>-0.2386631109775641</c:v>
                </c:pt>
                <c:pt idx="34">
                  <c:v>-3.912510016025641E-3</c:v>
                </c:pt>
                <c:pt idx="35">
                  <c:v>-0.25822566105769229</c:v>
                </c:pt>
                <c:pt idx="36">
                  <c:v>3.5212590144230768E-2</c:v>
                </c:pt>
                <c:pt idx="37">
                  <c:v>-0.26213817107371795</c:v>
                </c:pt>
                <c:pt idx="38">
                  <c:v>-7.825020032051282E-3</c:v>
                </c:pt>
                <c:pt idx="39">
                  <c:v>0.22301307091346154</c:v>
                </c:pt>
                <c:pt idx="40">
                  <c:v>3.1300080128205128E-2</c:v>
                </c:pt>
                <c:pt idx="41">
                  <c:v>-0.2386631109775641</c:v>
                </c:pt>
                <c:pt idx="42">
                  <c:v>-4.6950120192307696E-2</c:v>
                </c:pt>
                <c:pt idx="43">
                  <c:v>-0.12128781049679487</c:v>
                </c:pt>
                <c:pt idx="44">
                  <c:v>0.14476287059294871</c:v>
                </c:pt>
                <c:pt idx="45">
                  <c:v>-5.8687650240384616E-2</c:v>
                </c:pt>
                <c:pt idx="46">
                  <c:v>8.6075220352564097E-2</c:v>
                </c:pt>
                <c:pt idx="47">
                  <c:v>0.14867538060897437</c:v>
                </c:pt>
                <c:pt idx="48">
                  <c:v>7.825020032051282E-3</c:v>
                </c:pt>
                <c:pt idx="49">
                  <c:v>-3.1300080128205128E-2</c:v>
                </c:pt>
                <c:pt idx="50">
                  <c:v>0.23083809094551283</c:v>
                </c:pt>
                <c:pt idx="51">
                  <c:v>5.8687650240384616E-2</c:v>
                </c:pt>
                <c:pt idx="52">
                  <c:v>-0.2191005608974359</c:v>
                </c:pt>
                <c:pt idx="53">
                  <c:v>8.9987730368589744E-2</c:v>
                </c:pt>
                <c:pt idx="54">
                  <c:v>5.4775140224358976E-2</c:v>
                </c:pt>
                <c:pt idx="55">
                  <c:v>-0.12128781049679487</c:v>
                </c:pt>
                <c:pt idx="56">
                  <c:v>-0.10955028044871795</c:v>
                </c:pt>
                <c:pt idx="57">
                  <c:v>-0.30908829126602566</c:v>
                </c:pt>
                <c:pt idx="58">
                  <c:v>7.8250200320512817E-2</c:v>
                </c:pt>
                <c:pt idx="59">
                  <c:v>-0.13693785056089744</c:v>
                </c:pt>
                <c:pt idx="60">
                  <c:v>-3.5212590144230768E-2</c:v>
                </c:pt>
                <c:pt idx="61">
                  <c:v>2.7387570112179488E-2</c:v>
                </c:pt>
                <c:pt idx="62">
                  <c:v>0.34821339142628205</c:v>
                </c:pt>
                <c:pt idx="63">
                  <c:v>9.7812750400641024E-2</c:v>
                </c:pt>
                <c:pt idx="64">
                  <c:v>0.21518805088141027</c:v>
                </c:pt>
                <c:pt idx="65">
                  <c:v>-2.3475060096153848E-2</c:v>
                </c:pt>
                <c:pt idx="66">
                  <c:v>4.3037610176282048E-2</c:v>
                </c:pt>
                <c:pt idx="67">
                  <c:v>-0.17606295072115385</c:v>
                </c:pt>
                <c:pt idx="68">
                  <c:v>0.25431315104166669</c:v>
                </c:pt>
                <c:pt idx="69">
                  <c:v>-0.17997546073717949</c:v>
                </c:pt>
                <c:pt idx="70">
                  <c:v>6.6512670272435903E-2</c:v>
                </c:pt>
                <c:pt idx="71">
                  <c:v>-0.21518805088141027</c:v>
                </c:pt>
                <c:pt idx="72">
                  <c:v>0.20345052083333334</c:v>
                </c:pt>
                <c:pt idx="73">
                  <c:v>0.41472606169871795</c:v>
                </c:pt>
                <c:pt idx="74">
                  <c:v>3.1300080128205128E-2</c:v>
                </c:pt>
                <c:pt idx="75">
                  <c:v>0.24257562099358973</c:v>
                </c:pt>
                <c:pt idx="76">
                  <c:v>-0.16823793068910256</c:v>
                </c:pt>
                <c:pt idx="77">
                  <c:v>-0.152587890625</c:v>
                </c:pt>
                <c:pt idx="78">
                  <c:v>-0.30126327123397434</c:v>
                </c:pt>
                <c:pt idx="79">
                  <c:v>-1.1737530048076924E-2</c:v>
                </c:pt>
                <c:pt idx="80">
                  <c:v>5.8687650240384616E-2</c:v>
                </c:pt>
                <c:pt idx="81">
                  <c:v>-5.8687650240384616E-2</c:v>
                </c:pt>
                <c:pt idx="82">
                  <c:v>-1.1737530048076924E-2</c:v>
                </c:pt>
                <c:pt idx="83">
                  <c:v>-6.6512670272435903E-2</c:v>
                </c:pt>
                <c:pt idx="84">
                  <c:v>-8.2162710336538464E-2</c:v>
                </c:pt>
                <c:pt idx="85">
                  <c:v>-0.33647586137820512</c:v>
                </c:pt>
                <c:pt idx="86">
                  <c:v>-0.47341371193910259</c:v>
                </c:pt>
                <c:pt idx="87">
                  <c:v>0.17215044070512819</c:v>
                </c:pt>
                <c:pt idx="88">
                  <c:v>5.4775140224358976E-2</c:v>
                </c:pt>
                <c:pt idx="89">
                  <c:v>0.11737530048076923</c:v>
                </c:pt>
                <c:pt idx="90">
                  <c:v>-0.10955028044871795</c:v>
                </c:pt>
                <c:pt idx="91">
                  <c:v>0.26213817107371795</c:v>
                </c:pt>
                <c:pt idx="92">
                  <c:v>2.3475060096153848E-2</c:v>
                </c:pt>
                <c:pt idx="93">
                  <c:v>8.6075220352564097E-2</c:v>
                </c:pt>
                <c:pt idx="94">
                  <c:v>-0.18780048076923078</c:v>
                </c:pt>
                <c:pt idx="95">
                  <c:v>0.13302534054487181</c:v>
                </c:pt>
                <c:pt idx="96">
                  <c:v>0.34430088141025639</c:v>
                </c:pt>
                <c:pt idx="97">
                  <c:v>6.6512670272435903E-2</c:v>
                </c:pt>
                <c:pt idx="98">
                  <c:v>-7.4337690304487183E-2</c:v>
                </c:pt>
                <c:pt idx="99">
                  <c:v>-0.18780048076923078</c:v>
                </c:pt>
                <c:pt idx="100">
                  <c:v>-0.34430088141025639</c:v>
                </c:pt>
                <c:pt idx="101">
                  <c:v>-0.5438388922275641</c:v>
                </c:pt>
                <c:pt idx="102">
                  <c:v>0.43428861177884615</c:v>
                </c:pt>
                <c:pt idx="103">
                  <c:v>-0.19171299078525642</c:v>
                </c:pt>
                <c:pt idx="104">
                  <c:v>8.9987730368589744E-2</c:v>
                </c:pt>
                <c:pt idx="105">
                  <c:v>-0.33256335136217946</c:v>
                </c:pt>
                <c:pt idx="106">
                  <c:v>1.5650040064102564E-2</c:v>
                </c:pt>
                <c:pt idx="107">
                  <c:v>-5.4775140224358976E-2</c:v>
                </c:pt>
                <c:pt idx="108">
                  <c:v>-0.34430088141025639</c:v>
                </c:pt>
                <c:pt idx="109">
                  <c:v>-0.26996319110576922</c:v>
                </c:pt>
                <c:pt idx="110">
                  <c:v>0.10172526041666667</c:v>
                </c:pt>
                <c:pt idx="111">
                  <c:v>-0.19953801081730768</c:v>
                </c:pt>
                <c:pt idx="112">
                  <c:v>-0.16041291065705129</c:v>
                </c:pt>
                <c:pt idx="113">
                  <c:v>6.2600160256410256E-2</c:v>
                </c:pt>
                <c:pt idx="114">
                  <c:v>-2.3475060096153848E-2</c:v>
                </c:pt>
                <c:pt idx="115">
                  <c:v>-0.10172526041666667</c:v>
                </c:pt>
                <c:pt idx="116">
                  <c:v>-0.30126327123397434</c:v>
                </c:pt>
                <c:pt idx="117">
                  <c:v>-3.5212590144230768E-2</c:v>
                </c:pt>
                <c:pt idx="118">
                  <c:v>-0.32082582131410259</c:v>
                </c:pt>
                <c:pt idx="119">
                  <c:v>-0.29735076121794873</c:v>
                </c:pt>
                <c:pt idx="120">
                  <c:v>0.12911283052884615</c:v>
                </c:pt>
                <c:pt idx="121">
                  <c:v>-0.12520032051282051</c:v>
                </c:pt>
                <c:pt idx="122">
                  <c:v>1.9562550080128204E-2</c:v>
                </c:pt>
                <c:pt idx="123">
                  <c:v>-0.5242763421474359</c:v>
                </c:pt>
                <c:pt idx="124">
                  <c:v>-0.17215044070512819</c:v>
                </c:pt>
                <c:pt idx="125">
                  <c:v>-0.17215044070512819</c:v>
                </c:pt>
                <c:pt idx="126">
                  <c:v>-0.55948893229166663</c:v>
                </c:pt>
                <c:pt idx="127">
                  <c:v>-9.7812750400641024E-2</c:v>
                </c:pt>
                <c:pt idx="128">
                  <c:v>7.8250200320512817E-2</c:v>
                </c:pt>
                <c:pt idx="129">
                  <c:v>-0.42255108173076922</c:v>
                </c:pt>
                <c:pt idx="130">
                  <c:v>-1.5650040064102564E-2</c:v>
                </c:pt>
                <c:pt idx="131">
                  <c:v>-0.40298853165064102</c:v>
                </c:pt>
                <c:pt idx="132">
                  <c:v>-0.2386631109775641</c:v>
                </c:pt>
                <c:pt idx="133">
                  <c:v>-0.45385116185897434</c:v>
                </c:pt>
                <c:pt idx="134">
                  <c:v>0.27387570112179488</c:v>
                </c:pt>
                <c:pt idx="135">
                  <c:v>-7.4337690304487183E-2</c:v>
                </c:pt>
                <c:pt idx="136">
                  <c:v>-0.23475060096153846</c:v>
                </c:pt>
                <c:pt idx="137">
                  <c:v>-0.33256335136217946</c:v>
                </c:pt>
                <c:pt idx="138">
                  <c:v>-8.2162710336538464E-2</c:v>
                </c:pt>
                <c:pt idx="139">
                  <c:v>-8.9987730368589744E-2</c:v>
                </c:pt>
                <c:pt idx="140">
                  <c:v>7.825020032051282E-3</c:v>
                </c:pt>
                <c:pt idx="141">
                  <c:v>-0.28952574118589741</c:v>
                </c:pt>
                <c:pt idx="142">
                  <c:v>-0.25431315104166669</c:v>
                </c:pt>
                <c:pt idx="143">
                  <c:v>6.6512670272435903E-2</c:v>
                </c:pt>
                <c:pt idx="144">
                  <c:v>8.2162710336538464E-2</c:v>
                </c:pt>
                <c:pt idx="145">
                  <c:v>-7.4337690304487183E-2</c:v>
                </c:pt>
                <c:pt idx="146">
                  <c:v>-0.18780048076923078</c:v>
                </c:pt>
                <c:pt idx="147">
                  <c:v>-0.23083809094551283</c:v>
                </c:pt>
                <c:pt idx="148">
                  <c:v>-0.12520032051282051</c:v>
                </c:pt>
                <c:pt idx="149">
                  <c:v>-0.27778821113782054</c:v>
                </c:pt>
                <c:pt idx="150">
                  <c:v>-0.19953801081730768</c:v>
                </c:pt>
                <c:pt idx="151">
                  <c:v>0.21518805088141027</c:v>
                </c:pt>
                <c:pt idx="152">
                  <c:v>0.21518805088141027</c:v>
                </c:pt>
                <c:pt idx="153">
                  <c:v>0</c:v>
                </c:pt>
                <c:pt idx="154">
                  <c:v>-0.57905148237179482</c:v>
                </c:pt>
                <c:pt idx="155">
                  <c:v>-0.2386631109775641</c:v>
                </c:pt>
                <c:pt idx="156">
                  <c:v>9.7812750400641024E-2</c:v>
                </c:pt>
                <c:pt idx="157">
                  <c:v>-9.3900240384615391E-2</c:v>
                </c:pt>
                <c:pt idx="158">
                  <c:v>-0.1056377704326923</c:v>
                </c:pt>
                <c:pt idx="159">
                  <c:v>-0.12128781049679487</c:v>
                </c:pt>
                <c:pt idx="160">
                  <c:v>-0.152587890625</c:v>
                </c:pt>
                <c:pt idx="161">
                  <c:v>2.3475060096153848E-2</c:v>
                </c:pt>
                <c:pt idx="162">
                  <c:v>-3.5212590144230768E-2</c:v>
                </c:pt>
                <c:pt idx="163">
                  <c:v>3.1300080128205128E-2</c:v>
                </c:pt>
                <c:pt idx="164">
                  <c:v>1.1737530048076924E-2</c:v>
                </c:pt>
                <c:pt idx="165">
                  <c:v>-0.11346279046474358</c:v>
                </c:pt>
                <c:pt idx="166">
                  <c:v>0.23475060096153846</c:v>
                </c:pt>
                <c:pt idx="167">
                  <c:v>-0.35995092147435898</c:v>
                </c:pt>
                <c:pt idx="168">
                  <c:v>-0.14085036057692307</c:v>
                </c:pt>
                <c:pt idx="169">
                  <c:v>-8.9987730368589744E-2</c:v>
                </c:pt>
                <c:pt idx="170">
                  <c:v>-0.17215044070512819</c:v>
                </c:pt>
                <c:pt idx="171">
                  <c:v>0.23083809094551283</c:v>
                </c:pt>
                <c:pt idx="172">
                  <c:v>-4.3037610176282048E-2</c:v>
                </c:pt>
                <c:pt idx="173">
                  <c:v>0.13693785056089744</c:v>
                </c:pt>
                <c:pt idx="174">
                  <c:v>-0.25431315104166669</c:v>
                </c:pt>
                <c:pt idx="175">
                  <c:v>-0.13302534054487181</c:v>
                </c:pt>
                <c:pt idx="176">
                  <c:v>-4.3037610176282048E-2</c:v>
                </c:pt>
                <c:pt idx="177">
                  <c:v>0.19562550080128205</c:v>
                </c:pt>
                <c:pt idx="178">
                  <c:v>-0.42646359174679488</c:v>
                </c:pt>
                <c:pt idx="179">
                  <c:v>0.10172526041666667</c:v>
                </c:pt>
                <c:pt idx="180">
                  <c:v>4.3037610176282048E-2</c:v>
                </c:pt>
                <c:pt idx="181">
                  <c:v>0.152587890625</c:v>
                </c:pt>
                <c:pt idx="182">
                  <c:v>-5.0862630208333336E-2</c:v>
                </c:pt>
                <c:pt idx="183">
                  <c:v>-0.14867538060897437</c:v>
                </c:pt>
                <c:pt idx="184">
                  <c:v>-2.3475060096153848E-2</c:v>
                </c:pt>
                <c:pt idx="185">
                  <c:v>-0.34821339142628205</c:v>
                </c:pt>
                <c:pt idx="186">
                  <c:v>0.19953801081730768</c:v>
                </c:pt>
                <c:pt idx="187">
                  <c:v>-0.26213817107371795</c:v>
                </c:pt>
                <c:pt idx="188">
                  <c:v>-0.31691331129807693</c:v>
                </c:pt>
                <c:pt idx="189">
                  <c:v>-0.18780048076923078</c:v>
                </c:pt>
                <c:pt idx="190">
                  <c:v>3.9125100160256408E-2</c:v>
                </c:pt>
                <c:pt idx="191">
                  <c:v>-0.24257562099358973</c:v>
                </c:pt>
                <c:pt idx="192">
                  <c:v>-0.33647586137820512</c:v>
                </c:pt>
                <c:pt idx="193">
                  <c:v>-0.39907602163461536</c:v>
                </c:pt>
                <c:pt idx="194">
                  <c:v>6.2600160256410256E-2</c:v>
                </c:pt>
                <c:pt idx="195">
                  <c:v>0</c:v>
                </c:pt>
                <c:pt idx="196">
                  <c:v>-0.20736303084935898</c:v>
                </c:pt>
                <c:pt idx="197">
                  <c:v>-4.6950120192307696E-2</c:v>
                </c:pt>
                <c:pt idx="198">
                  <c:v>-0.17997546073717949</c:v>
                </c:pt>
                <c:pt idx="199">
                  <c:v>-0.13302534054487181</c:v>
                </c:pt>
                <c:pt idx="200">
                  <c:v>0.16432542067307693</c:v>
                </c:pt>
                <c:pt idx="201">
                  <c:v>0.13302534054487181</c:v>
                </c:pt>
                <c:pt idx="202">
                  <c:v>0.10172526041666667</c:v>
                </c:pt>
                <c:pt idx="203">
                  <c:v>6.6512670272435903E-2</c:v>
                </c:pt>
                <c:pt idx="204">
                  <c:v>-0.13693785056089744</c:v>
                </c:pt>
                <c:pt idx="205">
                  <c:v>-0.16432542067307693</c:v>
                </c:pt>
                <c:pt idx="206">
                  <c:v>1.1737530048076924E-2</c:v>
                </c:pt>
                <c:pt idx="207">
                  <c:v>-0.22301307091346154</c:v>
                </c:pt>
                <c:pt idx="208">
                  <c:v>-5.4775140224358976E-2</c:v>
                </c:pt>
                <c:pt idx="209">
                  <c:v>-8.6075220352564097E-2</c:v>
                </c:pt>
                <c:pt idx="210">
                  <c:v>0.10172526041666667</c:v>
                </c:pt>
                <c:pt idx="211">
                  <c:v>5.0862630208333336E-2</c:v>
                </c:pt>
                <c:pt idx="212">
                  <c:v>0.13693785056089744</c:v>
                </c:pt>
                <c:pt idx="213">
                  <c:v>4.3037610176282048E-2</c:v>
                </c:pt>
                <c:pt idx="214">
                  <c:v>-0.20736303084935898</c:v>
                </c:pt>
                <c:pt idx="215">
                  <c:v>4.3037610176282048E-2</c:v>
                </c:pt>
                <c:pt idx="216">
                  <c:v>-0.14476287059294871</c:v>
                </c:pt>
                <c:pt idx="217">
                  <c:v>3.5212590144230768E-2</c:v>
                </c:pt>
                <c:pt idx="218">
                  <c:v>0</c:v>
                </c:pt>
                <c:pt idx="219">
                  <c:v>-0.152587890625</c:v>
                </c:pt>
                <c:pt idx="220">
                  <c:v>3.912510016025641E-3</c:v>
                </c:pt>
                <c:pt idx="221">
                  <c:v>-0.13302534054487181</c:v>
                </c:pt>
                <c:pt idx="222">
                  <c:v>-0.19171299078525642</c:v>
                </c:pt>
                <c:pt idx="223">
                  <c:v>0.18388797075320512</c:v>
                </c:pt>
                <c:pt idx="224">
                  <c:v>5.8687650240384616E-2</c:v>
                </c:pt>
                <c:pt idx="225">
                  <c:v>0.16432542067307693</c:v>
                </c:pt>
                <c:pt idx="226">
                  <c:v>-6.2600160256410256E-2</c:v>
                </c:pt>
                <c:pt idx="227">
                  <c:v>0.17215044070512819</c:v>
                </c:pt>
                <c:pt idx="228">
                  <c:v>-1.1737530048076924E-2</c:v>
                </c:pt>
                <c:pt idx="229">
                  <c:v>8.6075220352564097E-2</c:v>
                </c:pt>
                <c:pt idx="230">
                  <c:v>5.0862630208333336E-2</c:v>
                </c:pt>
                <c:pt idx="231">
                  <c:v>1.9562550080128204E-2</c:v>
                </c:pt>
                <c:pt idx="232">
                  <c:v>3.9125100160256408E-2</c:v>
                </c:pt>
                <c:pt idx="233">
                  <c:v>-0.34038837139423078</c:v>
                </c:pt>
                <c:pt idx="234">
                  <c:v>0.25431315104166669</c:v>
                </c:pt>
                <c:pt idx="235">
                  <c:v>-0.19953801081730768</c:v>
                </c:pt>
                <c:pt idx="236">
                  <c:v>-0.17215044070512819</c:v>
                </c:pt>
                <c:pt idx="237">
                  <c:v>-0.14085036057692307</c:v>
                </c:pt>
                <c:pt idx="238">
                  <c:v>-6.2600160256410256E-2</c:v>
                </c:pt>
                <c:pt idx="239">
                  <c:v>-2.7387570112179488E-2</c:v>
                </c:pt>
                <c:pt idx="240">
                  <c:v>-8.2162710336538464E-2</c:v>
                </c:pt>
                <c:pt idx="241">
                  <c:v>-0.1056377704326923</c:v>
                </c:pt>
                <c:pt idx="242">
                  <c:v>7.8250200320512817E-2</c:v>
                </c:pt>
                <c:pt idx="243">
                  <c:v>-0.25431315104166669</c:v>
                </c:pt>
                <c:pt idx="244">
                  <c:v>-6.2600160256410256E-2</c:v>
                </c:pt>
                <c:pt idx="245">
                  <c:v>-0.20345052083333334</c:v>
                </c:pt>
                <c:pt idx="246">
                  <c:v>8.9987730368589744E-2</c:v>
                </c:pt>
                <c:pt idx="247">
                  <c:v>-7.8250200320512817E-2</c:v>
                </c:pt>
                <c:pt idx="248">
                  <c:v>7.8250200320512817E-2</c:v>
                </c:pt>
                <c:pt idx="249">
                  <c:v>0.28561323116987181</c:v>
                </c:pt>
                <c:pt idx="250">
                  <c:v>0.20736303084935898</c:v>
                </c:pt>
                <c:pt idx="251">
                  <c:v>-6.6512670272435903E-2</c:v>
                </c:pt>
                <c:pt idx="252">
                  <c:v>-0.22692558092948717</c:v>
                </c:pt>
                <c:pt idx="253">
                  <c:v>-0.25822566105769229</c:v>
                </c:pt>
                <c:pt idx="254">
                  <c:v>-0.22301307091346154</c:v>
                </c:pt>
                <c:pt idx="255">
                  <c:v>-0.18780048076923078</c:v>
                </c:pt>
                <c:pt idx="256">
                  <c:v>-0.3716884515224359</c:v>
                </c:pt>
                <c:pt idx="257">
                  <c:v>-0.10172526041666667</c:v>
                </c:pt>
                <c:pt idx="258">
                  <c:v>0.20345052083333334</c:v>
                </c:pt>
                <c:pt idx="259">
                  <c:v>-0.21518805088141027</c:v>
                </c:pt>
                <c:pt idx="260">
                  <c:v>-3.1300080128205128E-2</c:v>
                </c:pt>
                <c:pt idx="261">
                  <c:v>-8.2162710336538464E-2</c:v>
                </c:pt>
                <c:pt idx="262">
                  <c:v>-6.2600160256410256E-2</c:v>
                </c:pt>
                <c:pt idx="263">
                  <c:v>-1.5650040064102564E-2</c:v>
                </c:pt>
                <c:pt idx="264">
                  <c:v>-0.15650040064102563</c:v>
                </c:pt>
                <c:pt idx="265">
                  <c:v>-7.8250200320512817E-2</c:v>
                </c:pt>
                <c:pt idx="266">
                  <c:v>-0.36386343149038464</c:v>
                </c:pt>
                <c:pt idx="267">
                  <c:v>-0.11346279046474358</c:v>
                </c:pt>
                <c:pt idx="268">
                  <c:v>-0.14867538060897437</c:v>
                </c:pt>
                <c:pt idx="269">
                  <c:v>3.912510016025641E-3</c:v>
                </c:pt>
                <c:pt idx="270">
                  <c:v>-0.11346279046474358</c:v>
                </c:pt>
                <c:pt idx="271">
                  <c:v>-0.2386631109775641</c:v>
                </c:pt>
                <c:pt idx="272">
                  <c:v>-9.3900240384615391E-2</c:v>
                </c:pt>
                <c:pt idx="273">
                  <c:v>0.18780048076923078</c:v>
                </c:pt>
                <c:pt idx="274">
                  <c:v>-0.10955028044871795</c:v>
                </c:pt>
                <c:pt idx="275">
                  <c:v>1.5650040064102564E-2</c:v>
                </c:pt>
                <c:pt idx="276">
                  <c:v>-0.12520032051282051</c:v>
                </c:pt>
                <c:pt idx="277">
                  <c:v>-7.8250200320512817E-2</c:v>
                </c:pt>
                <c:pt idx="278">
                  <c:v>-4.6950120192307696E-2</c:v>
                </c:pt>
                <c:pt idx="279">
                  <c:v>5.8687650240384616E-2</c:v>
                </c:pt>
                <c:pt idx="280">
                  <c:v>-0.24648813100961539</c:v>
                </c:pt>
                <c:pt idx="281">
                  <c:v>-1.5650040064102564E-2</c:v>
                </c:pt>
                <c:pt idx="282">
                  <c:v>-0.17606295072115385</c:v>
                </c:pt>
                <c:pt idx="283">
                  <c:v>-0.24648813100961539</c:v>
                </c:pt>
                <c:pt idx="284">
                  <c:v>-0.30517578125</c:v>
                </c:pt>
                <c:pt idx="285">
                  <c:v>-1.5650040064102564E-2</c:v>
                </c:pt>
                <c:pt idx="286">
                  <c:v>-5.8687650240384616E-2</c:v>
                </c:pt>
                <c:pt idx="287">
                  <c:v>1.9562550080128204E-2</c:v>
                </c:pt>
                <c:pt idx="288">
                  <c:v>0.22301307091346154</c:v>
                </c:pt>
                <c:pt idx="289">
                  <c:v>0</c:v>
                </c:pt>
                <c:pt idx="290">
                  <c:v>0.14867538060897437</c:v>
                </c:pt>
                <c:pt idx="291">
                  <c:v>-0.30517578125</c:v>
                </c:pt>
                <c:pt idx="292">
                  <c:v>-0.22301307091346154</c:v>
                </c:pt>
                <c:pt idx="293">
                  <c:v>-9.7812750400641024E-2</c:v>
                </c:pt>
                <c:pt idx="294">
                  <c:v>-0.19171299078525642</c:v>
                </c:pt>
                <c:pt idx="295">
                  <c:v>-0.25431315104166669</c:v>
                </c:pt>
                <c:pt idx="296">
                  <c:v>-8.9987730368589744E-2</c:v>
                </c:pt>
                <c:pt idx="297">
                  <c:v>-5.0862630208333336E-2</c:v>
                </c:pt>
                <c:pt idx="298">
                  <c:v>3.9125100160256408E-2</c:v>
                </c:pt>
                <c:pt idx="299">
                  <c:v>-2.3475060096153848E-2</c:v>
                </c:pt>
                <c:pt idx="300">
                  <c:v>-3.9125100160256408E-2</c:v>
                </c:pt>
                <c:pt idx="301">
                  <c:v>-0.19171299078525642</c:v>
                </c:pt>
                <c:pt idx="302">
                  <c:v>-0.21518805088141027</c:v>
                </c:pt>
                <c:pt idx="303">
                  <c:v>-6.2600160256410256E-2</c:v>
                </c:pt>
                <c:pt idx="304">
                  <c:v>-0.46167618189102566</c:v>
                </c:pt>
                <c:pt idx="305">
                  <c:v>0.12911283052884615</c:v>
                </c:pt>
                <c:pt idx="306">
                  <c:v>-0.25431315104166669</c:v>
                </c:pt>
                <c:pt idx="307">
                  <c:v>-0.43428861177884615</c:v>
                </c:pt>
                <c:pt idx="308">
                  <c:v>-0.38342598157051283</c:v>
                </c:pt>
                <c:pt idx="309">
                  <c:v>-0.11737530048076923</c:v>
                </c:pt>
                <c:pt idx="310">
                  <c:v>-0.16432542067307693</c:v>
                </c:pt>
                <c:pt idx="311">
                  <c:v>-0.41863857171474361</c:v>
                </c:pt>
                <c:pt idx="312">
                  <c:v>-0.26605068108974361</c:v>
                </c:pt>
                <c:pt idx="313">
                  <c:v>-0.20345052083333334</c:v>
                </c:pt>
                <c:pt idx="314">
                  <c:v>0.17606295072115385</c:v>
                </c:pt>
                <c:pt idx="315">
                  <c:v>4.3037610176282048E-2</c:v>
                </c:pt>
                <c:pt idx="316">
                  <c:v>1.9562550080128204E-2</c:v>
                </c:pt>
                <c:pt idx="317">
                  <c:v>-1.1737530048076924E-2</c:v>
                </c:pt>
                <c:pt idx="318">
                  <c:v>-0.15650040064102563</c:v>
                </c:pt>
                <c:pt idx="319">
                  <c:v>-0.152587890625</c:v>
                </c:pt>
                <c:pt idx="320">
                  <c:v>7.825020032051282E-3</c:v>
                </c:pt>
                <c:pt idx="321">
                  <c:v>-0.42646359174679488</c:v>
                </c:pt>
                <c:pt idx="322">
                  <c:v>-0.16823793068910256</c:v>
                </c:pt>
                <c:pt idx="323">
                  <c:v>1.5650040064102564E-2</c:v>
                </c:pt>
                <c:pt idx="324">
                  <c:v>-0.25040064102564102</c:v>
                </c:pt>
                <c:pt idx="325">
                  <c:v>4.3037610176282048E-2</c:v>
                </c:pt>
                <c:pt idx="326">
                  <c:v>4.6950120192307696E-2</c:v>
                </c:pt>
                <c:pt idx="327">
                  <c:v>-0.36386343149038464</c:v>
                </c:pt>
                <c:pt idx="328">
                  <c:v>-0.2191005608974359</c:v>
                </c:pt>
                <c:pt idx="329">
                  <c:v>0.24257562099358973</c:v>
                </c:pt>
                <c:pt idx="330">
                  <c:v>0.34430088141025639</c:v>
                </c:pt>
                <c:pt idx="331">
                  <c:v>0.18388797075320512</c:v>
                </c:pt>
                <c:pt idx="332">
                  <c:v>-0.18388797075320512</c:v>
                </c:pt>
                <c:pt idx="333">
                  <c:v>-0.26605068108974361</c:v>
                </c:pt>
                <c:pt idx="334">
                  <c:v>0.12128781049679487</c:v>
                </c:pt>
                <c:pt idx="335">
                  <c:v>-0.12911283052884615</c:v>
                </c:pt>
                <c:pt idx="336">
                  <c:v>3.5212590144230768E-2</c:v>
                </c:pt>
                <c:pt idx="337">
                  <c:v>-2.3475060096153848E-2</c:v>
                </c:pt>
                <c:pt idx="338">
                  <c:v>0.28561323116987181</c:v>
                </c:pt>
                <c:pt idx="339">
                  <c:v>0.18780048076923078</c:v>
                </c:pt>
                <c:pt idx="340">
                  <c:v>-9.7812750400641024E-2</c:v>
                </c:pt>
                <c:pt idx="341">
                  <c:v>-0.22692558092948717</c:v>
                </c:pt>
                <c:pt idx="342">
                  <c:v>0.14085036057692307</c:v>
                </c:pt>
                <c:pt idx="343">
                  <c:v>-2.3475060096153848E-2</c:v>
                </c:pt>
                <c:pt idx="344">
                  <c:v>-0.19562550080128205</c:v>
                </c:pt>
                <c:pt idx="345">
                  <c:v>-7.0425180288461536E-2</c:v>
                </c:pt>
                <c:pt idx="346">
                  <c:v>-1.5650040064102564E-2</c:v>
                </c:pt>
                <c:pt idx="347">
                  <c:v>3.5212590144230768E-2</c:v>
                </c:pt>
                <c:pt idx="348">
                  <c:v>-0.13693785056089744</c:v>
                </c:pt>
                <c:pt idx="349">
                  <c:v>1.5650040064102564E-2</c:v>
                </c:pt>
                <c:pt idx="350">
                  <c:v>-0.16823793068910256</c:v>
                </c:pt>
                <c:pt idx="351">
                  <c:v>-0.16823793068910256</c:v>
                </c:pt>
                <c:pt idx="352">
                  <c:v>-9.7812750400641024E-2</c:v>
                </c:pt>
                <c:pt idx="353">
                  <c:v>-8.9987730368589744E-2</c:v>
                </c:pt>
                <c:pt idx="354">
                  <c:v>0.12128781049679487</c:v>
                </c:pt>
                <c:pt idx="355">
                  <c:v>-7.0425180288461536E-2</c:v>
                </c:pt>
                <c:pt idx="356">
                  <c:v>3.9125100160256408E-2</c:v>
                </c:pt>
                <c:pt idx="357">
                  <c:v>-0.12128781049679487</c:v>
                </c:pt>
                <c:pt idx="358">
                  <c:v>0.24257562099358973</c:v>
                </c:pt>
                <c:pt idx="359">
                  <c:v>5.8687650240384616E-2</c:v>
                </c:pt>
                <c:pt idx="360">
                  <c:v>-0.32865084134615385</c:v>
                </c:pt>
                <c:pt idx="361">
                  <c:v>-0.25822566105769229</c:v>
                </c:pt>
                <c:pt idx="362">
                  <c:v>3.912510016025641E-3</c:v>
                </c:pt>
                <c:pt idx="363">
                  <c:v>-0.20345052083333334</c:v>
                </c:pt>
                <c:pt idx="364">
                  <c:v>-0.19953801081730768</c:v>
                </c:pt>
                <c:pt idx="365">
                  <c:v>-0.16823793068910256</c:v>
                </c:pt>
                <c:pt idx="366">
                  <c:v>7.0425180288461536E-2</c:v>
                </c:pt>
                <c:pt idx="367">
                  <c:v>0.11346279046474358</c:v>
                </c:pt>
                <c:pt idx="368">
                  <c:v>-0.28561323116987181</c:v>
                </c:pt>
                <c:pt idx="369">
                  <c:v>-5.4775140224358976E-2</c:v>
                </c:pt>
                <c:pt idx="370">
                  <c:v>0.10955028044871795</c:v>
                </c:pt>
                <c:pt idx="371">
                  <c:v>-0.12520032051282051</c:v>
                </c:pt>
                <c:pt idx="372">
                  <c:v>1.5650040064102564E-2</c:v>
                </c:pt>
                <c:pt idx="373">
                  <c:v>8.9987730368589744E-2</c:v>
                </c:pt>
                <c:pt idx="374">
                  <c:v>-0.34821339142628205</c:v>
                </c:pt>
                <c:pt idx="375">
                  <c:v>-0.23475060096153846</c:v>
                </c:pt>
                <c:pt idx="376">
                  <c:v>-0.17997546073717949</c:v>
                </c:pt>
                <c:pt idx="377">
                  <c:v>-0.11346279046474358</c:v>
                </c:pt>
                <c:pt idx="378">
                  <c:v>-9.3900240384615391E-2</c:v>
                </c:pt>
                <c:pt idx="379">
                  <c:v>-0.17606295072115385</c:v>
                </c:pt>
                <c:pt idx="380">
                  <c:v>1.5650040064102564E-2</c:v>
                </c:pt>
                <c:pt idx="381">
                  <c:v>-0.17215044070512819</c:v>
                </c:pt>
                <c:pt idx="382">
                  <c:v>-6.2600160256410256E-2</c:v>
                </c:pt>
                <c:pt idx="383">
                  <c:v>-5.8687650240384616E-2</c:v>
                </c:pt>
                <c:pt idx="384">
                  <c:v>-0.34821339142628205</c:v>
                </c:pt>
                <c:pt idx="385">
                  <c:v>1.9562550080128204E-2</c:v>
                </c:pt>
                <c:pt idx="386">
                  <c:v>-7.0425180288461536E-2</c:v>
                </c:pt>
                <c:pt idx="387">
                  <c:v>-0.13693785056089744</c:v>
                </c:pt>
                <c:pt idx="388">
                  <c:v>-6.2600160256410256E-2</c:v>
                </c:pt>
                <c:pt idx="389">
                  <c:v>-0.25431315104166669</c:v>
                </c:pt>
                <c:pt idx="390">
                  <c:v>-1.5650040064102564E-2</c:v>
                </c:pt>
                <c:pt idx="391">
                  <c:v>2.7387570112179488E-2</c:v>
                </c:pt>
                <c:pt idx="392">
                  <c:v>-0.12128781049679487</c:v>
                </c:pt>
                <c:pt idx="393">
                  <c:v>-0.1056377704326923</c:v>
                </c:pt>
                <c:pt idx="394">
                  <c:v>-0.16041291065705129</c:v>
                </c:pt>
                <c:pt idx="395">
                  <c:v>-0.15650040064102563</c:v>
                </c:pt>
                <c:pt idx="396">
                  <c:v>-0.13693785056089744</c:v>
                </c:pt>
                <c:pt idx="397">
                  <c:v>-0.18780048076923078</c:v>
                </c:pt>
                <c:pt idx="398">
                  <c:v>-0.13302534054487181</c:v>
                </c:pt>
                <c:pt idx="399">
                  <c:v>6.2600160256410256E-2</c:v>
                </c:pt>
                <c:pt idx="400">
                  <c:v>-0.14085036057692307</c:v>
                </c:pt>
                <c:pt idx="401">
                  <c:v>-0.33256335136217946</c:v>
                </c:pt>
                <c:pt idx="402">
                  <c:v>-0.22692558092948717</c:v>
                </c:pt>
                <c:pt idx="403">
                  <c:v>-0.21518805088141027</c:v>
                </c:pt>
                <c:pt idx="404">
                  <c:v>-3.912510016025641E-3</c:v>
                </c:pt>
                <c:pt idx="405">
                  <c:v>-0.12128781049679487</c:v>
                </c:pt>
                <c:pt idx="406">
                  <c:v>1.1737530048076924E-2</c:v>
                </c:pt>
                <c:pt idx="407">
                  <c:v>-0.17606295072115385</c:v>
                </c:pt>
                <c:pt idx="408">
                  <c:v>-0.36386343149038464</c:v>
                </c:pt>
                <c:pt idx="409">
                  <c:v>-5.4775140224358976E-2</c:v>
                </c:pt>
                <c:pt idx="410">
                  <c:v>-0.21518805088141027</c:v>
                </c:pt>
                <c:pt idx="411">
                  <c:v>-1.5650040064102564E-2</c:v>
                </c:pt>
                <c:pt idx="412">
                  <c:v>2.3475060096153848E-2</c:v>
                </c:pt>
                <c:pt idx="413">
                  <c:v>5.8687650240384616E-2</c:v>
                </c:pt>
                <c:pt idx="414">
                  <c:v>-0.17997546073717949</c:v>
                </c:pt>
                <c:pt idx="415">
                  <c:v>-0.34821339142628205</c:v>
                </c:pt>
                <c:pt idx="416">
                  <c:v>-0.20736303084935898</c:v>
                </c:pt>
                <c:pt idx="417">
                  <c:v>9.3900240384615391E-2</c:v>
                </c:pt>
                <c:pt idx="418">
                  <c:v>-7.4337690304487183E-2</c:v>
                </c:pt>
                <c:pt idx="419">
                  <c:v>-1.1737530048076924E-2</c:v>
                </c:pt>
                <c:pt idx="420">
                  <c:v>-1.1737530048076924E-2</c:v>
                </c:pt>
                <c:pt idx="421">
                  <c:v>-0.12520032051282051</c:v>
                </c:pt>
                <c:pt idx="422">
                  <c:v>-4.3037610176282048E-2</c:v>
                </c:pt>
                <c:pt idx="423">
                  <c:v>-0.12911283052884615</c:v>
                </c:pt>
                <c:pt idx="424">
                  <c:v>-0.31300080128205127</c:v>
                </c:pt>
                <c:pt idx="425">
                  <c:v>-0.19171299078525642</c:v>
                </c:pt>
                <c:pt idx="426">
                  <c:v>-0.31300080128205127</c:v>
                </c:pt>
                <c:pt idx="427">
                  <c:v>-0.38342598157051283</c:v>
                </c:pt>
                <c:pt idx="428">
                  <c:v>-0.17215044070512819</c:v>
                </c:pt>
                <c:pt idx="429">
                  <c:v>-0.11346279046474358</c:v>
                </c:pt>
                <c:pt idx="430">
                  <c:v>-0.26213817107371795</c:v>
                </c:pt>
                <c:pt idx="431">
                  <c:v>-0.10172526041666667</c:v>
                </c:pt>
                <c:pt idx="432">
                  <c:v>-0.28561323116987181</c:v>
                </c:pt>
                <c:pt idx="433">
                  <c:v>9.3900240384615391E-2</c:v>
                </c:pt>
                <c:pt idx="434">
                  <c:v>-9.3900240384615391E-2</c:v>
                </c:pt>
                <c:pt idx="435">
                  <c:v>8.9987730368589744E-2</c:v>
                </c:pt>
                <c:pt idx="436">
                  <c:v>-0.29735076121794873</c:v>
                </c:pt>
                <c:pt idx="437">
                  <c:v>0.17997546073717949</c:v>
                </c:pt>
                <c:pt idx="438">
                  <c:v>1.9562550080128204E-2</c:v>
                </c:pt>
                <c:pt idx="439">
                  <c:v>-0.10955028044871795</c:v>
                </c:pt>
                <c:pt idx="440">
                  <c:v>-4.6950120192307696E-2</c:v>
                </c:pt>
                <c:pt idx="441">
                  <c:v>-0.13302534054487181</c:v>
                </c:pt>
                <c:pt idx="442">
                  <c:v>-0.3716884515224359</c:v>
                </c:pt>
                <c:pt idx="443">
                  <c:v>7.4337690304487183E-2</c:v>
                </c:pt>
                <c:pt idx="444">
                  <c:v>-7.8250200320512817E-2</c:v>
                </c:pt>
                <c:pt idx="445">
                  <c:v>-8.6075220352564097E-2</c:v>
                </c:pt>
                <c:pt idx="446">
                  <c:v>-9.7812750400641024E-2</c:v>
                </c:pt>
                <c:pt idx="447">
                  <c:v>1.5650040064102564E-2</c:v>
                </c:pt>
                <c:pt idx="448">
                  <c:v>0.13302534054487181</c:v>
                </c:pt>
                <c:pt idx="449">
                  <c:v>-3.1300080128205128E-2</c:v>
                </c:pt>
                <c:pt idx="450">
                  <c:v>-0.14476287059294871</c:v>
                </c:pt>
                <c:pt idx="451">
                  <c:v>-7.0425180288461536E-2</c:v>
                </c:pt>
                <c:pt idx="452">
                  <c:v>-3.9125100160256408E-2</c:v>
                </c:pt>
                <c:pt idx="453">
                  <c:v>-8.9987730368589744E-2</c:v>
                </c:pt>
                <c:pt idx="454">
                  <c:v>-3.9125100160256408E-2</c:v>
                </c:pt>
                <c:pt idx="455">
                  <c:v>-9.7812750400641024E-2</c:v>
                </c:pt>
                <c:pt idx="456">
                  <c:v>0.14867538060897437</c:v>
                </c:pt>
                <c:pt idx="457">
                  <c:v>-7.8250200320512817E-2</c:v>
                </c:pt>
                <c:pt idx="458">
                  <c:v>-6.6512670272435903E-2</c:v>
                </c:pt>
                <c:pt idx="459">
                  <c:v>-0.16041291065705129</c:v>
                </c:pt>
                <c:pt idx="460">
                  <c:v>-9.3900240384615391E-2</c:v>
                </c:pt>
                <c:pt idx="461">
                  <c:v>-1.5650040064102564E-2</c:v>
                </c:pt>
                <c:pt idx="462">
                  <c:v>2.7387570112179488E-2</c:v>
                </c:pt>
                <c:pt idx="463">
                  <c:v>-0.17997546073717949</c:v>
                </c:pt>
                <c:pt idx="464">
                  <c:v>-9.3900240384615391E-2</c:v>
                </c:pt>
                <c:pt idx="465">
                  <c:v>-0.36386343149038464</c:v>
                </c:pt>
                <c:pt idx="466">
                  <c:v>-8.9987730368589744E-2</c:v>
                </c:pt>
                <c:pt idx="467">
                  <c:v>-0.152587890625</c:v>
                </c:pt>
                <c:pt idx="468">
                  <c:v>-4.6950120192307696E-2</c:v>
                </c:pt>
                <c:pt idx="469">
                  <c:v>-0.18388797075320512</c:v>
                </c:pt>
                <c:pt idx="470">
                  <c:v>-0.26605068108974361</c:v>
                </c:pt>
                <c:pt idx="471">
                  <c:v>3.9125100160256408E-2</c:v>
                </c:pt>
                <c:pt idx="472">
                  <c:v>-7.8250200320512817E-2</c:v>
                </c:pt>
                <c:pt idx="473">
                  <c:v>-6.2600160256410256E-2</c:v>
                </c:pt>
                <c:pt idx="474">
                  <c:v>3.5212590144230768E-2</c:v>
                </c:pt>
                <c:pt idx="475">
                  <c:v>-0.26213817107371795</c:v>
                </c:pt>
                <c:pt idx="476">
                  <c:v>8.2162710336538464E-2</c:v>
                </c:pt>
                <c:pt idx="477">
                  <c:v>-0.17215044070512819</c:v>
                </c:pt>
                <c:pt idx="478">
                  <c:v>8.9987730368589744E-2</c:v>
                </c:pt>
                <c:pt idx="479">
                  <c:v>5.0862630208333336E-2</c:v>
                </c:pt>
                <c:pt idx="480">
                  <c:v>-5.4775140224358976E-2</c:v>
                </c:pt>
                <c:pt idx="481">
                  <c:v>-0.25431315104166669</c:v>
                </c:pt>
                <c:pt idx="482">
                  <c:v>-0.33256335136217946</c:v>
                </c:pt>
                <c:pt idx="483">
                  <c:v>-1.1737530048076924E-2</c:v>
                </c:pt>
                <c:pt idx="484">
                  <c:v>7.825020032051282E-3</c:v>
                </c:pt>
                <c:pt idx="485">
                  <c:v>-9.3900240384615391E-2</c:v>
                </c:pt>
                <c:pt idx="486">
                  <c:v>-7.8250200320512817E-2</c:v>
                </c:pt>
                <c:pt idx="487">
                  <c:v>9.3900240384615391E-2</c:v>
                </c:pt>
                <c:pt idx="488">
                  <c:v>-0.30517578125</c:v>
                </c:pt>
                <c:pt idx="489">
                  <c:v>-5.8687650240384616E-2</c:v>
                </c:pt>
                <c:pt idx="490">
                  <c:v>-2.3475060096153848E-2</c:v>
                </c:pt>
                <c:pt idx="491">
                  <c:v>-0.30908829126602566</c:v>
                </c:pt>
                <c:pt idx="492">
                  <c:v>-0.10172526041666667</c:v>
                </c:pt>
                <c:pt idx="493">
                  <c:v>-3.5212590144230768E-2</c:v>
                </c:pt>
                <c:pt idx="494">
                  <c:v>-0.23475060096153846</c:v>
                </c:pt>
                <c:pt idx="495">
                  <c:v>-0.25040064102564102</c:v>
                </c:pt>
                <c:pt idx="496">
                  <c:v>-0.26996319110576922</c:v>
                </c:pt>
                <c:pt idx="497">
                  <c:v>-3.1300080128205128E-2</c:v>
                </c:pt>
                <c:pt idx="498">
                  <c:v>-0.12520032051282051</c:v>
                </c:pt>
                <c:pt idx="499">
                  <c:v>-0.152587890625</c:v>
                </c:pt>
                <c:pt idx="500">
                  <c:v>-0.12911283052884615</c:v>
                </c:pt>
                <c:pt idx="501">
                  <c:v>-0.10172526041666667</c:v>
                </c:pt>
                <c:pt idx="502">
                  <c:v>-2.3475060096153848E-2</c:v>
                </c:pt>
                <c:pt idx="503">
                  <c:v>-0.28170072115384615</c:v>
                </c:pt>
                <c:pt idx="504">
                  <c:v>-3.9125100160256408E-2</c:v>
                </c:pt>
                <c:pt idx="505">
                  <c:v>6.2600160256410256E-2</c:v>
                </c:pt>
                <c:pt idx="506">
                  <c:v>3.1300080128205128E-2</c:v>
                </c:pt>
                <c:pt idx="507">
                  <c:v>-0.16041291065705129</c:v>
                </c:pt>
                <c:pt idx="508">
                  <c:v>0</c:v>
                </c:pt>
                <c:pt idx="509">
                  <c:v>2.3475060096153848E-2</c:v>
                </c:pt>
                <c:pt idx="510">
                  <c:v>6.2600160256410256E-2</c:v>
                </c:pt>
                <c:pt idx="511">
                  <c:v>-0.18388797075320512</c:v>
                </c:pt>
                <c:pt idx="512">
                  <c:v>-0.14085036057692307</c:v>
                </c:pt>
                <c:pt idx="513">
                  <c:v>-9.7812750400641024E-2</c:v>
                </c:pt>
                <c:pt idx="514">
                  <c:v>-0.35212590144230771</c:v>
                </c:pt>
                <c:pt idx="515">
                  <c:v>-7.4337690304487183E-2</c:v>
                </c:pt>
                <c:pt idx="516">
                  <c:v>-4.6950120192307696E-2</c:v>
                </c:pt>
                <c:pt idx="517">
                  <c:v>-0.15650040064102563</c:v>
                </c:pt>
                <c:pt idx="518">
                  <c:v>-0.26605068108974361</c:v>
                </c:pt>
                <c:pt idx="519">
                  <c:v>0.14085036057692307</c:v>
                </c:pt>
                <c:pt idx="520">
                  <c:v>1.1737530048076924E-2</c:v>
                </c:pt>
                <c:pt idx="521">
                  <c:v>5.0862630208333336E-2</c:v>
                </c:pt>
                <c:pt idx="522">
                  <c:v>-1.5650040064102564E-2</c:v>
                </c:pt>
                <c:pt idx="523">
                  <c:v>-0.1056377704326923</c:v>
                </c:pt>
                <c:pt idx="524">
                  <c:v>-0.36777594150641024</c:v>
                </c:pt>
                <c:pt idx="525">
                  <c:v>1.1737530048076924E-2</c:v>
                </c:pt>
                <c:pt idx="526">
                  <c:v>-0.12911283052884615</c:v>
                </c:pt>
                <c:pt idx="527">
                  <c:v>2.7387570112179488E-2</c:v>
                </c:pt>
                <c:pt idx="528">
                  <c:v>4.6950120192307696E-2</c:v>
                </c:pt>
                <c:pt idx="529">
                  <c:v>6.6512670272435903E-2</c:v>
                </c:pt>
                <c:pt idx="530">
                  <c:v>-2.7387570112179488E-2</c:v>
                </c:pt>
                <c:pt idx="531">
                  <c:v>-0.24648813100961539</c:v>
                </c:pt>
                <c:pt idx="532">
                  <c:v>3.5212590144230768E-2</c:v>
                </c:pt>
                <c:pt idx="533">
                  <c:v>0.19562550080128205</c:v>
                </c:pt>
                <c:pt idx="534">
                  <c:v>8.9987730368589744E-2</c:v>
                </c:pt>
                <c:pt idx="535">
                  <c:v>-1.9562550080128204E-2</c:v>
                </c:pt>
                <c:pt idx="536">
                  <c:v>0.18388797075320512</c:v>
                </c:pt>
                <c:pt idx="537">
                  <c:v>0.12520032051282051</c:v>
                </c:pt>
                <c:pt idx="538">
                  <c:v>-0.29343825120192307</c:v>
                </c:pt>
                <c:pt idx="539">
                  <c:v>-7.825020032051282E-3</c:v>
                </c:pt>
                <c:pt idx="540">
                  <c:v>0.152587890625</c:v>
                </c:pt>
                <c:pt idx="541">
                  <c:v>-8.6075220352564097E-2</c:v>
                </c:pt>
                <c:pt idx="542">
                  <c:v>-0.17606295072115385</c:v>
                </c:pt>
                <c:pt idx="543">
                  <c:v>1.1737530048076924E-2</c:v>
                </c:pt>
                <c:pt idx="544">
                  <c:v>-0.11737530048076923</c:v>
                </c:pt>
                <c:pt idx="545">
                  <c:v>-0.26996319110576922</c:v>
                </c:pt>
                <c:pt idx="546">
                  <c:v>-4.6950120192307696E-2</c:v>
                </c:pt>
                <c:pt idx="547">
                  <c:v>0.12128781049679487</c:v>
                </c:pt>
                <c:pt idx="548">
                  <c:v>-0.17997546073717949</c:v>
                </c:pt>
                <c:pt idx="549">
                  <c:v>0</c:v>
                </c:pt>
                <c:pt idx="550">
                  <c:v>-0.25040064102564102</c:v>
                </c:pt>
                <c:pt idx="551">
                  <c:v>-0.18388797075320512</c:v>
                </c:pt>
                <c:pt idx="552">
                  <c:v>-0.25040064102564102</c:v>
                </c:pt>
                <c:pt idx="553">
                  <c:v>-9.3900240384615391E-2</c:v>
                </c:pt>
                <c:pt idx="554">
                  <c:v>-1.5650040064102564E-2</c:v>
                </c:pt>
                <c:pt idx="555">
                  <c:v>0.14476287059294871</c:v>
                </c:pt>
                <c:pt idx="556">
                  <c:v>-7.8250200320512817E-2</c:v>
                </c:pt>
                <c:pt idx="557">
                  <c:v>-9.3900240384615391E-2</c:v>
                </c:pt>
                <c:pt idx="558">
                  <c:v>-4.6950120192307696E-2</c:v>
                </c:pt>
                <c:pt idx="559">
                  <c:v>-5.8687650240384616E-2</c:v>
                </c:pt>
                <c:pt idx="560">
                  <c:v>-3.1300080128205128E-2</c:v>
                </c:pt>
                <c:pt idx="561">
                  <c:v>-0.34821339142628205</c:v>
                </c:pt>
                <c:pt idx="562">
                  <c:v>0.12911283052884615</c:v>
                </c:pt>
                <c:pt idx="563">
                  <c:v>-1.5650040064102564E-2</c:v>
                </c:pt>
                <c:pt idx="564">
                  <c:v>-0.17606295072115385</c:v>
                </c:pt>
                <c:pt idx="565">
                  <c:v>-0.23083809094551283</c:v>
                </c:pt>
                <c:pt idx="566">
                  <c:v>-0.35212590144230771</c:v>
                </c:pt>
                <c:pt idx="567">
                  <c:v>-0.43428861177884615</c:v>
                </c:pt>
                <c:pt idx="568">
                  <c:v>3.5212590144230768E-2</c:v>
                </c:pt>
                <c:pt idx="569">
                  <c:v>-5.4775140224358976E-2</c:v>
                </c:pt>
                <c:pt idx="570">
                  <c:v>-3.912510016025641E-3</c:v>
                </c:pt>
                <c:pt idx="571">
                  <c:v>0.17215044070512819</c:v>
                </c:pt>
                <c:pt idx="572">
                  <c:v>-3.9125100160256408E-2</c:v>
                </c:pt>
                <c:pt idx="573">
                  <c:v>7.4337690304487183E-2</c:v>
                </c:pt>
                <c:pt idx="574">
                  <c:v>5.4775140224358976E-2</c:v>
                </c:pt>
                <c:pt idx="575">
                  <c:v>8.9987730368589744E-2</c:v>
                </c:pt>
                <c:pt idx="576">
                  <c:v>0.35603841145833331</c:v>
                </c:pt>
                <c:pt idx="577">
                  <c:v>0.2191005608974359</c:v>
                </c:pt>
                <c:pt idx="578">
                  <c:v>-0.30517578125</c:v>
                </c:pt>
                <c:pt idx="579">
                  <c:v>-0.17215044070512819</c:v>
                </c:pt>
                <c:pt idx="580">
                  <c:v>-0.12128781049679487</c:v>
                </c:pt>
                <c:pt idx="581">
                  <c:v>0.20345052083333334</c:v>
                </c:pt>
                <c:pt idx="582">
                  <c:v>8.6075220352564097E-2</c:v>
                </c:pt>
                <c:pt idx="583">
                  <c:v>-0.3912510016025641</c:v>
                </c:pt>
                <c:pt idx="584">
                  <c:v>-0.26605068108974361</c:v>
                </c:pt>
                <c:pt idx="585">
                  <c:v>-0.10172526041666667</c:v>
                </c:pt>
                <c:pt idx="586">
                  <c:v>0</c:v>
                </c:pt>
                <c:pt idx="587">
                  <c:v>-0.152587890625</c:v>
                </c:pt>
                <c:pt idx="588">
                  <c:v>0.17215044070512819</c:v>
                </c:pt>
                <c:pt idx="589">
                  <c:v>9.7812750400641024E-2</c:v>
                </c:pt>
                <c:pt idx="590">
                  <c:v>0.31300080128205127</c:v>
                </c:pt>
                <c:pt idx="591">
                  <c:v>-7.825020032051282E-3</c:v>
                </c:pt>
                <c:pt idx="592">
                  <c:v>-0.152587890625</c:v>
                </c:pt>
                <c:pt idx="593">
                  <c:v>-0.37951347155448717</c:v>
                </c:pt>
                <c:pt idx="594">
                  <c:v>-0.28170072115384615</c:v>
                </c:pt>
                <c:pt idx="595">
                  <c:v>2.7387570112179488E-2</c:v>
                </c:pt>
                <c:pt idx="596">
                  <c:v>0.26213817107371795</c:v>
                </c:pt>
                <c:pt idx="597">
                  <c:v>-0.17215044070512819</c:v>
                </c:pt>
                <c:pt idx="598">
                  <c:v>-0.34430088141025639</c:v>
                </c:pt>
                <c:pt idx="599">
                  <c:v>0.12520032051282051</c:v>
                </c:pt>
                <c:pt idx="600">
                  <c:v>-7.8250200320512817E-2</c:v>
                </c:pt>
                <c:pt idx="601">
                  <c:v>-0.11737530048076923</c:v>
                </c:pt>
                <c:pt idx="602">
                  <c:v>-0.17606295072115385</c:v>
                </c:pt>
                <c:pt idx="603">
                  <c:v>-0.19953801081730768</c:v>
                </c:pt>
                <c:pt idx="604">
                  <c:v>-0.15650040064102563</c:v>
                </c:pt>
                <c:pt idx="605">
                  <c:v>-0.11346279046474358</c:v>
                </c:pt>
                <c:pt idx="606">
                  <c:v>-8.2162710336538464E-2</c:v>
                </c:pt>
                <c:pt idx="607">
                  <c:v>1.5650040064102564E-2</c:v>
                </c:pt>
                <c:pt idx="608">
                  <c:v>-6.6512670272435903E-2</c:v>
                </c:pt>
                <c:pt idx="609">
                  <c:v>-0.26996319110576922</c:v>
                </c:pt>
                <c:pt idx="610">
                  <c:v>0.12520032051282051</c:v>
                </c:pt>
                <c:pt idx="611">
                  <c:v>-0.17606295072115385</c:v>
                </c:pt>
                <c:pt idx="612">
                  <c:v>-0.17215044070512819</c:v>
                </c:pt>
                <c:pt idx="613">
                  <c:v>-7.825020032051282E-3</c:v>
                </c:pt>
                <c:pt idx="614">
                  <c:v>-0.13693785056089744</c:v>
                </c:pt>
                <c:pt idx="615">
                  <c:v>-0.3912510016025641</c:v>
                </c:pt>
                <c:pt idx="616">
                  <c:v>-0.23083809094551283</c:v>
                </c:pt>
                <c:pt idx="617">
                  <c:v>0.18780048076923078</c:v>
                </c:pt>
                <c:pt idx="618">
                  <c:v>-0.10172526041666667</c:v>
                </c:pt>
                <c:pt idx="619">
                  <c:v>-0.33647586137820512</c:v>
                </c:pt>
                <c:pt idx="620">
                  <c:v>3.1300080128205128E-2</c:v>
                </c:pt>
                <c:pt idx="621">
                  <c:v>-1.1737530048076924E-2</c:v>
                </c:pt>
                <c:pt idx="622">
                  <c:v>3.9125100160256408E-2</c:v>
                </c:pt>
                <c:pt idx="623">
                  <c:v>2.7387570112179488E-2</c:v>
                </c:pt>
                <c:pt idx="624">
                  <c:v>-7.8250200320512817E-2</c:v>
                </c:pt>
                <c:pt idx="625">
                  <c:v>-0.15650040064102563</c:v>
                </c:pt>
                <c:pt idx="626">
                  <c:v>-0.28170072115384615</c:v>
                </c:pt>
                <c:pt idx="627">
                  <c:v>1.9562550080128204E-2</c:v>
                </c:pt>
                <c:pt idx="628">
                  <c:v>-1.9562550080128204E-2</c:v>
                </c:pt>
                <c:pt idx="629">
                  <c:v>-2.3475060096153848E-2</c:v>
                </c:pt>
                <c:pt idx="630">
                  <c:v>-3.912510016025641E-3</c:v>
                </c:pt>
                <c:pt idx="631">
                  <c:v>-0.27778821113782054</c:v>
                </c:pt>
                <c:pt idx="632">
                  <c:v>0.10172526041666667</c:v>
                </c:pt>
                <c:pt idx="633">
                  <c:v>-0.19953801081730768</c:v>
                </c:pt>
                <c:pt idx="634">
                  <c:v>-7.8250200320512817E-2</c:v>
                </c:pt>
                <c:pt idx="635">
                  <c:v>-5.4775140224358976E-2</c:v>
                </c:pt>
                <c:pt idx="636">
                  <c:v>-0.16041291065705129</c:v>
                </c:pt>
                <c:pt idx="637">
                  <c:v>-4.3037610176282048E-2</c:v>
                </c:pt>
                <c:pt idx="638">
                  <c:v>-0.16041291065705129</c:v>
                </c:pt>
                <c:pt idx="639">
                  <c:v>-3.1300080128205128E-2</c:v>
                </c:pt>
                <c:pt idx="640">
                  <c:v>2.3475060096153848E-2</c:v>
                </c:pt>
                <c:pt idx="641">
                  <c:v>-1.1737530048076924E-2</c:v>
                </c:pt>
                <c:pt idx="642">
                  <c:v>-7.0425180288461536E-2</c:v>
                </c:pt>
                <c:pt idx="643">
                  <c:v>8.2162710336538464E-2</c:v>
                </c:pt>
                <c:pt idx="644">
                  <c:v>-4.6950120192307696E-2</c:v>
                </c:pt>
                <c:pt idx="645">
                  <c:v>-0.19953801081730768</c:v>
                </c:pt>
                <c:pt idx="646">
                  <c:v>-0.22301307091346154</c:v>
                </c:pt>
                <c:pt idx="647">
                  <c:v>7.825020032051282E-3</c:v>
                </c:pt>
                <c:pt idx="648">
                  <c:v>-0.1056377704326923</c:v>
                </c:pt>
                <c:pt idx="649">
                  <c:v>-3.9125100160256408E-2</c:v>
                </c:pt>
                <c:pt idx="650">
                  <c:v>-0.14085036057692307</c:v>
                </c:pt>
                <c:pt idx="651">
                  <c:v>-0.12911283052884615</c:v>
                </c:pt>
                <c:pt idx="652">
                  <c:v>-0.10955028044871795</c:v>
                </c:pt>
                <c:pt idx="653">
                  <c:v>-0.19562550080128205</c:v>
                </c:pt>
                <c:pt idx="654">
                  <c:v>-6.2600160256410256E-2</c:v>
                </c:pt>
                <c:pt idx="655">
                  <c:v>-5.4775140224358976E-2</c:v>
                </c:pt>
                <c:pt idx="656">
                  <c:v>-0.15650040064102563</c:v>
                </c:pt>
                <c:pt idx="657">
                  <c:v>-0.12520032051282051</c:v>
                </c:pt>
                <c:pt idx="658">
                  <c:v>-0.17215044070512819</c:v>
                </c:pt>
                <c:pt idx="659">
                  <c:v>-0.23475060096153846</c:v>
                </c:pt>
                <c:pt idx="660">
                  <c:v>-0.25040064102564102</c:v>
                </c:pt>
                <c:pt idx="661">
                  <c:v>-0.19562550080128205</c:v>
                </c:pt>
                <c:pt idx="662">
                  <c:v>3.5212590144230768E-2</c:v>
                </c:pt>
                <c:pt idx="663">
                  <c:v>-3.1300080128205128E-2</c:v>
                </c:pt>
                <c:pt idx="664">
                  <c:v>-0.1056377704326923</c:v>
                </c:pt>
                <c:pt idx="665">
                  <c:v>-0.12128781049679487</c:v>
                </c:pt>
                <c:pt idx="666">
                  <c:v>-5.8687650240384616E-2</c:v>
                </c:pt>
                <c:pt idx="667">
                  <c:v>-0.13693785056089744</c:v>
                </c:pt>
                <c:pt idx="668">
                  <c:v>6.6512670272435903E-2</c:v>
                </c:pt>
                <c:pt idx="669">
                  <c:v>5.4775140224358976E-2</c:v>
                </c:pt>
                <c:pt idx="670">
                  <c:v>-0.22301307091346154</c:v>
                </c:pt>
                <c:pt idx="671">
                  <c:v>-0.28952574118589741</c:v>
                </c:pt>
                <c:pt idx="672">
                  <c:v>-0.13693785056089744</c:v>
                </c:pt>
                <c:pt idx="673">
                  <c:v>-0.20736303084935898</c:v>
                </c:pt>
                <c:pt idx="674">
                  <c:v>-5.0862630208333336E-2</c:v>
                </c:pt>
                <c:pt idx="675">
                  <c:v>-0.40298853165064102</c:v>
                </c:pt>
                <c:pt idx="676">
                  <c:v>-0.43428861177884615</c:v>
                </c:pt>
                <c:pt idx="677">
                  <c:v>-0.25822566105769229</c:v>
                </c:pt>
                <c:pt idx="678">
                  <c:v>-0.25040064102564102</c:v>
                </c:pt>
                <c:pt idx="679">
                  <c:v>-0.30517578125</c:v>
                </c:pt>
                <c:pt idx="680">
                  <c:v>-0.2191005608974359</c:v>
                </c:pt>
                <c:pt idx="681">
                  <c:v>-6.2600160256410256E-2</c:v>
                </c:pt>
                <c:pt idx="682">
                  <c:v>-7.825020032051282E-3</c:v>
                </c:pt>
                <c:pt idx="683">
                  <c:v>-0.38733849158653844</c:v>
                </c:pt>
                <c:pt idx="684">
                  <c:v>-0.10172526041666667</c:v>
                </c:pt>
                <c:pt idx="685">
                  <c:v>0.16823793068910256</c:v>
                </c:pt>
                <c:pt idx="686">
                  <c:v>-3.9125100160256408E-2</c:v>
                </c:pt>
                <c:pt idx="687">
                  <c:v>-0.33256335136217946</c:v>
                </c:pt>
                <c:pt idx="688">
                  <c:v>-0.17997546073717949</c:v>
                </c:pt>
                <c:pt idx="689">
                  <c:v>-5.4775140224358976E-2</c:v>
                </c:pt>
                <c:pt idx="690">
                  <c:v>-8.2162710336538464E-2</c:v>
                </c:pt>
                <c:pt idx="691">
                  <c:v>-3.5212590144230768E-2</c:v>
                </c:pt>
                <c:pt idx="692">
                  <c:v>-0.39907602163461536</c:v>
                </c:pt>
                <c:pt idx="693">
                  <c:v>0.11737530048076923</c:v>
                </c:pt>
                <c:pt idx="694">
                  <c:v>-0.30517578125</c:v>
                </c:pt>
                <c:pt idx="695">
                  <c:v>0.12520032051282051</c:v>
                </c:pt>
                <c:pt idx="696">
                  <c:v>-3.5212590144230768E-2</c:v>
                </c:pt>
                <c:pt idx="697">
                  <c:v>-0.36777594150641024</c:v>
                </c:pt>
                <c:pt idx="698">
                  <c:v>1.5650040064102564E-2</c:v>
                </c:pt>
                <c:pt idx="699">
                  <c:v>-0.30126327123397434</c:v>
                </c:pt>
                <c:pt idx="700">
                  <c:v>-0.13302534054487181</c:v>
                </c:pt>
                <c:pt idx="701">
                  <c:v>-6.2600160256410256E-2</c:v>
                </c:pt>
                <c:pt idx="702">
                  <c:v>-0.13693785056089744</c:v>
                </c:pt>
                <c:pt idx="703">
                  <c:v>-1.1737530048076924E-2</c:v>
                </c:pt>
                <c:pt idx="704">
                  <c:v>-0.13302534054487181</c:v>
                </c:pt>
                <c:pt idx="705">
                  <c:v>1.9562550080128204E-2</c:v>
                </c:pt>
                <c:pt idx="706">
                  <c:v>-0.20345052083333334</c:v>
                </c:pt>
                <c:pt idx="707">
                  <c:v>-0.41472606169871795</c:v>
                </c:pt>
                <c:pt idx="708">
                  <c:v>0.12128781049679487</c:v>
                </c:pt>
                <c:pt idx="709">
                  <c:v>-0.38733849158653844</c:v>
                </c:pt>
                <c:pt idx="710">
                  <c:v>1.9562550080128204E-2</c:v>
                </c:pt>
                <c:pt idx="711">
                  <c:v>5.4775140224358976E-2</c:v>
                </c:pt>
                <c:pt idx="712">
                  <c:v>0.23083809094551283</c:v>
                </c:pt>
                <c:pt idx="713">
                  <c:v>0</c:v>
                </c:pt>
                <c:pt idx="714">
                  <c:v>-0.40690104166666669</c:v>
                </c:pt>
                <c:pt idx="715">
                  <c:v>-1.5650040064102564E-2</c:v>
                </c:pt>
                <c:pt idx="716">
                  <c:v>-8.6075220352564097E-2</c:v>
                </c:pt>
                <c:pt idx="717">
                  <c:v>-8.6075220352564097E-2</c:v>
                </c:pt>
                <c:pt idx="718">
                  <c:v>-0.18388797075320512</c:v>
                </c:pt>
                <c:pt idx="719">
                  <c:v>-5.0862630208333336E-2</c:v>
                </c:pt>
                <c:pt idx="720">
                  <c:v>-0.25431315104166669</c:v>
                </c:pt>
                <c:pt idx="721">
                  <c:v>-5.0862630208333336E-2</c:v>
                </c:pt>
                <c:pt idx="722">
                  <c:v>-0.14867538060897437</c:v>
                </c:pt>
                <c:pt idx="723">
                  <c:v>-0.13302534054487181</c:v>
                </c:pt>
                <c:pt idx="724">
                  <c:v>-0.11346279046474358</c:v>
                </c:pt>
                <c:pt idx="725">
                  <c:v>-2.3475060096153848E-2</c:v>
                </c:pt>
                <c:pt idx="726">
                  <c:v>3.1300080128205128E-2</c:v>
                </c:pt>
                <c:pt idx="727">
                  <c:v>0.28170072115384615</c:v>
                </c:pt>
                <c:pt idx="728">
                  <c:v>-0.27387570112179488</c:v>
                </c:pt>
                <c:pt idx="729">
                  <c:v>0.10955028044871795</c:v>
                </c:pt>
                <c:pt idx="730">
                  <c:v>5.0862630208333336E-2</c:v>
                </c:pt>
                <c:pt idx="731">
                  <c:v>-9.3900240384615391E-2</c:v>
                </c:pt>
                <c:pt idx="732">
                  <c:v>-0.17997546073717949</c:v>
                </c:pt>
                <c:pt idx="733">
                  <c:v>-0.16041291065705129</c:v>
                </c:pt>
                <c:pt idx="734">
                  <c:v>-7.825020032051282E-3</c:v>
                </c:pt>
                <c:pt idx="735">
                  <c:v>-3.5212590144230768E-2</c:v>
                </c:pt>
                <c:pt idx="736">
                  <c:v>-0.14085036057692307</c:v>
                </c:pt>
                <c:pt idx="737">
                  <c:v>-8.9987730368589744E-2</c:v>
                </c:pt>
                <c:pt idx="738">
                  <c:v>-0.18388797075320512</c:v>
                </c:pt>
                <c:pt idx="739">
                  <c:v>-0.16823793068910256</c:v>
                </c:pt>
                <c:pt idx="740">
                  <c:v>0.16823793068910256</c:v>
                </c:pt>
                <c:pt idx="741">
                  <c:v>-0.32082582131410259</c:v>
                </c:pt>
                <c:pt idx="742">
                  <c:v>-0.17215044070512819</c:v>
                </c:pt>
                <c:pt idx="743">
                  <c:v>-0.17215044070512819</c:v>
                </c:pt>
                <c:pt idx="744">
                  <c:v>-9.3900240384615391E-2</c:v>
                </c:pt>
                <c:pt idx="745">
                  <c:v>-0.14085036057692307</c:v>
                </c:pt>
                <c:pt idx="746">
                  <c:v>-0.14085036057692307</c:v>
                </c:pt>
                <c:pt idx="747">
                  <c:v>-0.29735076121794873</c:v>
                </c:pt>
                <c:pt idx="748">
                  <c:v>-0.18780048076923078</c:v>
                </c:pt>
                <c:pt idx="749">
                  <c:v>7.4337690304487183E-2</c:v>
                </c:pt>
                <c:pt idx="750">
                  <c:v>7.0425180288461536E-2</c:v>
                </c:pt>
                <c:pt idx="751">
                  <c:v>-0.13302534054487181</c:v>
                </c:pt>
                <c:pt idx="752">
                  <c:v>-0.1056377704326923</c:v>
                </c:pt>
                <c:pt idx="753">
                  <c:v>6.2600160256410256E-2</c:v>
                </c:pt>
                <c:pt idx="754">
                  <c:v>5.4775140224358976E-2</c:v>
                </c:pt>
                <c:pt idx="755">
                  <c:v>-0.15650040064102563</c:v>
                </c:pt>
                <c:pt idx="756">
                  <c:v>2.7387570112179488E-2</c:v>
                </c:pt>
                <c:pt idx="757">
                  <c:v>1.5650040064102564E-2</c:v>
                </c:pt>
                <c:pt idx="758">
                  <c:v>-8.6075220352564097E-2</c:v>
                </c:pt>
                <c:pt idx="759">
                  <c:v>-3.9125100160256408E-2</c:v>
                </c:pt>
                <c:pt idx="760">
                  <c:v>-2.7387570112179488E-2</c:v>
                </c:pt>
                <c:pt idx="761">
                  <c:v>3.1300080128205128E-2</c:v>
                </c:pt>
                <c:pt idx="762">
                  <c:v>-0.11737530048076923</c:v>
                </c:pt>
                <c:pt idx="763">
                  <c:v>-8.2162710336538464E-2</c:v>
                </c:pt>
                <c:pt idx="764">
                  <c:v>-0.28561323116987181</c:v>
                </c:pt>
                <c:pt idx="765">
                  <c:v>-4.6950120192307696E-2</c:v>
                </c:pt>
                <c:pt idx="766">
                  <c:v>-0.13302534054487181</c:v>
                </c:pt>
                <c:pt idx="767">
                  <c:v>-0.28561323116987181</c:v>
                </c:pt>
                <c:pt idx="768">
                  <c:v>-0.19953801081730768</c:v>
                </c:pt>
                <c:pt idx="769">
                  <c:v>-0.47732622195512819</c:v>
                </c:pt>
                <c:pt idx="770">
                  <c:v>2.3475060096153848E-2</c:v>
                </c:pt>
                <c:pt idx="771">
                  <c:v>3.5212590144230768E-2</c:v>
                </c:pt>
                <c:pt idx="772">
                  <c:v>-0.19171299078525642</c:v>
                </c:pt>
                <c:pt idx="773">
                  <c:v>-0.25040064102564102</c:v>
                </c:pt>
                <c:pt idx="774">
                  <c:v>-6.2600160256410256E-2</c:v>
                </c:pt>
                <c:pt idx="775">
                  <c:v>-0.32082582131410259</c:v>
                </c:pt>
                <c:pt idx="776">
                  <c:v>-1.1737530048076924E-2</c:v>
                </c:pt>
                <c:pt idx="777">
                  <c:v>-0.20736303084935898</c:v>
                </c:pt>
                <c:pt idx="778">
                  <c:v>-0.25822566105769229</c:v>
                </c:pt>
                <c:pt idx="779">
                  <c:v>-0.16823793068910256</c:v>
                </c:pt>
                <c:pt idx="780">
                  <c:v>-0.12520032051282051</c:v>
                </c:pt>
                <c:pt idx="781">
                  <c:v>-0.21127554086538461</c:v>
                </c:pt>
                <c:pt idx="782">
                  <c:v>3.5212590144230768E-2</c:v>
                </c:pt>
                <c:pt idx="783">
                  <c:v>-9.7812750400641024E-2</c:v>
                </c:pt>
                <c:pt idx="784">
                  <c:v>-0.12911283052884615</c:v>
                </c:pt>
                <c:pt idx="785">
                  <c:v>0.1056377704326923</c:v>
                </c:pt>
                <c:pt idx="786">
                  <c:v>-0.64947666266025639</c:v>
                </c:pt>
                <c:pt idx="787">
                  <c:v>0.11346279046474358</c:v>
                </c:pt>
                <c:pt idx="788">
                  <c:v>-0.13302534054487181</c:v>
                </c:pt>
                <c:pt idx="789">
                  <c:v>-0.17215044070512819</c:v>
                </c:pt>
                <c:pt idx="790">
                  <c:v>-0.12520032051282051</c:v>
                </c:pt>
                <c:pt idx="791">
                  <c:v>-6.6512670272435903E-2</c:v>
                </c:pt>
                <c:pt idx="792">
                  <c:v>-0.37560096153846156</c:v>
                </c:pt>
                <c:pt idx="793">
                  <c:v>-0.16041291065705129</c:v>
                </c:pt>
                <c:pt idx="794">
                  <c:v>-6.6512670272435903E-2</c:v>
                </c:pt>
                <c:pt idx="795">
                  <c:v>3.9125100160256408E-2</c:v>
                </c:pt>
                <c:pt idx="796">
                  <c:v>-0.16823793068910256</c:v>
                </c:pt>
                <c:pt idx="797">
                  <c:v>0.14476287059294871</c:v>
                </c:pt>
                <c:pt idx="798">
                  <c:v>1.9562550080128204E-2</c:v>
                </c:pt>
                <c:pt idx="799">
                  <c:v>-0.32082582131410259</c:v>
                </c:pt>
                <c:pt idx="800">
                  <c:v>-0.31300080128205127</c:v>
                </c:pt>
                <c:pt idx="801">
                  <c:v>-0.14085036057692307</c:v>
                </c:pt>
                <c:pt idx="802">
                  <c:v>-0.30908829126602566</c:v>
                </c:pt>
                <c:pt idx="803">
                  <c:v>-6.2600160256410256E-2</c:v>
                </c:pt>
                <c:pt idx="804">
                  <c:v>4.3037610176282048E-2</c:v>
                </c:pt>
                <c:pt idx="805">
                  <c:v>-0.17215044070512819</c:v>
                </c:pt>
                <c:pt idx="806">
                  <c:v>7.4337690304487183E-2</c:v>
                </c:pt>
                <c:pt idx="807">
                  <c:v>-0.17606295072115385</c:v>
                </c:pt>
                <c:pt idx="808">
                  <c:v>-0.25431315104166669</c:v>
                </c:pt>
                <c:pt idx="809">
                  <c:v>-0.18780048076923078</c:v>
                </c:pt>
                <c:pt idx="810">
                  <c:v>-0.14085036057692307</c:v>
                </c:pt>
                <c:pt idx="811">
                  <c:v>-0.11346279046474358</c:v>
                </c:pt>
                <c:pt idx="812">
                  <c:v>-9.3900240384615391E-2</c:v>
                </c:pt>
                <c:pt idx="813">
                  <c:v>0.12520032051282051</c:v>
                </c:pt>
                <c:pt idx="814">
                  <c:v>-0.25431315104166669</c:v>
                </c:pt>
                <c:pt idx="815">
                  <c:v>7.4337690304487183E-2</c:v>
                </c:pt>
                <c:pt idx="816">
                  <c:v>-0.1056377704326923</c:v>
                </c:pt>
                <c:pt idx="817">
                  <c:v>-0.26996319110576922</c:v>
                </c:pt>
                <c:pt idx="818">
                  <c:v>-0.19171299078525642</c:v>
                </c:pt>
                <c:pt idx="819">
                  <c:v>3.9125100160256408E-2</c:v>
                </c:pt>
                <c:pt idx="820">
                  <c:v>2.3475060096153848E-2</c:v>
                </c:pt>
                <c:pt idx="821">
                  <c:v>-5.8687650240384616E-2</c:v>
                </c:pt>
                <c:pt idx="822">
                  <c:v>0.17606295072115385</c:v>
                </c:pt>
                <c:pt idx="823">
                  <c:v>0.15650040064102563</c:v>
                </c:pt>
                <c:pt idx="824">
                  <c:v>0.27778821113782054</c:v>
                </c:pt>
                <c:pt idx="825">
                  <c:v>-2.3475060096153848E-2</c:v>
                </c:pt>
                <c:pt idx="826">
                  <c:v>-0.152587890625</c:v>
                </c:pt>
                <c:pt idx="827">
                  <c:v>-0.2386631109775641</c:v>
                </c:pt>
                <c:pt idx="828">
                  <c:v>-5.4775140224358976E-2</c:v>
                </c:pt>
                <c:pt idx="829">
                  <c:v>0.15650040064102563</c:v>
                </c:pt>
                <c:pt idx="830">
                  <c:v>0.10172526041666667</c:v>
                </c:pt>
                <c:pt idx="831">
                  <c:v>-2.7387570112179488E-2</c:v>
                </c:pt>
                <c:pt idx="832">
                  <c:v>-0.10955028044871795</c:v>
                </c:pt>
                <c:pt idx="833">
                  <c:v>0.29343825120192307</c:v>
                </c:pt>
                <c:pt idx="834">
                  <c:v>-0.10955028044871795</c:v>
                </c:pt>
                <c:pt idx="835">
                  <c:v>0</c:v>
                </c:pt>
                <c:pt idx="836">
                  <c:v>-0.22692558092948717</c:v>
                </c:pt>
                <c:pt idx="837">
                  <c:v>-0.16432542067307693</c:v>
                </c:pt>
                <c:pt idx="838">
                  <c:v>-7.0425180288461536E-2</c:v>
                </c:pt>
                <c:pt idx="839">
                  <c:v>-0.32473833133012819</c:v>
                </c:pt>
                <c:pt idx="840">
                  <c:v>-0.2191005608974359</c:v>
                </c:pt>
                <c:pt idx="841">
                  <c:v>-0.19562550080128205</c:v>
                </c:pt>
                <c:pt idx="842">
                  <c:v>1.5650040064102564E-2</c:v>
                </c:pt>
                <c:pt idx="843">
                  <c:v>-0.26996319110576922</c:v>
                </c:pt>
                <c:pt idx="844">
                  <c:v>-0.30126327123397434</c:v>
                </c:pt>
                <c:pt idx="845">
                  <c:v>0.12520032051282051</c:v>
                </c:pt>
                <c:pt idx="846">
                  <c:v>-0.26605068108974361</c:v>
                </c:pt>
                <c:pt idx="847">
                  <c:v>-0.30126327123397434</c:v>
                </c:pt>
                <c:pt idx="848">
                  <c:v>3.9125100160256408E-2</c:v>
                </c:pt>
                <c:pt idx="849">
                  <c:v>-1.5650040064102564E-2</c:v>
                </c:pt>
                <c:pt idx="850">
                  <c:v>-8.9987730368589744E-2</c:v>
                </c:pt>
                <c:pt idx="851">
                  <c:v>0.2386631109775641</c:v>
                </c:pt>
                <c:pt idx="852">
                  <c:v>-0.36386343149038464</c:v>
                </c:pt>
                <c:pt idx="853">
                  <c:v>-5.0862630208333336E-2</c:v>
                </c:pt>
                <c:pt idx="854">
                  <c:v>-4.3037610176282048E-2</c:v>
                </c:pt>
                <c:pt idx="855">
                  <c:v>-0.19562550080128205</c:v>
                </c:pt>
                <c:pt idx="856">
                  <c:v>0.50862630208333337</c:v>
                </c:pt>
                <c:pt idx="857">
                  <c:v>-3.912510016025641E-3</c:v>
                </c:pt>
                <c:pt idx="858">
                  <c:v>-0.18388797075320512</c:v>
                </c:pt>
                <c:pt idx="859">
                  <c:v>-0.12128781049679487</c:v>
                </c:pt>
                <c:pt idx="860">
                  <c:v>-0.16432542067307693</c:v>
                </c:pt>
                <c:pt idx="861">
                  <c:v>-0.20345052083333334</c:v>
                </c:pt>
                <c:pt idx="862">
                  <c:v>8.6075220352564097E-2</c:v>
                </c:pt>
                <c:pt idx="863">
                  <c:v>-0.13693785056089744</c:v>
                </c:pt>
                <c:pt idx="864">
                  <c:v>-0.18780048076923078</c:v>
                </c:pt>
                <c:pt idx="865">
                  <c:v>-0.30517578125</c:v>
                </c:pt>
                <c:pt idx="866">
                  <c:v>-0.31300080128205127</c:v>
                </c:pt>
                <c:pt idx="867">
                  <c:v>-0.12128781049679487</c:v>
                </c:pt>
                <c:pt idx="868">
                  <c:v>-1.5650040064102564E-2</c:v>
                </c:pt>
                <c:pt idx="869">
                  <c:v>-0.17215044070512819</c:v>
                </c:pt>
                <c:pt idx="870">
                  <c:v>-5.0862630208333336E-2</c:v>
                </c:pt>
                <c:pt idx="871">
                  <c:v>3.1300080128205128E-2</c:v>
                </c:pt>
                <c:pt idx="872">
                  <c:v>-0.24257562099358973</c:v>
                </c:pt>
                <c:pt idx="873">
                  <c:v>-0.12520032051282051</c:v>
                </c:pt>
                <c:pt idx="874">
                  <c:v>6.6512670272435903E-2</c:v>
                </c:pt>
                <c:pt idx="875">
                  <c:v>7.825020032051282E-3</c:v>
                </c:pt>
                <c:pt idx="876">
                  <c:v>-0.11346279046474358</c:v>
                </c:pt>
                <c:pt idx="877">
                  <c:v>-3.1300080128205128E-2</c:v>
                </c:pt>
                <c:pt idx="878">
                  <c:v>-7.8250200320512817E-2</c:v>
                </c:pt>
                <c:pt idx="879">
                  <c:v>-2.7387570112179488E-2</c:v>
                </c:pt>
                <c:pt idx="880">
                  <c:v>-0.25040064102564102</c:v>
                </c:pt>
                <c:pt idx="881">
                  <c:v>-0.11346279046474358</c:v>
                </c:pt>
                <c:pt idx="882">
                  <c:v>-4.6950120192307696E-2</c:v>
                </c:pt>
                <c:pt idx="883">
                  <c:v>-0.12128781049679487</c:v>
                </c:pt>
                <c:pt idx="884">
                  <c:v>4.3037610176282048E-2</c:v>
                </c:pt>
                <c:pt idx="885">
                  <c:v>-2.3475060096153848E-2</c:v>
                </c:pt>
                <c:pt idx="886">
                  <c:v>4.6950120192307696E-2</c:v>
                </c:pt>
                <c:pt idx="887">
                  <c:v>6.6512670272435903E-2</c:v>
                </c:pt>
                <c:pt idx="888">
                  <c:v>3.5212590144230768E-2</c:v>
                </c:pt>
                <c:pt idx="889">
                  <c:v>-0.18780048076923078</c:v>
                </c:pt>
                <c:pt idx="890">
                  <c:v>4.6950120192307696E-2</c:v>
                </c:pt>
                <c:pt idx="891">
                  <c:v>-0.16041291065705129</c:v>
                </c:pt>
                <c:pt idx="892">
                  <c:v>-0.12128781049679487</c:v>
                </c:pt>
                <c:pt idx="893">
                  <c:v>-0.152587890625</c:v>
                </c:pt>
                <c:pt idx="894">
                  <c:v>-0.25822566105769229</c:v>
                </c:pt>
                <c:pt idx="895">
                  <c:v>5.8687650240384616E-2</c:v>
                </c:pt>
                <c:pt idx="896">
                  <c:v>-3.5212590144230768E-2</c:v>
                </c:pt>
                <c:pt idx="897">
                  <c:v>-0.17215044070512819</c:v>
                </c:pt>
                <c:pt idx="898">
                  <c:v>-0.16432542067307693</c:v>
                </c:pt>
                <c:pt idx="899">
                  <c:v>-0.11737530048076923</c:v>
                </c:pt>
                <c:pt idx="900">
                  <c:v>-1.1737530048076924E-2</c:v>
                </c:pt>
                <c:pt idx="901">
                  <c:v>0</c:v>
                </c:pt>
                <c:pt idx="902">
                  <c:v>9.7812750400641024E-2</c:v>
                </c:pt>
                <c:pt idx="903">
                  <c:v>-8.2162710336538464E-2</c:v>
                </c:pt>
                <c:pt idx="904">
                  <c:v>-7.8250200320512817E-2</c:v>
                </c:pt>
                <c:pt idx="905">
                  <c:v>4.3037610176282048E-2</c:v>
                </c:pt>
                <c:pt idx="906">
                  <c:v>-1.1737530048076924E-2</c:v>
                </c:pt>
                <c:pt idx="907">
                  <c:v>2.3475060096153848E-2</c:v>
                </c:pt>
                <c:pt idx="908">
                  <c:v>-0.14867538060897437</c:v>
                </c:pt>
                <c:pt idx="909">
                  <c:v>-8.6075220352564097E-2</c:v>
                </c:pt>
                <c:pt idx="910">
                  <c:v>-0.1056377704326923</c:v>
                </c:pt>
                <c:pt idx="911">
                  <c:v>1.9562550080128204E-2</c:v>
                </c:pt>
                <c:pt idx="912">
                  <c:v>0</c:v>
                </c:pt>
                <c:pt idx="913">
                  <c:v>-0.17606295072115385</c:v>
                </c:pt>
                <c:pt idx="914">
                  <c:v>-0.33256335136217946</c:v>
                </c:pt>
                <c:pt idx="915">
                  <c:v>0.12911283052884615</c:v>
                </c:pt>
                <c:pt idx="916">
                  <c:v>0.10955028044871795</c:v>
                </c:pt>
                <c:pt idx="917">
                  <c:v>-0.10172526041666667</c:v>
                </c:pt>
                <c:pt idx="918">
                  <c:v>-0.20736303084935898</c:v>
                </c:pt>
                <c:pt idx="919">
                  <c:v>-0.14867538060897437</c:v>
                </c:pt>
                <c:pt idx="920">
                  <c:v>6.6512670272435903E-2</c:v>
                </c:pt>
                <c:pt idx="921">
                  <c:v>-7.8250200320512817E-2</c:v>
                </c:pt>
                <c:pt idx="922">
                  <c:v>-0.29343825120192307</c:v>
                </c:pt>
                <c:pt idx="923">
                  <c:v>7.4337690304487183E-2</c:v>
                </c:pt>
                <c:pt idx="924">
                  <c:v>9.7812750400641024E-2</c:v>
                </c:pt>
                <c:pt idx="925">
                  <c:v>-0.14867538060897437</c:v>
                </c:pt>
                <c:pt idx="926">
                  <c:v>-0.10172526041666667</c:v>
                </c:pt>
                <c:pt idx="927">
                  <c:v>-4.3037610176282048E-2</c:v>
                </c:pt>
                <c:pt idx="928">
                  <c:v>-0.16432542067307693</c:v>
                </c:pt>
                <c:pt idx="929">
                  <c:v>7.825020032051282E-3</c:v>
                </c:pt>
                <c:pt idx="930">
                  <c:v>1.5650040064102564E-2</c:v>
                </c:pt>
                <c:pt idx="931">
                  <c:v>-0.18780048076923078</c:v>
                </c:pt>
                <c:pt idx="932">
                  <c:v>1.5650040064102564E-2</c:v>
                </c:pt>
                <c:pt idx="933">
                  <c:v>4.6950120192307696E-2</c:v>
                </c:pt>
                <c:pt idx="934">
                  <c:v>-0.12128781049679487</c:v>
                </c:pt>
                <c:pt idx="935">
                  <c:v>0</c:v>
                </c:pt>
                <c:pt idx="936">
                  <c:v>-0.12128781049679487</c:v>
                </c:pt>
                <c:pt idx="937">
                  <c:v>-0.16432542067307693</c:v>
                </c:pt>
                <c:pt idx="938">
                  <c:v>-0.17997546073717949</c:v>
                </c:pt>
                <c:pt idx="939">
                  <c:v>-0.13693785056089744</c:v>
                </c:pt>
                <c:pt idx="940">
                  <c:v>-4.3037610176282048E-2</c:v>
                </c:pt>
                <c:pt idx="941">
                  <c:v>-0.14085036057692307</c:v>
                </c:pt>
                <c:pt idx="942">
                  <c:v>-0.2386631109775641</c:v>
                </c:pt>
                <c:pt idx="943">
                  <c:v>-2.3475060096153848E-2</c:v>
                </c:pt>
                <c:pt idx="944">
                  <c:v>-0.1056377704326923</c:v>
                </c:pt>
                <c:pt idx="945">
                  <c:v>-6.6512670272435903E-2</c:v>
                </c:pt>
                <c:pt idx="946">
                  <c:v>-7.4337690304487183E-2</c:v>
                </c:pt>
                <c:pt idx="947">
                  <c:v>-5.8687650240384616E-2</c:v>
                </c:pt>
                <c:pt idx="948">
                  <c:v>5.4775140224358976E-2</c:v>
                </c:pt>
                <c:pt idx="949">
                  <c:v>0</c:v>
                </c:pt>
                <c:pt idx="950">
                  <c:v>-7.4337690304487183E-2</c:v>
                </c:pt>
                <c:pt idx="951">
                  <c:v>-0.19953801081730768</c:v>
                </c:pt>
                <c:pt idx="952">
                  <c:v>-0.15650040064102563</c:v>
                </c:pt>
                <c:pt idx="953">
                  <c:v>-0.18780048076923078</c:v>
                </c:pt>
                <c:pt idx="954">
                  <c:v>-0.16432542067307693</c:v>
                </c:pt>
                <c:pt idx="955">
                  <c:v>-0.14085036057692307</c:v>
                </c:pt>
                <c:pt idx="956">
                  <c:v>-8.9987730368589744E-2</c:v>
                </c:pt>
                <c:pt idx="957">
                  <c:v>-0.12128781049679487</c:v>
                </c:pt>
                <c:pt idx="958">
                  <c:v>7.4337690304487183E-2</c:v>
                </c:pt>
                <c:pt idx="959">
                  <c:v>0.10955028044871795</c:v>
                </c:pt>
                <c:pt idx="960">
                  <c:v>7.825020032051282E-3</c:v>
                </c:pt>
                <c:pt idx="961">
                  <c:v>0</c:v>
                </c:pt>
                <c:pt idx="962">
                  <c:v>-0.13302534054487181</c:v>
                </c:pt>
                <c:pt idx="963">
                  <c:v>-0.13693785056089744</c:v>
                </c:pt>
                <c:pt idx="964">
                  <c:v>-8.9987730368589744E-2</c:v>
                </c:pt>
                <c:pt idx="965">
                  <c:v>-0.2191005608974359</c:v>
                </c:pt>
                <c:pt idx="966">
                  <c:v>-0.12520032051282051</c:v>
                </c:pt>
                <c:pt idx="967">
                  <c:v>5.8687650240384616E-2</c:v>
                </c:pt>
                <c:pt idx="968">
                  <c:v>0.16432542067307693</c:v>
                </c:pt>
                <c:pt idx="969">
                  <c:v>3.912510016025641E-3</c:v>
                </c:pt>
                <c:pt idx="970">
                  <c:v>3.1300080128205128E-2</c:v>
                </c:pt>
                <c:pt idx="971">
                  <c:v>9.7812750400641024E-2</c:v>
                </c:pt>
                <c:pt idx="972">
                  <c:v>7.8250200320512817E-2</c:v>
                </c:pt>
                <c:pt idx="973">
                  <c:v>-8.6075220352564097E-2</c:v>
                </c:pt>
                <c:pt idx="974">
                  <c:v>-6.2600160256410256E-2</c:v>
                </c:pt>
                <c:pt idx="975">
                  <c:v>5.4775140224358976E-2</c:v>
                </c:pt>
                <c:pt idx="976">
                  <c:v>0.14085036057692307</c:v>
                </c:pt>
                <c:pt idx="977">
                  <c:v>0.3716884515224359</c:v>
                </c:pt>
                <c:pt idx="978">
                  <c:v>0</c:v>
                </c:pt>
                <c:pt idx="979">
                  <c:v>6.6512670272435903E-2</c:v>
                </c:pt>
                <c:pt idx="980">
                  <c:v>-8.6075220352564097E-2</c:v>
                </c:pt>
                <c:pt idx="981">
                  <c:v>6.2600160256410256E-2</c:v>
                </c:pt>
                <c:pt idx="982">
                  <c:v>-0.17215044070512819</c:v>
                </c:pt>
                <c:pt idx="983">
                  <c:v>-0.2386631109775641</c:v>
                </c:pt>
                <c:pt idx="984">
                  <c:v>-0.34821339142628205</c:v>
                </c:pt>
                <c:pt idx="985">
                  <c:v>-8.2162710336538464E-2</c:v>
                </c:pt>
                <c:pt idx="986">
                  <c:v>-1.9562550080128204E-2</c:v>
                </c:pt>
                <c:pt idx="987">
                  <c:v>-0.18780048076923078</c:v>
                </c:pt>
                <c:pt idx="988">
                  <c:v>-0.152587890625</c:v>
                </c:pt>
                <c:pt idx="989">
                  <c:v>-0.11346279046474358</c:v>
                </c:pt>
                <c:pt idx="990">
                  <c:v>-0.11737530048076923</c:v>
                </c:pt>
                <c:pt idx="991">
                  <c:v>-6.6512670272435903E-2</c:v>
                </c:pt>
                <c:pt idx="992">
                  <c:v>-0.20345052083333334</c:v>
                </c:pt>
                <c:pt idx="993">
                  <c:v>-6.2600160256410256E-2</c:v>
                </c:pt>
                <c:pt idx="994">
                  <c:v>-0.28561323116987181</c:v>
                </c:pt>
                <c:pt idx="995">
                  <c:v>-0.24648813100961539</c:v>
                </c:pt>
                <c:pt idx="996">
                  <c:v>0.13302534054487181</c:v>
                </c:pt>
                <c:pt idx="997">
                  <c:v>0.17997546073717949</c:v>
                </c:pt>
                <c:pt idx="998">
                  <c:v>-8.2162710336538464E-2</c:v>
                </c:pt>
                <c:pt idx="999">
                  <c:v>5.4775140224358976E-2</c:v>
                </c:pt>
                <c:pt idx="1000">
                  <c:v>0.13693785056089744</c:v>
                </c:pt>
                <c:pt idx="1001">
                  <c:v>0.22301307091346154</c:v>
                </c:pt>
                <c:pt idx="1002">
                  <c:v>7.0425180288461536E-2</c:v>
                </c:pt>
                <c:pt idx="1003">
                  <c:v>-0.40298853165064102</c:v>
                </c:pt>
                <c:pt idx="1004">
                  <c:v>-4.6950120192307696E-2</c:v>
                </c:pt>
                <c:pt idx="1005">
                  <c:v>-0.13302534054487181</c:v>
                </c:pt>
                <c:pt idx="1006">
                  <c:v>-0.24257562099358973</c:v>
                </c:pt>
                <c:pt idx="1007">
                  <c:v>-0.10172526041666667</c:v>
                </c:pt>
                <c:pt idx="1008">
                  <c:v>0.11346279046474358</c:v>
                </c:pt>
                <c:pt idx="1009">
                  <c:v>-6.2600160256410256E-2</c:v>
                </c:pt>
                <c:pt idx="1010">
                  <c:v>-0.17606295072115385</c:v>
                </c:pt>
                <c:pt idx="1011">
                  <c:v>-7.8250200320512817E-2</c:v>
                </c:pt>
                <c:pt idx="1012">
                  <c:v>-1.9562550080128204E-2</c:v>
                </c:pt>
                <c:pt idx="1013">
                  <c:v>-5.8687650240384616E-2</c:v>
                </c:pt>
                <c:pt idx="1014">
                  <c:v>-1.9562550080128204E-2</c:v>
                </c:pt>
                <c:pt idx="1015">
                  <c:v>-8.6075220352564097E-2</c:v>
                </c:pt>
                <c:pt idx="1016">
                  <c:v>-9.7812750400641024E-2</c:v>
                </c:pt>
                <c:pt idx="1017">
                  <c:v>-0.22301307091346154</c:v>
                </c:pt>
                <c:pt idx="1018">
                  <c:v>-0.2386631109775641</c:v>
                </c:pt>
                <c:pt idx="1019">
                  <c:v>-0.27778821113782054</c:v>
                </c:pt>
                <c:pt idx="1020">
                  <c:v>-0.13693785056089744</c:v>
                </c:pt>
                <c:pt idx="1021">
                  <c:v>-0.24257562099358973</c:v>
                </c:pt>
                <c:pt idx="1022">
                  <c:v>-7.0425180288461536E-2</c:v>
                </c:pt>
                <c:pt idx="1023">
                  <c:v>-6.2600160256410256E-2</c:v>
                </c:pt>
                <c:pt idx="1024">
                  <c:v>-1.1737530048076924E-2</c:v>
                </c:pt>
                <c:pt idx="1025">
                  <c:v>-0.10172526041666667</c:v>
                </c:pt>
                <c:pt idx="1026">
                  <c:v>-0.12520032051282051</c:v>
                </c:pt>
                <c:pt idx="1027">
                  <c:v>-0.22301307091346154</c:v>
                </c:pt>
                <c:pt idx="1028">
                  <c:v>-8.6075220352564097E-2</c:v>
                </c:pt>
                <c:pt idx="1029">
                  <c:v>-7.0425180288461536E-2</c:v>
                </c:pt>
                <c:pt idx="1030">
                  <c:v>-0.26213817107371795</c:v>
                </c:pt>
                <c:pt idx="1031">
                  <c:v>-8.6075220352564097E-2</c:v>
                </c:pt>
                <c:pt idx="1032">
                  <c:v>0</c:v>
                </c:pt>
                <c:pt idx="1033">
                  <c:v>0.19171299078525642</c:v>
                </c:pt>
                <c:pt idx="1034">
                  <c:v>0.152587890625</c:v>
                </c:pt>
                <c:pt idx="1035">
                  <c:v>-0.1056377704326923</c:v>
                </c:pt>
                <c:pt idx="1036">
                  <c:v>-0.13693785056089744</c:v>
                </c:pt>
                <c:pt idx="1037">
                  <c:v>0</c:v>
                </c:pt>
                <c:pt idx="1038">
                  <c:v>-7.8250200320512817E-2</c:v>
                </c:pt>
                <c:pt idx="1039">
                  <c:v>-0.20736303084935898</c:v>
                </c:pt>
                <c:pt idx="1040">
                  <c:v>0.47732622195512819</c:v>
                </c:pt>
                <c:pt idx="1041">
                  <c:v>-1.5650040064102564E-2</c:v>
                </c:pt>
                <c:pt idx="1042">
                  <c:v>0.14085036057692307</c:v>
                </c:pt>
                <c:pt idx="1043">
                  <c:v>3.9125100160256408E-2</c:v>
                </c:pt>
                <c:pt idx="1044">
                  <c:v>-0.22692558092948717</c:v>
                </c:pt>
                <c:pt idx="1045">
                  <c:v>-6.2600160256410256E-2</c:v>
                </c:pt>
                <c:pt idx="1046">
                  <c:v>0.26996319110576922</c:v>
                </c:pt>
                <c:pt idx="1047">
                  <c:v>-0.17997546073717949</c:v>
                </c:pt>
                <c:pt idx="1048">
                  <c:v>-0.14085036057692307</c:v>
                </c:pt>
                <c:pt idx="1049">
                  <c:v>-0.16432542067307693</c:v>
                </c:pt>
                <c:pt idx="1050">
                  <c:v>-4.3037610176282048E-2</c:v>
                </c:pt>
                <c:pt idx="1051">
                  <c:v>-0.12520032051282051</c:v>
                </c:pt>
                <c:pt idx="1052">
                  <c:v>-0.16041291065705129</c:v>
                </c:pt>
                <c:pt idx="1053">
                  <c:v>-0.39907602163461536</c:v>
                </c:pt>
                <c:pt idx="1054">
                  <c:v>9.3900240384615391E-2</c:v>
                </c:pt>
                <c:pt idx="1055">
                  <c:v>-7.8250200320512817E-2</c:v>
                </c:pt>
                <c:pt idx="1056">
                  <c:v>1.1737530048076924E-2</c:v>
                </c:pt>
                <c:pt idx="1057">
                  <c:v>0.26213817107371795</c:v>
                </c:pt>
                <c:pt idx="1058">
                  <c:v>7.4337690304487183E-2</c:v>
                </c:pt>
                <c:pt idx="1059">
                  <c:v>-0.32473833133012819</c:v>
                </c:pt>
                <c:pt idx="1060">
                  <c:v>-0.14085036057692307</c:v>
                </c:pt>
                <c:pt idx="1061">
                  <c:v>-0.26605068108974361</c:v>
                </c:pt>
                <c:pt idx="1062">
                  <c:v>1.9562550080128204E-2</c:v>
                </c:pt>
                <c:pt idx="1063">
                  <c:v>-0.12128781049679487</c:v>
                </c:pt>
                <c:pt idx="1064">
                  <c:v>0.11737530048076923</c:v>
                </c:pt>
                <c:pt idx="1065">
                  <c:v>5.0862630208333336E-2</c:v>
                </c:pt>
                <c:pt idx="1066">
                  <c:v>-3.9125100160256408E-2</c:v>
                </c:pt>
                <c:pt idx="1067">
                  <c:v>-0.22692558092948717</c:v>
                </c:pt>
                <c:pt idx="1068">
                  <c:v>-0.32865084134615385</c:v>
                </c:pt>
                <c:pt idx="1069">
                  <c:v>0.20345052083333334</c:v>
                </c:pt>
                <c:pt idx="1070">
                  <c:v>-2.7387570112179488E-2</c:v>
                </c:pt>
                <c:pt idx="1071">
                  <c:v>1.9562550080128204E-2</c:v>
                </c:pt>
                <c:pt idx="1072">
                  <c:v>-3.9125100160256408E-2</c:v>
                </c:pt>
                <c:pt idx="1073">
                  <c:v>-6.6512670272435903E-2</c:v>
                </c:pt>
                <c:pt idx="1074">
                  <c:v>-0.24257562099358973</c:v>
                </c:pt>
                <c:pt idx="1075">
                  <c:v>-0.25431315104166669</c:v>
                </c:pt>
                <c:pt idx="1076">
                  <c:v>-7.0425180288461536E-2</c:v>
                </c:pt>
                <c:pt idx="1077">
                  <c:v>-0.25040064102564102</c:v>
                </c:pt>
                <c:pt idx="1078">
                  <c:v>-0.14085036057692307</c:v>
                </c:pt>
                <c:pt idx="1079">
                  <c:v>-0.26605068108974361</c:v>
                </c:pt>
                <c:pt idx="1080">
                  <c:v>-8.2162710336538464E-2</c:v>
                </c:pt>
                <c:pt idx="1081">
                  <c:v>1.9562550080128204E-2</c:v>
                </c:pt>
                <c:pt idx="1082">
                  <c:v>-8.2162710336538464E-2</c:v>
                </c:pt>
                <c:pt idx="1083">
                  <c:v>-0.152587890625</c:v>
                </c:pt>
                <c:pt idx="1084">
                  <c:v>-0.14085036057692307</c:v>
                </c:pt>
                <c:pt idx="1085">
                  <c:v>-4.6950120192307696E-2</c:v>
                </c:pt>
                <c:pt idx="1086">
                  <c:v>1.1737530048076924E-2</c:v>
                </c:pt>
                <c:pt idx="1087">
                  <c:v>-3.9125100160256408E-2</c:v>
                </c:pt>
                <c:pt idx="1088">
                  <c:v>-8.6075220352564097E-2</c:v>
                </c:pt>
                <c:pt idx="1089">
                  <c:v>-0.12911283052884615</c:v>
                </c:pt>
                <c:pt idx="1090">
                  <c:v>-8.2162710336538464E-2</c:v>
                </c:pt>
                <c:pt idx="1091">
                  <c:v>-4.3037610176282048E-2</c:v>
                </c:pt>
                <c:pt idx="1092">
                  <c:v>-3.912510016025641E-3</c:v>
                </c:pt>
                <c:pt idx="1093">
                  <c:v>-0.16432542067307693</c:v>
                </c:pt>
                <c:pt idx="1094">
                  <c:v>-3.912510016025641E-3</c:v>
                </c:pt>
                <c:pt idx="1095">
                  <c:v>-0.15650040064102563</c:v>
                </c:pt>
                <c:pt idx="1096">
                  <c:v>-0.18780048076923078</c:v>
                </c:pt>
                <c:pt idx="1097">
                  <c:v>-3.912510016025641E-3</c:v>
                </c:pt>
                <c:pt idx="1098">
                  <c:v>-0.10955028044871795</c:v>
                </c:pt>
                <c:pt idx="1099">
                  <c:v>-0.16823793068910256</c:v>
                </c:pt>
                <c:pt idx="1100">
                  <c:v>-1.5650040064102564E-2</c:v>
                </c:pt>
                <c:pt idx="1101">
                  <c:v>0</c:v>
                </c:pt>
                <c:pt idx="1102">
                  <c:v>-0.14476287059294871</c:v>
                </c:pt>
                <c:pt idx="1103">
                  <c:v>-0.17997546073717949</c:v>
                </c:pt>
                <c:pt idx="1104">
                  <c:v>-0.21518805088141027</c:v>
                </c:pt>
                <c:pt idx="1105">
                  <c:v>1.1737530048076924E-2</c:v>
                </c:pt>
                <c:pt idx="1106">
                  <c:v>0</c:v>
                </c:pt>
                <c:pt idx="1107">
                  <c:v>-8.9987730368589744E-2</c:v>
                </c:pt>
                <c:pt idx="1108">
                  <c:v>1.5650040064102564E-2</c:v>
                </c:pt>
                <c:pt idx="1109">
                  <c:v>-0.24648813100961539</c:v>
                </c:pt>
                <c:pt idx="1110">
                  <c:v>-0.19562550080128205</c:v>
                </c:pt>
                <c:pt idx="1111">
                  <c:v>-0.2191005608974359</c:v>
                </c:pt>
                <c:pt idx="1112">
                  <c:v>-0.25040064102564102</c:v>
                </c:pt>
                <c:pt idx="1113">
                  <c:v>-3.1300080128205128E-2</c:v>
                </c:pt>
                <c:pt idx="1114">
                  <c:v>-8.6075220352564097E-2</c:v>
                </c:pt>
                <c:pt idx="1115">
                  <c:v>-0.12911283052884615</c:v>
                </c:pt>
                <c:pt idx="1116">
                  <c:v>-0.20345052083333334</c:v>
                </c:pt>
                <c:pt idx="1117">
                  <c:v>1.1737530048076924E-2</c:v>
                </c:pt>
                <c:pt idx="1118">
                  <c:v>0.21127554086538461</c:v>
                </c:pt>
                <c:pt idx="1119">
                  <c:v>-7.0425180288461536E-2</c:v>
                </c:pt>
                <c:pt idx="1120">
                  <c:v>-0.29735076121794873</c:v>
                </c:pt>
                <c:pt idx="1121">
                  <c:v>-0.11737530048076923</c:v>
                </c:pt>
                <c:pt idx="1122">
                  <c:v>-1.1737530048076924E-2</c:v>
                </c:pt>
                <c:pt idx="1123">
                  <c:v>-0.14085036057692307</c:v>
                </c:pt>
                <c:pt idx="1124">
                  <c:v>-2.7387570112179488E-2</c:v>
                </c:pt>
                <c:pt idx="1125">
                  <c:v>-9.3900240384615391E-2</c:v>
                </c:pt>
                <c:pt idx="1126">
                  <c:v>-7.8250200320512817E-2</c:v>
                </c:pt>
                <c:pt idx="1127">
                  <c:v>-7.0425180288461536E-2</c:v>
                </c:pt>
                <c:pt idx="1128">
                  <c:v>-0.15650040064102563</c:v>
                </c:pt>
                <c:pt idx="1129">
                  <c:v>0.16823793068910256</c:v>
                </c:pt>
                <c:pt idx="1130">
                  <c:v>-0.10955028044871795</c:v>
                </c:pt>
                <c:pt idx="1131">
                  <c:v>-0.25431315104166669</c:v>
                </c:pt>
                <c:pt idx="1132">
                  <c:v>-5.8687650240384616E-2</c:v>
                </c:pt>
                <c:pt idx="1133">
                  <c:v>-7.8250200320512817E-2</c:v>
                </c:pt>
                <c:pt idx="1134">
                  <c:v>-8.9987730368589744E-2</c:v>
                </c:pt>
                <c:pt idx="1135">
                  <c:v>-0.17215044070512819</c:v>
                </c:pt>
                <c:pt idx="1136">
                  <c:v>-0.12128781049679487</c:v>
                </c:pt>
                <c:pt idx="1137">
                  <c:v>-0.30908829126602566</c:v>
                </c:pt>
                <c:pt idx="1138">
                  <c:v>-7.8250200320512817E-2</c:v>
                </c:pt>
                <c:pt idx="1139">
                  <c:v>-7.4337690304487183E-2</c:v>
                </c:pt>
                <c:pt idx="1140">
                  <c:v>0.19171299078525642</c:v>
                </c:pt>
                <c:pt idx="1141">
                  <c:v>-9.3900240384615391E-2</c:v>
                </c:pt>
                <c:pt idx="1142">
                  <c:v>-0.42646359174679488</c:v>
                </c:pt>
                <c:pt idx="1143">
                  <c:v>0.12520032051282051</c:v>
                </c:pt>
                <c:pt idx="1144">
                  <c:v>-0.30908829126602566</c:v>
                </c:pt>
                <c:pt idx="1145">
                  <c:v>0.17997546073717949</c:v>
                </c:pt>
                <c:pt idx="1146">
                  <c:v>1.5650040064102564E-2</c:v>
                </c:pt>
                <c:pt idx="1147">
                  <c:v>0.25822566105769229</c:v>
                </c:pt>
                <c:pt idx="1148">
                  <c:v>2.7387570112179488E-2</c:v>
                </c:pt>
                <c:pt idx="1149">
                  <c:v>-0.12128781049679487</c:v>
                </c:pt>
                <c:pt idx="1150">
                  <c:v>-0.152587890625</c:v>
                </c:pt>
                <c:pt idx="1151">
                  <c:v>0.25431315104166669</c:v>
                </c:pt>
                <c:pt idx="1152">
                  <c:v>-3.1300080128205128E-2</c:v>
                </c:pt>
                <c:pt idx="1153">
                  <c:v>3.1300080128205128E-2</c:v>
                </c:pt>
                <c:pt idx="1154">
                  <c:v>-7.825020032051282E-3</c:v>
                </c:pt>
                <c:pt idx="1155">
                  <c:v>-0.10172526041666667</c:v>
                </c:pt>
                <c:pt idx="1156">
                  <c:v>-0.14476287059294871</c:v>
                </c:pt>
                <c:pt idx="1157">
                  <c:v>-0.19953801081730768</c:v>
                </c:pt>
                <c:pt idx="1158">
                  <c:v>-0.35603841145833331</c:v>
                </c:pt>
                <c:pt idx="1159">
                  <c:v>-0.21127554086538461</c:v>
                </c:pt>
                <c:pt idx="1160">
                  <c:v>-0.12520032051282051</c:v>
                </c:pt>
                <c:pt idx="1161">
                  <c:v>-0.11737530048076923</c:v>
                </c:pt>
                <c:pt idx="1162">
                  <c:v>-0.32082582131410259</c:v>
                </c:pt>
                <c:pt idx="1163">
                  <c:v>-0.16432542067307693</c:v>
                </c:pt>
                <c:pt idx="1164">
                  <c:v>-0.11737530048076923</c:v>
                </c:pt>
                <c:pt idx="1165">
                  <c:v>-0.23475060096153846</c:v>
                </c:pt>
                <c:pt idx="1166">
                  <c:v>-7.825020032051282E-3</c:v>
                </c:pt>
                <c:pt idx="1167">
                  <c:v>-0.20345052083333334</c:v>
                </c:pt>
                <c:pt idx="1168">
                  <c:v>0</c:v>
                </c:pt>
                <c:pt idx="1169">
                  <c:v>-9.7812750400641024E-2</c:v>
                </c:pt>
                <c:pt idx="1170">
                  <c:v>-0.13302534054487181</c:v>
                </c:pt>
                <c:pt idx="1171">
                  <c:v>3.9125100160256408E-2</c:v>
                </c:pt>
                <c:pt idx="1172">
                  <c:v>-0.28170072115384615</c:v>
                </c:pt>
                <c:pt idx="1173">
                  <c:v>1.1737530048076924E-2</c:v>
                </c:pt>
                <c:pt idx="1174">
                  <c:v>-0.35995092147435898</c:v>
                </c:pt>
                <c:pt idx="1175">
                  <c:v>-0.14476287059294871</c:v>
                </c:pt>
                <c:pt idx="1176">
                  <c:v>-0.30126327123397434</c:v>
                </c:pt>
                <c:pt idx="1177">
                  <c:v>-5.4775140224358976E-2</c:v>
                </c:pt>
                <c:pt idx="1178">
                  <c:v>-0.33256335136217946</c:v>
                </c:pt>
                <c:pt idx="1179">
                  <c:v>-8.2162710336538464E-2</c:v>
                </c:pt>
                <c:pt idx="1180">
                  <c:v>-0.11346279046474358</c:v>
                </c:pt>
                <c:pt idx="1181">
                  <c:v>2.7387570112179488E-2</c:v>
                </c:pt>
                <c:pt idx="1182">
                  <c:v>-0.12128781049679487</c:v>
                </c:pt>
                <c:pt idx="1183">
                  <c:v>-0.19171299078525642</c:v>
                </c:pt>
                <c:pt idx="1184">
                  <c:v>-2.3475060096153848E-2</c:v>
                </c:pt>
                <c:pt idx="1185">
                  <c:v>7.0425180288461536E-2</c:v>
                </c:pt>
                <c:pt idx="1186">
                  <c:v>-0.28561323116987181</c:v>
                </c:pt>
                <c:pt idx="1187">
                  <c:v>-0.23475060096153846</c:v>
                </c:pt>
                <c:pt idx="1188">
                  <c:v>4.3037610176282048E-2</c:v>
                </c:pt>
                <c:pt idx="1189">
                  <c:v>-0.14476287059294871</c:v>
                </c:pt>
                <c:pt idx="1190">
                  <c:v>0.14867538060897437</c:v>
                </c:pt>
                <c:pt idx="1191">
                  <c:v>-4.6950120192307696E-2</c:v>
                </c:pt>
                <c:pt idx="1192">
                  <c:v>-7.8250200320512817E-2</c:v>
                </c:pt>
                <c:pt idx="1193">
                  <c:v>-5.0862630208333336E-2</c:v>
                </c:pt>
                <c:pt idx="1194">
                  <c:v>7.825020032051282E-3</c:v>
                </c:pt>
                <c:pt idx="1195">
                  <c:v>0.15650040064102563</c:v>
                </c:pt>
                <c:pt idx="1196">
                  <c:v>-5.8687650240384616E-2</c:v>
                </c:pt>
                <c:pt idx="1197">
                  <c:v>-5.4775140224358976E-2</c:v>
                </c:pt>
                <c:pt idx="1198">
                  <c:v>-8.6075220352564097E-2</c:v>
                </c:pt>
                <c:pt idx="1199">
                  <c:v>7.825020032051282E-3</c:v>
                </c:pt>
                <c:pt idx="1200">
                  <c:v>-2.7387570112179488E-2</c:v>
                </c:pt>
                <c:pt idx="1201">
                  <c:v>-6.2600160256410256E-2</c:v>
                </c:pt>
                <c:pt idx="1202">
                  <c:v>5.0862630208333336E-2</c:v>
                </c:pt>
                <c:pt idx="1203">
                  <c:v>8.2162710336538464E-2</c:v>
                </c:pt>
                <c:pt idx="1204">
                  <c:v>-3.1300080128205128E-2</c:v>
                </c:pt>
                <c:pt idx="1205">
                  <c:v>0.10955028044871795</c:v>
                </c:pt>
                <c:pt idx="1206">
                  <c:v>1.5650040064102564E-2</c:v>
                </c:pt>
                <c:pt idx="1207">
                  <c:v>-2.3475060096153848E-2</c:v>
                </c:pt>
                <c:pt idx="1208">
                  <c:v>-0.16823793068910256</c:v>
                </c:pt>
                <c:pt idx="1209">
                  <c:v>-7.825020032051282E-3</c:v>
                </c:pt>
                <c:pt idx="1210">
                  <c:v>8.9987730368589744E-2</c:v>
                </c:pt>
                <c:pt idx="1211">
                  <c:v>-0.11737530048076923</c:v>
                </c:pt>
                <c:pt idx="1212">
                  <c:v>-0.2191005608974359</c:v>
                </c:pt>
                <c:pt idx="1213">
                  <c:v>0</c:v>
                </c:pt>
                <c:pt idx="1214">
                  <c:v>-0.12911283052884615</c:v>
                </c:pt>
                <c:pt idx="1215">
                  <c:v>-5.4775140224358976E-2</c:v>
                </c:pt>
                <c:pt idx="1216">
                  <c:v>-0.35995092147435898</c:v>
                </c:pt>
                <c:pt idx="1217">
                  <c:v>-3.912510016025641E-3</c:v>
                </c:pt>
                <c:pt idx="1218">
                  <c:v>-6.6512670272435903E-2</c:v>
                </c:pt>
                <c:pt idx="1219">
                  <c:v>-0.20345052083333334</c:v>
                </c:pt>
                <c:pt idx="1220">
                  <c:v>5.4775140224358976E-2</c:v>
                </c:pt>
                <c:pt idx="1221">
                  <c:v>2.3475060096153848E-2</c:v>
                </c:pt>
                <c:pt idx="1222">
                  <c:v>-0.26996319110576922</c:v>
                </c:pt>
                <c:pt idx="1223">
                  <c:v>-0.11737530048076923</c:v>
                </c:pt>
                <c:pt idx="1224">
                  <c:v>-2.3475060096153848E-2</c:v>
                </c:pt>
                <c:pt idx="1225">
                  <c:v>-2.7387570112179488E-2</c:v>
                </c:pt>
                <c:pt idx="1226">
                  <c:v>0.152587890625</c:v>
                </c:pt>
                <c:pt idx="1227">
                  <c:v>5.4775140224358976E-2</c:v>
                </c:pt>
                <c:pt idx="1228">
                  <c:v>-0.21127554086538461</c:v>
                </c:pt>
                <c:pt idx="1229">
                  <c:v>-0.17997546073717949</c:v>
                </c:pt>
                <c:pt idx="1230">
                  <c:v>7.0425180288461536E-2</c:v>
                </c:pt>
                <c:pt idx="1231">
                  <c:v>8.9987730368589744E-2</c:v>
                </c:pt>
                <c:pt idx="1232">
                  <c:v>-0.11346279046474358</c:v>
                </c:pt>
                <c:pt idx="1233">
                  <c:v>4.6950120192307696E-2</c:v>
                </c:pt>
                <c:pt idx="1234">
                  <c:v>6.6512670272435903E-2</c:v>
                </c:pt>
                <c:pt idx="1235">
                  <c:v>8.6075220352564097E-2</c:v>
                </c:pt>
                <c:pt idx="1236">
                  <c:v>-0.36386343149038464</c:v>
                </c:pt>
                <c:pt idx="1237">
                  <c:v>7.825020032051282E-3</c:v>
                </c:pt>
                <c:pt idx="1238">
                  <c:v>-0.13302534054487181</c:v>
                </c:pt>
                <c:pt idx="1239">
                  <c:v>-5.0862630208333336E-2</c:v>
                </c:pt>
                <c:pt idx="1240">
                  <c:v>-0.23083809094551283</c:v>
                </c:pt>
                <c:pt idx="1241">
                  <c:v>-3.912510016025641E-3</c:v>
                </c:pt>
                <c:pt idx="1242">
                  <c:v>3.912510016025641E-3</c:v>
                </c:pt>
                <c:pt idx="1243">
                  <c:v>-0.2191005608974359</c:v>
                </c:pt>
                <c:pt idx="1244">
                  <c:v>-0.13302534054487181</c:v>
                </c:pt>
                <c:pt idx="1245">
                  <c:v>-0.25822566105769229</c:v>
                </c:pt>
                <c:pt idx="1246">
                  <c:v>-0.32473833133012819</c:v>
                </c:pt>
                <c:pt idx="1247">
                  <c:v>-3.5212590144230768E-2</c:v>
                </c:pt>
                <c:pt idx="1248">
                  <c:v>-0.12128781049679487</c:v>
                </c:pt>
                <c:pt idx="1249">
                  <c:v>-0.22692558092948717</c:v>
                </c:pt>
                <c:pt idx="1250">
                  <c:v>-9.7812750400641024E-2</c:v>
                </c:pt>
                <c:pt idx="1251">
                  <c:v>1.5650040064102564E-2</c:v>
                </c:pt>
                <c:pt idx="1252">
                  <c:v>-0.14867538060897437</c:v>
                </c:pt>
                <c:pt idx="1253">
                  <c:v>8.9987730368589744E-2</c:v>
                </c:pt>
                <c:pt idx="1254">
                  <c:v>3.912510016025641E-3</c:v>
                </c:pt>
                <c:pt idx="1255">
                  <c:v>2.3475060096153848E-2</c:v>
                </c:pt>
                <c:pt idx="1256">
                  <c:v>3.9125100160256408E-2</c:v>
                </c:pt>
                <c:pt idx="1257">
                  <c:v>-0.12911283052884615</c:v>
                </c:pt>
                <c:pt idx="1258">
                  <c:v>-9.7812750400641024E-2</c:v>
                </c:pt>
                <c:pt idx="1259">
                  <c:v>1.5650040064102564E-2</c:v>
                </c:pt>
                <c:pt idx="1260">
                  <c:v>-2.3475060096153848E-2</c:v>
                </c:pt>
                <c:pt idx="1261">
                  <c:v>-1.9562550080128204E-2</c:v>
                </c:pt>
                <c:pt idx="1262">
                  <c:v>1.1737530048076924E-2</c:v>
                </c:pt>
                <c:pt idx="1263">
                  <c:v>7.825020032051282E-3</c:v>
                </c:pt>
                <c:pt idx="1264">
                  <c:v>-0.20345052083333334</c:v>
                </c:pt>
                <c:pt idx="1265">
                  <c:v>-8.6075220352564097E-2</c:v>
                </c:pt>
                <c:pt idx="1266">
                  <c:v>-1.1737530048076924E-2</c:v>
                </c:pt>
                <c:pt idx="1267">
                  <c:v>-7.0425180288461536E-2</c:v>
                </c:pt>
                <c:pt idx="1268">
                  <c:v>-0.19562550080128205</c:v>
                </c:pt>
                <c:pt idx="1269">
                  <c:v>-0.24648813100961539</c:v>
                </c:pt>
                <c:pt idx="1270">
                  <c:v>0.18388797075320512</c:v>
                </c:pt>
                <c:pt idx="1271">
                  <c:v>-0.152587890625</c:v>
                </c:pt>
                <c:pt idx="1272">
                  <c:v>-0.12911283052884615</c:v>
                </c:pt>
                <c:pt idx="1273">
                  <c:v>-7.8250200320512817E-2</c:v>
                </c:pt>
                <c:pt idx="1274">
                  <c:v>-0.14476287059294871</c:v>
                </c:pt>
                <c:pt idx="1275">
                  <c:v>0.14476287059294871</c:v>
                </c:pt>
                <c:pt idx="1276">
                  <c:v>7.825020032051282E-3</c:v>
                </c:pt>
                <c:pt idx="1277">
                  <c:v>1.1737530048076924E-2</c:v>
                </c:pt>
                <c:pt idx="1278">
                  <c:v>1.9562550080128204E-2</c:v>
                </c:pt>
                <c:pt idx="1279">
                  <c:v>0</c:v>
                </c:pt>
                <c:pt idx="1280">
                  <c:v>3.9125100160256408E-2</c:v>
                </c:pt>
                <c:pt idx="1281">
                  <c:v>-9.3900240384615391E-2</c:v>
                </c:pt>
                <c:pt idx="1282">
                  <c:v>1.9562550080128204E-2</c:v>
                </c:pt>
                <c:pt idx="1283">
                  <c:v>3.912510016025641E-3</c:v>
                </c:pt>
                <c:pt idx="1284">
                  <c:v>-3.9125100160256408E-2</c:v>
                </c:pt>
                <c:pt idx="1285">
                  <c:v>-3.1300080128205128E-2</c:v>
                </c:pt>
                <c:pt idx="1286">
                  <c:v>-0.1056377704326923</c:v>
                </c:pt>
                <c:pt idx="1287">
                  <c:v>3.1300080128205128E-2</c:v>
                </c:pt>
                <c:pt idx="1288">
                  <c:v>6.6512670272435903E-2</c:v>
                </c:pt>
                <c:pt idx="1289">
                  <c:v>-3.912510016025641E-3</c:v>
                </c:pt>
                <c:pt idx="1290">
                  <c:v>-0.2386631109775641</c:v>
                </c:pt>
                <c:pt idx="1291">
                  <c:v>7.0425180288461536E-2</c:v>
                </c:pt>
                <c:pt idx="1292">
                  <c:v>-4.6950120192307696E-2</c:v>
                </c:pt>
                <c:pt idx="1293">
                  <c:v>9.3900240384615391E-2</c:v>
                </c:pt>
                <c:pt idx="1294">
                  <c:v>-0.24257562099358973</c:v>
                </c:pt>
                <c:pt idx="1295">
                  <c:v>2.7387570112179488E-2</c:v>
                </c:pt>
                <c:pt idx="1296">
                  <c:v>0.25040064102564102</c:v>
                </c:pt>
                <c:pt idx="1297">
                  <c:v>-0.11737530048076923</c:v>
                </c:pt>
                <c:pt idx="1298">
                  <c:v>6.6512670272435903E-2</c:v>
                </c:pt>
                <c:pt idx="1299">
                  <c:v>0</c:v>
                </c:pt>
                <c:pt idx="1300">
                  <c:v>-0.152587890625</c:v>
                </c:pt>
                <c:pt idx="1301">
                  <c:v>-5.4775140224358976E-2</c:v>
                </c:pt>
                <c:pt idx="1302">
                  <c:v>-0.14476287059294871</c:v>
                </c:pt>
                <c:pt idx="1303">
                  <c:v>-0.10955028044871795</c:v>
                </c:pt>
                <c:pt idx="1304">
                  <c:v>-6.6512670272435903E-2</c:v>
                </c:pt>
                <c:pt idx="1305">
                  <c:v>7.825020032051282E-3</c:v>
                </c:pt>
                <c:pt idx="1306">
                  <c:v>-9.7812750400641024E-2</c:v>
                </c:pt>
                <c:pt idx="1307">
                  <c:v>-0.10955028044871795</c:v>
                </c:pt>
                <c:pt idx="1308">
                  <c:v>4.6950120192307696E-2</c:v>
                </c:pt>
                <c:pt idx="1309">
                  <c:v>-6.2600160256410256E-2</c:v>
                </c:pt>
                <c:pt idx="1310">
                  <c:v>-0.24257562099358973</c:v>
                </c:pt>
                <c:pt idx="1311">
                  <c:v>-6.6512670272435903E-2</c:v>
                </c:pt>
                <c:pt idx="1312">
                  <c:v>-2.7387570112179488E-2</c:v>
                </c:pt>
                <c:pt idx="1313">
                  <c:v>-3.5212590144230768E-2</c:v>
                </c:pt>
                <c:pt idx="1314">
                  <c:v>-1.5650040064102564E-2</c:v>
                </c:pt>
                <c:pt idx="1315">
                  <c:v>0.13302534054487181</c:v>
                </c:pt>
                <c:pt idx="1316">
                  <c:v>0.14476287059294871</c:v>
                </c:pt>
                <c:pt idx="1317">
                  <c:v>-3.912510016025641E-3</c:v>
                </c:pt>
                <c:pt idx="1318">
                  <c:v>-0.14867538060897437</c:v>
                </c:pt>
                <c:pt idx="1319">
                  <c:v>-0.14476287059294871</c:v>
                </c:pt>
                <c:pt idx="1320">
                  <c:v>-8.9987730368589744E-2</c:v>
                </c:pt>
                <c:pt idx="1321">
                  <c:v>-0.11737530048076923</c:v>
                </c:pt>
                <c:pt idx="1322">
                  <c:v>-0.18780048076923078</c:v>
                </c:pt>
                <c:pt idx="1323">
                  <c:v>-0.23083809094551283</c:v>
                </c:pt>
                <c:pt idx="1324">
                  <c:v>-0.32865084134615385</c:v>
                </c:pt>
                <c:pt idx="1325">
                  <c:v>0.22692558092948717</c:v>
                </c:pt>
                <c:pt idx="1326">
                  <c:v>-4.3037610176282048E-2</c:v>
                </c:pt>
                <c:pt idx="1327">
                  <c:v>-0.19562550080128205</c:v>
                </c:pt>
                <c:pt idx="1328">
                  <c:v>-5.8687650240384616E-2</c:v>
                </c:pt>
                <c:pt idx="1329">
                  <c:v>-0.12520032051282051</c:v>
                </c:pt>
                <c:pt idx="1330">
                  <c:v>-0.16432542067307693</c:v>
                </c:pt>
                <c:pt idx="1331">
                  <c:v>-7.8250200320512817E-2</c:v>
                </c:pt>
                <c:pt idx="1332">
                  <c:v>5.0862630208333336E-2</c:v>
                </c:pt>
                <c:pt idx="1333">
                  <c:v>-0.12128781049679487</c:v>
                </c:pt>
                <c:pt idx="1334">
                  <c:v>-9.7812750400641024E-2</c:v>
                </c:pt>
                <c:pt idx="1335">
                  <c:v>-5.4775140224358976E-2</c:v>
                </c:pt>
                <c:pt idx="1336">
                  <c:v>-0.29343825120192307</c:v>
                </c:pt>
                <c:pt idx="1337">
                  <c:v>-0.12520032051282051</c:v>
                </c:pt>
                <c:pt idx="1338">
                  <c:v>0</c:v>
                </c:pt>
                <c:pt idx="1339">
                  <c:v>-0.20736303084935898</c:v>
                </c:pt>
                <c:pt idx="1340">
                  <c:v>0.11346279046474358</c:v>
                </c:pt>
                <c:pt idx="1341">
                  <c:v>-0.13302534054487181</c:v>
                </c:pt>
                <c:pt idx="1342">
                  <c:v>-7.8250200320512817E-2</c:v>
                </c:pt>
                <c:pt idx="1343">
                  <c:v>-0.18388797075320512</c:v>
                </c:pt>
                <c:pt idx="1344">
                  <c:v>-7.0425180288461536E-2</c:v>
                </c:pt>
                <c:pt idx="1345">
                  <c:v>6.6512670272435903E-2</c:v>
                </c:pt>
                <c:pt idx="1346">
                  <c:v>-0.16823793068910256</c:v>
                </c:pt>
                <c:pt idx="1347">
                  <c:v>-7.8250200320512817E-2</c:v>
                </c:pt>
                <c:pt idx="1348">
                  <c:v>-0.40690104166666669</c:v>
                </c:pt>
                <c:pt idx="1349">
                  <c:v>-0.10172526041666667</c:v>
                </c:pt>
                <c:pt idx="1350">
                  <c:v>-0.11737530048076923</c:v>
                </c:pt>
                <c:pt idx="1351">
                  <c:v>-8.9987730368589744E-2</c:v>
                </c:pt>
                <c:pt idx="1352">
                  <c:v>-0.17997546073717949</c:v>
                </c:pt>
                <c:pt idx="1353">
                  <c:v>-0.31300080128205127</c:v>
                </c:pt>
                <c:pt idx="1354">
                  <c:v>-0.30126327123397434</c:v>
                </c:pt>
                <c:pt idx="1355">
                  <c:v>-0.12128781049679487</c:v>
                </c:pt>
                <c:pt idx="1356">
                  <c:v>-2.7387570112179488E-2</c:v>
                </c:pt>
                <c:pt idx="1357">
                  <c:v>-0.16041291065705129</c:v>
                </c:pt>
                <c:pt idx="1358">
                  <c:v>-0.24257562099358973</c:v>
                </c:pt>
                <c:pt idx="1359">
                  <c:v>-0.10955028044871795</c:v>
                </c:pt>
                <c:pt idx="1360">
                  <c:v>1.9562550080128204E-2</c:v>
                </c:pt>
                <c:pt idx="1361">
                  <c:v>-0.19562550080128205</c:v>
                </c:pt>
                <c:pt idx="1362">
                  <c:v>-0.14476287059294871</c:v>
                </c:pt>
                <c:pt idx="1363">
                  <c:v>-0.20736303084935898</c:v>
                </c:pt>
                <c:pt idx="1364">
                  <c:v>-0.12128781049679487</c:v>
                </c:pt>
                <c:pt idx="1365">
                  <c:v>-0.39516351161858976</c:v>
                </c:pt>
                <c:pt idx="1366">
                  <c:v>-0.10955028044871795</c:v>
                </c:pt>
                <c:pt idx="1367">
                  <c:v>-8.6075220352564097E-2</c:v>
                </c:pt>
                <c:pt idx="1368">
                  <c:v>-5.8687650240384616E-2</c:v>
                </c:pt>
                <c:pt idx="1369">
                  <c:v>8.2162710336538464E-2</c:v>
                </c:pt>
                <c:pt idx="1370">
                  <c:v>3.9125100160256408E-2</c:v>
                </c:pt>
                <c:pt idx="1371">
                  <c:v>-0.25822566105769229</c:v>
                </c:pt>
                <c:pt idx="1372">
                  <c:v>-7.4337690304487183E-2</c:v>
                </c:pt>
                <c:pt idx="1373">
                  <c:v>-0.16041291065705129</c:v>
                </c:pt>
                <c:pt idx="1374">
                  <c:v>-0.40690104166666669</c:v>
                </c:pt>
                <c:pt idx="1375">
                  <c:v>-0.14867538060897437</c:v>
                </c:pt>
                <c:pt idx="1376">
                  <c:v>0.16823793068910256</c:v>
                </c:pt>
                <c:pt idx="1377">
                  <c:v>-8.2162710336538464E-2</c:v>
                </c:pt>
                <c:pt idx="1378">
                  <c:v>0.16432542067307693</c:v>
                </c:pt>
                <c:pt idx="1379">
                  <c:v>-5.4775140224358976E-2</c:v>
                </c:pt>
                <c:pt idx="1380">
                  <c:v>1.9562550080128204E-2</c:v>
                </c:pt>
                <c:pt idx="1381">
                  <c:v>-4.3037610176282048E-2</c:v>
                </c:pt>
                <c:pt idx="1382">
                  <c:v>8.2162710336538464E-2</c:v>
                </c:pt>
                <c:pt idx="1383">
                  <c:v>-0.25822566105769229</c:v>
                </c:pt>
                <c:pt idx="1384">
                  <c:v>8.2162710336538464E-2</c:v>
                </c:pt>
                <c:pt idx="1385">
                  <c:v>-0.14867538060897437</c:v>
                </c:pt>
                <c:pt idx="1386">
                  <c:v>-0.13302534054487181</c:v>
                </c:pt>
                <c:pt idx="1387">
                  <c:v>-0.13693785056089744</c:v>
                </c:pt>
                <c:pt idx="1388">
                  <c:v>0.12520032051282051</c:v>
                </c:pt>
                <c:pt idx="1389">
                  <c:v>0</c:v>
                </c:pt>
                <c:pt idx="1390">
                  <c:v>-5.0862630208333336E-2</c:v>
                </c:pt>
                <c:pt idx="1391">
                  <c:v>-0.10955028044871795</c:v>
                </c:pt>
                <c:pt idx="1392">
                  <c:v>-8.6075220352564097E-2</c:v>
                </c:pt>
                <c:pt idx="1393">
                  <c:v>0.18780048076923078</c:v>
                </c:pt>
                <c:pt idx="1394">
                  <c:v>-0.22301307091346154</c:v>
                </c:pt>
                <c:pt idx="1395">
                  <c:v>-0.41081355168269229</c:v>
                </c:pt>
                <c:pt idx="1396">
                  <c:v>-0.35603841145833331</c:v>
                </c:pt>
                <c:pt idx="1397">
                  <c:v>-0.21127554086538461</c:v>
                </c:pt>
                <c:pt idx="1398">
                  <c:v>-0.25822566105769229</c:v>
                </c:pt>
                <c:pt idx="1399">
                  <c:v>0.15650040064102563</c:v>
                </c:pt>
                <c:pt idx="1400">
                  <c:v>-6.2600160256410256E-2</c:v>
                </c:pt>
                <c:pt idx="1401">
                  <c:v>-0.26996319110576922</c:v>
                </c:pt>
                <c:pt idx="1402">
                  <c:v>-0.25822566105769229</c:v>
                </c:pt>
                <c:pt idx="1403">
                  <c:v>0.22692558092948717</c:v>
                </c:pt>
                <c:pt idx="1404">
                  <c:v>-0.11737530048076923</c:v>
                </c:pt>
                <c:pt idx="1405">
                  <c:v>-0.1056377704326923</c:v>
                </c:pt>
                <c:pt idx="1406">
                  <c:v>1.5650040064102564E-2</c:v>
                </c:pt>
                <c:pt idx="1407">
                  <c:v>-0.1056377704326923</c:v>
                </c:pt>
                <c:pt idx="1408">
                  <c:v>5.4775140224358976E-2</c:v>
                </c:pt>
                <c:pt idx="1409">
                  <c:v>-0.21518805088141027</c:v>
                </c:pt>
                <c:pt idx="1410">
                  <c:v>-5.8687650240384616E-2</c:v>
                </c:pt>
                <c:pt idx="1411">
                  <c:v>-5.8687650240384616E-2</c:v>
                </c:pt>
                <c:pt idx="1412">
                  <c:v>-0.17606295072115385</c:v>
                </c:pt>
                <c:pt idx="1413">
                  <c:v>-3.5212590144230768E-2</c:v>
                </c:pt>
                <c:pt idx="1414">
                  <c:v>0.12911283052884615</c:v>
                </c:pt>
                <c:pt idx="1415">
                  <c:v>-0.16041291065705129</c:v>
                </c:pt>
                <c:pt idx="1416">
                  <c:v>-9.3900240384615391E-2</c:v>
                </c:pt>
                <c:pt idx="1417">
                  <c:v>-0.23475060096153846</c:v>
                </c:pt>
                <c:pt idx="1418">
                  <c:v>-6.2600160256410256E-2</c:v>
                </c:pt>
                <c:pt idx="1419">
                  <c:v>-0.26996319110576922</c:v>
                </c:pt>
                <c:pt idx="1420">
                  <c:v>8.2162710336538464E-2</c:v>
                </c:pt>
                <c:pt idx="1421">
                  <c:v>-7.0425180288461536E-2</c:v>
                </c:pt>
                <c:pt idx="1422">
                  <c:v>-0.20736303084935898</c:v>
                </c:pt>
                <c:pt idx="1423">
                  <c:v>-9.7812750400641024E-2</c:v>
                </c:pt>
                <c:pt idx="1424">
                  <c:v>-0.29735076121794873</c:v>
                </c:pt>
                <c:pt idx="1425">
                  <c:v>-4.6950120192307696E-2</c:v>
                </c:pt>
                <c:pt idx="1426">
                  <c:v>-8.9987730368589744E-2</c:v>
                </c:pt>
                <c:pt idx="1427">
                  <c:v>-0.36386343149038464</c:v>
                </c:pt>
                <c:pt idx="1428">
                  <c:v>-0.24257562099358973</c:v>
                </c:pt>
                <c:pt idx="1429">
                  <c:v>9.3900240384615391E-2</c:v>
                </c:pt>
                <c:pt idx="1430">
                  <c:v>5.4775140224358976E-2</c:v>
                </c:pt>
                <c:pt idx="1431">
                  <c:v>0.16432542067307693</c:v>
                </c:pt>
                <c:pt idx="1432">
                  <c:v>-0.19171299078525642</c:v>
                </c:pt>
                <c:pt idx="1433">
                  <c:v>0.12520032051282051</c:v>
                </c:pt>
                <c:pt idx="1434">
                  <c:v>0.23083809094551283</c:v>
                </c:pt>
                <c:pt idx="1435">
                  <c:v>0.13302534054487181</c:v>
                </c:pt>
                <c:pt idx="1436">
                  <c:v>0.14476287059294871</c:v>
                </c:pt>
                <c:pt idx="1437">
                  <c:v>3.912510016025641E-3</c:v>
                </c:pt>
                <c:pt idx="1438">
                  <c:v>-5.0862630208333336E-2</c:v>
                </c:pt>
                <c:pt idx="1439">
                  <c:v>-0.1056377704326923</c:v>
                </c:pt>
                <c:pt idx="1440">
                  <c:v>3.912510016025641E-3</c:v>
                </c:pt>
                <c:pt idx="1441">
                  <c:v>0.18780048076923078</c:v>
                </c:pt>
                <c:pt idx="1442">
                  <c:v>4.6950120192307696E-2</c:v>
                </c:pt>
                <c:pt idx="1443">
                  <c:v>3.9125100160256408E-2</c:v>
                </c:pt>
                <c:pt idx="1444">
                  <c:v>0.152587890625</c:v>
                </c:pt>
                <c:pt idx="1445">
                  <c:v>0</c:v>
                </c:pt>
                <c:pt idx="1446">
                  <c:v>-0.25822566105769229</c:v>
                </c:pt>
                <c:pt idx="1447">
                  <c:v>-0.14085036057692307</c:v>
                </c:pt>
                <c:pt idx="1448">
                  <c:v>-0.32082582131410259</c:v>
                </c:pt>
                <c:pt idx="1449">
                  <c:v>-0.34038837139423078</c:v>
                </c:pt>
                <c:pt idx="1450">
                  <c:v>-7.4337690304487183E-2</c:v>
                </c:pt>
                <c:pt idx="1451">
                  <c:v>0</c:v>
                </c:pt>
                <c:pt idx="1452">
                  <c:v>3.1300080128205128E-2</c:v>
                </c:pt>
                <c:pt idx="1453">
                  <c:v>3.9125100160256408E-2</c:v>
                </c:pt>
                <c:pt idx="1454">
                  <c:v>-5.0862630208333336E-2</c:v>
                </c:pt>
                <c:pt idx="1455">
                  <c:v>0.11737530048076923</c:v>
                </c:pt>
                <c:pt idx="1456">
                  <c:v>7.8250200320512817E-2</c:v>
                </c:pt>
                <c:pt idx="1457">
                  <c:v>-2.3475060096153848E-2</c:v>
                </c:pt>
                <c:pt idx="1458">
                  <c:v>-7.0425180288461536E-2</c:v>
                </c:pt>
                <c:pt idx="1459">
                  <c:v>-0.12520032051282051</c:v>
                </c:pt>
                <c:pt idx="1460">
                  <c:v>-1.5650040064102564E-2</c:v>
                </c:pt>
                <c:pt idx="1461">
                  <c:v>-3.9125100160256408E-2</c:v>
                </c:pt>
                <c:pt idx="1462">
                  <c:v>-0.27387570112179488</c:v>
                </c:pt>
                <c:pt idx="1463">
                  <c:v>-0.19953801081730768</c:v>
                </c:pt>
                <c:pt idx="1464">
                  <c:v>-1.1737530048076924E-2</c:v>
                </c:pt>
                <c:pt idx="1465">
                  <c:v>1.1737530048076924E-2</c:v>
                </c:pt>
                <c:pt idx="1466">
                  <c:v>-0.12520032051282051</c:v>
                </c:pt>
                <c:pt idx="1467">
                  <c:v>3.9125100160256408E-2</c:v>
                </c:pt>
                <c:pt idx="1468">
                  <c:v>4.6950120192307696E-2</c:v>
                </c:pt>
                <c:pt idx="1469">
                  <c:v>0.21127554086538461</c:v>
                </c:pt>
                <c:pt idx="1470">
                  <c:v>-1.5650040064102564E-2</c:v>
                </c:pt>
                <c:pt idx="1471">
                  <c:v>-0.24257562099358973</c:v>
                </c:pt>
                <c:pt idx="1472">
                  <c:v>7.825020032051282E-3</c:v>
                </c:pt>
                <c:pt idx="1473">
                  <c:v>-3.9125100160256408E-2</c:v>
                </c:pt>
                <c:pt idx="1474">
                  <c:v>-0.21518805088141027</c:v>
                </c:pt>
                <c:pt idx="1475">
                  <c:v>-0.27387570112179488</c:v>
                </c:pt>
                <c:pt idx="1476">
                  <c:v>-0.14085036057692307</c:v>
                </c:pt>
                <c:pt idx="1477">
                  <c:v>-0.24648813100961539</c:v>
                </c:pt>
                <c:pt idx="1478">
                  <c:v>-0.18780048076923078</c:v>
                </c:pt>
                <c:pt idx="1479">
                  <c:v>-0.23083809094551283</c:v>
                </c:pt>
                <c:pt idx="1480">
                  <c:v>-7.4337690304487183E-2</c:v>
                </c:pt>
                <c:pt idx="1481">
                  <c:v>-3.912510016025641E-3</c:v>
                </c:pt>
                <c:pt idx="1482">
                  <c:v>-0.16432542067307693</c:v>
                </c:pt>
                <c:pt idx="1483">
                  <c:v>-0.13302534054487181</c:v>
                </c:pt>
                <c:pt idx="1484">
                  <c:v>-0.16041291065705129</c:v>
                </c:pt>
                <c:pt idx="1485">
                  <c:v>4.6950120192307696E-2</c:v>
                </c:pt>
                <c:pt idx="1486">
                  <c:v>-3.1300080128205128E-2</c:v>
                </c:pt>
                <c:pt idx="1487">
                  <c:v>-3.5212590144230768E-2</c:v>
                </c:pt>
                <c:pt idx="1488">
                  <c:v>-0.20345052083333334</c:v>
                </c:pt>
                <c:pt idx="1489">
                  <c:v>-0.11346279046474358</c:v>
                </c:pt>
                <c:pt idx="1490">
                  <c:v>0.14476287059294871</c:v>
                </c:pt>
                <c:pt idx="1491">
                  <c:v>-0.19562550080128205</c:v>
                </c:pt>
                <c:pt idx="1492">
                  <c:v>-0.18780048076923078</c:v>
                </c:pt>
                <c:pt idx="1493">
                  <c:v>-0.18780048076923078</c:v>
                </c:pt>
                <c:pt idx="1494">
                  <c:v>-2.7387570112179488E-2</c:v>
                </c:pt>
                <c:pt idx="1495">
                  <c:v>0.14476287059294871</c:v>
                </c:pt>
                <c:pt idx="1496">
                  <c:v>0.14867538060897437</c:v>
                </c:pt>
                <c:pt idx="1497">
                  <c:v>0.14476287059294871</c:v>
                </c:pt>
                <c:pt idx="1498">
                  <c:v>8.9987730368589744E-2</c:v>
                </c:pt>
                <c:pt idx="1499">
                  <c:v>-3.5212590144230768E-2</c:v>
                </c:pt>
                <c:pt idx="1500">
                  <c:v>-0.17606295072115385</c:v>
                </c:pt>
                <c:pt idx="1501">
                  <c:v>-0.13693785056089744</c:v>
                </c:pt>
                <c:pt idx="1502">
                  <c:v>-0.25431315104166669</c:v>
                </c:pt>
                <c:pt idx="1503">
                  <c:v>3.1300080128205128E-2</c:v>
                </c:pt>
                <c:pt idx="1504">
                  <c:v>5.8687650240384616E-2</c:v>
                </c:pt>
                <c:pt idx="1505">
                  <c:v>0.2191005608974359</c:v>
                </c:pt>
                <c:pt idx="1506">
                  <c:v>-5.8687650240384616E-2</c:v>
                </c:pt>
                <c:pt idx="1507">
                  <c:v>-3.912510016025641E-3</c:v>
                </c:pt>
                <c:pt idx="1508">
                  <c:v>-9.3900240384615391E-2</c:v>
                </c:pt>
                <c:pt idx="1509">
                  <c:v>-3.912510016025641E-3</c:v>
                </c:pt>
                <c:pt idx="1510">
                  <c:v>0.18780048076923078</c:v>
                </c:pt>
                <c:pt idx="1511">
                  <c:v>-0.11346279046474358</c:v>
                </c:pt>
                <c:pt idx="1512">
                  <c:v>-5.4775140224358976E-2</c:v>
                </c:pt>
                <c:pt idx="1513">
                  <c:v>5.4775140224358976E-2</c:v>
                </c:pt>
                <c:pt idx="1514">
                  <c:v>-7.825020032051282E-3</c:v>
                </c:pt>
                <c:pt idx="1515">
                  <c:v>0.13302534054487181</c:v>
                </c:pt>
                <c:pt idx="1516">
                  <c:v>3.912510016025641E-3</c:v>
                </c:pt>
                <c:pt idx="1517">
                  <c:v>0</c:v>
                </c:pt>
                <c:pt idx="1518">
                  <c:v>5.4775140224358976E-2</c:v>
                </c:pt>
                <c:pt idx="1519">
                  <c:v>-0.19171299078525642</c:v>
                </c:pt>
                <c:pt idx="1520">
                  <c:v>-2.3475060096153848E-2</c:v>
                </c:pt>
                <c:pt idx="1521">
                  <c:v>-8.2162710336538464E-2</c:v>
                </c:pt>
                <c:pt idx="1522">
                  <c:v>-0.19562550080128205</c:v>
                </c:pt>
                <c:pt idx="1523">
                  <c:v>-0.18780048076923078</c:v>
                </c:pt>
                <c:pt idx="1524">
                  <c:v>-0.10172526041666667</c:v>
                </c:pt>
                <c:pt idx="1525">
                  <c:v>-0.10955028044871795</c:v>
                </c:pt>
                <c:pt idx="1526">
                  <c:v>-5.4775140224358976E-2</c:v>
                </c:pt>
                <c:pt idx="1527">
                  <c:v>0.10172526041666667</c:v>
                </c:pt>
                <c:pt idx="1528">
                  <c:v>7.825020032051282E-3</c:v>
                </c:pt>
                <c:pt idx="1529">
                  <c:v>-0.19953801081730768</c:v>
                </c:pt>
                <c:pt idx="1530">
                  <c:v>7.825020032051282E-3</c:v>
                </c:pt>
                <c:pt idx="1531">
                  <c:v>-0.31300080128205127</c:v>
                </c:pt>
                <c:pt idx="1532">
                  <c:v>-0.152587890625</c:v>
                </c:pt>
                <c:pt idx="1533">
                  <c:v>-0.19953801081730768</c:v>
                </c:pt>
                <c:pt idx="1534">
                  <c:v>-0.18388797075320512</c:v>
                </c:pt>
                <c:pt idx="1535">
                  <c:v>2.3475060096153848E-2</c:v>
                </c:pt>
                <c:pt idx="1536">
                  <c:v>2.7387570112179488E-2</c:v>
                </c:pt>
                <c:pt idx="1537">
                  <c:v>-0.11737530048076923</c:v>
                </c:pt>
                <c:pt idx="1538">
                  <c:v>-0.21127554086538461</c:v>
                </c:pt>
                <c:pt idx="1539">
                  <c:v>-0.18388797075320512</c:v>
                </c:pt>
                <c:pt idx="1540">
                  <c:v>2.3475060096153848E-2</c:v>
                </c:pt>
                <c:pt idx="1541">
                  <c:v>-0.30126327123397434</c:v>
                </c:pt>
                <c:pt idx="1542">
                  <c:v>-0.25822566105769229</c:v>
                </c:pt>
                <c:pt idx="1543">
                  <c:v>-0.16432542067307693</c:v>
                </c:pt>
                <c:pt idx="1544">
                  <c:v>-0.17215044070512819</c:v>
                </c:pt>
                <c:pt idx="1545">
                  <c:v>-0.14085036057692307</c:v>
                </c:pt>
                <c:pt idx="1546">
                  <c:v>-1.9562550080128204E-2</c:v>
                </c:pt>
                <c:pt idx="1547">
                  <c:v>-6.2600160256410256E-2</c:v>
                </c:pt>
                <c:pt idx="1548">
                  <c:v>-0.19562550080128205</c:v>
                </c:pt>
                <c:pt idx="1549">
                  <c:v>-4.6950120192307696E-2</c:v>
                </c:pt>
                <c:pt idx="1550">
                  <c:v>-3.9125100160256408E-2</c:v>
                </c:pt>
                <c:pt idx="1551">
                  <c:v>-0.2191005608974359</c:v>
                </c:pt>
                <c:pt idx="1552">
                  <c:v>-0.12128781049679487</c:v>
                </c:pt>
                <c:pt idx="1553">
                  <c:v>-3.5212590144230768E-2</c:v>
                </c:pt>
                <c:pt idx="1554">
                  <c:v>-5.8687650240384616E-2</c:v>
                </c:pt>
                <c:pt idx="1555">
                  <c:v>-0.19953801081730768</c:v>
                </c:pt>
                <c:pt idx="1556">
                  <c:v>-0.26605068108974361</c:v>
                </c:pt>
                <c:pt idx="1557">
                  <c:v>-0.22692558092948717</c:v>
                </c:pt>
                <c:pt idx="1558">
                  <c:v>3.5212590144230768E-2</c:v>
                </c:pt>
                <c:pt idx="1559">
                  <c:v>-0.2191005608974359</c:v>
                </c:pt>
                <c:pt idx="1560">
                  <c:v>1.1737530048076924E-2</c:v>
                </c:pt>
                <c:pt idx="1561">
                  <c:v>-2.3475060096153848E-2</c:v>
                </c:pt>
                <c:pt idx="1562">
                  <c:v>-0.26996319110576922</c:v>
                </c:pt>
                <c:pt idx="1563">
                  <c:v>-0.17215044070512819</c:v>
                </c:pt>
                <c:pt idx="1564">
                  <c:v>-0.20736303084935898</c:v>
                </c:pt>
                <c:pt idx="1565">
                  <c:v>2.3475060096153848E-2</c:v>
                </c:pt>
                <c:pt idx="1566">
                  <c:v>8.6075220352564097E-2</c:v>
                </c:pt>
                <c:pt idx="1567">
                  <c:v>-1.1737530048076924E-2</c:v>
                </c:pt>
                <c:pt idx="1568">
                  <c:v>0.10955028044871795</c:v>
                </c:pt>
                <c:pt idx="1569">
                  <c:v>-0.3716884515224359</c:v>
                </c:pt>
                <c:pt idx="1570">
                  <c:v>-0.20736303084935898</c:v>
                </c:pt>
                <c:pt idx="1571">
                  <c:v>2.3475060096153848E-2</c:v>
                </c:pt>
                <c:pt idx="1572">
                  <c:v>-3.9125100160256408E-2</c:v>
                </c:pt>
                <c:pt idx="1573">
                  <c:v>9.3900240384615391E-2</c:v>
                </c:pt>
                <c:pt idx="1574">
                  <c:v>-7.0425180288461536E-2</c:v>
                </c:pt>
                <c:pt idx="1575">
                  <c:v>-9.7812750400641024E-2</c:v>
                </c:pt>
                <c:pt idx="1576">
                  <c:v>-5.0862630208333336E-2</c:v>
                </c:pt>
                <c:pt idx="1577">
                  <c:v>-0.12128781049679487</c:v>
                </c:pt>
                <c:pt idx="1578">
                  <c:v>-5.0862630208333336E-2</c:v>
                </c:pt>
                <c:pt idx="1579">
                  <c:v>-0.12520032051282051</c:v>
                </c:pt>
                <c:pt idx="1580">
                  <c:v>3.9125100160256408E-2</c:v>
                </c:pt>
                <c:pt idx="1581">
                  <c:v>7.825020032051282E-3</c:v>
                </c:pt>
                <c:pt idx="1582">
                  <c:v>0.12128781049679487</c:v>
                </c:pt>
                <c:pt idx="1583">
                  <c:v>-0.36777594150641024</c:v>
                </c:pt>
                <c:pt idx="1584">
                  <c:v>-0.24648813100961539</c:v>
                </c:pt>
                <c:pt idx="1585">
                  <c:v>-0.14476287059294871</c:v>
                </c:pt>
                <c:pt idx="1586">
                  <c:v>-0.16823793068910256</c:v>
                </c:pt>
                <c:pt idx="1587">
                  <c:v>-0.10172526041666667</c:v>
                </c:pt>
                <c:pt idx="1588">
                  <c:v>-0.15650040064102563</c:v>
                </c:pt>
                <c:pt idx="1589">
                  <c:v>-8.6075220352564097E-2</c:v>
                </c:pt>
                <c:pt idx="1590">
                  <c:v>-3.9125100160256408E-2</c:v>
                </c:pt>
                <c:pt idx="1591">
                  <c:v>-0.16823793068910256</c:v>
                </c:pt>
                <c:pt idx="1592">
                  <c:v>-0.20345052083333334</c:v>
                </c:pt>
                <c:pt idx="1593">
                  <c:v>-0.20736303084935898</c:v>
                </c:pt>
                <c:pt idx="1594">
                  <c:v>-0.19562550080128205</c:v>
                </c:pt>
                <c:pt idx="1595">
                  <c:v>-7.8250200320512817E-2</c:v>
                </c:pt>
                <c:pt idx="1596">
                  <c:v>-0.33256335136217946</c:v>
                </c:pt>
                <c:pt idx="1597">
                  <c:v>-0.16432542067307693</c:v>
                </c:pt>
                <c:pt idx="1598">
                  <c:v>-0.10955028044871795</c:v>
                </c:pt>
                <c:pt idx="1599">
                  <c:v>-6.6512670272435903E-2</c:v>
                </c:pt>
                <c:pt idx="1600">
                  <c:v>-0.18388797075320512</c:v>
                </c:pt>
                <c:pt idx="1601">
                  <c:v>-0.10172526041666667</c:v>
                </c:pt>
                <c:pt idx="1602">
                  <c:v>8.9987730368589744E-2</c:v>
                </c:pt>
                <c:pt idx="1603">
                  <c:v>0.25040064102564102</c:v>
                </c:pt>
                <c:pt idx="1604">
                  <c:v>-1.9562550080128204E-2</c:v>
                </c:pt>
                <c:pt idx="1605">
                  <c:v>0.15650040064102563</c:v>
                </c:pt>
                <c:pt idx="1606">
                  <c:v>3.9125100160256408E-2</c:v>
                </c:pt>
                <c:pt idx="1607">
                  <c:v>-0.16041291065705129</c:v>
                </c:pt>
                <c:pt idx="1608">
                  <c:v>-0.14085036057692307</c:v>
                </c:pt>
                <c:pt idx="1609">
                  <c:v>-0.16432542067307693</c:v>
                </c:pt>
                <c:pt idx="1610">
                  <c:v>0.12520032051282051</c:v>
                </c:pt>
                <c:pt idx="1611">
                  <c:v>8.9987730368589744E-2</c:v>
                </c:pt>
                <c:pt idx="1612">
                  <c:v>0.15650040064102563</c:v>
                </c:pt>
                <c:pt idx="1613">
                  <c:v>3.5212590144230768E-2</c:v>
                </c:pt>
                <c:pt idx="1614">
                  <c:v>0.14867538060897437</c:v>
                </c:pt>
                <c:pt idx="1615">
                  <c:v>0.12911283052884615</c:v>
                </c:pt>
                <c:pt idx="1616">
                  <c:v>0.10955028044871795</c:v>
                </c:pt>
                <c:pt idx="1617">
                  <c:v>-0.20736303084935898</c:v>
                </c:pt>
                <c:pt idx="1618">
                  <c:v>-0.15650040064102563</c:v>
                </c:pt>
                <c:pt idx="1619">
                  <c:v>-0.10955028044871795</c:v>
                </c:pt>
                <c:pt idx="1620">
                  <c:v>2.3475060096153848E-2</c:v>
                </c:pt>
                <c:pt idx="1621">
                  <c:v>-0.26605068108974361</c:v>
                </c:pt>
                <c:pt idx="1622">
                  <c:v>-0.12520032051282051</c:v>
                </c:pt>
                <c:pt idx="1623">
                  <c:v>7.825020032051282E-3</c:v>
                </c:pt>
                <c:pt idx="1624">
                  <c:v>-0.27778821113782054</c:v>
                </c:pt>
                <c:pt idx="1625">
                  <c:v>0.1056377704326923</c:v>
                </c:pt>
                <c:pt idx="1626">
                  <c:v>4.3037610176282048E-2</c:v>
                </c:pt>
                <c:pt idx="1627">
                  <c:v>-2.7387570112179488E-2</c:v>
                </c:pt>
                <c:pt idx="1628">
                  <c:v>-0.16823793068910256</c:v>
                </c:pt>
                <c:pt idx="1629">
                  <c:v>-0.20345052083333334</c:v>
                </c:pt>
                <c:pt idx="1630">
                  <c:v>-0.25431315104166669</c:v>
                </c:pt>
                <c:pt idx="1631">
                  <c:v>-9.3900240384615391E-2</c:v>
                </c:pt>
                <c:pt idx="1632">
                  <c:v>2.3475060096153848E-2</c:v>
                </c:pt>
                <c:pt idx="1633">
                  <c:v>1.9562550080128204E-2</c:v>
                </c:pt>
                <c:pt idx="1634">
                  <c:v>-1.9562550080128204E-2</c:v>
                </c:pt>
                <c:pt idx="1635">
                  <c:v>6.6512670272435903E-2</c:v>
                </c:pt>
                <c:pt idx="1636">
                  <c:v>0.15650040064102563</c:v>
                </c:pt>
                <c:pt idx="1637">
                  <c:v>0.15650040064102563</c:v>
                </c:pt>
                <c:pt idx="1638">
                  <c:v>0.26996319110576922</c:v>
                </c:pt>
                <c:pt idx="1639">
                  <c:v>0.23475060096153846</c:v>
                </c:pt>
                <c:pt idx="1640">
                  <c:v>5.0862630208333336E-2</c:v>
                </c:pt>
                <c:pt idx="1641">
                  <c:v>-0.1056377704326923</c:v>
                </c:pt>
                <c:pt idx="1642">
                  <c:v>-0.14867538060897437</c:v>
                </c:pt>
                <c:pt idx="1643">
                  <c:v>-0.15650040064102563</c:v>
                </c:pt>
                <c:pt idx="1644">
                  <c:v>-0.11346279046474358</c:v>
                </c:pt>
                <c:pt idx="1645">
                  <c:v>-0.20345052083333334</c:v>
                </c:pt>
                <c:pt idx="1646">
                  <c:v>-0.22301307091346154</c:v>
                </c:pt>
                <c:pt idx="1647">
                  <c:v>-4.3037610176282048E-2</c:v>
                </c:pt>
                <c:pt idx="1648">
                  <c:v>-0.12520032051282051</c:v>
                </c:pt>
                <c:pt idx="1649">
                  <c:v>-0.15650040064102563</c:v>
                </c:pt>
                <c:pt idx="1650">
                  <c:v>-0.2191005608974359</c:v>
                </c:pt>
                <c:pt idx="1651">
                  <c:v>-0.12911283052884615</c:v>
                </c:pt>
                <c:pt idx="1652">
                  <c:v>-0.30517578125</c:v>
                </c:pt>
                <c:pt idx="1653">
                  <c:v>-0.11737530048076923</c:v>
                </c:pt>
                <c:pt idx="1654">
                  <c:v>-1.5650040064102564E-2</c:v>
                </c:pt>
                <c:pt idx="1655">
                  <c:v>5.4775140224358976E-2</c:v>
                </c:pt>
                <c:pt idx="1656">
                  <c:v>2.3475060096153848E-2</c:v>
                </c:pt>
                <c:pt idx="1657">
                  <c:v>1.1737530048076924E-2</c:v>
                </c:pt>
                <c:pt idx="1658">
                  <c:v>-0.31691331129807693</c:v>
                </c:pt>
                <c:pt idx="1659">
                  <c:v>-7.8250200320512817E-2</c:v>
                </c:pt>
                <c:pt idx="1660">
                  <c:v>0.24257562099358973</c:v>
                </c:pt>
                <c:pt idx="1661">
                  <c:v>0.15650040064102563</c:v>
                </c:pt>
                <c:pt idx="1662">
                  <c:v>-9.3900240384615391E-2</c:v>
                </c:pt>
                <c:pt idx="1663">
                  <c:v>-0.12911283052884615</c:v>
                </c:pt>
                <c:pt idx="1664">
                  <c:v>-8.9987730368589744E-2</c:v>
                </c:pt>
                <c:pt idx="1665">
                  <c:v>-6.6512670272435903E-2</c:v>
                </c:pt>
                <c:pt idx="1666">
                  <c:v>0.14085036057692307</c:v>
                </c:pt>
                <c:pt idx="1667">
                  <c:v>0.14476287059294871</c:v>
                </c:pt>
                <c:pt idx="1668">
                  <c:v>5.4775140224358976E-2</c:v>
                </c:pt>
                <c:pt idx="1669">
                  <c:v>-7.8250200320512817E-2</c:v>
                </c:pt>
                <c:pt idx="1670">
                  <c:v>0.1056377704326923</c:v>
                </c:pt>
                <c:pt idx="1671">
                  <c:v>2.7387570112179488E-2</c:v>
                </c:pt>
                <c:pt idx="1672">
                  <c:v>7.825020032051282E-3</c:v>
                </c:pt>
                <c:pt idx="1673">
                  <c:v>0</c:v>
                </c:pt>
                <c:pt idx="1674">
                  <c:v>-7.8250200320512817E-2</c:v>
                </c:pt>
                <c:pt idx="1675">
                  <c:v>-0.22301307091346154</c:v>
                </c:pt>
                <c:pt idx="1676">
                  <c:v>-0.21518805088141027</c:v>
                </c:pt>
                <c:pt idx="1677">
                  <c:v>-0.17215044070512819</c:v>
                </c:pt>
                <c:pt idx="1678">
                  <c:v>2.3475060096153848E-2</c:v>
                </c:pt>
                <c:pt idx="1679">
                  <c:v>-7.4337690304487183E-2</c:v>
                </c:pt>
                <c:pt idx="1680">
                  <c:v>3.1300080128205128E-2</c:v>
                </c:pt>
                <c:pt idx="1681">
                  <c:v>-0.2191005608974359</c:v>
                </c:pt>
                <c:pt idx="1682">
                  <c:v>-0.16823793068910256</c:v>
                </c:pt>
                <c:pt idx="1683">
                  <c:v>5.0862630208333336E-2</c:v>
                </c:pt>
                <c:pt idx="1684">
                  <c:v>-6.6512670272435903E-2</c:v>
                </c:pt>
                <c:pt idx="1685">
                  <c:v>-9.3900240384615391E-2</c:v>
                </c:pt>
                <c:pt idx="1686">
                  <c:v>-4.6950120192307696E-2</c:v>
                </c:pt>
                <c:pt idx="1687">
                  <c:v>3.1300080128205128E-2</c:v>
                </c:pt>
                <c:pt idx="1688">
                  <c:v>-0.10955028044871795</c:v>
                </c:pt>
                <c:pt idx="1689">
                  <c:v>-8.9987730368589744E-2</c:v>
                </c:pt>
                <c:pt idx="1690">
                  <c:v>-0.1056377704326923</c:v>
                </c:pt>
                <c:pt idx="1691">
                  <c:v>-0.11737530048076923</c:v>
                </c:pt>
                <c:pt idx="1692">
                  <c:v>-0.11346279046474358</c:v>
                </c:pt>
                <c:pt idx="1693">
                  <c:v>-0.18388797075320512</c:v>
                </c:pt>
                <c:pt idx="1694">
                  <c:v>-6.2600160256410256E-2</c:v>
                </c:pt>
                <c:pt idx="1695">
                  <c:v>3.9125100160256408E-2</c:v>
                </c:pt>
                <c:pt idx="1696">
                  <c:v>-0.22301307091346154</c:v>
                </c:pt>
                <c:pt idx="1697">
                  <c:v>-0.25822566105769229</c:v>
                </c:pt>
                <c:pt idx="1698">
                  <c:v>-0.49297626201923078</c:v>
                </c:pt>
                <c:pt idx="1699">
                  <c:v>5.0862630208333336E-2</c:v>
                </c:pt>
                <c:pt idx="1700">
                  <c:v>-0.16823793068910256</c:v>
                </c:pt>
                <c:pt idx="1701">
                  <c:v>-3.912510016025641E-3</c:v>
                </c:pt>
                <c:pt idx="1702">
                  <c:v>-0.19953801081730768</c:v>
                </c:pt>
                <c:pt idx="1703">
                  <c:v>-7.4337690304487183E-2</c:v>
                </c:pt>
                <c:pt idx="1704">
                  <c:v>-0.19953801081730768</c:v>
                </c:pt>
                <c:pt idx="1705">
                  <c:v>-0.16041291065705129</c:v>
                </c:pt>
                <c:pt idx="1706">
                  <c:v>-2.7387570112179488E-2</c:v>
                </c:pt>
                <c:pt idx="1707">
                  <c:v>-0.22692558092948717</c:v>
                </c:pt>
                <c:pt idx="1708">
                  <c:v>-0.2191005608974359</c:v>
                </c:pt>
                <c:pt idx="1709">
                  <c:v>-2.7387570112179488E-2</c:v>
                </c:pt>
                <c:pt idx="1710">
                  <c:v>-5.0862630208333336E-2</c:v>
                </c:pt>
                <c:pt idx="1711">
                  <c:v>1.9562550080128204E-2</c:v>
                </c:pt>
                <c:pt idx="1712">
                  <c:v>-0.13302534054487181</c:v>
                </c:pt>
                <c:pt idx="1713">
                  <c:v>-0.30126327123397434</c:v>
                </c:pt>
                <c:pt idx="1714">
                  <c:v>-0.28561323116987181</c:v>
                </c:pt>
                <c:pt idx="1715">
                  <c:v>-7.0425180288461536E-2</c:v>
                </c:pt>
                <c:pt idx="1716">
                  <c:v>-0.20345052083333334</c:v>
                </c:pt>
                <c:pt idx="1717">
                  <c:v>-0.13302534054487181</c:v>
                </c:pt>
                <c:pt idx="1718">
                  <c:v>-7.4337690304487183E-2</c:v>
                </c:pt>
                <c:pt idx="1719">
                  <c:v>-0.15650040064102563</c:v>
                </c:pt>
                <c:pt idx="1720">
                  <c:v>-0.15650040064102563</c:v>
                </c:pt>
                <c:pt idx="1721">
                  <c:v>-0.13302534054487181</c:v>
                </c:pt>
                <c:pt idx="1722">
                  <c:v>-0.13693785056089744</c:v>
                </c:pt>
                <c:pt idx="1723">
                  <c:v>-1.9562550080128204E-2</c:v>
                </c:pt>
                <c:pt idx="1724">
                  <c:v>-0.27387570112179488</c:v>
                </c:pt>
                <c:pt idx="1725">
                  <c:v>-0.35212590144230771</c:v>
                </c:pt>
                <c:pt idx="1726">
                  <c:v>-9.7812750400641024E-2</c:v>
                </c:pt>
                <c:pt idx="1727">
                  <c:v>-0.16823793068910256</c:v>
                </c:pt>
                <c:pt idx="1728">
                  <c:v>-0.10172526041666667</c:v>
                </c:pt>
                <c:pt idx="1729">
                  <c:v>3.9125100160256408E-2</c:v>
                </c:pt>
                <c:pt idx="1730">
                  <c:v>-0.12911283052884615</c:v>
                </c:pt>
                <c:pt idx="1731">
                  <c:v>-0.26996319110576922</c:v>
                </c:pt>
                <c:pt idx="1732">
                  <c:v>-0.12911283052884615</c:v>
                </c:pt>
                <c:pt idx="1733">
                  <c:v>-0.29735076121794873</c:v>
                </c:pt>
                <c:pt idx="1734">
                  <c:v>-0.24648813100961539</c:v>
                </c:pt>
                <c:pt idx="1735">
                  <c:v>-5.4775140224358976E-2</c:v>
                </c:pt>
                <c:pt idx="1736">
                  <c:v>-0.14476287059294871</c:v>
                </c:pt>
                <c:pt idx="1737">
                  <c:v>-2.3475060096153848E-2</c:v>
                </c:pt>
                <c:pt idx="1738">
                  <c:v>-9.3900240384615391E-2</c:v>
                </c:pt>
                <c:pt idx="1739">
                  <c:v>0.20736303084935898</c:v>
                </c:pt>
                <c:pt idx="1740">
                  <c:v>-0.16041291065705129</c:v>
                </c:pt>
                <c:pt idx="1741">
                  <c:v>1.5650040064102564E-2</c:v>
                </c:pt>
                <c:pt idx="1742">
                  <c:v>-0.18388797075320512</c:v>
                </c:pt>
                <c:pt idx="1743">
                  <c:v>-0.27387570112179488</c:v>
                </c:pt>
                <c:pt idx="1744">
                  <c:v>1.5650040064102564E-2</c:v>
                </c:pt>
                <c:pt idx="1745">
                  <c:v>-0.29343825120192307</c:v>
                </c:pt>
                <c:pt idx="1746">
                  <c:v>-0.3912510016025641</c:v>
                </c:pt>
                <c:pt idx="1747">
                  <c:v>-4.3037610176282048E-2</c:v>
                </c:pt>
                <c:pt idx="1748">
                  <c:v>-3.9125100160256408E-2</c:v>
                </c:pt>
                <c:pt idx="1749">
                  <c:v>-4.6950120192307696E-2</c:v>
                </c:pt>
                <c:pt idx="1750">
                  <c:v>0.12128781049679487</c:v>
                </c:pt>
                <c:pt idx="1751">
                  <c:v>0</c:v>
                </c:pt>
                <c:pt idx="1752">
                  <c:v>3.912510016025641E-3</c:v>
                </c:pt>
                <c:pt idx="1753">
                  <c:v>0.21127554086538461</c:v>
                </c:pt>
                <c:pt idx="1754">
                  <c:v>-9.3900240384615391E-2</c:v>
                </c:pt>
                <c:pt idx="1755">
                  <c:v>-9.7812750400641024E-2</c:v>
                </c:pt>
                <c:pt idx="1756">
                  <c:v>-0.39907602163461536</c:v>
                </c:pt>
                <c:pt idx="1757">
                  <c:v>-0.24257562099358973</c:v>
                </c:pt>
                <c:pt idx="1758">
                  <c:v>-0.20345052083333334</c:v>
                </c:pt>
                <c:pt idx="1759">
                  <c:v>-0.12128781049679487</c:v>
                </c:pt>
                <c:pt idx="1760">
                  <c:v>-0.14867538060897437</c:v>
                </c:pt>
                <c:pt idx="1761">
                  <c:v>-0.17606295072115385</c:v>
                </c:pt>
                <c:pt idx="1762">
                  <c:v>0.34430088141025639</c:v>
                </c:pt>
                <c:pt idx="1763">
                  <c:v>0.12520032051282051</c:v>
                </c:pt>
                <c:pt idx="1764">
                  <c:v>-0.11346279046474358</c:v>
                </c:pt>
                <c:pt idx="1765">
                  <c:v>-0.18388797075320512</c:v>
                </c:pt>
                <c:pt idx="1766">
                  <c:v>-0.22301307091346154</c:v>
                </c:pt>
                <c:pt idx="1767">
                  <c:v>-0.15650040064102563</c:v>
                </c:pt>
                <c:pt idx="1768">
                  <c:v>-8.9987730368589744E-2</c:v>
                </c:pt>
                <c:pt idx="1769">
                  <c:v>1.5650040064102564E-2</c:v>
                </c:pt>
                <c:pt idx="1770">
                  <c:v>3.1300080128205128E-2</c:v>
                </c:pt>
                <c:pt idx="1771">
                  <c:v>-5.4775140224358976E-2</c:v>
                </c:pt>
                <c:pt idx="1772">
                  <c:v>-0.32473833133012819</c:v>
                </c:pt>
                <c:pt idx="1773">
                  <c:v>-0.43428861177884615</c:v>
                </c:pt>
                <c:pt idx="1774">
                  <c:v>-4.6950120192307696E-2</c:v>
                </c:pt>
                <c:pt idx="1775">
                  <c:v>0.1056377704326923</c:v>
                </c:pt>
                <c:pt idx="1776">
                  <c:v>0.152587890625</c:v>
                </c:pt>
                <c:pt idx="1777">
                  <c:v>-8.2162710336538464E-2</c:v>
                </c:pt>
                <c:pt idx="1778">
                  <c:v>-0.20345052083333334</c:v>
                </c:pt>
                <c:pt idx="1779">
                  <c:v>3.912510016025641E-3</c:v>
                </c:pt>
                <c:pt idx="1780">
                  <c:v>0.24648813100961539</c:v>
                </c:pt>
                <c:pt idx="1781">
                  <c:v>-4.3037610176282048E-2</c:v>
                </c:pt>
                <c:pt idx="1782">
                  <c:v>-0.31691331129807693</c:v>
                </c:pt>
                <c:pt idx="1783">
                  <c:v>-0.25431315104166669</c:v>
                </c:pt>
                <c:pt idx="1784">
                  <c:v>-0.21127554086538461</c:v>
                </c:pt>
                <c:pt idx="1785">
                  <c:v>-9.3900240384615391E-2</c:v>
                </c:pt>
                <c:pt idx="1786">
                  <c:v>0.2191005608974359</c:v>
                </c:pt>
                <c:pt idx="1787">
                  <c:v>7.825020032051282E-3</c:v>
                </c:pt>
                <c:pt idx="1788">
                  <c:v>0.26996319110576922</c:v>
                </c:pt>
                <c:pt idx="1789">
                  <c:v>0.25431315104166669</c:v>
                </c:pt>
                <c:pt idx="1790">
                  <c:v>7.0425180288461536E-2</c:v>
                </c:pt>
                <c:pt idx="1791">
                  <c:v>0.10955028044871795</c:v>
                </c:pt>
                <c:pt idx="1792">
                  <c:v>-5.8687650240384616E-2</c:v>
                </c:pt>
                <c:pt idx="1793">
                  <c:v>-0.14867538060897437</c:v>
                </c:pt>
                <c:pt idx="1794">
                  <c:v>-0.10172526041666667</c:v>
                </c:pt>
                <c:pt idx="1795">
                  <c:v>-0.1056377704326923</c:v>
                </c:pt>
                <c:pt idx="1796">
                  <c:v>-0.16823793068910256</c:v>
                </c:pt>
                <c:pt idx="1797">
                  <c:v>0.24648813100961539</c:v>
                </c:pt>
                <c:pt idx="1798">
                  <c:v>-0.21127554086538461</c:v>
                </c:pt>
                <c:pt idx="1799">
                  <c:v>-1.9562550080128204E-2</c:v>
                </c:pt>
                <c:pt idx="1800">
                  <c:v>-0.17997546073717949</c:v>
                </c:pt>
                <c:pt idx="1801">
                  <c:v>-3.912510016025641E-3</c:v>
                </c:pt>
                <c:pt idx="1802">
                  <c:v>-0.22301307091346154</c:v>
                </c:pt>
                <c:pt idx="1803">
                  <c:v>-8.6075220352564097E-2</c:v>
                </c:pt>
                <c:pt idx="1804">
                  <c:v>0.152587890625</c:v>
                </c:pt>
                <c:pt idx="1805">
                  <c:v>-0.15650040064102563</c:v>
                </c:pt>
                <c:pt idx="1806">
                  <c:v>-0.16823793068910256</c:v>
                </c:pt>
                <c:pt idx="1807">
                  <c:v>0.12128781049679487</c:v>
                </c:pt>
                <c:pt idx="1808">
                  <c:v>-0.18780048076923078</c:v>
                </c:pt>
                <c:pt idx="1809">
                  <c:v>-0.22301307091346154</c:v>
                </c:pt>
                <c:pt idx="1810">
                  <c:v>-0.13693785056089744</c:v>
                </c:pt>
                <c:pt idx="1811">
                  <c:v>-0.48123873197115385</c:v>
                </c:pt>
                <c:pt idx="1812">
                  <c:v>-0.23475060096153846</c:v>
                </c:pt>
                <c:pt idx="1813">
                  <c:v>-0.12128781049679487</c:v>
                </c:pt>
                <c:pt idx="1814">
                  <c:v>-3.5212590144230768E-2</c:v>
                </c:pt>
                <c:pt idx="1815">
                  <c:v>3.5212590144230768E-2</c:v>
                </c:pt>
                <c:pt idx="1816">
                  <c:v>-0.10955028044871795</c:v>
                </c:pt>
                <c:pt idx="1817">
                  <c:v>-0.10172526041666667</c:v>
                </c:pt>
                <c:pt idx="1818">
                  <c:v>-1.9562550080128204E-2</c:v>
                </c:pt>
                <c:pt idx="1819">
                  <c:v>-0.2386631109775641</c:v>
                </c:pt>
                <c:pt idx="1820">
                  <c:v>-0.36777594150641024</c:v>
                </c:pt>
                <c:pt idx="1821">
                  <c:v>-0.25431315104166669</c:v>
                </c:pt>
                <c:pt idx="1822">
                  <c:v>-9.3900240384615391E-2</c:v>
                </c:pt>
                <c:pt idx="1823">
                  <c:v>3.9125100160256408E-2</c:v>
                </c:pt>
                <c:pt idx="1824">
                  <c:v>-0.21127554086538461</c:v>
                </c:pt>
                <c:pt idx="1825">
                  <c:v>-0.20736303084935898</c:v>
                </c:pt>
                <c:pt idx="1826">
                  <c:v>-0.1056377704326923</c:v>
                </c:pt>
                <c:pt idx="1827">
                  <c:v>1.9562550080128204E-2</c:v>
                </c:pt>
                <c:pt idx="1828">
                  <c:v>7.8250200320512817E-2</c:v>
                </c:pt>
                <c:pt idx="1829">
                  <c:v>-7.8250200320512817E-2</c:v>
                </c:pt>
                <c:pt idx="1830">
                  <c:v>-0.3912510016025641</c:v>
                </c:pt>
                <c:pt idx="1831">
                  <c:v>-1.9562550080128204E-2</c:v>
                </c:pt>
                <c:pt idx="1832">
                  <c:v>-0.17606295072115385</c:v>
                </c:pt>
                <c:pt idx="1833">
                  <c:v>-0.16432542067307693</c:v>
                </c:pt>
                <c:pt idx="1834">
                  <c:v>-8.9987730368589744E-2</c:v>
                </c:pt>
                <c:pt idx="1835">
                  <c:v>-0.15650040064102563</c:v>
                </c:pt>
                <c:pt idx="1836">
                  <c:v>-0.14085036057692307</c:v>
                </c:pt>
                <c:pt idx="1837">
                  <c:v>-3.5212590144230768E-2</c:v>
                </c:pt>
                <c:pt idx="1838">
                  <c:v>0.17997546073717949</c:v>
                </c:pt>
                <c:pt idx="1839">
                  <c:v>2.3475060096153848E-2</c:v>
                </c:pt>
                <c:pt idx="1840">
                  <c:v>9.3900240384615391E-2</c:v>
                </c:pt>
                <c:pt idx="1841">
                  <c:v>-0.10955028044871795</c:v>
                </c:pt>
                <c:pt idx="1842">
                  <c:v>-0.12911283052884615</c:v>
                </c:pt>
                <c:pt idx="1843">
                  <c:v>2.7387570112179488E-2</c:v>
                </c:pt>
                <c:pt idx="1844">
                  <c:v>-0.18388797075320512</c:v>
                </c:pt>
                <c:pt idx="1845">
                  <c:v>-0.19562550080128205</c:v>
                </c:pt>
                <c:pt idx="1846">
                  <c:v>5.8687650240384616E-2</c:v>
                </c:pt>
                <c:pt idx="1847">
                  <c:v>-0.12520032051282051</c:v>
                </c:pt>
                <c:pt idx="1848">
                  <c:v>-3.1300080128205128E-2</c:v>
                </c:pt>
                <c:pt idx="1849">
                  <c:v>-0.24257562099358973</c:v>
                </c:pt>
                <c:pt idx="1850">
                  <c:v>-0.34038837139423078</c:v>
                </c:pt>
                <c:pt idx="1851">
                  <c:v>9.7812750400641024E-2</c:v>
                </c:pt>
                <c:pt idx="1852">
                  <c:v>0.12911283052884615</c:v>
                </c:pt>
                <c:pt idx="1853">
                  <c:v>0</c:v>
                </c:pt>
                <c:pt idx="1854">
                  <c:v>7.825020032051282E-3</c:v>
                </c:pt>
                <c:pt idx="1855">
                  <c:v>4.3037610176282048E-2</c:v>
                </c:pt>
                <c:pt idx="1856">
                  <c:v>4.3037610176282048E-2</c:v>
                </c:pt>
                <c:pt idx="1857">
                  <c:v>0.22301307091346154</c:v>
                </c:pt>
                <c:pt idx="1858">
                  <c:v>0.10172526041666667</c:v>
                </c:pt>
                <c:pt idx="1859">
                  <c:v>-5.4775140224358976E-2</c:v>
                </c:pt>
                <c:pt idx="1860">
                  <c:v>-1.1737530048076924E-2</c:v>
                </c:pt>
                <c:pt idx="1861">
                  <c:v>-6.6512670272435903E-2</c:v>
                </c:pt>
                <c:pt idx="1862">
                  <c:v>-3.5212590144230768E-2</c:v>
                </c:pt>
                <c:pt idx="1863">
                  <c:v>8.6075220352564097E-2</c:v>
                </c:pt>
                <c:pt idx="1864">
                  <c:v>-0.14085036057692307</c:v>
                </c:pt>
                <c:pt idx="1865">
                  <c:v>-0.18780048076923078</c:v>
                </c:pt>
                <c:pt idx="1866">
                  <c:v>0.14476287059294871</c:v>
                </c:pt>
                <c:pt idx="1867">
                  <c:v>-0.21127554086538461</c:v>
                </c:pt>
                <c:pt idx="1868">
                  <c:v>-0.29343825120192307</c:v>
                </c:pt>
                <c:pt idx="1869">
                  <c:v>-8.9987730368589744E-2</c:v>
                </c:pt>
                <c:pt idx="1870">
                  <c:v>-3.9125100160256408E-2</c:v>
                </c:pt>
                <c:pt idx="1871">
                  <c:v>0.16432542067307693</c:v>
                </c:pt>
                <c:pt idx="1872">
                  <c:v>-0.31691331129807693</c:v>
                </c:pt>
                <c:pt idx="1873">
                  <c:v>1.1737530048076924E-2</c:v>
                </c:pt>
                <c:pt idx="1874">
                  <c:v>-4.3037610176282048E-2</c:v>
                </c:pt>
                <c:pt idx="1875">
                  <c:v>-0.10172526041666667</c:v>
                </c:pt>
                <c:pt idx="1876">
                  <c:v>-0.23475060096153846</c:v>
                </c:pt>
                <c:pt idx="1877">
                  <c:v>-0.152587890625</c:v>
                </c:pt>
                <c:pt idx="1878">
                  <c:v>-5.0862630208333336E-2</c:v>
                </c:pt>
                <c:pt idx="1879">
                  <c:v>1.1737530048076924E-2</c:v>
                </c:pt>
                <c:pt idx="1880">
                  <c:v>-3.9125100160256408E-2</c:v>
                </c:pt>
                <c:pt idx="1881">
                  <c:v>-0.20736303084935898</c:v>
                </c:pt>
                <c:pt idx="1882">
                  <c:v>-0.17215044070512819</c:v>
                </c:pt>
                <c:pt idx="1883">
                  <c:v>-0.30517578125</c:v>
                </c:pt>
                <c:pt idx="1884">
                  <c:v>-0.16432542067307693</c:v>
                </c:pt>
                <c:pt idx="1885">
                  <c:v>-0.13693785056089744</c:v>
                </c:pt>
                <c:pt idx="1886">
                  <c:v>-5.4775140224358976E-2</c:v>
                </c:pt>
                <c:pt idx="1887">
                  <c:v>-0.22692558092948717</c:v>
                </c:pt>
                <c:pt idx="1888">
                  <c:v>-0.29343825120192307</c:v>
                </c:pt>
                <c:pt idx="1889">
                  <c:v>-0.29735076121794873</c:v>
                </c:pt>
                <c:pt idx="1890">
                  <c:v>7.825020032051282E-3</c:v>
                </c:pt>
                <c:pt idx="1891">
                  <c:v>-0.17997546073717949</c:v>
                </c:pt>
                <c:pt idx="1892">
                  <c:v>-0.27387570112179488</c:v>
                </c:pt>
                <c:pt idx="1893">
                  <c:v>-1.9562550080128204E-2</c:v>
                </c:pt>
                <c:pt idx="1894">
                  <c:v>-4.6950120192307696E-2</c:v>
                </c:pt>
                <c:pt idx="1895">
                  <c:v>-0.16041291065705129</c:v>
                </c:pt>
                <c:pt idx="1896">
                  <c:v>-0.48515124198717946</c:v>
                </c:pt>
                <c:pt idx="1897">
                  <c:v>-0.19171299078525642</c:v>
                </c:pt>
                <c:pt idx="1898">
                  <c:v>5.4775140224358976E-2</c:v>
                </c:pt>
                <c:pt idx="1899">
                  <c:v>7.825020032051282E-3</c:v>
                </c:pt>
                <c:pt idx="1900">
                  <c:v>-0.19562550080128205</c:v>
                </c:pt>
                <c:pt idx="1901">
                  <c:v>-0.48123873197115385</c:v>
                </c:pt>
                <c:pt idx="1902">
                  <c:v>-0.20736303084935898</c:v>
                </c:pt>
                <c:pt idx="1903">
                  <c:v>-9.3900240384615391E-2</c:v>
                </c:pt>
                <c:pt idx="1904">
                  <c:v>1.5650040064102564E-2</c:v>
                </c:pt>
                <c:pt idx="1905">
                  <c:v>-3.9125100160256408E-2</c:v>
                </c:pt>
                <c:pt idx="1906">
                  <c:v>1.5650040064102564E-2</c:v>
                </c:pt>
                <c:pt idx="1907">
                  <c:v>5.0862630208333336E-2</c:v>
                </c:pt>
                <c:pt idx="1908">
                  <c:v>-4.6950120192307696E-2</c:v>
                </c:pt>
                <c:pt idx="1909">
                  <c:v>-0.25040064102564102</c:v>
                </c:pt>
                <c:pt idx="1910">
                  <c:v>-0.26996319110576922</c:v>
                </c:pt>
                <c:pt idx="1911">
                  <c:v>-0.14085036057692307</c:v>
                </c:pt>
                <c:pt idx="1912">
                  <c:v>-0.21127554086538461</c:v>
                </c:pt>
                <c:pt idx="1913">
                  <c:v>-0.19562550080128205</c:v>
                </c:pt>
                <c:pt idx="1914">
                  <c:v>3.9125100160256408E-2</c:v>
                </c:pt>
                <c:pt idx="1915">
                  <c:v>-0.26605068108974361</c:v>
                </c:pt>
                <c:pt idx="1916">
                  <c:v>-0.23475060096153846</c:v>
                </c:pt>
                <c:pt idx="1917">
                  <c:v>-1.5650040064102564E-2</c:v>
                </c:pt>
                <c:pt idx="1918">
                  <c:v>-0.12128781049679487</c:v>
                </c:pt>
                <c:pt idx="1919">
                  <c:v>-0.30126327123397434</c:v>
                </c:pt>
                <c:pt idx="1920">
                  <c:v>-0.31691331129807693</c:v>
                </c:pt>
                <c:pt idx="1921">
                  <c:v>-1.1737530048076924E-2</c:v>
                </c:pt>
                <c:pt idx="1922">
                  <c:v>-0.10172526041666667</c:v>
                </c:pt>
                <c:pt idx="1923">
                  <c:v>-3.912510016025641E-3</c:v>
                </c:pt>
                <c:pt idx="1924">
                  <c:v>0.14867538060897437</c:v>
                </c:pt>
                <c:pt idx="1925">
                  <c:v>-0.39907602163461536</c:v>
                </c:pt>
                <c:pt idx="1926">
                  <c:v>4.3037610176282048E-2</c:v>
                </c:pt>
                <c:pt idx="1927">
                  <c:v>-4.3037610176282048E-2</c:v>
                </c:pt>
                <c:pt idx="1928">
                  <c:v>7.4337690304487183E-2</c:v>
                </c:pt>
                <c:pt idx="1929">
                  <c:v>7.4337690304487183E-2</c:v>
                </c:pt>
                <c:pt idx="1930">
                  <c:v>-0.2386631109775641</c:v>
                </c:pt>
                <c:pt idx="1931">
                  <c:v>-0.18780048076923078</c:v>
                </c:pt>
                <c:pt idx="1932">
                  <c:v>-0.17215044070512819</c:v>
                </c:pt>
                <c:pt idx="1933">
                  <c:v>-3.1300080128205128E-2</c:v>
                </c:pt>
                <c:pt idx="1934">
                  <c:v>5.8687650240384616E-2</c:v>
                </c:pt>
                <c:pt idx="1935">
                  <c:v>0</c:v>
                </c:pt>
                <c:pt idx="1936">
                  <c:v>0.14085036057692307</c:v>
                </c:pt>
                <c:pt idx="1937">
                  <c:v>-0.28561323116987181</c:v>
                </c:pt>
                <c:pt idx="1938">
                  <c:v>-0.30908829126602566</c:v>
                </c:pt>
                <c:pt idx="1939">
                  <c:v>3.5212590144230768E-2</c:v>
                </c:pt>
                <c:pt idx="1940">
                  <c:v>9.3900240384615391E-2</c:v>
                </c:pt>
                <c:pt idx="1941">
                  <c:v>2.7387570112179488E-2</c:v>
                </c:pt>
                <c:pt idx="1942">
                  <c:v>-7.825020032051282E-3</c:v>
                </c:pt>
                <c:pt idx="1943">
                  <c:v>-0.21518805088141027</c:v>
                </c:pt>
                <c:pt idx="1944">
                  <c:v>-0.26605068108974361</c:v>
                </c:pt>
                <c:pt idx="1945">
                  <c:v>-0.17215044070512819</c:v>
                </c:pt>
                <c:pt idx="1946">
                  <c:v>-0.15650040064102563</c:v>
                </c:pt>
                <c:pt idx="1947">
                  <c:v>-9.7812750400641024E-2</c:v>
                </c:pt>
                <c:pt idx="1948">
                  <c:v>-0.16432542067307693</c:v>
                </c:pt>
                <c:pt idx="1949">
                  <c:v>0.16041291065705129</c:v>
                </c:pt>
                <c:pt idx="1950">
                  <c:v>-0.32082582131410259</c:v>
                </c:pt>
                <c:pt idx="1951">
                  <c:v>-0.14476287059294871</c:v>
                </c:pt>
                <c:pt idx="1952">
                  <c:v>0.21518805088141027</c:v>
                </c:pt>
                <c:pt idx="1953">
                  <c:v>-0.17997546073717949</c:v>
                </c:pt>
                <c:pt idx="1954">
                  <c:v>-8.9987730368589744E-2</c:v>
                </c:pt>
                <c:pt idx="1955">
                  <c:v>-0.37560096153846156</c:v>
                </c:pt>
                <c:pt idx="1956">
                  <c:v>-0.11346279046474358</c:v>
                </c:pt>
                <c:pt idx="1957">
                  <c:v>-0.20736303084935898</c:v>
                </c:pt>
                <c:pt idx="1958">
                  <c:v>-4.6950120192307696E-2</c:v>
                </c:pt>
                <c:pt idx="1959">
                  <c:v>-0.19562550080128205</c:v>
                </c:pt>
                <c:pt idx="1960">
                  <c:v>-0.34038837139423078</c:v>
                </c:pt>
                <c:pt idx="1961">
                  <c:v>-0.22301307091346154</c:v>
                </c:pt>
                <c:pt idx="1962">
                  <c:v>-5.4775140224358976E-2</c:v>
                </c:pt>
                <c:pt idx="1963">
                  <c:v>-5.8687650240384616E-2</c:v>
                </c:pt>
                <c:pt idx="1964">
                  <c:v>5.0862630208333336E-2</c:v>
                </c:pt>
                <c:pt idx="1965">
                  <c:v>-8.6075220352564097E-2</c:v>
                </c:pt>
                <c:pt idx="1966">
                  <c:v>-2.7387570112179488E-2</c:v>
                </c:pt>
                <c:pt idx="1967">
                  <c:v>-7.8250200320512817E-2</c:v>
                </c:pt>
                <c:pt idx="1968">
                  <c:v>-0.12128781049679487</c:v>
                </c:pt>
                <c:pt idx="1969">
                  <c:v>-2.3475060096153848E-2</c:v>
                </c:pt>
                <c:pt idx="1970">
                  <c:v>-6.6512670272435903E-2</c:v>
                </c:pt>
                <c:pt idx="1971">
                  <c:v>0.16041291065705129</c:v>
                </c:pt>
                <c:pt idx="1972">
                  <c:v>-3.1300080128205128E-2</c:v>
                </c:pt>
                <c:pt idx="1973">
                  <c:v>-5.4775140224358976E-2</c:v>
                </c:pt>
                <c:pt idx="1974">
                  <c:v>-3.5212590144230768E-2</c:v>
                </c:pt>
                <c:pt idx="1975">
                  <c:v>-2.3475060096153848E-2</c:v>
                </c:pt>
                <c:pt idx="1976">
                  <c:v>1.5650040064102564E-2</c:v>
                </c:pt>
                <c:pt idx="1977">
                  <c:v>-0.34430088141025639</c:v>
                </c:pt>
                <c:pt idx="1978">
                  <c:v>-7.825020032051282E-3</c:v>
                </c:pt>
                <c:pt idx="1979">
                  <c:v>-1.5650040064102564E-2</c:v>
                </c:pt>
                <c:pt idx="1980">
                  <c:v>-0.10172526041666667</c:v>
                </c:pt>
                <c:pt idx="1981">
                  <c:v>-0.22692558092948717</c:v>
                </c:pt>
                <c:pt idx="1982">
                  <c:v>-0.16432542067307693</c:v>
                </c:pt>
                <c:pt idx="1983">
                  <c:v>-8.9987730368589744E-2</c:v>
                </c:pt>
                <c:pt idx="1984">
                  <c:v>-0.16823793068910256</c:v>
                </c:pt>
                <c:pt idx="1985">
                  <c:v>-7.825020032051282E-3</c:v>
                </c:pt>
                <c:pt idx="1986">
                  <c:v>-3.912510016025641E-3</c:v>
                </c:pt>
                <c:pt idx="1987">
                  <c:v>-8.9987730368589744E-2</c:v>
                </c:pt>
                <c:pt idx="1988">
                  <c:v>-0.19562550080128205</c:v>
                </c:pt>
                <c:pt idx="1989">
                  <c:v>-9.3900240384615391E-2</c:v>
                </c:pt>
                <c:pt idx="1990">
                  <c:v>-6.6512670272435903E-2</c:v>
                </c:pt>
                <c:pt idx="1991">
                  <c:v>-3.5212590144230768E-2</c:v>
                </c:pt>
                <c:pt idx="1992">
                  <c:v>-0.10172526041666667</c:v>
                </c:pt>
                <c:pt idx="1993">
                  <c:v>-3.5212590144230768E-2</c:v>
                </c:pt>
                <c:pt idx="1994">
                  <c:v>-0.14476287059294871</c:v>
                </c:pt>
                <c:pt idx="1995">
                  <c:v>-9.3900240384615391E-2</c:v>
                </c:pt>
                <c:pt idx="1996">
                  <c:v>-6.2600160256410256E-2</c:v>
                </c:pt>
                <c:pt idx="1997">
                  <c:v>-3.912510016025641E-3</c:v>
                </c:pt>
                <c:pt idx="1998">
                  <c:v>-6.2600160256410256E-2</c:v>
                </c:pt>
                <c:pt idx="1999">
                  <c:v>3.912510016025641E-3</c:v>
                </c:pt>
                <c:pt idx="2000">
                  <c:v>-0.15650040064102563</c:v>
                </c:pt>
                <c:pt idx="2001">
                  <c:v>-9.3900240384615391E-2</c:v>
                </c:pt>
                <c:pt idx="2002">
                  <c:v>-0.2386631109775641</c:v>
                </c:pt>
                <c:pt idx="2003">
                  <c:v>-0.12911283052884615</c:v>
                </c:pt>
                <c:pt idx="2004">
                  <c:v>-0.19953801081730768</c:v>
                </c:pt>
                <c:pt idx="2005">
                  <c:v>-0.152587890625</c:v>
                </c:pt>
                <c:pt idx="2006">
                  <c:v>-0.17997546073717949</c:v>
                </c:pt>
                <c:pt idx="2007">
                  <c:v>-0.25040064102564102</c:v>
                </c:pt>
                <c:pt idx="2008">
                  <c:v>-0.152587890625</c:v>
                </c:pt>
                <c:pt idx="2009">
                  <c:v>-1.5650040064102564E-2</c:v>
                </c:pt>
                <c:pt idx="2010">
                  <c:v>-4.6950120192307696E-2</c:v>
                </c:pt>
                <c:pt idx="2011">
                  <c:v>0.17215044070512819</c:v>
                </c:pt>
                <c:pt idx="2012">
                  <c:v>1.5650040064102564E-2</c:v>
                </c:pt>
                <c:pt idx="2013">
                  <c:v>-6.6512670272435903E-2</c:v>
                </c:pt>
                <c:pt idx="2014">
                  <c:v>8.2162710336538464E-2</c:v>
                </c:pt>
                <c:pt idx="2015">
                  <c:v>-0.10955028044871795</c:v>
                </c:pt>
                <c:pt idx="2016">
                  <c:v>-7.825020032051282E-3</c:v>
                </c:pt>
                <c:pt idx="2017">
                  <c:v>-5.0862630208333336E-2</c:v>
                </c:pt>
                <c:pt idx="2018">
                  <c:v>5.4775140224358976E-2</c:v>
                </c:pt>
                <c:pt idx="2019">
                  <c:v>9.3900240384615391E-2</c:v>
                </c:pt>
                <c:pt idx="2020">
                  <c:v>0.10172526041666667</c:v>
                </c:pt>
                <c:pt idx="2021">
                  <c:v>-7.8250200320512817E-2</c:v>
                </c:pt>
                <c:pt idx="2022">
                  <c:v>-0.17215044070512819</c:v>
                </c:pt>
                <c:pt idx="2023">
                  <c:v>-7.825020032051282E-3</c:v>
                </c:pt>
                <c:pt idx="2024">
                  <c:v>-8.6075220352564097E-2</c:v>
                </c:pt>
                <c:pt idx="2025">
                  <c:v>-0.152587890625</c:v>
                </c:pt>
                <c:pt idx="2026">
                  <c:v>3.9125100160256408E-2</c:v>
                </c:pt>
                <c:pt idx="2027">
                  <c:v>-9.3900240384615391E-2</c:v>
                </c:pt>
                <c:pt idx="2028">
                  <c:v>-8.9987730368589744E-2</c:v>
                </c:pt>
                <c:pt idx="2029">
                  <c:v>-0.26605068108974361</c:v>
                </c:pt>
                <c:pt idx="2030">
                  <c:v>-0.11346279046474358</c:v>
                </c:pt>
                <c:pt idx="2031">
                  <c:v>-1.5650040064102564E-2</c:v>
                </c:pt>
                <c:pt idx="2032">
                  <c:v>-8.6075220352564097E-2</c:v>
                </c:pt>
                <c:pt idx="2033">
                  <c:v>-2.3475060096153848E-2</c:v>
                </c:pt>
                <c:pt idx="2034">
                  <c:v>-3.1300080128205128E-2</c:v>
                </c:pt>
                <c:pt idx="2035">
                  <c:v>-5.8687650240384616E-2</c:v>
                </c:pt>
                <c:pt idx="2036">
                  <c:v>2.7387570112179488E-2</c:v>
                </c:pt>
                <c:pt idx="2037">
                  <c:v>5.4775140224358976E-2</c:v>
                </c:pt>
                <c:pt idx="2038">
                  <c:v>-3.1300080128205128E-2</c:v>
                </c:pt>
                <c:pt idx="2039">
                  <c:v>-0.12520032051282051</c:v>
                </c:pt>
                <c:pt idx="2040">
                  <c:v>-0.21518805088141027</c:v>
                </c:pt>
                <c:pt idx="2041">
                  <c:v>-0.11346279046474358</c:v>
                </c:pt>
                <c:pt idx="2042">
                  <c:v>-0.11346279046474358</c:v>
                </c:pt>
                <c:pt idx="2043">
                  <c:v>-0.25040064102564102</c:v>
                </c:pt>
                <c:pt idx="2044">
                  <c:v>-0.19562550080128205</c:v>
                </c:pt>
                <c:pt idx="2045">
                  <c:v>-7.8250200320512817E-2</c:v>
                </c:pt>
                <c:pt idx="2046">
                  <c:v>-1.5650040064102564E-2</c:v>
                </c:pt>
                <c:pt idx="2047">
                  <c:v>-0.1056377704326923</c:v>
                </c:pt>
                <c:pt idx="2048">
                  <c:v>-0.19171299078525642</c:v>
                </c:pt>
                <c:pt idx="2049">
                  <c:v>-0.25431315104166669</c:v>
                </c:pt>
                <c:pt idx="2050">
                  <c:v>-0.10172526041666667</c:v>
                </c:pt>
                <c:pt idx="2051">
                  <c:v>-8.2162710336538464E-2</c:v>
                </c:pt>
                <c:pt idx="2052">
                  <c:v>-0.14476287059294871</c:v>
                </c:pt>
                <c:pt idx="2053">
                  <c:v>-0.14476287059294871</c:v>
                </c:pt>
                <c:pt idx="2054">
                  <c:v>-0.18388797075320512</c:v>
                </c:pt>
                <c:pt idx="2055">
                  <c:v>-9.7812750400641024E-2</c:v>
                </c:pt>
                <c:pt idx="2056">
                  <c:v>-8.2162710336538464E-2</c:v>
                </c:pt>
                <c:pt idx="2057">
                  <c:v>-8.6075220352564097E-2</c:v>
                </c:pt>
                <c:pt idx="2058">
                  <c:v>1.5650040064102564E-2</c:v>
                </c:pt>
                <c:pt idx="2059">
                  <c:v>-1.9562550080128204E-2</c:v>
                </c:pt>
                <c:pt idx="2060">
                  <c:v>9.3900240384615391E-2</c:v>
                </c:pt>
                <c:pt idx="2061">
                  <c:v>1.5650040064102564E-2</c:v>
                </c:pt>
                <c:pt idx="2062">
                  <c:v>7.0425180288461536E-2</c:v>
                </c:pt>
                <c:pt idx="2063">
                  <c:v>-0.15650040064102563</c:v>
                </c:pt>
                <c:pt idx="2064">
                  <c:v>-0.25040064102564102</c:v>
                </c:pt>
                <c:pt idx="2065">
                  <c:v>-0.12911283052884615</c:v>
                </c:pt>
                <c:pt idx="2066">
                  <c:v>7.4337690304487183E-2</c:v>
                </c:pt>
                <c:pt idx="2067">
                  <c:v>5.8687650240384616E-2</c:v>
                </c:pt>
                <c:pt idx="2068">
                  <c:v>9.3900240384615391E-2</c:v>
                </c:pt>
                <c:pt idx="2069">
                  <c:v>8.6075220352564097E-2</c:v>
                </c:pt>
                <c:pt idx="2070">
                  <c:v>1.9562550080128204E-2</c:v>
                </c:pt>
                <c:pt idx="2071">
                  <c:v>-7.825020032051282E-3</c:v>
                </c:pt>
                <c:pt idx="2072">
                  <c:v>-0.16823793068910256</c:v>
                </c:pt>
                <c:pt idx="2073">
                  <c:v>-0.15650040064102563</c:v>
                </c:pt>
                <c:pt idx="2074">
                  <c:v>0</c:v>
                </c:pt>
                <c:pt idx="2075">
                  <c:v>-9.7812750400641024E-2</c:v>
                </c:pt>
                <c:pt idx="2076">
                  <c:v>-0.14867538060897437</c:v>
                </c:pt>
                <c:pt idx="2077">
                  <c:v>-0.1056377704326923</c:v>
                </c:pt>
                <c:pt idx="2078">
                  <c:v>-0.12520032051282051</c:v>
                </c:pt>
                <c:pt idx="2079">
                  <c:v>-0.13302534054487181</c:v>
                </c:pt>
                <c:pt idx="2080">
                  <c:v>-0.11346279046474358</c:v>
                </c:pt>
                <c:pt idx="2081">
                  <c:v>-0.10172526041666667</c:v>
                </c:pt>
                <c:pt idx="2082">
                  <c:v>-0.14867538060897437</c:v>
                </c:pt>
                <c:pt idx="2083">
                  <c:v>-5.8687650240384616E-2</c:v>
                </c:pt>
                <c:pt idx="2084">
                  <c:v>4.3037610176282048E-2</c:v>
                </c:pt>
                <c:pt idx="2085">
                  <c:v>-0.16432542067307693</c:v>
                </c:pt>
                <c:pt idx="2086">
                  <c:v>-0.13693785056089744</c:v>
                </c:pt>
                <c:pt idx="2087">
                  <c:v>-8.9987730368589744E-2</c:v>
                </c:pt>
                <c:pt idx="2088">
                  <c:v>-3.9125100160256408E-2</c:v>
                </c:pt>
                <c:pt idx="2089">
                  <c:v>2.3475060096153848E-2</c:v>
                </c:pt>
                <c:pt idx="2090">
                  <c:v>-8.6075220352564097E-2</c:v>
                </c:pt>
                <c:pt idx="2091">
                  <c:v>-0.12911283052884615</c:v>
                </c:pt>
                <c:pt idx="2092">
                  <c:v>-0.13302534054487181</c:v>
                </c:pt>
                <c:pt idx="2093">
                  <c:v>1.5650040064102564E-2</c:v>
                </c:pt>
                <c:pt idx="2094">
                  <c:v>-0.22692558092948717</c:v>
                </c:pt>
                <c:pt idx="2095">
                  <c:v>-1.9562550080128204E-2</c:v>
                </c:pt>
                <c:pt idx="2096">
                  <c:v>9.7812750400641024E-2</c:v>
                </c:pt>
                <c:pt idx="2097">
                  <c:v>-0.20736303084935898</c:v>
                </c:pt>
                <c:pt idx="2098">
                  <c:v>-6.6512670272435903E-2</c:v>
                </c:pt>
                <c:pt idx="2099">
                  <c:v>-0.17997546073717949</c:v>
                </c:pt>
                <c:pt idx="2100">
                  <c:v>8.9987730368589744E-2</c:v>
                </c:pt>
                <c:pt idx="2101">
                  <c:v>-0.12128781049679487</c:v>
                </c:pt>
                <c:pt idx="2102">
                  <c:v>3.5212590144230768E-2</c:v>
                </c:pt>
                <c:pt idx="2103">
                  <c:v>-0.19171299078525642</c:v>
                </c:pt>
                <c:pt idx="2104">
                  <c:v>-1.5650040064102564E-2</c:v>
                </c:pt>
                <c:pt idx="2105">
                  <c:v>-0.25431315104166669</c:v>
                </c:pt>
                <c:pt idx="2106">
                  <c:v>-0.17997546073717949</c:v>
                </c:pt>
                <c:pt idx="2107">
                  <c:v>-2.7387570112179488E-2</c:v>
                </c:pt>
                <c:pt idx="2108">
                  <c:v>-0.21127554086538461</c:v>
                </c:pt>
                <c:pt idx="2109">
                  <c:v>-0.11346279046474358</c:v>
                </c:pt>
                <c:pt idx="2110">
                  <c:v>-7.825020032051282E-3</c:v>
                </c:pt>
                <c:pt idx="2111">
                  <c:v>-0.17215044070512819</c:v>
                </c:pt>
                <c:pt idx="2112">
                  <c:v>-4.6950120192307696E-2</c:v>
                </c:pt>
                <c:pt idx="2113">
                  <c:v>-0.19953801081730768</c:v>
                </c:pt>
                <c:pt idx="2114">
                  <c:v>-0.14085036057692307</c:v>
                </c:pt>
                <c:pt idx="2115">
                  <c:v>-0.14085036057692307</c:v>
                </c:pt>
                <c:pt idx="2116">
                  <c:v>-8.9987730368589744E-2</c:v>
                </c:pt>
                <c:pt idx="2117">
                  <c:v>-7.0425180288461536E-2</c:v>
                </c:pt>
                <c:pt idx="2118">
                  <c:v>-7.0425180288461536E-2</c:v>
                </c:pt>
                <c:pt idx="2119">
                  <c:v>-0.24257562099358973</c:v>
                </c:pt>
                <c:pt idx="2120">
                  <c:v>-3.5212590144230768E-2</c:v>
                </c:pt>
                <c:pt idx="2121">
                  <c:v>-5.4775140224358976E-2</c:v>
                </c:pt>
                <c:pt idx="2122">
                  <c:v>-0.12520032051282051</c:v>
                </c:pt>
                <c:pt idx="2123">
                  <c:v>-0.21127554086538461</c:v>
                </c:pt>
                <c:pt idx="2124">
                  <c:v>-0.11346279046474358</c:v>
                </c:pt>
                <c:pt idx="2125">
                  <c:v>-0.16041291065705129</c:v>
                </c:pt>
                <c:pt idx="2126">
                  <c:v>-0.16432542067307693</c:v>
                </c:pt>
                <c:pt idx="2127">
                  <c:v>-0.12520032051282051</c:v>
                </c:pt>
                <c:pt idx="2128">
                  <c:v>-0.11346279046474358</c:v>
                </c:pt>
                <c:pt idx="2129">
                  <c:v>-0.12520032051282051</c:v>
                </c:pt>
                <c:pt idx="2130">
                  <c:v>-0.10955028044871795</c:v>
                </c:pt>
                <c:pt idx="2131">
                  <c:v>-0.18388797075320512</c:v>
                </c:pt>
                <c:pt idx="2132">
                  <c:v>-0.23083809094551283</c:v>
                </c:pt>
                <c:pt idx="2133">
                  <c:v>-0.11737530048076923</c:v>
                </c:pt>
                <c:pt idx="2134">
                  <c:v>-9.7812750400641024E-2</c:v>
                </c:pt>
                <c:pt idx="2135">
                  <c:v>-7.8250200320512817E-2</c:v>
                </c:pt>
                <c:pt idx="2136">
                  <c:v>-7.4337690304487183E-2</c:v>
                </c:pt>
                <c:pt idx="2137">
                  <c:v>-8.6075220352564097E-2</c:v>
                </c:pt>
                <c:pt idx="2138">
                  <c:v>8.2162710336538464E-2</c:v>
                </c:pt>
                <c:pt idx="2139">
                  <c:v>-0.12520032051282051</c:v>
                </c:pt>
                <c:pt idx="2140">
                  <c:v>-0.13693785056089744</c:v>
                </c:pt>
                <c:pt idx="2141">
                  <c:v>3.912510016025641E-3</c:v>
                </c:pt>
                <c:pt idx="2142">
                  <c:v>-5.4775140224358976E-2</c:v>
                </c:pt>
                <c:pt idx="2143">
                  <c:v>-0.21127554086538461</c:v>
                </c:pt>
                <c:pt idx="2144">
                  <c:v>-0.27387570112179488</c:v>
                </c:pt>
                <c:pt idx="2145">
                  <c:v>-0.19562550080128205</c:v>
                </c:pt>
                <c:pt idx="2146">
                  <c:v>-8.9987730368589744E-2</c:v>
                </c:pt>
                <c:pt idx="2147">
                  <c:v>-6.6512670272435903E-2</c:v>
                </c:pt>
                <c:pt idx="2148">
                  <c:v>-0.10172526041666667</c:v>
                </c:pt>
                <c:pt idx="2149">
                  <c:v>-0.27778821113782054</c:v>
                </c:pt>
                <c:pt idx="2150">
                  <c:v>-0.14867538060897437</c:v>
                </c:pt>
                <c:pt idx="2151">
                  <c:v>-5.4775140224358976E-2</c:v>
                </c:pt>
                <c:pt idx="2152">
                  <c:v>-8.9987730368589744E-2</c:v>
                </c:pt>
                <c:pt idx="2153">
                  <c:v>-8.9987730368589744E-2</c:v>
                </c:pt>
                <c:pt idx="2154">
                  <c:v>-6.6512670272435903E-2</c:v>
                </c:pt>
                <c:pt idx="2155">
                  <c:v>-0.14476287059294871</c:v>
                </c:pt>
                <c:pt idx="2156">
                  <c:v>-0.17215044070512819</c:v>
                </c:pt>
                <c:pt idx="2157">
                  <c:v>-0.11346279046474358</c:v>
                </c:pt>
                <c:pt idx="2158">
                  <c:v>-0.14867538060897437</c:v>
                </c:pt>
                <c:pt idx="2159">
                  <c:v>0</c:v>
                </c:pt>
                <c:pt idx="2160">
                  <c:v>3.912510016025641E-3</c:v>
                </c:pt>
                <c:pt idx="2161">
                  <c:v>0.12520032051282051</c:v>
                </c:pt>
                <c:pt idx="2162">
                  <c:v>0.12911283052884615</c:v>
                </c:pt>
                <c:pt idx="2163">
                  <c:v>0</c:v>
                </c:pt>
                <c:pt idx="2164">
                  <c:v>0.12911283052884615</c:v>
                </c:pt>
                <c:pt idx="2165">
                  <c:v>-4.3037610176282048E-2</c:v>
                </c:pt>
                <c:pt idx="2166">
                  <c:v>0.14085036057692307</c:v>
                </c:pt>
                <c:pt idx="2167">
                  <c:v>-0.11737530048076923</c:v>
                </c:pt>
                <c:pt idx="2168">
                  <c:v>-0.23475060096153846</c:v>
                </c:pt>
                <c:pt idx="2169">
                  <c:v>-0.20736303084935898</c:v>
                </c:pt>
                <c:pt idx="2170">
                  <c:v>-0.26213817107371795</c:v>
                </c:pt>
                <c:pt idx="2171">
                  <c:v>-0.17606295072115385</c:v>
                </c:pt>
                <c:pt idx="2172">
                  <c:v>-6.6512670272435903E-2</c:v>
                </c:pt>
                <c:pt idx="2173">
                  <c:v>-5.4775140224358976E-2</c:v>
                </c:pt>
                <c:pt idx="2174">
                  <c:v>-6.2600160256410256E-2</c:v>
                </c:pt>
                <c:pt idx="2175">
                  <c:v>3.1300080128205128E-2</c:v>
                </c:pt>
                <c:pt idx="2176">
                  <c:v>2.3475060096153848E-2</c:v>
                </c:pt>
                <c:pt idx="2177">
                  <c:v>-7.4337690304487183E-2</c:v>
                </c:pt>
                <c:pt idx="2178">
                  <c:v>-0.27778821113782054</c:v>
                </c:pt>
                <c:pt idx="2179">
                  <c:v>-8.2162710336538464E-2</c:v>
                </c:pt>
                <c:pt idx="2180">
                  <c:v>-0.17606295072115385</c:v>
                </c:pt>
                <c:pt idx="2181">
                  <c:v>-6.6512670272435903E-2</c:v>
                </c:pt>
                <c:pt idx="2182">
                  <c:v>-8.9987730368589744E-2</c:v>
                </c:pt>
                <c:pt idx="2183">
                  <c:v>-7.8250200320512817E-2</c:v>
                </c:pt>
                <c:pt idx="2184">
                  <c:v>-0.152587890625</c:v>
                </c:pt>
                <c:pt idx="2185">
                  <c:v>7.825020032051282E-3</c:v>
                </c:pt>
                <c:pt idx="2186">
                  <c:v>-4.3037610176282048E-2</c:v>
                </c:pt>
                <c:pt idx="2187">
                  <c:v>-0.13693785056089744</c:v>
                </c:pt>
                <c:pt idx="2188">
                  <c:v>-7.0425180288461536E-2</c:v>
                </c:pt>
                <c:pt idx="2189">
                  <c:v>-0.14085036057692307</c:v>
                </c:pt>
                <c:pt idx="2190">
                  <c:v>-0.26213817107371795</c:v>
                </c:pt>
                <c:pt idx="2191">
                  <c:v>-0.37560096153846156</c:v>
                </c:pt>
                <c:pt idx="2192">
                  <c:v>-0.35995092147435898</c:v>
                </c:pt>
                <c:pt idx="2193">
                  <c:v>-4.3037610176282048E-2</c:v>
                </c:pt>
                <c:pt idx="2194">
                  <c:v>9.3900240384615391E-2</c:v>
                </c:pt>
                <c:pt idx="2195">
                  <c:v>4.3037610176282048E-2</c:v>
                </c:pt>
                <c:pt idx="2196">
                  <c:v>7.4337690304487183E-2</c:v>
                </c:pt>
                <c:pt idx="2197">
                  <c:v>-5.0862630208333336E-2</c:v>
                </c:pt>
                <c:pt idx="2198">
                  <c:v>9.3900240384615391E-2</c:v>
                </c:pt>
                <c:pt idx="2199">
                  <c:v>-0.13302534054487181</c:v>
                </c:pt>
                <c:pt idx="2200">
                  <c:v>3.912510016025641E-3</c:v>
                </c:pt>
                <c:pt idx="2201">
                  <c:v>-2.7387570112179488E-2</c:v>
                </c:pt>
                <c:pt idx="2202">
                  <c:v>-3.5212590144230768E-2</c:v>
                </c:pt>
                <c:pt idx="2203">
                  <c:v>-0.13302534054487181</c:v>
                </c:pt>
                <c:pt idx="2204">
                  <c:v>-0.19562550080128205</c:v>
                </c:pt>
                <c:pt idx="2205">
                  <c:v>-0.19171299078525642</c:v>
                </c:pt>
                <c:pt idx="2206">
                  <c:v>-0.20736303084935898</c:v>
                </c:pt>
                <c:pt idx="2207">
                  <c:v>-0.10955028044871795</c:v>
                </c:pt>
                <c:pt idx="2208">
                  <c:v>0.10955028044871795</c:v>
                </c:pt>
                <c:pt idx="2209">
                  <c:v>8.2162710336538464E-2</c:v>
                </c:pt>
                <c:pt idx="2210">
                  <c:v>0.13302534054487181</c:v>
                </c:pt>
                <c:pt idx="2211">
                  <c:v>1.9562550080128204E-2</c:v>
                </c:pt>
                <c:pt idx="2212">
                  <c:v>-7.825020032051282E-3</c:v>
                </c:pt>
                <c:pt idx="2213">
                  <c:v>0.10172526041666667</c:v>
                </c:pt>
                <c:pt idx="2214">
                  <c:v>-0.14476287059294871</c:v>
                </c:pt>
                <c:pt idx="2215">
                  <c:v>-8.9987730368589744E-2</c:v>
                </c:pt>
                <c:pt idx="2216">
                  <c:v>9.3900240384615391E-2</c:v>
                </c:pt>
                <c:pt idx="2217">
                  <c:v>-0.16823793068910256</c:v>
                </c:pt>
                <c:pt idx="2218">
                  <c:v>-0.25040064102564102</c:v>
                </c:pt>
                <c:pt idx="2219">
                  <c:v>-0.17997546073717949</c:v>
                </c:pt>
                <c:pt idx="2220">
                  <c:v>-0.13302534054487181</c:v>
                </c:pt>
                <c:pt idx="2221">
                  <c:v>0.20736303084935898</c:v>
                </c:pt>
                <c:pt idx="2222">
                  <c:v>-0.20345052083333334</c:v>
                </c:pt>
                <c:pt idx="2223">
                  <c:v>-0.2191005608974359</c:v>
                </c:pt>
                <c:pt idx="2224">
                  <c:v>-0.16041291065705129</c:v>
                </c:pt>
                <c:pt idx="2225">
                  <c:v>-0.23475060096153846</c:v>
                </c:pt>
                <c:pt idx="2226">
                  <c:v>-0.12128781049679487</c:v>
                </c:pt>
                <c:pt idx="2227">
                  <c:v>-9.7812750400641024E-2</c:v>
                </c:pt>
                <c:pt idx="2228">
                  <c:v>3.912510016025641E-3</c:v>
                </c:pt>
                <c:pt idx="2229">
                  <c:v>8.2162710336538464E-2</c:v>
                </c:pt>
                <c:pt idx="2230">
                  <c:v>-0.457763671875</c:v>
                </c:pt>
                <c:pt idx="2231">
                  <c:v>-0.32865084134615385</c:v>
                </c:pt>
                <c:pt idx="2232">
                  <c:v>-7.4337690304487183E-2</c:v>
                </c:pt>
                <c:pt idx="2233">
                  <c:v>-7.8250200320512817E-2</c:v>
                </c:pt>
                <c:pt idx="2234">
                  <c:v>-0.11737530048076923</c:v>
                </c:pt>
                <c:pt idx="2235">
                  <c:v>-0.11737530048076923</c:v>
                </c:pt>
                <c:pt idx="2236">
                  <c:v>3.912510016025641E-3</c:v>
                </c:pt>
                <c:pt idx="2237">
                  <c:v>-3.912510016025641E-3</c:v>
                </c:pt>
                <c:pt idx="2238">
                  <c:v>-0.20345052083333334</c:v>
                </c:pt>
                <c:pt idx="2239">
                  <c:v>-0.17997546073717949</c:v>
                </c:pt>
                <c:pt idx="2240">
                  <c:v>-0.28170072115384615</c:v>
                </c:pt>
                <c:pt idx="2241">
                  <c:v>-0.28952574118589741</c:v>
                </c:pt>
                <c:pt idx="2242">
                  <c:v>-0.14085036057692307</c:v>
                </c:pt>
                <c:pt idx="2243">
                  <c:v>1.1737530048076924E-2</c:v>
                </c:pt>
                <c:pt idx="2244">
                  <c:v>-0.15650040064102563</c:v>
                </c:pt>
                <c:pt idx="2245">
                  <c:v>-0.11737530048076923</c:v>
                </c:pt>
                <c:pt idx="2246">
                  <c:v>-0.15650040064102563</c:v>
                </c:pt>
                <c:pt idx="2247">
                  <c:v>-0.12128781049679487</c:v>
                </c:pt>
                <c:pt idx="2248">
                  <c:v>-7.4337690304487183E-2</c:v>
                </c:pt>
                <c:pt idx="2249">
                  <c:v>-6.2600160256410256E-2</c:v>
                </c:pt>
                <c:pt idx="2250">
                  <c:v>-8.9987730368589744E-2</c:v>
                </c:pt>
                <c:pt idx="2251">
                  <c:v>-8.9987730368589744E-2</c:v>
                </c:pt>
                <c:pt idx="2252">
                  <c:v>-0.10172526041666667</c:v>
                </c:pt>
                <c:pt idx="2253">
                  <c:v>-9.3900240384615391E-2</c:v>
                </c:pt>
                <c:pt idx="2254">
                  <c:v>-0.14085036057692307</c:v>
                </c:pt>
                <c:pt idx="2255">
                  <c:v>-0.28561323116987181</c:v>
                </c:pt>
                <c:pt idx="2256">
                  <c:v>-0.25822566105769229</c:v>
                </c:pt>
                <c:pt idx="2257">
                  <c:v>-0.13302534054487181</c:v>
                </c:pt>
                <c:pt idx="2258">
                  <c:v>-0.12520032051282051</c:v>
                </c:pt>
                <c:pt idx="2259">
                  <c:v>-3.5212590144230768E-2</c:v>
                </c:pt>
                <c:pt idx="2260">
                  <c:v>8.9987730368589744E-2</c:v>
                </c:pt>
                <c:pt idx="2261">
                  <c:v>3.5212590144230768E-2</c:v>
                </c:pt>
                <c:pt idx="2262">
                  <c:v>-3.912510016025641E-3</c:v>
                </c:pt>
                <c:pt idx="2263">
                  <c:v>-3.5212590144230768E-2</c:v>
                </c:pt>
                <c:pt idx="2264">
                  <c:v>-0.19171299078525642</c:v>
                </c:pt>
                <c:pt idx="2265">
                  <c:v>-8.6075220352564097E-2</c:v>
                </c:pt>
                <c:pt idx="2266">
                  <c:v>-8.2162710336538464E-2</c:v>
                </c:pt>
                <c:pt idx="2267">
                  <c:v>-0.10955028044871795</c:v>
                </c:pt>
                <c:pt idx="2268">
                  <c:v>-0.14867538060897437</c:v>
                </c:pt>
                <c:pt idx="2269">
                  <c:v>-5.0862630208333336E-2</c:v>
                </c:pt>
                <c:pt idx="2270">
                  <c:v>3.9125100160256408E-2</c:v>
                </c:pt>
                <c:pt idx="2271">
                  <c:v>-7.4337690304487183E-2</c:v>
                </c:pt>
                <c:pt idx="2272">
                  <c:v>-3.912510016025641E-3</c:v>
                </c:pt>
                <c:pt idx="2273">
                  <c:v>-0.1056377704326923</c:v>
                </c:pt>
                <c:pt idx="2274">
                  <c:v>-3.9125100160256408E-2</c:v>
                </c:pt>
                <c:pt idx="2275">
                  <c:v>1.5650040064102564E-2</c:v>
                </c:pt>
                <c:pt idx="2276">
                  <c:v>-0.17606295072115385</c:v>
                </c:pt>
                <c:pt idx="2277">
                  <c:v>-0.22301307091346154</c:v>
                </c:pt>
                <c:pt idx="2278">
                  <c:v>-0.21127554086538461</c:v>
                </c:pt>
                <c:pt idx="2279">
                  <c:v>-0.26996319110576922</c:v>
                </c:pt>
                <c:pt idx="2280">
                  <c:v>-0.25431315104166669</c:v>
                </c:pt>
                <c:pt idx="2281">
                  <c:v>-1.9562550080128204E-2</c:v>
                </c:pt>
                <c:pt idx="2282">
                  <c:v>-1.1737530048076924E-2</c:v>
                </c:pt>
                <c:pt idx="2283">
                  <c:v>-0.12911283052884615</c:v>
                </c:pt>
                <c:pt idx="2284">
                  <c:v>-0.21127554086538461</c:v>
                </c:pt>
                <c:pt idx="2285">
                  <c:v>-0.12128781049679487</c:v>
                </c:pt>
                <c:pt idx="2286">
                  <c:v>-2.3475060096153848E-2</c:v>
                </c:pt>
                <c:pt idx="2287">
                  <c:v>-0.12520032051282051</c:v>
                </c:pt>
                <c:pt idx="2288">
                  <c:v>-0.12520032051282051</c:v>
                </c:pt>
                <c:pt idx="2289">
                  <c:v>-0.25822566105769229</c:v>
                </c:pt>
                <c:pt idx="2290">
                  <c:v>-0.22692558092948717</c:v>
                </c:pt>
                <c:pt idx="2291">
                  <c:v>8.2162710336538464E-2</c:v>
                </c:pt>
                <c:pt idx="2292">
                  <c:v>-8.2162710336538464E-2</c:v>
                </c:pt>
                <c:pt idx="2293">
                  <c:v>-0.11737530048076923</c:v>
                </c:pt>
                <c:pt idx="2294">
                  <c:v>-0.12520032051282051</c:v>
                </c:pt>
                <c:pt idx="2295">
                  <c:v>-0.17997546073717949</c:v>
                </c:pt>
                <c:pt idx="2296">
                  <c:v>-0.14085036057692307</c:v>
                </c:pt>
                <c:pt idx="2297">
                  <c:v>-0.19953801081730768</c:v>
                </c:pt>
                <c:pt idx="2298">
                  <c:v>-0.19562550080128205</c:v>
                </c:pt>
                <c:pt idx="2299">
                  <c:v>-8.6075220352564097E-2</c:v>
                </c:pt>
                <c:pt idx="2300">
                  <c:v>-0.12128781049679487</c:v>
                </c:pt>
                <c:pt idx="2301">
                  <c:v>8.6075220352564097E-2</c:v>
                </c:pt>
                <c:pt idx="2302">
                  <c:v>-4.6950120192307696E-2</c:v>
                </c:pt>
                <c:pt idx="2303">
                  <c:v>-6.6512670272435903E-2</c:v>
                </c:pt>
                <c:pt idx="2304">
                  <c:v>3.912510016025641E-3</c:v>
                </c:pt>
                <c:pt idx="2305">
                  <c:v>-0.14085036057692307</c:v>
                </c:pt>
                <c:pt idx="2306">
                  <c:v>-8.9987730368589744E-2</c:v>
                </c:pt>
                <c:pt idx="2307">
                  <c:v>-0.50080128205128205</c:v>
                </c:pt>
                <c:pt idx="2308">
                  <c:v>-3.9125100160256408E-2</c:v>
                </c:pt>
                <c:pt idx="2309">
                  <c:v>3.912510016025641E-3</c:v>
                </c:pt>
                <c:pt idx="2310">
                  <c:v>-0.12128781049679487</c:v>
                </c:pt>
                <c:pt idx="2311">
                  <c:v>-0.24257562099358973</c:v>
                </c:pt>
                <c:pt idx="2312">
                  <c:v>-0.24648813100961539</c:v>
                </c:pt>
                <c:pt idx="2313">
                  <c:v>-0.21518805088141027</c:v>
                </c:pt>
                <c:pt idx="2314">
                  <c:v>-0.10172526041666667</c:v>
                </c:pt>
                <c:pt idx="2315">
                  <c:v>-0.17606295072115385</c:v>
                </c:pt>
                <c:pt idx="2316">
                  <c:v>-0.16823793068910256</c:v>
                </c:pt>
                <c:pt idx="2317">
                  <c:v>-0.14867538060897437</c:v>
                </c:pt>
                <c:pt idx="2318">
                  <c:v>-0.13302534054487181</c:v>
                </c:pt>
                <c:pt idx="2319">
                  <c:v>-0.16823793068910256</c:v>
                </c:pt>
                <c:pt idx="2320">
                  <c:v>-0.14476287059294871</c:v>
                </c:pt>
                <c:pt idx="2321">
                  <c:v>-0.11737530048076923</c:v>
                </c:pt>
                <c:pt idx="2322">
                  <c:v>-3.1300080128205128E-2</c:v>
                </c:pt>
                <c:pt idx="2323">
                  <c:v>0.12128781049679487</c:v>
                </c:pt>
                <c:pt idx="2324">
                  <c:v>9.3900240384615391E-2</c:v>
                </c:pt>
                <c:pt idx="2325">
                  <c:v>-2.3475060096153848E-2</c:v>
                </c:pt>
                <c:pt idx="2326">
                  <c:v>0.13693785056089744</c:v>
                </c:pt>
                <c:pt idx="2327">
                  <c:v>-0.15650040064102563</c:v>
                </c:pt>
                <c:pt idx="2328">
                  <c:v>-0.12911283052884615</c:v>
                </c:pt>
                <c:pt idx="2329">
                  <c:v>-0.13693785056089744</c:v>
                </c:pt>
                <c:pt idx="2330">
                  <c:v>4.3037610176282048E-2</c:v>
                </c:pt>
                <c:pt idx="2331">
                  <c:v>0.10955028044871795</c:v>
                </c:pt>
                <c:pt idx="2332">
                  <c:v>0.13693785056089744</c:v>
                </c:pt>
                <c:pt idx="2333">
                  <c:v>1.9562550080128204E-2</c:v>
                </c:pt>
                <c:pt idx="2334">
                  <c:v>1.9562550080128204E-2</c:v>
                </c:pt>
                <c:pt idx="2335">
                  <c:v>-0.20736303084935898</c:v>
                </c:pt>
                <c:pt idx="2336">
                  <c:v>-0.38342598157051283</c:v>
                </c:pt>
                <c:pt idx="2337">
                  <c:v>-0.25431315104166669</c:v>
                </c:pt>
                <c:pt idx="2338">
                  <c:v>-5.8687650240384616E-2</c:v>
                </c:pt>
                <c:pt idx="2339">
                  <c:v>0.18780048076923078</c:v>
                </c:pt>
                <c:pt idx="2340">
                  <c:v>-0.32082582131410259</c:v>
                </c:pt>
                <c:pt idx="2341">
                  <c:v>-0.16041291065705129</c:v>
                </c:pt>
                <c:pt idx="2342">
                  <c:v>-0.11737530048076923</c:v>
                </c:pt>
                <c:pt idx="2343">
                  <c:v>-0.19171299078525642</c:v>
                </c:pt>
                <c:pt idx="2344">
                  <c:v>-0.32082582131410259</c:v>
                </c:pt>
                <c:pt idx="2345">
                  <c:v>-0.12128781049679487</c:v>
                </c:pt>
                <c:pt idx="2346">
                  <c:v>-0.47341371193910259</c:v>
                </c:pt>
                <c:pt idx="2347">
                  <c:v>-0.13302534054487181</c:v>
                </c:pt>
                <c:pt idx="2348">
                  <c:v>-4.6950120192307696E-2</c:v>
                </c:pt>
                <c:pt idx="2349">
                  <c:v>5.8687650240384616E-2</c:v>
                </c:pt>
                <c:pt idx="2350">
                  <c:v>-0.12911283052884615</c:v>
                </c:pt>
                <c:pt idx="2351">
                  <c:v>-0.25822566105769229</c:v>
                </c:pt>
                <c:pt idx="2352">
                  <c:v>9.7812750400641024E-2</c:v>
                </c:pt>
                <c:pt idx="2353">
                  <c:v>-0.14476287059294871</c:v>
                </c:pt>
                <c:pt idx="2354">
                  <c:v>-0.22301307091346154</c:v>
                </c:pt>
                <c:pt idx="2355">
                  <c:v>-2.3475060096153848E-2</c:v>
                </c:pt>
                <c:pt idx="2356">
                  <c:v>-0.32865084134615385</c:v>
                </c:pt>
                <c:pt idx="2357">
                  <c:v>1.5650040064102564E-2</c:v>
                </c:pt>
                <c:pt idx="2358">
                  <c:v>-0.27387570112179488</c:v>
                </c:pt>
                <c:pt idx="2359">
                  <c:v>-0.17997546073717949</c:v>
                </c:pt>
                <c:pt idx="2360">
                  <c:v>-0.48123873197115385</c:v>
                </c:pt>
                <c:pt idx="2361">
                  <c:v>-0.24257562099358973</c:v>
                </c:pt>
                <c:pt idx="2362">
                  <c:v>3.5212590144230768E-2</c:v>
                </c:pt>
                <c:pt idx="2363">
                  <c:v>-6.6512670272435903E-2</c:v>
                </c:pt>
                <c:pt idx="2364">
                  <c:v>0.17215044070512819</c:v>
                </c:pt>
                <c:pt idx="2365">
                  <c:v>-0.11737530048076923</c:v>
                </c:pt>
                <c:pt idx="2366">
                  <c:v>-0.12128781049679487</c:v>
                </c:pt>
                <c:pt idx="2367">
                  <c:v>-0.25822566105769229</c:v>
                </c:pt>
                <c:pt idx="2368">
                  <c:v>-0.13302534054487181</c:v>
                </c:pt>
                <c:pt idx="2369">
                  <c:v>-0.14867538060897437</c:v>
                </c:pt>
                <c:pt idx="2370">
                  <c:v>-7.4337690304487183E-2</c:v>
                </c:pt>
                <c:pt idx="2371">
                  <c:v>-0.13302534054487181</c:v>
                </c:pt>
                <c:pt idx="2372">
                  <c:v>-5.8687650240384616E-2</c:v>
                </c:pt>
                <c:pt idx="2373">
                  <c:v>-7.8250200320512817E-2</c:v>
                </c:pt>
                <c:pt idx="2374">
                  <c:v>-1.5650040064102564E-2</c:v>
                </c:pt>
                <c:pt idx="2375">
                  <c:v>-0.20736303084935898</c:v>
                </c:pt>
                <c:pt idx="2376">
                  <c:v>-0.31300080128205127</c:v>
                </c:pt>
                <c:pt idx="2377">
                  <c:v>-6.6512670272435903E-2</c:v>
                </c:pt>
                <c:pt idx="2378">
                  <c:v>-0.2191005608974359</c:v>
                </c:pt>
                <c:pt idx="2379">
                  <c:v>-0.18780048076923078</c:v>
                </c:pt>
                <c:pt idx="2380">
                  <c:v>-0.2386631109775641</c:v>
                </c:pt>
                <c:pt idx="2381">
                  <c:v>-0.13693785056089744</c:v>
                </c:pt>
                <c:pt idx="2382">
                  <c:v>3.9125100160256408E-2</c:v>
                </c:pt>
                <c:pt idx="2383">
                  <c:v>-0.2191005608974359</c:v>
                </c:pt>
                <c:pt idx="2384">
                  <c:v>-0.23083809094551283</c:v>
                </c:pt>
                <c:pt idx="2385">
                  <c:v>-0.11737530048076923</c:v>
                </c:pt>
                <c:pt idx="2386">
                  <c:v>-0.12128781049679487</c:v>
                </c:pt>
                <c:pt idx="2387">
                  <c:v>-0.14867538060897437</c:v>
                </c:pt>
                <c:pt idx="2388">
                  <c:v>-4.6950120192307696E-2</c:v>
                </c:pt>
                <c:pt idx="2389">
                  <c:v>-0.34038837139423078</c:v>
                </c:pt>
                <c:pt idx="2390">
                  <c:v>-3.9125100160256408E-2</c:v>
                </c:pt>
                <c:pt idx="2391">
                  <c:v>-9.3900240384615391E-2</c:v>
                </c:pt>
                <c:pt idx="2392">
                  <c:v>-1.9562550080128204E-2</c:v>
                </c:pt>
                <c:pt idx="2393">
                  <c:v>-3.5212590144230768E-2</c:v>
                </c:pt>
                <c:pt idx="2394">
                  <c:v>-0.23083809094551283</c:v>
                </c:pt>
                <c:pt idx="2395">
                  <c:v>-0.21518805088141027</c:v>
                </c:pt>
                <c:pt idx="2396">
                  <c:v>-0.14085036057692307</c:v>
                </c:pt>
                <c:pt idx="2397">
                  <c:v>-0.33647586137820512</c:v>
                </c:pt>
                <c:pt idx="2398">
                  <c:v>-0.11346279046474358</c:v>
                </c:pt>
                <c:pt idx="2399">
                  <c:v>-8.6075220352564097E-2</c:v>
                </c:pt>
                <c:pt idx="2400">
                  <c:v>-0.14085036057692307</c:v>
                </c:pt>
                <c:pt idx="2401">
                  <c:v>-8.2162710336538464E-2</c:v>
                </c:pt>
                <c:pt idx="2402">
                  <c:v>-1.9562550080128204E-2</c:v>
                </c:pt>
                <c:pt idx="2403">
                  <c:v>-1.5650040064102564E-2</c:v>
                </c:pt>
                <c:pt idx="2404">
                  <c:v>-0.10172526041666667</c:v>
                </c:pt>
                <c:pt idx="2405">
                  <c:v>6.2600160256410256E-2</c:v>
                </c:pt>
                <c:pt idx="2406">
                  <c:v>6.2600160256410256E-2</c:v>
                </c:pt>
                <c:pt idx="2407">
                  <c:v>-7.825020032051282E-3</c:v>
                </c:pt>
                <c:pt idx="2408">
                  <c:v>3.1300080128205128E-2</c:v>
                </c:pt>
                <c:pt idx="2409">
                  <c:v>6.6512670272435903E-2</c:v>
                </c:pt>
                <c:pt idx="2410">
                  <c:v>-0.22692558092948717</c:v>
                </c:pt>
                <c:pt idx="2411">
                  <c:v>-0.28952574118589741</c:v>
                </c:pt>
                <c:pt idx="2412">
                  <c:v>-0.14085036057692307</c:v>
                </c:pt>
                <c:pt idx="2413">
                  <c:v>-3.5212590144230768E-2</c:v>
                </c:pt>
                <c:pt idx="2414">
                  <c:v>-0.14867538060897437</c:v>
                </c:pt>
                <c:pt idx="2415">
                  <c:v>-2.7387570112179488E-2</c:v>
                </c:pt>
                <c:pt idx="2416">
                  <c:v>0.14085036057692307</c:v>
                </c:pt>
                <c:pt idx="2417">
                  <c:v>4.6950120192307696E-2</c:v>
                </c:pt>
                <c:pt idx="2418">
                  <c:v>-0.18780048076923078</c:v>
                </c:pt>
                <c:pt idx="2419">
                  <c:v>-0.2191005608974359</c:v>
                </c:pt>
                <c:pt idx="2420">
                  <c:v>-7.0425180288461536E-2</c:v>
                </c:pt>
                <c:pt idx="2421">
                  <c:v>-8.6075220352564097E-2</c:v>
                </c:pt>
                <c:pt idx="2422">
                  <c:v>2.7387570112179488E-2</c:v>
                </c:pt>
                <c:pt idx="2423">
                  <c:v>-2.7387570112179488E-2</c:v>
                </c:pt>
                <c:pt idx="2424">
                  <c:v>-8.6075220352564097E-2</c:v>
                </c:pt>
                <c:pt idx="2425">
                  <c:v>-0.14867538060897437</c:v>
                </c:pt>
                <c:pt idx="2426">
                  <c:v>-3.5212590144230768E-2</c:v>
                </c:pt>
                <c:pt idx="2427">
                  <c:v>-3.912510016025641E-3</c:v>
                </c:pt>
                <c:pt idx="2428">
                  <c:v>-3.5212590144230768E-2</c:v>
                </c:pt>
                <c:pt idx="2429">
                  <c:v>-5.4775140224358976E-2</c:v>
                </c:pt>
                <c:pt idx="2430">
                  <c:v>-5.0862630208333336E-2</c:v>
                </c:pt>
                <c:pt idx="2431">
                  <c:v>-9.7812750400641024E-2</c:v>
                </c:pt>
                <c:pt idx="2432">
                  <c:v>-0.11737530048076923</c:v>
                </c:pt>
                <c:pt idx="2433">
                  <c:v>-0.13302534054487181</c:v>
                </c:pt>
                <c:pt idx="2434">
                  <c:v>-0.20736303084935898</c:v>
                </c:pt>
                <c:pt idx="2435">
                  <c:v>-0.10955028044871795</c:v>
                </c:pt>
                <c:pt idx="2436">
                  <c:v>-0.15650040064102563</c:v>
                </c:pt>
                <c:pt idx="2437">
                  <c:v>-4.3037610176282048E-2</c:v>
                </c:pt>
                <c:pt idx="2438">
                  <c:v>-9.3900240384615391E-2</c:v>
                </c:pt>
                <c:pt idx="2439">
                  <c:v>-7.4337690304487183E-2</c:v>
                </c:pt>
                <c:pt idx="2440">
                  <c:v>-2.7387570112179488E-2</c:v>
                </c:pt>
                <c:pt idx="2441">
                  <c:v>3.912510016025641E-3</c:v>
                </c:pt>
                <c:pt idx="2442">
                  <c:v>-0.1056377704326923</c:v>
                </c:pt>
                <c:pt idx="2443">
                  <c:v>-0.16432542067307693</c:v>
                </c:pt>
                <c:pt idx="2444">
                  <c:v>-0.12128781049679487</c:v>
                </c:pt>
                <c:pt idx="2445">
                  <c:v>-0.16432542067307693</c:v>
                </c:pt>
                <c:pt idx="2446">
                  <c:v>1.9562550080128204E-2</c:v>
                </c:pt>
                <c:pt idx="2447">
                  <c:v>3.5212590144230768E-2</c:v>
                </c:pt>
                <c:pt idx="2448">
                  <c:v>-1.9562550080128204E-2</c:v>
                </c:pt>
                <c:pt idx="2449">
                  <c:v>-0.23083809094551283</c:v>
                </c:pt>
                <c:pt idx="2450">
                  <c:v>3.912510016025641E-3</c:v>
                </c:pt>
                <c:pt idx="2451">
                  <c:v>-0.19562550080128205</c:v>
                </c:pt>
                <c:pt idx="2452">
                  <c:v>-0.19562550080128205</c:v>
                </c:pt>
                <c:pt idx="2453">
                  <c:v>-3.1300080128205128E-2</c:v>
                </c:pt>
                <c:pt idx="2454">
                  <c:v>-0.17606295072115385</c:v>
                </c:pt>
                <c:pt idx="2455">
                  <c:v>-0.12128781049679487</c:v>
                </c:pt>
                <c:pt idx="2456">
                  <c:v>-6.2600160256410256E-2</c:v>
                </c:pt>
                <c:pt idx="2457">
                  <c:v>-0.18388797075320512</c:v>
                </c:pt>
                <c:pt idx="2458">
                  <c:v>-7.4337690304487183E-2</c:v>
                </c:pt>
                <c:pt idx="2459">
                  <c:v>-7.825020032051282E-3</c:v>
                </c:pt>
                <c:pt idx="2460">
                  <c:v>-1.5650040064102564E-2</c:v>
                </c:pt>
                <c:pt idx="2461">
                  <c:v>-0.12128781049679487</c:v>
                </c:pt>
                <c:pt idx="2462">
                  <c:v>-0.2191005608974359</c:v>
                </c:pt>
                <c:pt idx="2463">
                  <c:v>-0.10955028044871795</c:v>
                </c:pt>
                <c:pt idx="2464">
                  <c:v>-0.20736303084935898</c:v>
                </c:pt>
                <c:pt idx="2465">
                  <c:v>-0.17997546073717949</c:v>
                </c:pt>
                <c:pt idx="2466">
                  <c:v>-9.7812750400641024E-2</c:v>
                </c:pt>
                <c:pt idx="2467">
                  <c:v>-0.30517578125</c:v>
                </c:pt>
                <c:pt idx="2468">
                  <c:v>-5.0862630208333336E-2</c:v>
                </c:pt>
                <c:pt idx="2469">
                  <c:v>-3.9125100160256408E-2</c:v>
                </c:pt>
                <c:pt idx="2470">
                  <c:v>-1.1737530048076924E-2</c:v>
                </c:pt>
                <c:pt idx="2471">
                  <c:v>-0.12520032051282051</c:v>
                </c:pt>
                <c:pt idx="2472">
                  <c:v>-2.3475060096153848E-2</c:v>
                </c:pt>
                <c:pt idx="2473">
                  <c:v>-9.3900240384615391E-2</c:v>
                </c:pt>
                <c:pt idx="2474">
                  <c:v>-0.16432542067307693</c:v>
                </c:pt>
                <c:pt idx="2475">
                  <c:v>-0.33256335136217946</c:v>
                </c:pt>
                <c:pt idx="2476">
                  <c:v>-5.4775140224358976E-2</c:v>
                </c:pt>
                <c:pt idx="2477">
                  <c:v>-0.10172526041666667</c:v>
                </c:pt>
                <c:pt idx="2478">
                  <c:v>-0.26996319110576922</c:v>
                </c:pt>
                <c:pt idx="2479">
                  <c:v>-0.18780048076923078</c:v>
                </c:pt>
                <c:pt idx="2480">
                  <c:v>-0.11346279046474358</c:v>
                </c:pt>
                <c:pt idx="2481">
                  <c:v>-8.6075220352564097E-2</c:v>
                </c:pt>
                <c:pt idx="2482">
                  <c:v>-9.3900240384615391E-2</c:v>
                </c:pt>
                <c:pt idx="2483">
                  <c:v>-0.21127554086538461</c:v>
                </c:pt>
                <c:pt idx="2484">
                  <c:v>3.912510016025641E-3</c:v>
                </c:pt>
                <c:pt idx="2485">
                  <c:v>-0.16041291065705129</c:v>
                </c:pt>
                <c:pt idx="2486">
                  <c:v>-1.5650040064102564E-2</c:v>
                </c:pt>
                <c:pt idx="2487">
                  <c:v>-6.6512670272435903E-2</c:v>
                </c:pt>
                <c:pt idx="2488">
                  <c:v>-3.1300080128205128E-2</c:v>
                </c:pt>
                <c:pt idx="2489">
                  <c:v>-9.3900240384615391E-2</c:v>
                </c:pt>
                <c:pt idx="2490">
                  <c:v>3.912510016025641E-3</c:v>
                </c:pt>
                <c:pt idx="2491">
                  <c:v>-0.12128781049679487</c:v>
                </c:pt>
                <c:pt idx="2492">
                  <c:v>-0.19953801081730768</c:v>
                </c:pt>
                <c:pt idx="2493">
                  <c:v>-3.912510016025641E-3</c:v>
                </c:pt>
                <c:pt idx="2494">
                  <c:v>-5.8687650240384616E-2</c:v>
                </c:pt>
                <c:pt idx="2495">
                  <c:v>-7.4337690304487183E-2</c:v>
                </c:pt>
                <c:pt idx="2496">
                  <c:v>-0.10172526041666667</c:v>
                </c:pt>
                <c:pt idx="2497">
                  <c:v>-0.19562550080128205</c:v>
                </c:pt>
                <c:pt idx="2498">
                  <c:v>-7.4337690304487183E-2</c:v>
                </c:pt>
                <c:pt idx="2499">
                  <c:v>-0.16432542067307693</c:v>
                </c:pt>
                <c:pt idx="2500">
                  <c:v>-0.12520032051282051</c:v>
                </c:pt>
                <c:pt idx="2501">
                  <c:v>-0.14085036057692307</c:v>
                </c:pt>
                <c:pt idx="2502">
                  <c:v>-0.28952574118589741</c:v>
                </c:pt>
                <c:pt idx="2503">
                  <c:v>-0.18780048076923078</c:v>
                </c:pt>
                <c:pt idx="2504">
                  <c:v>-0.23083809094551283</c:v>
                </c:pt>
                <c:pt idx="2505">
                  <c:v>-0.20736303084935898</c:v>
                </c:pt>
                <c:pt idx="2506">
                  <c:v>-0.25431315104166669</c:v>
                </c:pt>
                <c:pt idx="2507">
                  <c:v>-0.17997546073717949</c:v>
                </c:pt>
                <c:pt idx="2508">
                  <c:v>-0.152587890625</c:v>
                </c:pt>
                <c:pt idx="2509">
                  <c:v>8.6075220352564097E-2</c:v>
                </c:pt>
                <c:pt idx="2510">
                  <c:v>3.9125100160256408E-2</c:v>
                </c:pt>
                <c:pt idx="2511">
                  <c:v>-4.6950120192307696E-2</c:v>
                </c:pt>
                <c:pt idx="2512">
                  <c:v>-0.23475060096153846</c:v>
                </c:pt>
                <c:pt idx="2513">
                  <c:v>-4.6950120192307696E-2</c:v>
                </c:pt>
                <c:pt idx="2514">
                  <c:v>-9.7812750400641024E-2</c:v>
                </c:pt>
                <c:pt idx="2515">
                  <c:v>-0.17997546073717949</c:v>
                </c:pt>
                <c:pt idx="2516">
                  <c:v>-6.2600160256410256E-2</c:v>
                </c:pt>
                <c:pt idx="2517">
                  <c:v>-0.12128781049679487</c:v>
                </c:pt>
                <c:pt idx="2518">
                  <c:v>-8.9987730368589744E-2</c:v>
                </c:pt>
                <c:pt idx="2519">
                  <c:v>-0.12520032051282051</c:v>
                </c:pt>
                <c:pt idx="2520">
                  <c:v>-2.3475060096153848E-2</c:v>
                </c:pt>
                <c:pt idx="2521">
                  <c:v>-0.16041291065705129</c:v>
                </c:pt>
                <c:pt idx="2522">
                  <c:v>-0.15650040064102563</c:v>
                </c:pt>
                <c:pt idx="2523">
                  <c:v>-8.9987730368589744E-2</c:v>
                </c:pt>
                <c:pt idx="2524">
                  <c:v>-0.2386631109775641</c:v>
                </c:pt>
                <c:pt idx="2525">
                  <c:v>-0.17606295072115385</c:v>
                </c:pt>
                <c:pt idx="2526">
                  <c:v>-0.12128781049679487</c:v>
                </c:pt>
                <c:pt idx="2527">
                  <c:v>-0.12911283052884615</c:v>
                </c:pt>
                <c:pt idx="2528">
                  <c:v>-0.16041291065705129</c:v>
                </c:pt>
                <c:pt idx="2529">
                  <c:v>-0.12911283052884615</c:v>
                </c:pt>
                <c:pt idx="2530">
                  <c:v>1.5650040064102564E-2</c:v>
                </c:pt>
                <c:pt idx="2531">
                  <c:v>2.7387570112179488E-2</c:v>
                </c:pt>
                <c:pt idx="2532">
                  <c:v>-8.9987730368589744E-2</c:v>
                </c:pt>
                <c:pt idx="2533">
                  <c:v>-5.0862630208333336E-2</c:v>
                </c:pt>
                <c:pt idx="2534">
                  <c:v>-0.21518805088141027</c:v>
                </c:pt>
                <c:pt idx="2535">
                  <c:v>-0.152587890625</c:v>
                </c:pt>
                <c:pt idx="2536">
                  <c:v>-1.1737530048076924E-2</c:v>
                </c:pt>
                <c:pt idx="2537">
                  <c:v>-2.7387570112179488E-2</c:v>
                </c:pt>
                <c:pt idx="2538">
                  <c:v>2.7387570112179488E-2</c:v>
                </c:pt>
                <c:pt idx="2539">
                  <c:v>3.912510016025641E-3</c:v>
                </c:pt>
                <c:pt idx="2540">
                  <c:v>-3.5212590144230768E-2</c:v>
                </c:pt>
                <c:pt idx="2541">
                  <c:v>-0.19171299078525642</c:v>
                </c:pt>
                <c:pt idx="2542">
                  <c:v>-0.10955028044871795</c:v>
                </c:pt>
                <c:pt idx="2543">
                  <c:v>-3.912510016025641E-3</c:v>
                </c:pt>
                <c:pt idx="2544">
                  <c:v>-7.4337690304487183E-2</c:v>
                </c:pt>
                <c:pt idx="2545">
                  <c:v>-8.2162710336538464E-2</c:v>
                </c:pt>
                <c:pt idx="2546">
                  <c:v>-0.17215044070512819</c:v>
                </c:pt>
                <c:pt idx="2547">
                  <c:v>-0.19562550080128205</c:v>
                </c:pt>
                <c:pt idx="2548">
                  <c:v>-7.4337690304487183E-2</c:v>
                </c:pt>
                <c:pt idx="2549">
                  <c:v>0.12911283052884615</c:v>
                </c:pt>
                <c:pt idx="2550">
                  <c:v>9.7812750400641024E-2</c:v>
                </c:pt>
                <c:pt idx="2551">
                  <c:v>-8.9987730368589744E-2</c:v>
                </c:pt>
                <c:pt idx="2552">
                  <c:v>1.1737530048076924E-2</c:v>
                </c:pt>
                <c:pt idx="2553">
                  <c:v>-3.5212590144230768E-2</c:v>
                </c:pt>
                <c:pt idx="2554">
                  <c:v>2.7387570112179488E-2</c:v>
                </c:pt>
                <c:pt idx="2555">
                  <c:v>-7.8250200320512817E-2</c:v>
                </c:pt>
                <c:pt idx="2556">
                  <c:v>-1.5650040064102564E-2</c:v>
                </c:pt>
                <c:pt idx="2557">
                  <c:v>-0.17215044070512819</c:v>
                </c:pt>
                <c:pt idx="2558">
                  <c:v>-5.4775140224358976E-2</c:v>
                </c:pt>
                <c:pt idx="2559">
                  <c:v>-0.13302534054487181</c:v>
                </c:pt>
                <c:pt idx="2560">
                  <c:v>-0.152587890625</c:v>
                </c:pt>
                <c:pt idx="2561">
                  <c:v>-0.12911283052884615</c:v>
                </c:pt>
                <c:pt idx="2562">
                  <c:v>-8.6075220352564097E-2</c:v>
                </c:pt>
                <c:pt idx="2563">
                  <c:v>-0.2386631109775641</c:v>
                </c:pt>
                <c:pt idx="2564">
                  <c:v>-0.2191005608974359</c:v>
                </c:pt>
                <c:pt idx="2565">
                  <c:v>-0.10955028044871795</c:v>
                </c:pt>
                <c:pt idx="2566">
                  <c:v>-9.7812750400641024E-2</c:v>
                </c:pt>
                <c:pt idx="2567">
                  <c:v>-3.1300080128205128E-2</c:v>
                </c:pt>
                <c:pt idx="2568">
                  <c:v>-2.3475060096153848E-2</c:v>
                </c:pt>
                <c:pt idx="2569">
                  <c:v>-5.4775140224358976E-2</c:v>
                </c:pt>
                <c:pt idx="2570">
                  <c:v>0.13302534054487181</c:v>
                </c:pt>
                <c:pt idx="2571">
                  <c:v>-0.12520032051282051</c:v>
                </c:pt>
                <c:pt idx="2572">
                  <c:v>-3.9125100160256408E-2</c:v>
                </c:pt>
                <c:pt idx="2573">
                  <c:v>-0.16823793068910256</c:v>
                </c:pt>
                <c:pt idx="2574">
                  <c:v>-0.17606295072115385</c:v>
                </c:pt>
                <c:pt idx="2575">
                  <c:v>7.825020032051282E-3</c:v>
                </c:pt>
                <c:pt idx="2576">
                  <c:v>-0.26605068108974361</c:v>
                </c:pt>
                <c:pt idx="2577">
                  <c:v>2.3475060096153848E-2</c:v>
                </c:pt>
                <c:pt idx="2578">
                  <c:v>-3.5212590144230768E-2</c:v>
                </c:pt>
                <c:pt idx="2579">
                  <c:v>-0.18388797075320512</c:v>
                </c:pt>
                <c:pt idx="2580">
                  <c:v>-3.9125100160256408E-2</c:v>
                </c:pt>
                <c:pt idx="2581">
                  <c:v>-0.15650040064102563</c:v>
                </c:pt>
                <c:pt idx="2582">
                  <c:v>-0.10955028044871795</c:v>
                </c:pt>
                <c:pt idx="2583">
                  <c:v>-0.33256335136217946</c:v>
                </c:pt>
                <c:pt idx="2584">
                  <c:v>3.1300080128205128E-2</c:v>
                </c:pt>
                <c:pt idx="2585">
                  <c:v>-6.2600160256410256E-2</c:v>
                </c:pt>
                <c:pt idx="2586">
                  <c:v>1.5650040064102564E-2</c:v>
                </c:pt>
                <c:pt idx="2587">
                  <c:v>-1.1737530048076924E-2</c:v>
                </c:pt>
                <c:pt idx="2588">
                  <c:v>-0.26213817107371795</c:v>
                </c:pt>
                <c:pt idx="2589">
                  <c:v>-0.32865084134615385</c:v>
                </c:pt>
                <c:pt idx="2590">
                  <c:v>-0.33647586137820512</c:v>
                </c:pt>
                <c:pt idx="2591">
                  <c:v>-0.17215044070512819</c:v>
                </c:pt>
                <c:pt idx="2592">
                  <c:v>-0.14867538060897437</c:v>
                </c:pt>
                <c:pt idx="2593">
                  <c:v>1.1737530048076924E-2</c:v>
                </c:pt>
                <c:pt idx="2594">
                  <c:v>-7.4337690304487183E-2</c:v>
                </c:pt>
                <c:pt idx="2595">
                  <c:v>9.3900240384615391E-2</c:v>
                </c:pt>
                <c:pt idx="2596">
                  <c:v>3.5212590144230768E-2</c:v>
                </c:pt>
                <c:pt idx="2597">
                  <c:v>0.13302534054487181</c:v>
                </c:pt>
                <c:pt idx="2598">
                  <c:v>-3.1300080128205128E-2</c:v>
                </c:pt>
                <c:pt idx="2599">
                  <c:v>1.9562550080128204E-2</c:v>
                </c:pt>
                <c:pt idx="2600">
                  <c:v>-1.9562550080128204E-2</c:v>
                </c:pt>
                <c:pt idx="2601">
                  <c:v>-0.14867538060897437</c:v>
                </c:pt>
                <c:pt idx="2602">
                  <c:v>5.4775140224358976E-2</c:v>
                </c:pt>
                <c:pt idx="2603">
                  <c:v>-2.7387570112179488E-2</c:v>
                </c:pt>
                <c:pt idx="2604">
                  <c:v>-0.11346279046474358</c:v>
                </c:pt>
                <c:pt idx="2605">
                  <c:v>-0.22692558092948717</c:v>
                </c:pt>
                <c:pt idx="2606">
                  <c:v>-5.8687650240384616E-2</c:v>
                </c:pt>
                <c:pt idx="2607">
                  <c:v>-0.17606295072115385</c:v>
                </c:pt>
                <c:pt idx="2608">
                  <c:v>-0.23475060096153846</c:v>
                </c:pt>
                <c:pt idx="2609">
                  <c:v>-0.12911283052884615</c:v>
                </c:pt>
                <c:pt idx="2610">
                  <c:v>-7.8250200320512817E-2</c:v>
                </c:pt>
                <c:pt idx="2611">
                  <c:v>3.5212590144230768E-2</c:v>
                </c:pt>
                <c:pt idx="2612">
                  <c:v>1.1737530048076924E-2</c:v>
                </c:pt>
                <c:pt idx="2613">
                  <c:v>3.9125100160256408E-2</c:v>
                </c:pt>
                <c:pt idx="2614">
                  <c:v>-0.1056377704326923</c:v>
                </c:pt>
                <c:pt idx="2615">
                  <c:v>-0.23083809094551283</c:v>
                </c:pt>
                <c:pt idx="2616">
                  <c:v>-0.18388797075320512</c:v>
                </c:pt>
                <c:pt idx="2617">
                  <c:v>-0.32082582131410259</c:v>
                </c:pt>
                <c:pt idx="2618">
                  <c:v>-0.17215044070512819</c:v>
                </c:pt>
                <c:pt idx="2619">
                  <c:v>-6.6512670272435903E-2</c:v>
                </c:pt>
                <c:pt idx="2620">
                  <c:v>-3.5212590144230768E-2</c:v>
                </c:pt>
                <c:pt idx="2621">
                  <c:v>-3.1300080128205128E-2</c:v>
                </c:pt>
                <c:pt idx="2622">
                  <c:v>-3.912510016025641E-3</c:v>
                </c:pt>
                <c:pt idx="2623">
                  <c:v>0.16432542067307693</c:v>
                </c:pt>
                <c:pt idx="2624">
                  <c:v>7.0425180288461536E-2</c:v>
                </c:pt>
                <c:pt idx="2625">
                  <c:v>-0.11737530048076923</c:v>
                </c:pt>
                <c:pt idx="2626">
                  <c:v>-7.4337690304487183E-2</c:v>
                </c:pt>
                <c:pt idx="2627">
                  <c:v>-7.4337690304487183E-2</c:v>
                </c:pt>
                <c:pt idx="2628">
                  <c:v>7.4337690304487183E-2</c:v>
                </c:pt>
                <c:pt idx="2629">
                  <c:v>-8.9987730368589744E-2</c:v>
                </c:pt>
                <c:pt idx="2630">
                  <c:v>0.14867538060897437</c:v>
                </c:pt>
                <c:pt idx="2631">
                  <c:v>-0.17997546073717949</c:v>
                </c:pt>
                <c:pt idx="2632">
                  <c:v>-0.21518805088141027</c:v>
                </c:pt>
                <c:pt idx="2633">
                  <c:v>-3.9125100160256408E-2</c:v>
                </c:pt>
                <c:pt idx="2634">
                  <c:v>0.17215044070512819</c:v>
                </c:pt>
                <c:pt idx="2635">
                  <c:v>-5.4775140224358976E-2</c:v>
                </c:pt>
                <c:pt idx="2636">
                  <c:v>-0.28170072115384615</c:v>
                </c:pt>
                <c:pt idx="2637">
                  <c:v>-0.12128781049679487</c:v>
                </c:pt>
                <c:pt idx="2638">
                  <c:v>-1.9562550080128204E-2</c:v>
                </c:pt>
                <c:pt idx="2639">
                  <c:v>-0.18780048076923078</c:v>
                </c:pt>
                <c:pt idx="2640">
                  <c:v>-4.3037610176282048E-2</c:v>
                </c:pt>
                <c:pt idx="2641">
                  <c:v>-7.0425180288461536E-2</c:v>
                </c:pt>
                <c:pt idx="2642">
                  <c:v>-0.19953801081730768</c:v>
                </c:pt>
                <c:pt idx="2643">
                  <c:v>-0.28170072115384615</c:v>
                </c:pt>
                <c:pt idx="2644">
                  <c:v>-0.12128781049679487</c:v>
                </c:pt>
                <c:pt idx="2645">
                  <c:v>-0.12911283052884615</c:v>
                </c:pt>
                <c:pt idx="2646">
                  <c:v>-0.11737530048076923</c:v>
                </c:pt>
                <c:pt idx="2647">
                  <c:v>-9.7812750400641024E-2</c:v>
                </c:pt>
                <c:pt idx="2648">
                  <c:v>-7.825020032051282E-3</c:v>
                </c:pt>
                <c:pt idx="2649">
                  <c:v>-0.11737530048076923</c:v>
                </c:pt>
                <c:pt idx="2650">
                  <c:v>-0.25431315104166669</c:v>
                </c:pt>
                <c:pt idx="2651">
                  <c:v>-7.825020032051282E-3</c:v>
                </c:pt>
                <c:pt idx="2652">
                  <c:v>-0.1056377704326923</c:v>
                </c:pt>
                <c:pt idx="2653">
                  <c:v>-0.21518805088141027</c:v>
                </c:pt>
                <c:pt idx="2654">
                  <c:v>-0.16041291065705129</c:v>
                </c:pt>
                <c:pt idx="2655">
                  <c:v>-0.13302534054487181</c:v>
                </c:pt>
                <c:pt idx="2656">
                  <c:v>-0.152587890625</c:v>
                </c:pt>
                <c:pt idx="2657">
                  <c:v>-0.11737530048076923</c:v>
                </c:pt>
                <c:pt idx="2658">
                  <c:v>-0.17606295072115385</c:v>
                </c:pt>
                <c:pt idx="2659">
                  <c:v>-8.6075220352564097E-2</c:v>
                </c:pt>
                <c:pt idx="2660">
                  <c:v>-3.912510016025641E-3</c:v>
                </c:pt>
                <c:pt idx="2661">
                  <c:v>-9.7812750400641024E-2</c:v>
                </c:pt>
                <c:pt idx="2662">
                  <c:v>-2.3475060096153848E-2</c:v>
                </c:pt>
                <c:pt idx="2663">
                  <c:v>-0.16041291065705129</c:v>
                </c:pt>
                <c:pt idx="2664">
                  <c:v>-0.10955028044871795</c:v>
                </c:pt>
                <c:pt idx="2665">
                  <c:v>-0.10172526041666667</c:v>
                </c:pt>
                <c:pt idx="2666">
                  <c:v>-5.4775140224358976E-2</c:v>
                </c:pt>
                <c:pt idx="2667">
                  <c:v>-0.23475060096153846</c:v>
                </c:pt>
                <c:pt idx="2668">
                  <c:v>-0.14867538060897437</c:v>
                </c:pt>
                <c:pt idx="2669">
                  <c:v>-9.7812750400641024E-2</c:v>
                </c:pt>
                <c:pt idx="2670">
                  <c:v>-3.5212590144230768E-2</c:v>
                </c:pt>
                <c:pt idx="2671">
                  <c:v>-6.6512670272435903E-2</c:v>
                </c:pt>
                <c:pt idx="2672">
                  <c:v>-6.2600160256410256E-2</c:v>
                </c:pt>
                <c:pt idx="2673">
                  <c:v>-8.2162710336538464E-2</c:v>
                </c:pt>
                <c:pt idx="2674">
                  <c:v>-6.6512670272435903E-2</c:v>
                </c:pt>
                <c:pt idx="2675">
                  <c:v>-0.14085036057692307</c:v>
                </c:pt>
                <c:pt idx="2676">
                  <c:v>-4.3037610176282048E-2</c:v>
                </c:pt>
                <c:pt idx="2677">
                  <c:v>-9.7812750400641024E-2</c:v>
                </c:pt>
                <c:pt idx="2678">
                  <c:v>-8.2162710336538464E-2</c:v>
                </c:pt>
                <c:pt idx="2679">
                  <c:v>-9.7812750400641024E-2</c:v>
                </c:pt>
                <c:pt idx="2680">
                  <c:v>-0.11346279046474358</c:v>
                </c:pt>
                <c:pt idx="2681">
                  <c:v>-8.6075220352564097E-2</c:v>
                </c:pt>
                <c:pt idx="2682">
                  <c:v>-0.13302534054487181</c:v>
                </c:pt>
                <c:pt idx="2683">
                  <c:v>-6.2600160256410256E-2</c:v>
                </c:pt>
                <c:pt idx="2684">
                  <c:v>-9.7812750400641024E-2</c:v>
                </c:pt>
                <c:pt idx="2685">
                  <c:v>-0.10172526041666667</c:v>
                </c:pt>
                <c:pt idx="2686">
                  <c:v>5.0862630208333336E-2</c:v>
                </c:pt>
                <c:pt idx="2687">
                  <c:v>8.2162710336538464E-2</c:v>
                </c:pt>
                <c:pt idx="2688">
                  <c:v>-0.12128781049679487</c:v>
                </c:pt>
                <c:pt idx="2689">
                  <c:v>-0.1056377704326923</c:v>
                </c:pt>
                <c:pt idx="2690">
                  <c:v>-0.12128781049679487</c:v>
                </c:pt>
                <c:pt idx="2691">
                  <c:v>-5.4775140224358976E-2</c:v>
                </c:pt>
                <c:pt idx="2692">
                  <c:v>-0.16041291065705129</c:v>
                </c:pt>
                <c:pt idx="2693">
                  <c:v>-0.10172526041666667</c:v>
                </c:pt>
                <c:pt idx="2694">
                  <c:v>-0.14085036057692307</c:v>
                </c:pt>
                <c:pt idx="2695">
                  <c:v>-8.9987730368589744E-2</c:v>
                </c:pt>
                <c:pt idx="2696">
                  <c:v>-5.4775140224358976E-2</c:v>
                </c:pt>
                <c:pt idx="2697">
                  <c:v>-0.13693785056089744</c:v>
                </c:pt>
                <c:pt idx="2698">
                  <c:v>0.12128781049679487</c:v>
                </c:pt>
                <c:pt idx="2699">
                  <c:v>-0.21518805088141027</c:v>
                </c:pt>
                <c:pt idx="2700">
                  <c:v>4.6950120192307696E-2</c:v>
                </c:pt>
                <c:pt idx="2701">
                  <c:v>7.0425180288461536E-2</c:v>
                </c:pt>
                <c:pt idx="2702">
                  <c:v>-6.2600160256410256E-2</c:v>
                </c:pt>
                <c:pt idx="2703">
                  <c:v>-9.7812750400641024E-2</c:v>
                </c:pt>
                <c:pt idx="2704">
                  <c:v>-7.4337690304487183E-2</c:v>
                </c:pt>
                <c:pt idx="2705">
                  <c:v>0.17606295072115385</c:v>
                </c:pt>
                <c:pt idx="2706">
                  <c:v>-8.9987730368589744E-2</c:v>
                </c:pt>
                <c:pt idx="2707">
                  <c:v>8.9987730368589744E-2</c:v>
                </c:pt>
                <c:pt idx="2708">
                  <c:v>-7.825020032051282E-3</c:v>
                </c:pt>
                <c:pt idx="2709">
                  <c:v>-0.17997546073717949</c:v>
                </c:pt>
                <c:pt idx="2710">
                  <c:v>-8.9987730368589744E-2</c:v>
                </c:pt>
                <c:pt idx="2711">
                  <c:v>-1.9562550080128204E-2</c:v>
                </c:pt>
                <c:pt idx="2712">
                  <c:v>8.6075220352564097E-2</c:v>
                </c:pt>
                <c:pt idx="2713">
                  <c:v>-8.9987730368589744E-2</c:v>
                </c:pt>
                <c:pt idx="2714">
                  <c:v>-0.22692558092948717</c:v>
                </c:pt>
                <c:pt idx="2715">
                  <c:v>-1.5650040064102564E-2</c:v>
                </c:pt>
                <c:pt idx="2716">
                  <c:v>-7.8250200320512817E-2</c:v>
                </c:pt>
                <c:pt idx="2717">
                  <c:v>-1.1737530048076924E-2</c:v>
                </c:pt>
                <c:pt idx="2718">
                  <c:v>-0.14085036057692307</c:v>
                </c:pt>
                <c:pt idx="2719">
                  <c:v>-3.5212590144230768E-2</c:v>
                </c:pt>
                <c:pt idx="2720">
                  <c:v>0</c:v>
                </c:pt>
                <c:pt idx="2721">
                  <c:v>-5.4775140224358976E-2</c:v>
                </c:pt>
                <c:pt idx="2722">
                  <c:v>-1.9562550080128204E-2</c:v>
                </c:pt>
                <c:pt idx="2723">
                  <c:v>-1.5650040064102564E-2</c:v>
                </c:pt>
                <c:pt idx="2724">
                  <c:v>-0.16823793068910256</c:v>
                </c:pt>
                <c:pt idx="2725">
                  <c:v>-0.32082582131410259</c:v>
                </c:pt>
                <c:pt idx="2726">
                  <c:v>-0.152587890625</c:v>
                </c:pt>
                <c:pt idx="2727">
                  <c:v>-0.12128781049679487</c:v>
                </c:pt>
                <c:pt idx="2728">
                  <c:v>-7.825020032051282E-3</c:v>
                </c:pt>
                <c:pt idx="2729">
                  <c:v>5.4775140224358976E-2</c:v>
                </c:pt>
                <c:pt idx="2730">
                  <c:v>3.912510016025641E-3</c:v>
                </c:pt>
                <c:pt idx="2731">
                  <c:v>9.7812750400641024E-2</c:v>
                </c:pt>
                <c:pt idx="2732">
                  <c:v>3.912510016025641E-3</c:v>
                </c:pt>
                <c:pt idx="2733">
                  <c:v>-3.5212590144230768E-2</c:v>
                </c:pt>
                <c:pt idx="2734">
                  <c:v>7.8250200320512817E-2</c:v>
                </c:pt>
                <c:pt idx="2735">
                  <c:v>2.7387570112179488E-2</c:v>
                </c:pt>
                <c:pt idx="2736">
                  <c:v>-4.3037610176282048E-2</c:v>
                </c:pt>
                <c:pt idx="2737">
                  <c:v>-0.15650040064102563</c:v>
                </c:pt>
                <c:pt idx="2738">
                  <c:v>-0.1056377704326923</c:v>
                </c:pt>
                <c:pt idx="2739">
                  <c:v>-0.19953801081730768</c:v>
                </c:pt>
                <c:pt idx="2740">
                  <c:v>-8.9987730368589744E-2</c:v>
                </c:pt>
                <c:pt idx="2741">
                  <c:v>-0.11737530048076923</c:v>
                </c:pt>
                <c:pt idx="2742">
                  <c:v>-0.19562550080128205</c:v>
                </c:pt>
                <c:pt idx="2743">
                  <c:v>-5.4775140224358976E-2</c:v>
                </c:pt>
                <c:pt idx="2744">
                  <c:v>-0.17215044070512819</c:v>
                </c:pt>
                <c:pt idx="2745">
                  <c:v>-0.12911283052884615</c:v>
                </c:pt>
                <c:pt idx="2746">
                  <c:v>0</c:v>
                </c:pt>
                <c:pt idx="2747">
                  <c:v>3.9125100160256408E-2</c:v>
                </c:pt>
                <c:pt idx="2748">
                  <c:v>-7.4337690304487183E-2</c:v>
                </c:pt>
                <c:pt idx="2749">
                  <c:v>6.2600160256410256E-2</c:v>
                </c:pt>
                <c:pt idx="2750">
                  <c:v>-2.3475060096153848E-2</c:v>
                </c:pt>
                <c:pt idx="2751">
                  <c:v>-9.3900240384615391E-2</c:v>
                </c:pt>
                <c:pt idx="2752">
                  <c:v>-5.4775140224358976E-2</c:v>
                </c:pt>
                <c:pt idx="2753">
                  <c:v>-0.13302534054487181</c:v>
                </c:pt>
                <c:pt idx="2754">
                  <c:v>-0.19171299078525642</c:v>
                </c:pt>
                <c:pt idx="2755">
                  <c:v>-7.825020032051282E-3</c:v>
                </c:pt>
                <c:pt idx="2756">
                  <c:v>-4.6950120192307696E-2</c:v>
                </c:pt>
                <c:pt idx="2757">
                  <c:v>-0.16041291065705129</c:v>
                </c:pt>
                <c:pt idx="2758">
                  <c:v>-0.19562550080128205</c:v>
                </c:pt>
                <c:pt idx="2759">
                  <c:v>1.5650040064102564E-2</c:v>
                </c:pt>
                <c:pt idx="2760">
                  <c:v>-0.11737530048076923</c:v>
                </c:pt>
                <c:pt idx="2761">
                  <c:v>-0.16823793068910256</c:v>
                </c:pt>
                <c:pt idx="2762">
                  <c:v>-0.11346279046474358</c:v>
                </c:pt>
                <c:pt idx="2763">
                  <c:v>-0.10172526041666667</c:v>
                </c:pt>
                <c:pt idx="2764">
                  <c:v>-0.1056377704326923</c:v>
                </c:pt>
                <c:pt idx="2765">
                  <c:v>5.8687650240384616E-2</c:v>
                </c:pt>
                <c:pt idx="2766">
                  <c:v>-4.6950120192307696E-2</c:v>
                </c:pt>
                <c:pt idx="2767">
                  <c:v>-4.6950120192307696E-2</c:v>
                </c:pt>
                <c:pt idx="2768">
                  <c:v>-0.152587890625</c:v>
                </c:pt>
                <c:pt idx="2769">
                  <c:v>-7.8250200320512817E-2</c:v>
                </c:pt>
                <c:pt idx="2770">
                  <c:v>-7.8250200320512817E-2</c:v>
                </c:pt>
                <c:pt idx="2771">
                  <c:v>-4.6950120192307696E-2</c:v>
                </c:pt>
                <c:pt idx="2772">
                  <c:v>-2.3475060096153848E-2</c:v>
                </c:pt>
                <c:pt idx="2773">
                  <c:v>-1.9562550080128204E-2</c:v>
                </c:pt>
                <c:pt idx="2774">
                  <c:v>-3.912510016025641E-3</c:v>
                </c:pt>
                <c:pt idx="2775">
                  <c:v>-7.4337690304487183E-2</c:v>
                </c:pt>
                <c:pt idx="2776">
                  <c:v>-6.2600160256410256E-2</c:v>
                </c:pt>
                <c:pt idx="2777">
                  <c:v>-0.16823793068910256</c:v>
                </c:pt>
                <c:pt idx="2778">
                  <c:v>-0.19171299078525642</c:v>
                </c:pt>
                <c:pt idx="2779">
                  <c:v>3.1300080128205128E-2</c:v>
                </c:pt>
                <c:pt idx="2780">
                  <c:v>-2.3475060096153848E-2</c:v>
                </c:pt>
                <c:pt idx="2781">
                  <c:v>1.5650040064102564E-2</c:v>
                </c:pt>
                <c:pt idx="2782">
                  <c:v>-0.18388797075320512</c:v>
                </c:pt>
                <c:pt idx="2783">
                  <c:v>-8.2162710336538464E-2</c:v>
                </c:pt>
                <c:pt idx="2784">
                  <c:v>-0.14085036057692307</c:v>
                </c:pt>
                <c:pt idx="2785">
                  <c:v>-0.17997546073717949</c:v>
                </c:pt>
                <c:pt idx="2786">
                  <c:v>-0.15650040064102563</c:v>
                </c:pt>
                <c:pt idx="2787">
                  <c:v>3.912510016025641E-3</c:v>
                </c:pt>
                <c:pt idx="2788">
                  <c:v>-7.4337690304487183E-2</c:v>
                </c:pt>
                <c:pt idx="2789">
                  <c:v>-8.2162710336538464E-2</c:v>
                </c:pt>
                <c:pt idx="2790">
                  <c:v>-9.7812750400641024E-2</c:v>
                </c:pt>
                <c:pt idx="2791">
                  <c:v>-0.1056377704326923</c:v>
                </c:pt>
                <c:pt idx="2792">
                  <c:v>-0.19953801081730768</c:v>
                </c:pt>
                <c:pt idx="2793">
                  <c:v>-0.14085036057692307</c:v>
                </c:pt>
                <c:pt idx="2794">
                  <c:v>-5.0862630208333336E-2</c:v>
                </c:pt>
                <c:pt idx="2795">
                  <c:v>-0.14867538060897437</c:v>
                </c:pt>
                <c:pt idx="2796">
                  <c:v>-0.10955028044871795</c:v>
                </c:pt>
                <c:pt idx="2797">
                  <c:v>-0.19562550080128205</c:v>
                </c:pt>
                <c:pt idx="2798">
                  <c:v>-1.1737530048076924E-2</c:v>
                </c:pt>
                <c:pt idx="2799">
                  <c:v>-0.17215044070512819</c:v>
                </c:pt>
                <c:pt idx="2800">
                  <c:v>-0.11737530048076923</c:v>
                </c:pt>
                <c:pt idx="2801">
                  <c:v>-0.14867538060897437</c:v>
                </c:pt>
                <c:pt idx="2802">
                  <c:v>-8.9987730368589744E-2</c:v>
                </c:pt>
                <c:pt idx="2803">
                  <c:v>-8.2162710336538464E-2</c:v>
                </c:pt>
                <c:pt idx="2804">
                  <c:v>-0.11346279046474358</c:v>
                </c:pt>
                <c:pt idx="2805">
                  <c:v>-7.0425180288461536E-2</c:v>
                </c:pt>
                <c:pt idx="2806">
                  <c:v>-0.12128781049679487</c:v>
                </c:pt>
                <c:pt idx="2807">
                  <c:v>-9.7812750400641024E-2</c:v>
                </c:pt>
                <c:pt idx="2808">
                  <c:v>-0.13693785056089744</c:v>
                </c:pt>
                <c:pt idx="2809">
                  <c:v>-0.19562550080128205</c:v>
                </c:pt>
                <c:pt idx="2810">
                  <c:v>-0.14085036057692307</c:v>
                </c:pt>
                <c:pt idx="2811">
                  <c:v>-6.2600160256410256E-2</c:v>
                </c:pt>
                <c:pt idx="2812">
                  <c:v>-0.12911283052884615</c:v>
                </c:pt>
                <c:pt idx="2813">
                  <c:v>-7.0425180288461536E-2</c:v>
                </c:pt>
                <c:pt idx="2814">
                  <c:v>-5.8687650240384616E-2</c:v>
                </c:pt>
                <c:pt idx="2815">
                  <c:v>8.2162710336538464E-2</c:v>
                </c:pt>
                <c:pt idx="2816">
                  <c:v>-0.12911283052884615</c:v>
                </c:pt>
                <c:pt idx="2817">
                  <c:v>-0.13693785056089744</c:v>
                </c:pt>
                <c:pt idx="2818">
                  <c:v>-0.12520032051282051</c:v>
                </c:pt>
                <c:pt idx="2819">
                  <c:v>-0.19562550080128205</c:v>
                </c:pt>
                <c:pt idx="2820">
                  <c:v>-5.0862630208333336E-2</c:v>
                </c:pt>
                <c:pt idx="2821">
                  <c:v>0</c:v>
                </c:pt>
                <c:pt idx="2822">
                  <c:v>-8.2162710336538464E-2</c:v>
                </c:pt>
                <c:pt idx="2823">
                  <c:v>-5.8687650240384616E-2</c:v>
                </c:pt>
                <c:pt idx="2824">
                  <c:v>-6.6512670272435903E-2</c:v>
                </c:pt>
                <c:pt idx="2825">
                  <c:v>-3.5212590144230768E-2</c:v>
                </c:pt>
                <c:pt idx="2826">
                  <c:v>-4.6950120192307696E-2</c:v>
                </c:pt>
                <c:pt idx="2827">
                  <c:v>-9.7812750400641024E-2</c:v>
                </c:pt>
                <c:pt idx="2828">
                  <c:v>-0.14476287059294871</c:v>
                </c:pt>
                <c:pt idx="2829">
                  <c:v>-5.4775140224358976E-2</c:v>
                </c:pt>
                <c:pt idx="2830">
                  <c:v>-7.825020032051282E-3</c:v>
                </c:pt>
                <c:pt idx="2831">
                  <c:v>-0.152587890625</c:v>
                </c:pt>
                <c:pt idx="2832">
                  <c:v>-2.7387570112179488E-2</c:v>
                </c:pt>
                <c:pt idx="2833">
                  <c:v>-8.6075220352564097E-2</c:v>
                </c:pt>
                <c:pt idx="2834">
                  <c:v>-9.3900240384615391E-2</c:v>
                </c:pt>
                <c:pt idx="2835">
                  <c:v>-0.16041291065705129</c:v>
                </c:pt>
                <c:pt idx="2836">
                  <c:v>-7.8250200320512817E-2</c:v>
                </c:pt>
                <c:pt idx="2837">
                  <c:v>-8.6075220352564097E-2</c:v>
                </c:pt>
                <c:pt idx="2838">
                  <c:v>-0.14867538060897437</c:v>
                </c:pt>
                <c:pt idx="2839">
                  <c:v>-0.15650040064102563</c:v>
                </c:pt>
                <c:pt idx="2840">
                  <c:v>-7.4337690304487183E-2</c:v>
                </c:pt>
                <c:pt idx="2841">
                  <c:v>-0.1056377704326923</c:v>
                </c:pt>
                <c:pt idx="2842">
                  <c:v>-8.6075220352564097E-2</c:v>
                </c:pt>
                <c:pt idx="2843">
                  <c:v>-0.11737530048076923</c:v>
                </c:pt>
                <c:pt idx="2844">
                  <c:v>-0.12128781049679487</c:v>
                </c:pt>
                <c:pt idx="2845">
                  <c:v>-6.6512670272435903E-2</c:v>
                </c:pt>
                <c:pt idx="2846">
                  <c:v>-5.0862630208333336E-2</c:v>
                </c:pt>
                <c:pt idx="2847">
                  <c:v>2.3475060096153848E-2</c:v>
                </c:pt>
                <c:pt idx="2848">
                  <c:v>-5.4775140224358976E-2</c:v>
                </c:pt>
                <c:pt idx="2849">
                  <c:v>4.6950120192307696E-2</c:v>
                </c:pt>
                <c:pt idx="2850">
                  <c:v>-0.14085036057692307</c:v>
                </c:pt>
                <c:pt idx="2851">
                  <c:v>-2.3475060096153848E-2</c:v>
                </c:pt>
                <c:pt idx="2852">
                  <c:v>-0.11737530048076923</c:v>
                </c:pt>
                <c:pt idx="2853">
                  <c:v>-0.10955028044871795</c:v>
                </c:pt>
                <c:pt idx="2854">
                  <c:v>3.5212590144230768E-2</c:v>
                </c:pt>
                <c:pt idx="2855">
                  <c:v>7.825020032051282E-3</c:v>
                </c:pt>
                <c:pt idx="2856">
                  <c:v>-7.825020032051282E-3</c:v>
                </c:pt>
                <c:pt idx="2857">
                  <c:v>8.6075220352564097E-2</c:v>
                </c:pt>
                <c:pt idx="2858">
                  <c:v>-7.4337690304487183E-2</c:v>
                </c:pt>
                <c:pt idx="2859">
                  <c:v>0</c:v>
                </c:pt>
                <c:pt idx="2860">
                  <c:v>-0.26213817107371795</c:v>
                </c:pt>
                <c:pt idx="2861">
                  <c:v>-0.31300080128205127</c:v>
                </c:pt>
                <c:pt idx="2862">
                  <c:v>-0.19562550080128205</c:v>
                </c:pt>
                <c:pt idx="2863">
                  <c:v>0.15650040064102563</c:v>
                </c:pt>
                <c:pt idx="2864">
                  <c:v>-0.33647586137820512</c:v>
                </c:pt>
                <c:pt idx="2865">
                  <c:v>5.4775140224358976E-2</c:v>
                </c:pt>
                <c:pt idx="2866">
                  <c:v>0.15650040064102563</c:v>
                </c:pt>
                <c:pt idx="2867">
                  <c:v>-0.25431315104166669</c:v>
                </c:pt>
                <c:pt idx="2868">
                  <c:v>-0.21518805088141027</c:v>
                </c:pt>
                <c:pt idx="2869">
                  <c:v>-7.4337690304487183E-2</c:v>
                </c:pt>
                <c:pt idx="2870">
                  <c:v>2.7387570112179488E-2</c:v>
                </c:pt>
                <c:pt idx="2871">
                  <c:v>0.10172526041666667</c:v>
                </c:pt>
                <c:pt idx="2872">
                  <c:v>-4.6950120192307696E-2</c:v>
                </c:pt>
                <c:pt idx="2873">
                  <c:v>8.2162710336538464E-2</c:v>
                </c:pt>
                <c:pt idx="2874">
                  <c:v>8.2162710336538464E-2</c:v>
                </c:pt>
                <c:pt idx="2875">
                  <c:v>-7.825020032051282E-3</c:v>
                </c:pt>
                <c:pt idx="2876">
                  <c:v>-0.32473833133012819</c:v>
                </c:pt>
                <c:pt idx="2877">
                  <c:v>-0.26213817107371795</c:v>
                </c:pt>
                <c:pt idx="2878">
                  <c:v>-3.9125100160256408E-2</c:v>
                </c:pt>
                <c:pt idx="2879">
                  <c:v>-0.19171299078525642</c:v>
                </c:pt>
                <c:pt idx="2880">
                  <c:v>-0.10955028044871795</c:v>
                </c:pt>
                <c:pt idx="2881">
                  <c:v>-0.25822566105769229</c:v>
                </c:pt>
                <c:pt idx="2882">
                  <c:v>-0.25431315104166669</c:v>
                </c:pt>
                <c:pt idx="2883">
                  <c:v>-6.6512670272435903E-2</c:v>
                </c:pt>
                <c:pt idx="2884">
                  <c:v>-0.14085036057692307</c:v>
                </c:pt>
                <c:pt idx="2885">
                  <c:v>4.6950120192307696E-2</c:v>
                </c:pt>
                <c:pt idx="2886">
                  <c:v>-0.16432542067307693</c:v>
                </c:pt>
                <c:pt idx="2887">
                  <c:v>-0.20736303084935898</c:v>
                </c:pt>
                <c:pt idx="2888">
                  <c:v>-0.14476287059294871</c:v>
                </c:pt>
                <c:pt idx="2889">
                  <c:v>2.7387570112179488E-2</c:v>
                </c:pt>
                <c:pt idx="2890">
                  <c:v>3.912510016025641E-3</c:v>
                </c:pt>
                <c:pt idx="2891">
                  <c:v>-6.6512670272435903E-2</c:v>
                </c:pt>
                <c:pt idx="2892">
                  <c:v>-7.4337690304487183E-2</c:v>
                </c:pt>
                <c:pt idx="2893">
                  <c:v>-6.2600160256410256E-2</c:v>
                </c:pt>
                <c:pt idx="2894">
                  <c:v>-6.2600160256410256E-2</c:v>
                </c:pt>
                <c:pt idx="2895">
                  <c:v>-1.1737530048076924E-2</c:v>
                </c:pt>
                <c:pt idx="2896">
                  <c:v>-0.28170072115384615</c:v>
                </c:pt>
                <c:pt idx="2897">
                  <c:v>-0.13693785056089744</c:v>
                </c:pt>
                <c:pt idx="2898">
                  <c:v>-4.3037610176282048E-2</c:v>
                </c:pt>
                <c:pt idx="2899">
                  <c:v>-0.23475060096153846</c:v>
                </c:pt>
                <c:pt idx="2900">
                  <c:v>-0.30126327123397434</c:v>
                </c:pt>
                <c:pt idx="2901">
                  <c:v>0</c:v>
                </c:pt>
                <c:pt idx="2902">
                  <c:v>6.6512670272435903E-2</c:v>
                </c:pt>
                <c:pt idx="2903">
                  <c:v>-0.16041291065705129</c:v>
                </c:pt>
                <c:pt idx="2904">
                  <c:v>-7.8250200320512817E-2</c:v>
                </c:pt>
                <c:pt idx="2905">
                  <c:v>-0.42646359174679488</c:v>
                </c:pt>
                <c:pt idx="2906">
                  <c:v>-0.34038837139423078</c:v>
                </c:pt>
                <c:pt idx="2907">
                  <c:v>-8.9987730368589744E-2</c:v>
                </c:pt>
                <c:pt idx="2908">
                  <c:v>-0.48515124198717946</c:v>
                </c:pt>
                <c:pt idx="2909">
                  <c:v>-0.30908829126602566</c:v>
                </c:pt>
                <c:pt idx="2910">
                  <c:v>-7.0425180288461536E-2</c:v>
                </c:pt>
                <c:pt idx="2911">
                  <c:v>-0.17997546073717949</c:v>
                </c:pt>
                <c:pt idx="2912">
                  <c:v>-5.4775140224358976E-2</c:v>
                </c:pt>
                <c:pt idx="2913">
                  <c:v>-0.14476287059294871</c:v>
                </c:pt>
                <c:pt idx="2914">
                  <c:v>5.8687650240384616E-2</c:v>
                </c:pt>
                <c:pt idx="2915">
                  <c:v>-0.12520032051282051</c:v>
                </c:pt>
                <c:pt idx="2916">
                  <c:v>-3.5212590144230768E-2</c:v>
                </c:pt>
                <c:pt idx="2917">
                  <c:v>-0.18780048076923078</c:v>
                </c:pt>
                <c:pt idx="2918">
                  <c:v>-5.0862630208333336E-2</c:v>
                </c:pt>
                <c:pt idx="2919">
                  <c:v>-7.0425180288461536E-2</c:v>
                </c:pt>
                <c:pt idx="2920">
                  <c:v>-3.5212590144230768E-2</c:v>
                </c:pt>
                <c:pt idx="2921">
                  <c:v>-5.4775140224358976E-2</c:v>
                </c:pt>
                <c:pt idx="2922">
                  <c:v>3.9125100160256408E-2</c:v>
                </c:pt>
                <c:pt idx="2923">
                  <c:v>0.11737530048076923</c:v>
                </c:pt>
                <c:pt idx="2924">
                  <c:v>-0.17606295072115385</c:v>
                </c:pt>
                <c:pt idx="2925">
                  <c:v>-8.6075220352564097E-2</c:v>
                </c:pt>
                <c:pt idx="2926">
                  <c:v>-3.912510016025641E-3</c:v>
                </c:pt>
                <c:pt idx="2927">
                  <c:v>-4.3037610176282048E-2</c:v>
                </c:pt>
                <c:pt idx="2928">
                  <c:v>3.1300080128205128E-2</c:v>
                </c:pt>
                <c:pt idx="2929">
                  <c:v>5.8687650240384616E-2</c:v>
                </c:pt>
                <c:pt idx="2930">
                  <c:v>0.10955028044871795</c:v>
                </c:pt>
                <c:pt idx="2931">
                  <c:v>-0.14085036057692307</c:v>
                </c:pt>
                <c:pt idx="2932">
                  <c:v>-0.10955028044871795</c:v>
                </c:pt>
                <c:pt idx="2933">
                  <c:v>-0.16823793068910256</c:v>
                </c:pt>
                <c:pt idx="2934">
                  <c:v>-0.14867538060897437</c:v>
                </c:pt>
                <c:pt idx="2935">
                  <c:v>1.1737530048076924E-2</c:v>
                </c:pt>
                <c:pt idx="2936">
                  <c:v>-3.912510016025641E-3</c:v>
                </c:pt>
                <c:pt idx="2937">
                  <c:v>-7.4337690304487183E-2</c:v>
                </c:pt>
                <c:pt idx="2938">
                  <c:v>-0.12911283052884615</c:v>
                </c:pt>
                <c:pt idx="2939">
                  <c:v>-3.9125100160256408E-2</c:v>
                </c:pt>
                <c:pt idx="2940">
                  <c:v>-7.825020032051282E-3</c:v>
                </c:pt>
                <c:pt idx="2941">
                  <c:v>-0.16432542067307693</c:v>
                </c:pt>
                <c:pt idx="2942">
                  <c:v>-3.1300080128205128E-2</c:v>
                </c:pt>
                <c:pt idx="2943">
                  <c:v>-9.7812750400641024E-2</c:v>
                </c:pt>
                <c:pt idx="2944">
                  <c:v>-5.8687650240384616E-2</c:v>
                </c:pt>
                <c:pt idx="2945">
                  <c:v>1.1737530048076924E-2</c:v>
                </c:pt>
                <c:pt idx="2946">
                  <c:v>-0.13302534054487181</c:v>
                </c:pt>
                <c:pt idx="2947">
                  <c:v>7.825020032051282E-3</c:v>
                </c:pt>
                <c:pt idx="2948">
                  <c:v>-9.7812750400641024E-2</c:v>
                </c:pt>
                <c:pt idx="2949">
                  <c:v>-0.28952574118589741</c:v>
                </c:pt>
                <c:pt idx="2950">
                  <c:v>-0.24257562099358973</c:v>
                </c:pt>
                <c:pt idx="2951">
                  <c:v>-0.19562550080128205</c:v>
                </c:pt>
                <c:pt idx="2952">
                  <c:v>-0.16432542067307693</c:v>
                </c:pt>
                <c:pt idx="2953">
                  <c:v>2.7387570112179488E-2</c:v>
                </c:pt>
                <c:pt idx="2954">
                  <c:v>-1.5650040064102564E-2</c:v>
                </c:pt>
                <c:pt idx="2955">
                  <c:v>-0.12911283052884615</c:v>
                </c:pt>
                <c:pt idx="2956">
                  <c:v>-8.6075220352564097E-2</c:v>
                </c:pt>
                <c:pt idx="2957">
                  <c:v>-1.1737530048076924E-2</c:v>
                </c:pt>
                <c:pt idx="2958">
                  <c:v>3.912510016025641E-3</c:v>
                </c:pt>
                <c:pt idx="2959">
                  <c:v>-0.17215044070512819</c:v>
                </c:pt>
                <c:pt idx="2960">
                  <c:v>-0.12520032051282051</c:v>
                </c:pt>
                <c:pt idx="2961">
                  <c:v>-0.17215044070512819</c:v>
                </c:pt>
                <c:pt idx="2962">
                  <c:v>-7.8250200320512817E-2</c:v>
                </c:pt>
                <c:pt idx="2963">
                  <c:v>-0.18388797075320512</c:v>
                </c:pt>
                <c:pt idx="2964">
                  <c:v>-0.20345052083333334</c:v>
                </c:pt>
                <c:pt idx="2965">
                  <c:v>-0.10955028044871795</c:v>
                </c:pt>
                <c:pt idx="2966">
                  <c:v>-4.3037610176282048E-2</c:v>
                </c:pt>
                <c:pt idx="2967">
                  <c:v>-9.7812750400641024E-2</c:v>
                </c:pt>
                <c:pt idx="2968">
                  <c:v>-9.3900240384615391E-2</c:v>
                </c:pt>
                <c:pt idx="2969">
                  <c:v>3.9125100160256408E-2</c:v>
                </c:pt>
                <c:pt idx="2970">
                  <c:v>-0.18780048076923078</c:v>
                </c:pt>
                <c:pt idx="2971">
                  <c:v>-0.11737530048076923</c:v>
                </c:pt>
                <c:pt idx="2972">
                  <c:v>-0.1056377704326923</c:v>
                </c:pt>
                <c:pt idx="2973">
                  <c:v>-7.8250200320512817E-2</c:v>
                </c:pt>
                <c:pt idx="2974">
                  <c:v>-0.1056377704326923</c:v>
                </c:pt>
                <c:pt idx="2975">
                  <c:v>-0.14085036057692307</c:v>
                </c:pt>
                <c:pt idx="2976">
                  <c:v>-0.33256335136217946</c:v>
                </c:pt>
                <c:pt idx="2977">
                  <c:v>-0.16041291065705129</c:v>
                </c:pt>
                <c:pt idx="2978">
                  <c:v>-5.8687650240384616E-2</c:v>
                </c:pt>
                <c:pt idx="2979">
                  <c:v>3.9125100160256408E-2</c:v>
                </c:pt>
                <c:pt idx="2980">
                  <c:v>-0.10172526041666667</c:v>
                </c:pt>
                <c:pt idx="2981">
                  <c:v>-0.11346279046474358</c:v>
                </c:pt>
                <c:pt idx="2982">
                  <c:v>-7.4337690304487183E-2</c:v>
                </c:pt>
                <c:pt idx="2983">
                  <c:v>-0.152587890625</c:v>
                </c:pt>
                <c:pt idx="2984">
                  <c:v>-1.9562550080128204E-2</c:v>
                </c:pt>
                <c:pt idx="2985">
                  <c:v>-0.13302534054487181</c:v>
                </c:pt>
                <c:pt idx="2986">
                  <c:v>-3.9125100160256408E-2</c:v>
                </c:pt>
                <c:pt idx="2987">
                  <c:v>7.8250200320512817E-2</c:v>
                </c:pt>
                <c:pt idx="2988">
                  <c:v>0.19562550080128205</c:v>
                </c:pt>
                <c:pt idx="2989">
                  <c:v>0</c:v>
                </c:pt>
                <c:pt idx="2990">
                  <c:v>-0.29343825120192307</c:v>
                </c:pt>
                <c:pt idx="2991">
                  <c:v>-0.21127554086538461</c:v>
                </c:pt>
                <c:pt idx="2992">
                  <c:v>3.1300080128205128E-2</c:v>
                </c:pt>
                <c:pt idx="2993">
                  <c:v>7.0425180288461536E-2</c:v>
                </c:pt>
                <c:pt idx="2994">
                  <c:v>-0.16432542067307693</c:v>
                </c:pt>
                <c:pt idx="2995">
                  <c:v>-0.10172526041666667</c:v>
                </c:pt>
                <c:pt idx="2996">
                  <c:v>0</c:v>
                </c:pt>
                <c:pt idx="2997">
                  <c:v>-0.18780048076923078</c:v>
                </c:pt>
                <c:pt idx="2998">
                  <c:v>-0.22301307091346154</c:v>
                </c:pt>
                <c:pt idx="2999">
                  <c:v>-9.7812750400641024E-2</c:v>
                </c:pt>
                <c:pt idx="3000">
                  <c:v>-9.7812750400641024E-2</c:v>
                </c:pt>
                <c:pt idx="3001">
                  <c:v>-0.23083809094551283</c:v>
                </c:pt>
                <c:pt idx="3002">
                  <c:v>-0.16432542067307693</c:v>
                </c:pt>
                <c:pt idx="3003">
                  <c:v>0.22692558092948717</c:v>
                </c:pt>
                <c:pt idx="3004">
                  <c:v>-3.912510016025641E-3</c:v>
                </c:pt>
                <c:pt idx="3005">
                  <c:v>-7.8250200320512817E-2</c:v>
                </c:pt>
                <c:pt idx="3006">
                  <c:v>-0.1056377704326923</c:v>
                </c:pt>
                <c:pt idx="3007">
                  <c:v>1.1737530048076924E-2</c:v>
                </c:pt>
                <c:pt idx="3008">
                  <c:v>1.5650040064102564E-2</c:v>
                </c:pt>
                <c:pt idx="3009">
                  <c:v>-8.6075220352564097E-2</c:v>
                </c:pt>
                <c:pt idx="3010">
                  <c:v>-1.9562550080128204E-2</c:v>
                </c:pt>
                <c:pt idx="3011">
                  <c:v>2.7387570112179488E-2</c:v>
                </c:pt>
                <c:pt idx="3012">
                  <c:v>-1.1737530048076924E-2</c:v>
                </c:pt>
                <c:pt idx="3013">
                  <c:v>-0.1056377704326923</c:v>
                </c:pt>
                <c:pt idx="3014">
                  <c:v>-0.13693785056089744</c:v>
                </c:pt>
                <c:pt idx="3015">
                  <c:v>-0.26605068108974361</c:v>
                </c:pt>
                <c:pt idx="3016">
                  <c:v>7.8250200320512817E-2</c:v>
                </c:pt>
                <c:pt idx="3017">
                  <c:v>-7.825020032051282E-3</c:v>
                </c:pt>
                <c:pt idx="3018">
                  <c:v>-0.11737530048076923</c:v>
                </c:pt>
                <c:pt idx="3019">
                  <c:v>-0.19171299078525642</c:v>
                </c:pt>
                <c:pt idx="3020">
                  <c:v>-8.9987730368589744E-2</c:v>
                </c:pt>
                <c:pt idx="3021">
                  <c:v>7.825020032051282E-3</c:v>
                </c:pt>
                <c:pt idx="3022">
                  <c:v>6.2600160256410256E-2</c:v>
                </c:pt>
                <c:pt idx="3023">
                  <c:v>-0.20736303084935898</c:v>
                </c:pt>
                <c:pt idx="3024">
                  <c:v>1.1737530048076924E-2</c:v>
                </c:pt>
                <c:pt idx="3025">
                  <c:v>-0.18780048076923078</c:v>
                </c:pt>
                <c:pt idx="3026">
                  <c:v>-0.19953801081730768</c:v>
                </c:pt>
                <c:pt idx="3027">
                  <c:v>-9.3900240384615391E-2</c:v>
                </c:pt>
                <c:pt idx="3028">
                  <c:v>-0.14867538060897437</c:v>
                </c:pt>
                <c:pt idx="3029">
                  <c:v>2.3475060096153848E-2</c:v>
                </c:pt>
                <c:pt idx="3030">
                  <c:v>1.9562550080128204E-2</c:v>
                </c:pt>
                <c:pt idx="3031">
                  <c:v>-0.12911283052884615</c:v>
                </c:pt>
                <c:pt idx="3032">
                  <c:v>-2.7387570112179488E-2</c:v>
                </c:pt>
                <c:pt idx="3033">
                  <c:v>-0.11737530048076923</c:v>
                </c:pt>
                <c:pt idx="3034">
                  <c:v>-0.16823793068910256</c:v>
                </c:pt>
                <c:pt idx="3035">
                  <c:v>-0.10172526041666667</c:v>
                </c:pt>
                <c:pt idx="3036">
                  <c:v>-0.21127554086538461</c:v>
                </c:pt>
                <c:pt idx="3037">
                  <c:v>-2.7387570112179488E-2</c:v>
                </c:pt>
                <c:pt idx="3038">
                  <c:v>-0.20736303084935898</c:v>
                </c:pt>
                <c:pt idx="3039">
                  <c:v>-0.14867538060897437</c:v>
                </c:pt>
                <c:pt idx="3040">
                  <c:v>-0.12911283052884615</c:v>
                </c:pt>
                <c:pt idx="3041">
                  <c:v>-3.1300080128205128E-2</c:v>
                </c:pt>
                <c:pt idx="3042">
                  <c:v>-7.8250200320512817E-2</c:v>
                </c:pt>
                <c:pt idx="3043">
                  <c:v>0</c:v>
                </c:pt>
                <c:pt idx="3044">
                  <c:v>-1.9562550080128204E-2</c:v>
                </c:pt>
                <c:pt idx="3045">
                  <c:v>-0.11737530048076923</c:v>
                </c:pt>
                <c:pt idx="3046">
                  <c:v>-0.14085036057692307</c:v>
                </c:pt>
                <c:pt idx="3047">
                  <c:v>0.17997546073717949</c:v>
                </c:pt>
                <c:pt idx="3048">
                  <c:v>-0.12128781049679487</c:v>
                </c:pt>
                <c:pt idx="3049">
                  <c:v>-0.22692558092948717</c:v>
                </c:pt>
                <c:pt idx="3050">
                  <c:v>-0.12911283052884615</c:v>
                </c:pt>
                <c:pt idx="3051">
                  <c:v>-1.5650040064102564E-2</c:v>
                </c:pt>
                <c:pt idx="3052">
                  <c:v>0.12911283052884615</c:v>
                </c:pt>
                <c:pt idx="3053">
                  <c:v>5.0862630208333336E-2</c:v>
                </c:pt>
                <c:pt idx="3054">
                  <c:v>-0.17606295072115385</c:v>
                </c:pt>
                <c:pt idx="3055">
                  <c:v>-5.4775140224358976E-2</c:v>
                </c:pt>
                <c:pt idx="3056">
                  <c:v>-9.7812750400641024E-2</c:v>
                </c:pt>
                <c:pt idx="3057">
                  <c:v>-0.15650040064102563</c:v>
                </c:pt>
                <c:pt idx="3058">
                  <c:v>1.9562550080128204E-2</c:v>
                </c:pt>
                <c:pt idx="3059">
                  <c:v>-7.0425180288461536E-2</c:v>
                </c:pt>
                <c:pt idx="3060">
                  <c:v>-9.3900240384615391E-2</c:v>
                </c:pt>
                <c:pt idx="3061">
                  <c:v>8.2162710336538464E-2</c:v>
                </c:pt>
                <c:pt idx="3062">
                  <c:v>-0.17997546073717949</c:v>
                </c:pt>
                <c:pt idx="3063">
                  <c:v>-0.2386631109775641</c:v>
                </c:pt>
                <c:pt idx="3064">
                  <c:v>0.10955028044871795</c:v>
                </c:pt>
                <c:pt idx="3065">
                  <c:v>3.9125100160256408E-2</c:v>
                </c:pt>
                <c:pt idx="3066">
                  <c:v>-1.9562550080128204E-2</c:v>
                </c:pt>
                <c:pt idx="3067">
                  <c:v>5.0862630208333336E-2</c:v>
                </c:pt>
                <c:pt idx="3068">
                  <c:v>5.8687650240384616E-2</c:v>
                </c:pt>
                <c:pt idx="3069">
                  <c:v>-5.4775140224358976E-2</c:v>
                </c:pt>
                <c:pt idx="3070">
                  <c:v>0</c:v>
                </c:pt>
                <c:pt idx="3071">
                  <c:v>-0.15650040064102563</c:v>
                </c:pt>
                <c:pt idx="3072">
                  <c:v>8.9987730368589744E-2</c:v>
                </c:pt>
                <c:pt idx="3073">
                  <c:v>-7.8250200320512817E-2</c:v>
                </c:pt>
                <c:pt idx="3074">
                  <c:v>-1.1737530048076924E-2</c:v>
                </c:pt>
                <c:pt idx="3075">
                  <c:v>2.3475060096153848E-2</c:v>
                </c:pt>
                <c:pt idx="3076">
                  <c:v>-0.22301307091346154</c:v>
                </c:pt>
                <c:pt idx="3077">
                  <c:v>-5.8687650240384616E-2</c:v>
                </c:pt>
                <c:pt idx="3078">
                  <c:v>-1.9562550080128204E-2</c:v>
                </c:pt>
                <c:pt idx="3079">
                  <c:v>7.4337690304487183E-2</c:v>
                </c:pt>
                <c:pt idx="3080">
                  <c:v>9.7812750400641024E-2</c:v>
                </c:pt>
                <c:pt idx="3081">
                  <c:v>-7.0425180288461536E-2</c:v>
                </c:pt>
                <c:pt idx="3082">
                  <c:v>-0.17606295072115385</c:v>
                </c:pt>
                <c:pt idx="3083">
                  <c:v>0</c:v>
                </c:pt>
                <c:pt idx="3084">
                  <c:v>-0.17606295072115385</c:v>
                </c:pt>
                <c:pt idx="3085">
                  <c:v>-0.12911283052884615</c:v>
                </c:pt>
                <c:pt idx="3086">
                  <c:v>-0.14867538060897437</c:v>
                </c:pt>
                <c:pt idx="3087">
                  <c:v>-0.16041291065705129</c:v>
                </c:pt>
                <c:pt idx="3088">
                  <c:v>-6.6512670272435903E-2</c:v>
                </c:pt>
                <c:pt idx="3089">
                  <c:v>-0.14476287059294871</c:v>
                </c:pt>
                <c:pt idx="3090">
                  <c:v>-0.14867538060897437</c:v>
                </c:pt>
                <c:pt idx="3091">
                  <c:v>-2.7387570112179488E-2</c:v>
                </c:pt>
                <c:pt idx="3092">
                  <c:v>-0.20345052083333334</c:v>
                </c:pt>
                <c:pt idx="3093">
                  <c:v>-0.152587890625</c:v>
                </c:pt>
                <c:pt idx="3094">
                  <c:v>-9.3900240384615391E-2</c:v>
                </c:pt>
                <c:pt idx="3095">
                  <c:v>-0.11737530048076923</c:v>
                </c:pt>
                <c:pt idx="3096">
                  <c:v>-0.12520032051282051</c:v>
                </c:pt>
                <c:pt idx="3097">
                  <c:v>-3.5212590144230768E-2</c:v>
                </c:pt>
                <c:pt idx="3098">
                  <c:v>0</c:v>
                </c:pt>
                <c:pt idx="3099">
                  <c:v>-0.12911283052884615</c:v>
                </c:pt>
                <c:pt idx="3100">
                  <c:v>-9.3900240384615391E-2</c:v>
                </c:pt>
                <c:pt idx="3101">
                  <c:v>-0.10172526041666667</c:v>
                </c:pt>
                <c:pt idx="3102">
                  <c:v>-0.10172526041666667</c:v>
                </c:pt>
                <c:pt idx="3103">
                  <c:v>-5.8687650240384616E-2</c:v>
                </c:pt>
                <c:pt idx="3104">
                  <c:v>-0.15650040064102563</c:v>
                </c:pt>
                <c:pt idx="3105">
                  <c:v>-5.4775140224358976E-2</c:v>
                </c:pt>
                <c:pt idx="3106">
                  <c:v>-1.1737530048076924E-2</c:v>
                </c:pt>
                <c:pt idx="3107">
                  <c:v>-0.14085036057692307</c:v>
                </c:pt>
                <c:pt idx="3108">
                  <c:v>-0.13693785056089744</c:v>
                </c:pt>
                <c:pt idx="3109">
                  <c:v>3.912510016025641E-3</c:v>
                </c:pt>
                <c:pt idx="3110">
                  <c:v>-0.10172526041666667</c:v>
                </c:pt>
                <c:pt idx="3111">
                  <c:v>-0.12128781049679487</c:v>
                </c:pt>
                <c:pt idx="3112">
                  <c:v>-0.12128781049679487</c:v>
                </c:pt>
                <c:pt idx="3113">
                  <c:v>-0.21518805088141027</c:v>
                </c:pt>
                <c:pt idx="3114">
                  <c:v>-0.17997546073717949</c:v>
                </c:pt>
                <c:pt idx="3115">
                  <c:v>1.9562550080128204E-2</c:v>
                </c:pt>
                <c:pt idx="3116">
                  <c:v>-4.6950120192307696E-2</c:v>
                </c:pt>
                <c:pt idx="3117">
                  <c:v>-0.12911283052884615</c:v>
                </c:pt>
                <c:pt idx="3118">
                  <c:v>-0.17997546073717949</c:v>
                </c:pt>
                <c:pt idx="3119">
                  <c:v>-0.21127554086538461</c:v>
                </c:pt>
                <c:pt idx="3120">
                  <c:v>-5.4775140224358976E-2</c:v>
                </c:pt>
                <c:pt idx="3121">
                  <c:v>-8.2162710336538464E-2</c:v>
                </c:pt>
                <c:pt idx="3122">
                  <c:v>-7.0425180288461536E-2</c:v>
                </c:pt>
                <c:pt idx="3123">
                  <c:v>-6.2600160256410256E-2</c:v>
                </c:pt>
                <c:pt idx="3124">
                  <c:v>-7.4337690304487183E-2</c:v>
                </c:pt>
                <c:pt idx="3125">
                  <c:v>-0.14085036057692307</c:v>
                </c:pt>
                <c:pt idx="3126">
                  <c:v>-6.6512670272435903E-2</c:v>
                </c:pt>
                <c:pt idx="3127">
                  <c:v>-0.14867538060897437</c:v>
                </c:pt>
                <c:pt idx="3128">
                  <c:v>-0.12520032051282051</c:v>
                </c:pt>
                <c:pt idx="3129">
                  <c:v>-0.152587890625</c:v>
                </c:pt>
                <c:pt idx="3130">
                  <c:v>-0.2191005608974359</c:v>
                </c:pt>
                <c:pt idx="3131">
                  <c:v>-0.23475060096153846</c:v>
                </c:pt>
                <c:pt idx="3132">
                  <c:v>-5.0862630208333336E-2</c:v>
                </c:pt>
                <c:pt idx="3133">
                  <c:v>-0.14476287059294871</c:v>
                </c:pt>
                <c:pt idx="3134">
                  <c:v>-0.14085036057692307</c:v>
                </c:pt>
                <c:pt idx="3135">
                  <c:v>-2.7387570112179488E-2</c:v>
                </c:pt>
                <c:pt idx="3136">
                  <c:v>-0.20736303084935898</c:v>
                </c:pt>
                <c:pt idx="3137">
                  <c:v>-0.25822566105769229</c:v>
                </c:pt>
                <c:pt idx="3138">
                  <c:v>-0.12911283052884615</c:v>
                </c:pt>
                <c:pt idx="3139">
                  <c:v>-3.5212590144230768E-2</c:v>
                </c:pt>
                <c:pt idx="3140">
                  <c:v>-8.9987730368589744E-2</c:v>
                </c:pt>
                <c:pt idx="3141">
                  <c:v>-3.9125100160256408E-2</c:v>
                </c:pt>
                <c:pt idx="3142">
                  <c:v>-0.32865084134615385</c:v>
                </c:pt>
                <c:pt idx="3143">
                  <c:v>-0.29343825120192307</c:v>
                </c:pt>
                <c:pt idx="3144">
                  <c:v>-7.8250200320512817E-2</c:v>
                </c:pt>
                <c:pt idx="3145">
                  <c:v>-0.14867538060897437</c:v>
                </c:pt>
                <c:pt idx="3146">
                  <c:v>-0.11737530048076923</c:v>
                </c:pt>
                <c:pt idx="3147">
                  <c:v>-0.19171299078525642</c:v>
                </c:pt>
                <c:pt idx="3148">
                  <c:v>-1.1737530048076924E-2</c:v>
                </c:pt>
                <c:pt idx="3149">
                  <c:v>-0.24257562099358973</c:v>
                </c:pt>
                <c:pt idx="3150">
                  <c:v>-8.2162710336538464E-2</c:v>
                </c:pt>
                <c:pt idx="3151">
                  <c:v>1.1737530048076924E-2</c:v>
                </c:pt>
                <c:pt idx="3152">
                  <c:v>-0.13302534054487181</c:v>
                </c:pt>
                <c:pt idx="3153">
                  <c:v>-9.3900240384615391E-2</c:v>
                </c:pt>
                <c:pt idx="3154">
                  <c:v>-0.12128781049679487</c:v>
                </c:pt>
                <c:pt idx="3155">
                  <c:v>5.4775140224358976E-2</c:v>
                </c:pt>
                <c:pt idx="3156">
                  <c:v>-0.1056377704326923</c:v>
                </c:pt>
                <c:pt idx="3157">
                  <c:v>4.6950120192307696E-2</c:v>
                </c:pt>
                <c:pt idx="3158">
                  <c:v>-9.3900240384615391E-2</c:v>
                </c:pt>
                <c:pt idx="3159">
                  <c:v>-0.11737530048076923</c:v>
                </c:pt>
                <c:pt idx="3160">
                  <c:v>2.7387570112179488E-2</c:v>
                </c:pt>
                <c:pt idx="3161">
                  <c:v>3.9125100160256408E-2</c:v>
                </c:pt>
                <c:pt idx="3162">
                  <c:v>-0.13693785056089744</c:v>
                </c:pt>
                <c:pt idx="3163">
                  <c:v>-0.1056377704326923</c:v>
                </c:pt>
                <c:pt idx="3164">
                  <c:v>-9.7812750400641024E-2</c:v>
                </c:pt>
                <c:pt idx="3165">
                  <c:v>0</c:v>
                </c:pt>
                <c:pt idx="3166">
                  <c:v>-0.18780048076923078</c:v>
                </c:pt>
                <c:pt idx="3167">
                  <c:v>-4.3037610176282048E-2</c:v>
                </c:pt>
                <c:pt idx="3168">
                  <c:v>-0.17215044070512819</c:v>
                </c:pt>
                <c:pt idx="3169">
                  <c:v>-8.2162710336538464E-2</c:v>
                </c:pt>
                <c:pt idx="3170">
                  <c:v>-0.23083809094551283</c:v>
                </c:pt>
                <c:pt idx="3171">
                  <c:v>-4.6950120192307696E-2</c:v>
                </c:pt>
                <c:pt idx="3172">
                  <c:v>-0.14476287059294871</c:v>
                </c:pt>
                <c:pt idx="3173">
                  <c:v>-0.16823793068910256</c:v>
                </c:pt>
                <c:pt idx="3174">
                  <c:v>-0.25822566105769229</c:v>
                </c:pt>
                <c:pt idx="3175">
                  <c:v>-9.3900240384615391E-2</c:v>
                </c:pt>
                <c:pt idx="3176">
                  <c:v>-2.3475060096153848E-2</c:v>
                </c:pt>
                <c:pt idx="3177">
                  <c:v>-0.12911283052884615</c:v>
                </c:pt>
                <c:pt idx="3178">
                  <c:v>-2.7387570112179488E-2</c:v>
                </c:pt>
                <c:pt idx="3179">
                  <c:v>-7.8250200320512817E-2</c:v>
                </c:pt>
                <c:pt idx="3180">
                  <c:v>-0.13302534054487181</c:v>
                </c:pt>
                <c:pt idx="3181">
                  <c:v>-5.8687650240384616E-2</c:v>
                </c:pt>
                <c:pt idx="3182">
                  <c:v>-0.11737530048076923</c:v>
                </c:pt>
                <c:pt idx="3183">
                  <c:v>0</c:v>
                </c:pt>
                <c:pt idx="3184">
                  <c:v>2.7387570112179488E-2</c:v>
                </c:pt>
                <c:pt idx="3185">
                  <c:v>-8.9987730368589744E-2</c:v>
                </c:pt>
                <c:pt idx="3186">
                  <c:v>-3.5212590144230768E-2</c:v>
                </c:pt>
                <c:pt idx="3187">
                  <c:v>-0.152587890625</c:v>
                </c:pt>
                <c:pt idx="3188">
                  <c:v>-7.8250200320512817E-2</c:v>
                </c:pt>
                <c:pt idx="3189">
                  <c:v>-1.1737530048076924E-2</c:v>
                </c:pt>
                <c:pt idx="3190">
                  <c:v>-0.14867538060897437</c:v>
                </c:pt>
                <c:pt idx="3191">
                  <c:v>-0.14867538060897437</c:v>
                </c:pt>
                <c:pt idx="3192">
                  <c:v>-7.8250200320512817E-2</c:v>
                </c:pt>
                <c:pt idx="3193">
                  <c:v>-0.19953801081730768</c:v>
                </c:pt>
                <c:pt idx="3194">
                  <c:v>-0.17215044070512819</c:v>
                </c:pt>
                <c:pt idx="3195">
                  <c:v>-0.13302534054487181</c:v>
                </c:pt>
                <c:pt idx="3196">
                  <c:v>-8.9987730368589744E-2</c:v>
                </c:pt>
                <c:pt idx="3197">
                  <c:v>2.7387570112179488E-2</c:v>
                </c:pt>
                <c:pt idx="3198">
                  <c:v>-3.1300080128205128E-2</c:v>
                </c:pt>
                <c:pt idx="3199">
                  <c:v>-0.17606295072115385</c:v>
                </c:pt>
                <c:pt idx="3200">
                  <c:v>-9.7812750400641024E-2</c:v>
                </c:pt>
                <c:pt idx="3201">
                  <c:v>-8.6075220352564097E-2</c:v>
                </c:pt>
                <c:pt idx="3202">
                  <c:v>-1.9562550080128204E-2</c:v>
                </c:pt>
                <c:pt idx="3203">
                  <c:v>-5.0862630208333336E-2</c:v>
                </c:pt>
                <c:pt idx="3204">
                  <c:v>-3.912510016025641E-3</c:v>
                </c:pt>
                <c:pt idx="3205">
                  <c:v>-0.19171299078525642</c:v>
                </c:pt>
                <c:pt idx="3206">
                  <c:v>-0.20345052083333334</c:v>
                </c:pt>
                <c:pt idx="3207">
                  <c:v>-0.19953801081730768</c:v>
                </c:pt>
                <c:pt idx="3208">
                  <c:v>-4.3037610176282048E-2</c:v>
                </c:pt>
                <c:pt idx="3209">
                  <c:v>-0.14085036057692307</c:v>
                </c:pt>
                <c:pt idx="3210">
                  <c:v>-0.10172526041666667</c:v>
                </c:pt>
                <c:pt idx="3211">
                  <c:v>-0.13302534054487181</c:v>
                </c:pt>
                <c:pt idx="3212">
                  <c:v>-0.19171299078525642</c:v>
                </c:pt>
                <c:pt idx="3213">
                  <c:v>-9.7812750400641024E-2</c:v>
                </c:pt>
                <c:pt idx="3214">
                  <c:v>-0.21518805088141027</c:v>
                </c:pt>
                <c:pt idx="3215">
                  <c:v>-0.15650040064102563</c:v>
                </c:pt>
                <c:pt idx="3216">
                  <c:v>3.1300080128205128E-2</c:v>
                </c:pt>
                <c:pt idx="3217">
                  <c:v>-4.6950120192307696E-2</c:v>
                </c:pt>
                <c:pt idx="3218">
                  <c:v>-0.16823793068910256</c:v>
                </c:pt>
                <c:pt idx="3219">
                  <c:v>-0.17997546073717949</c:v>
                </c:pt>
                <c:pt idx="3220">
                  <c:v>-7.825020032051282E-3</c:v>
                </c:pt>
                <c:pt idx="3221">
                  <c:v>-0.18388797075320512</c:v>
                </c:pt>
                <c:pt idx="3222">
                  <c:v>-7.4337690304487183E-2</c:v>
                </c:pt>
                <c:pt idx="3223">
                  <c:v>-0.14476287059294871</c:v>
                </c:pt>
                <c:pt idx="3224">
                  <c:v>-1.5650040064102564E-2</c:v>
                </c:pt>
                <c:pt idx="3225">
                  <c:v>7.825020032051282E-3</c:v>
                </c:pt>
                <c:pt idx="3226">
                  <c:v>-0.19953801081730768</c:v>
                </c:pt>
                <c:pt idx="3227">
                  <c:v>-8.2162710336538464E-2</c:v>
                </c:pt>
                <c:pt idx="3228">
                  <c:v>5.4775140224358976E-2</c:v>
                </c:pt>
                <c:pt idx="3229">
                  <c:v>-0.1056377704326923</c:v>
                </c:pt>
                <c:pt idx="3230">
                  <c:v>7.825020032051282E-3</c:v>
                </c:pt>
                <c:pt idx="3231">
                  <c:v>7.825020032051282E-3</c:v>
                </c:pt>
                <c:pt idx="3232">
                  <c:v>3.912510016025641E-3</c:v>
                </c:pt>
                <c:pt idx="3233">
                  <c:v>5.4775140224358976E-2</c:v>
                </c:pt>
                <c:pt idx="3234">
                  <c:v>4.3037610176282048E-2</c:v>
                </c:pt>
                <c:pt idx="3235">
                  <c:v>-0.19562550080128205</c:v>
                </c:pt>
                <c:pt idx="3236">
                  <c:v>-9.3900240384615391E-2</c:v>
                </c:pt>
                <c:pt idx="3237">
                  <c:v>0.19171299078525642</c:v>
                </c:pt>
                <c:pt idx="3238">
                  <c:v>-0.14085036057692307</c:v>
                </c:pt>
                <c:pt idx="3239">
                  <c:v>-0.29343825120192307</c:v>
                </c:pt>
                <c:pt idx="3240">
                  <c:v>-9.3900240384615391E-2</c:v>
                </c:pt>
                <c:pt idx="3241">
                  <c:v>-0.14867538060897437</c:v>
                </c:pt>
                <c:pt idx="3242">
                  <c:v>-0.19953801081730768</c:v>
                </c:pt>
                <c:pt idx="3243">
                  <c:v>-0.152587890625</c:v>
                </c:pt>
                <c:pt idx="3244">
                  <c:v>-8.2162710336538464E-2</c:v>
                </c:pt>
                <c:pt idx="3245">
                  <c:v>-7.4337690304487183E-2</c:v>
                </c:pt>
                <c:pt idx="3246">
                  <c:v>-4.6950120192307696E-2</c:v>
                </c:pt>
                <c:pt idx="3247">
                  <c:v>-0.10172526041666667</c:v>
                </c:pt>
                <c:pt idx="3248">
                  <c:v>-0.17606295072115385</c:v>
                </c:pt>
                <c:pt idx="3249">
                  <c:v>-0.20736303084935898</c:v>
                </c:pt>
                <c:pt idx="3250">
                  <c:v>-0.15650040064102563</c:v>
                </c:pt>
                <c:pt idx="3251">
                  <c:v>-0.14867538060897437</c:v>
                </c:pt>
                <c:pt idx="3252">
                  <c:v>-7.0425180288461536E-2</c:v>
                </c:pt>
                <c:pt idx="3253">
                  <c:v>-8.6075220352564097E-2</c:v>
                </c:pt>
                <c:pt idx="3254">
                  <c:v>-2.7387570112179488E-2</c:v>
                </c:pt>
                <c:pt idx="3255">
                  <c:v>-4.6950120192307696E-2</c:v>
                </c:pt>
                <c:pt idx="3256">
                  <c:v>4.3037610176282048E-2</c:v>
                </c:pt>
                <c:pt idx="3257">
                  <c:v>1.1737530048076924E-2</c:v>
                </c:pt>
                <c:pt idx="3258">
                  <c:v>-0.12520032051282051</c:v>
                </c:pt>
                <c:pt idx="3259">
                  <c:v>-8.6075220352564097E-2</c:v>
                </c:pt>
                <c:pt idx="3260">
                  <c:v>-5.0862630208333336E-2</c:v>
                </c:pt>
                <c:pt idx="3261">
                  <c:v>0.15650040064102563</c:v>
                </c:pt>
                <c:pt idx="3262">
                  <c:v>-0.12128781049679487</c:v>
                </c:pt>
                <c:pt idx="3263">
                  <c:v>8.9987730368589744E-2</c:v>
                </c:pt>
                <c:pt idx="3264">
                  <c:v>0.14476287059294871</c:v>
                </c:pt>
                <c:pt idx="3265">
                  <c:v>3.5212590144230768E-2</c:v>
                </c:pt>
                <c:pt idx="3266">
                  <c:v>-9.7812750400641024E-2</c:v>
                </c:pt>
                <c:pt idx="3267">
                  <c:v>7.825020032051282E-3</c:v>
                </c:pt>
                <c:pt idx="3268">
                  <c:v>-5.4775140224358976E-2</c:v>
                </c:pt>
                <c:pt idx="3269">
                  <c:v>-0.21127554086538461</c:v>
                </c:pt>
                <c:pt idx="3270">
                  <c:v>-0.17997546073717949</c:v>
                </c:pt>
                <c:pt idx="3271">
                  <c:v>3.9125100160256408E-2</c:v>
                </c:pt>
                <c:pt idx="3272">
                  <c:v>-2.7387570112179488E-2</c:v>
                </c:pt>
                <c:pt idx="3273">
                  <c:v>-0.13693785056089744</c:v>
                </c:pt>
                <c:pt idx="3274">
                  <c:v>-0.23083809094551283</c:v>
                </c:pt>
                <c:pt idx="3275">
                  <c:v>0.11737530048076923</c:v>
                </c:pt>
                <c:pt idx="3276">
                  <c:v>-6.6512670272435903E-2</c:v>
                </c:pt>
                <c:pt idx="3277">
                  <c:v>-1.5650040064102564E-2</c:v>
                </c:pt>
                <c:pt idx="3278">
                  <c:v>-5.0862630208333336E-2</c:v>
                </c:pt>
                <c:pt idx="3279">
                  <c:v>-0.14476287059294871</c:v>
                </c:pt>
                <c:pt idx="3280">
                  <c:v>-0.42255108173076922</c:v>
                </c:pt>
                <c:pt idx="3281">
                  <c:v>-0.22692558092948717</c:v>
                </c:pt>
                <c:pt idx="3282">
                  <c:v>-0.19562550080128205</c:v>
                </c:pt>
                <c:pt idx="3283">
                  <c:v>-0.25040064102564102</c:v>
                </c:pt>
                <c:pt idx="3284">
                  <c:v>-6.2600160256410256E-2</c:v>
                </c:pt>
                <c:pt idx="3285">
                  <c:v>7.0425180288461536E-2</c:v>
                </c:pt>
                <c:pt idx="3286">
                  <c:v>-0.25040064102564102</c:v>
                </c:pt>
                <c:pt idx="3287">
                  <c:v>-0.35212590144230771</c:v>
                </c:pt>
                <c:pt idx="3288">
                  <c:v>-8.2162710336538464E-2</c:v>
                </c:pt>
                <c:pt idx="3289">
                  <c:v>2.7387570112179488E-2</c:v>
                </c:pt>
                <c:pt idx="3290">
                  <c:v>-0.10172526041666667</c:v>
                </c:pt>
                <c:pt idx="3291">
                  <c:v>-0.28170072115384615</c:v>
                </c:pt>
                <c:pt idx="3292">
                  <c:v>-0.15650040064102563</c:v>
                </c:pt>
                <c:pt idx="3293">
                  <c:v>-0.28561323116987181</c:v>
                </c:pt>
                <c:pt idx="3294">
                  <c:v>-3.9125100160256408E-2</c:v>
                </c:pt>
                <c:pt idx="3295">
                  <c:v>-0.20345052083333334</c:v>
                </c:pt>
                <c:pt idx="3296">
                  <c:v>5.4775140224358976E-2</c:v>
                </c:pt>
                <c:pt idx="3297">
                  <c:v>0.11737530048076923</c:v>
                </c:pt>
                <c:pt idx="3298">
                  <c:v>-8.6075220352564097E-2</c:v>
                </c:pt>
                <c:pt idx="3299">
                  <c:v>-4.3037610176282048E-2</c:v>
                </c:pt>
                <c:pt idx="3300">
                  <c:v>0.10955028044871795</c:v>
                </c:pt>
                <c:pt idx="3301">
                  <c:v>-0.10172526041666667</c:v>
                </c:pt>
                <c:pt idx="3302">
                  <c:v>-0.11346279046474358</c:v>
                </c:pt>
                <c:pt idx="3303">
                  <c:v>-0.16432542067307693</c:v>
                </c:pt>
                <c:pt idx="3304">
                  <c:v>-0.15650040064102563</c:v>
                </c:pt>
                <c:pt idx="3305">
                  <c:v>-0.20345052083333334</c:v>
                </c:pt>
                <c:pt idx="3306">
                  <c:v>-0.21518805088141027</c:v>
                </c:pt>
                <c:pt idx="3307">
                  <c:v>-0.13302534054487181</c:v>
                </c:pt>
                <c:pt idx="3308">
                  <c:v>-6.6512670272435903E-2</c:v>
                </c:pt>
                <c:pt idx="3309">
                  <c:v>-0.152587890625</c:v>
                </c:pt>
                <c:pt idx="3310">
                  <c:v>1.9562550080128204E-2</c:v>
                </c:pt>
                <c:pt idx="3311">
                  <c:v>-0.1056377704326923</c:v>
                </c:pt>
                <c:pt idx="3312">
                  <c:v>-7.825020032051282E-3</c:v>
                </c:pt>
                <c:pt idx="3313">
                  <c:v>-0.1056377704326923</c:v>
                </c:pt>
                <c:pt idx="3314">
                  <c:v>-0.19953801081730768</c:v>
                </c:pt>
                <c:pt idx="3315">
                  <c:v>-0.12520032051282051</c:v>
                </c:pt>
                <c:pt idx="3316">
                  <c:v>-0.12128781049679487</c:v>
                </c:pt>
                <c:pt idx="3317">
                  <c:v>-8.2162710336538464E-2</c:v>
                </c:pt>
                <c:pt idx="3318">
                  <c:v>-7.4337690304487183E-2</c:v>
                </c:pt>
                <c:pt idx="3319">
                  <c:v>2.7387570112179488E-2</c:v>
                </c:pt>
                <c:pt idx="3320">
                  <c:v>8.2162710336538464E-2</c:v>
                </c:pt>
                <c:pt idx="3321">
                  <c:v>-3.9125100160256408E-2</c:v>
                </c:pt>
                <c:pt idx="3322">
                  <c:v>-8.2162710336538464E-2</c:v>
                </c:pt>
                <c:pt idx="3323">
                  <c:v>-6.6512670272435903E-2</c:v>
                </c:pt>
                <c:pt idx="3324">
                  <c:v>0</c:v>
                </c:pt>
                <c:pt idx="3325">
                  <c:v>-7.825020032051282E-3</c:v>
                </c:pt>
                <c:pt idx="3326">
                  <c:v>-0.17215044070512819</c:v>
                </c:pt>
                <c:pt idx="3327">
                  <c:v>-0.22692558092948717</c:v>
                </c:pt>
                <c:pt idx="3328">
                  <c:v>0</c:v>
                </c:pt>
                <c:pt idx="3329">
                  <c:v>-9.7812750400641024E-2</c:v>
                </c:pt>
                <c:pt idx="3330">
                  <c:v>-0.16432542067307693</c:v>
                </c:pt>
                <c:pt idx="3331">
                  <c:v>7.825020032051282E-3</c:v>
                </c:pt>
                <c:pt idx="3332">
                  <c:v>7.0425180288461536E-2</c:v>
                </c:pt>
                <c:pt idx="3333">
                  <c:v>-0.11737530048076923</c:v>
                </c:pt>
                <c:pt idx="3334">
                  <c:v>-0.11737530048076923</c:v>
                </c:pt>
                <c:pt idx="3335">
                  <c:v>-0.12520032051282051</c:v>
                </c:pt>
                <c:pt idx="3336">
                  <c:v>-0.10955028044871795</c:v>
                </c:pt>
                <c:pt idx="3337">
                  <c:v>-0.16823793068910256</c:v>
                </c:pt>
                <c:pt idx="3338">
                  <c:v>-0.14085036057692307</c:v>
                </c:pt>
                <c:pt idx="3339">
                  <c:v>-8.9987730368589744E-2</c:v>
                </c:pt>
                <c:pt idx="3340">
                  <c:v>-0.18780048076923078</c:v>
                </c:pt>
                <c:pt idx="3341">
                  <c:v>-0.11737530048076923</c:v>
                </c:pt>
                <c:pt idx="3342">
                  <c:v>-0.17997546073717949</c:v>
                </c:pt>
                <c:pt idx="3343">
                  <c:v>-0.2191005608974359</c:v>
                </c:pt>
                <c:pt idx="3344">
                  <c:v>-2.7387570112179488E-2</c:v>
                </c:pt>
                <c:pt idx="3345">
                  <c:v>-0.16823793068910256</c:v>
                </c:pt>
                <c:pt idx="3346">
                  <c:v>-0.10172526041666667</c:v>
                </c:pt>
                <c:pt idx="3347">
                  <c:v>-9.7812750400641024E-2</c:v>
                </c:pt>
                <c:pt idx="3348">
                  <c:v>-4.3037610176282048E-2</c:v>
                </c:pt>
                <c:pt idx="3349">
                  <c:v>-0.15650040064102563</c:v>
                </c:pt>
                <c:pt idx="3350">
                  <c:v>-6.6512670272435903E-2</c:v>
                </c:pt>
                <c:pt idx="3351">
                  <c:v>-0.25822566105769229</c:v>
                </c:pt>
                <c:pt idx="3352">
                  <c:v>-0.12520032051282051</c:v>
                </c:pt>
                <c:pt idx="3353">
                  <c:v>-0.13693785056089744</c:v>
                </c:pt>
                <c:pt idx="3354">
                  <c:v>-8.6075220352564097E-2</c:v>
                </c:pt>
                <c:pt idx="3355">
                  <c:v>-0.11737530048076923</c:v>
                </c:pt>
                <c:pt idx="3356">
                  <c:v>-8.2162710336538464E-2</c:v>
                </c:pt>
                <c:pt idx="3357">
                  <c:v>-3.5212590144230768E-2</c:v>
                </c:pt>
                <c:pt idx="3358">
                  <c:v>-9.7812750400641024E-2</c:v>
                </c:pt>
                <c:pt idx="3359">
                  <c:v>-1.5650040064102564E-2</c:v>
                </c:pt>
                <c:pt idx="3360">
                  <c:v>-0.14085036057692307</c:v>
                </c:pt>
                <c:pt idx="3361">
                  <c:v>-0.10172526041666667</c:v>
                </c:pt>
                <c:pt idx="3362">
                  <c:v>-0.16823793068910256</c:v>
                </c:pt>
                <c:pt idx="3363">
                  <c:v>-7.8250200320512817E-2</c:v>
                </c:pt>
                <c:pt idx="3364">
                  <c:v>-0.11737530048076923</c:v>
                </c:pt>
                <c:pt idx="3365">
                  <c:v>-0.26996319110576922</c:v>
                </c:pt>
                <c:pt idx="3366">
                  <c:v>-0.21518805088141027</c:v>
                </c:pt>
                <c:pt idx="3367">
                  <c:v>-0.1056377704326923</c:v>
                </c:pt>
                <c:pt idx="3368">
                  <c:v>-0.11737530048076923</c:v>
                </c:pt>
                <c:pt idx="3369">
                  <c:v>-8.6075220352564097E-2</c:v>
                </c:pt>
                <c:pt idx="3370">
                  <c:v>-0.18780048076923078</c:v>
                </c:pt>
                <c:pt idx="3371">
                  <c:v>2.3475060096153848E-2</c:v>
                </c:pt>
                <c:pt idx="3372">
                  <c:v>-5.0862630208333336E-2</c:v>
                </c:pt>
                <c:pt idx="3373">
                  <c:v>3.5212590144230768E-2</c:v>
                </c:pt>
                <c:pt idx="3374">
                  <c:v>2.3475060096153848E-2</c:v>
                </c:pt>
                <c:pt idx="3375">
                  <c:v>-0.23475060096153846</c:v>
                </c:pt>
                <c:pt idx="3376">
                  <c:v>-0.25431315104166669</c:v>
                </c:pt>
                <c:pt idx="3377">
                  <c:v>-0.10172526041666667</c:v>
                </c:pt>
                <c:pt idx="3378">
                  <c:v>-0.18780048076923078</c:v>
                </c:pt>
                <c:pt idx="3379">
                  <c:v>-0.18388797075320512</c:v>
                </c:pt>
                <c:pt idx="3380">
                  <c:v>-0.14476287059294871</c:v>
                </c:pt>
                <c:pt idx="3381">
                  <c:v>-8.6075220352564097E-2</c:v>
                </c:pt>
                <c:pt idx="3382">
                  <c:v>-0.12911283052884615</c:v>
                </c:pt>
                <c:pt idx="3383">
                  <c:v>-0.10172526041666667</c:v>
                </c:pt>
                <c:pt idx="3384">
                  <c:v>-7.8250200320512817E-2</c:v>
                </c:pt>
                <c:pt idx="3385">
                  <c:v>0.19562550080128205</c:v>
                </c:pt>
                <c:pt idx="3386">
                  <c:v>-0.11737530048076923</c:v>
                </c:pt>
                <c:pt idx="3387">
                  <c:v>-0.12520032051282051</c:v>
                </c:pt>
                <c:pt idx="3388">
                  <c:v>1.5650040064102564E-2</c:v>
                </c:pt>
                <c:pt idx="3389">
                  <c:v>6.6512670272435903E-2</c:v>
                </c:pt>
                <c:pt idx="3390">
                  <c:v>9.7812750400641024E-2</c:v>
                </c:pt>
                <c:pt idx="3391">
                  <c:v>3.912510016025641E-3</c:v>
                </c:pt>
                <c:pt idx="3392">
                  <c:v>-0.14867538060897437</c:v>
                </c:pt>
                <c:pt idx="3393">
                  <c:v>-0.14867538060897437</c:v>
                </c:pt>
                <c:pt idx="3394">
                  <c:v>-6.6512670272435903E-2</c:v>
                </c:pt>
                <c:pt idx="3395">
                  <c:v>-0.18388797075320512</c:v>
                </c:pt>
                <c:pt idx="3396">
                  <c:v>-3.1300080128205128E-2</c:v>
                </c:pt>
                <c:pt idx="3397">
                  <c:v>-9.7812750400641024E-2</c:v>
                </c:pt>
                <c:pt idx="3398">
                  <c:v>-7.0425180288461536E-2</c:v>
                </c:pt>
                <c:pt idx="3399">
                  <c:v>-0.11737530048076923</c:v>
                </c:pt>
                <c:pt idx="3400">
                  <c:v>-0.12520032051282051</c:v>
                </c:pt>
                <c:pt idx="3401">
                  <c:v>-0.17215044070512819</c:v>
                </c:pt>
                <c:pt idx="3402">
                  <c:v>-0.14476287059294871</c:v>
                </c:pt>
                <c:pt idx="3403">
                  <c:v>-6.2600160256410256E-2</c:v>
                </c:pt>
                <c:pt idx="3404">
                  <c:v>2.7387570112179488E-2</c:v>
                </c:pt>
                <c:pt idx="3405">
                  <c:v>1.5650040064102564E-2</c:v>
                </c:pt>
                <c:pt idx="3406">
                  <c:v>8.2162710336538464E-2</c:v>
                </c:pt>
                <c:pt idx="3407">
                  <c:v>-4.6950120192307696E-2</c:v>
                </c:pt>
                <c:pt idx="3408">
                  <c:v>-0.19171299078525642</c:v>
                </c:pt>
                <c:pt idx="3409">
                  <c:v>-0.14085036057692307</c:v>
                </c:pt>
                <c:pt idx="3410">
                  <c:v>-0.12128781049679487</c:v>
                </c:pt>
                <c:pt idx="3411">
                  <c:v>-0.16432542067307693</c:v>
                </c:pt>
                <c:pt idx="3412">
                  <c:v>-9.3900240384615391E-2</c:v>
                </c:pt>
                <c:pt idx="3413">
                  <c:v>2.7387570112179488E-2</c:v>
                </c:pt>
                <c:pt idx="3414">
                  <c:v>-0.14867538060897437</c:v>
                </c:pt>
                <c:pt idx="3415">
                  <c:v>-0.16041291065705129</c:v>
                </c:pt>
                <c:pt idx="3416">
                  <c:v>-8.9987730368589744E-2</c:v>
                </c:pt>
                <c:pt idx="3417">
                  <c:v>-0.12128781049679487</c:v>
                </c:pt>
                <c:pt idx="3418">
                  <c:v>-0.16432542067307693</c:v>
                </c:pt>
                <c:pt idx="3419">
                  <c:v>-0.11737530048076923</c:v>
                </c:pt>
                <c:pt idx="3420">
                  <c:v>-0.17606295072115385</c:v>
                </c:pt>
                <c:pt idx="3421">
                  <c:v>-0.18388797075320512</c:v>
                </c:pt>
                <c:pt idx="3422">
                  <c:v>-5.8687650240384616E-2</c:v>
                </c:pt>
                <c:pt idx="3423">
                  <c:v>-0.16823793068910256</c:v>
                </c:pt>
                <c:pt idx="3424">
                  <c:v>-5.8687650240384616E-2</c:v>
                </c:pt>
                <c:pt idx="3425">
                  <c:v>3.912510016025641E-3</c:v>
                </c:pt>
                <c:pt idx="3426">
                  <c:v>-0.25822566105769229</c:v>
                </c:pt>
                <c:pt idx="3427">
                  <c:v>-0.17997546073717949</c:v>
                </c:pt>
                <c:pt idx="3428">
                  <c:v>7.0425180288461536E-2</c:v>
                </c:pt>
                <c:pt idx="3429">
                  <c:v>-4.3037610176282048E-2</c:v>
                </c:pt>
                <c:pt idx="3430">
                  <c:v>-9.3900240384615391E-2</c:v>
                </c:pt>
                <c:pt idx="3431">
                  <c:v>-7.825020032051282E-3</c:v>
                </c:pt>
                <c:pt idx="3432">
                  <c:v>-6.2600160256410256E-2</c:v>
                </c:pt>
                <c:pt idx="3433">
                  <c:v>-0.16823793068910256</c:v>
                </c:pt>
                <c:pt idx="3434">
                  <c:v>-0.12128781049679487</c:v>
                </c:pt>
                <c:pt idx="3435">
                  <c:v>-8.9987730368589744E-2</c:v>
                </c:pt>
                <c:pt idx="3436">
                  <c:v>-0.11737530048076923</c:v>
                </c:pt>
                <c:pt idx="3437">
                  <c:v>-4.6950120192307696E-2</c:v>
                </c:pt>
                <c:pt idx="3438">
                  <c:v>-2.7387570112179488E-2</c:v>
                </c:pt>
                <c:pt idx="3439">
                  <c:v>-8.2162710336538464E-2</c:v>
                </c:pt>
                <c:pt idx="3440">
                  <c:v>-0.10955028044871795</c:v>
                </c:pt>
                <c:pt idx="3441">
                  <c:v>-7.4337690304487183E-2</c:v>
                </c:pt>
                <c:pt idx="3442">
                  <c:v>-3.9125100160256408E-2</c:v>
                </c:pt>
                <c:pt idx="3443">
                  <c:v>1.9562550080128204E-2</c:v>
                </c:pt>
                <c:pt idx="3444">
                  <c:v>-0.12911283052884615</c:v>
                </c:pt>
                <c:pt idx="3445">
                  <c:v>-0.14476287059294871</c:v>
                </c:pt>
                <c:pt idx="3446">
                  <c:v>1.1737530048076924E-2</c:v>
                </c:pt>
                <c:pt idx="3447">
                  <c:v>-2.3475060096153848E-2</c:v>
                </c:pt>
                <c:pt idx="3448">
                  <c:v>-0.18780048076923078</c:v>
                </c:pt>
                <c:pt idx="3449">
                  <c:v>2.7387570112179488E-2</c:v>
                </c:pt>
                <c:pt idx="3450">
                  <c:v>1.9562550080128204E-2</c:v>
                </c:pt>
                <c:pt idx="3451">
                  <c:v>7.0425180288461536E-2</c:v>
                </c:pt>
                <c:pt idx="3452">
                  <c:v>0.10955028044871795</c:v>
                </c:pt>
                <c:pt idx="3453">
                  <c:v>-0.22301307091346154</c:v>
                </c:pt>
                <c:pt idx="3454">
                  <c:v>-0.19953801081730768</c:v>
                </c:pt>
                <c:pt idx="3455">
                  <c:v>7.825020032051282E-3</c:v>
                </c:pt>
                <c:pt idx="3456">
                  <c:v>-0.15650040064102563</c:v>
                </c:pt>
                <c:pt idx="3457">
                  <c:v>-5.8687650240384616E-2</c:v>
                </c:pt>
                <c:pt idx="3458">
                  <c:v>-0.15650040064102563</c:v>
                </c:pt>
                <c:pt idx="3459">
                  <c:v>-5.8687650240384616E-2</c:v>
                </c:pt>
                <c:pt idx="3460">
                  <c:v>-0.16432542067307693</c:v>
                </c:pt>
                <c:pt idx="3461">
                  <c:v>-0.2191005608974359</c:v>
                </c:pt>
                <c:pt idx="3462">
                  <c:v>-0.27778821113782054</c:v>
                </c:pt>
                <c:pt idx="3463">
                  <c:v>-0.35212590144230771</c:v>
                </c:pt>
                <c:pt idx="3464">
                  <c:v>-0.30517578125</c:v>
                </c:pt>
                <c:pt idx="3465">
                  <c:v>-3.9125100160256408E-2</c:v>
                </c:pt>
                <c:pt idx="3466">
                  <c:v>-0.17997546073717949</c:v>
                </c:pt>
                <c:pt idx="3467">
                  <c:v>-0.12128781049679487</c:v>
                </c:pt>
                <c:pt idx="3468">
                  <c:v>-0.14476287059294871</c:v>
                </c:pt>
                <c:pt idx="3469">
                  <c:v>-0.19953801081730768</c:v>
                </c:pt>
                <c:pt idx="3470">
                  <c:v>-1.1737530048076924E-2</c:v>
                </c:pt>
                <c:pt idx="3471">
                  <c:v>-5.4775140224358976E-2</c:v>
                </c:pt>
                <c:pt idx="3472">
                  <c:v>-0.17997546073717949</c:v>
                </c:pt>
                <c:pt idx="3473">
                  <c:v>-6.2600160256410256E-2</c:v>
                </c:pt>
                <c:pt idx="3474">
                  <c:v>-0.14867538060897437</c:v>
                </c:pt>
                <c:pt idx="3475">
                  <c:v>-0.12911283052884615</c:v>
                </c:pt>
                <c:pt idx="3476">
                  <c:v>-1.1737530048076924E-2</c:v>
                </c:pt>
                <c:pt idx="3477">
                  <c:v>-0.13693785056089744</c:v>
                </c:pt>
                <c:pt idx="3478">
                  <c:v>-0.23475060096153846</c:v>
                </c:pt>
                <c:pt idx="3479">
                  <c:v>-0.26605068108974361</c:v>
                </c:pt>
                <c:pt idx="3480">
                  <c:v>-0.15650040064102563</c:v>
                </c:pt>
                <c:pt idx="3481">
                  <c:v>-0.17606295072115385</c:v>
                </c:pt>
                <c:pt idx="3482">
                  <c:v>-0.16823793068910256</c:v>
                </c:pt>
                <c:pt idx="3483">
                  <c:v>6.6512670272435903E-2</c:v>
                </c:pt>
                <c:pt idx="3484">
                  <c:v>-7.8250200320512817E-2</c:v>
                </c:pt>
                <c:pt idx="3485">
                  <c:v>-0.39907602163461536</c:v>
                </c:pt>
                <c:pt idx="3486">
                  <c:v>-0.23475060096153846</c:v>
                </c:pt>
                <c:pt idx="3487">
                  <c:v>-0.12520032051282051</c:v>
                </c:pt>
                <c:pt idx="3488">
                  <c:v>-8.9987730368589744E-2</c:v>
                </c:pt>
                <c:pt idx="3489">
                  <c:v>-0.29343825120192307</c:v>
                </c:pt>
                <c:pt idx="3490">
                  <c:v>-0.28952574118589741</c:v>
                </c:pt>
                <c:pt idx="3491">
                  <c:v>1.9562550080128204E-2</c:v>
                </c:pt>
                <c:pt idx="3492">
                  <c:v>-0.23083809094551283</c:v>
                </c:pt>
                <c:pt idx="3493">
                  <c:v>7.8250200320512817E-2</c:v>
                </c:pt>
                <c:pt idx="3494">
                  <c:v>0.14476287059294871</c:v>
                </c:pt>
                <c:pt idx="3495">
                  <c:v>0.3716884515224359</c:v>
                </c:pt>
                <c:pt idx="3496">
                  <c:v>6.6512670272435903E-2</c:v>
                </c:pt>
                <c:pt idx="3497">
                  <c:v>-3.5212590144230768E-2</c:v>
                </c:pt>
                <c:pt idx="3498">
                  <c:v>-0.17606295072115385</c:v>
                </c:pt>
                <c:pt idx="3499">
                  <c:v>0.19171299078525642</c:v>
                </c:pt>
                <c:pt idx="3500">
                  <c:v>-6.2600160256410256E-2</c:v>
                </c:pt>
                <c:pt idx="3501">
                  <c:v>-0.30517578125</c:v>
                </c:pt>
                <c:pt idx="3502">
                  <c:v>-8.9987730368589744E-2</c:v>
                </c:pt>
                <c:pt idx="3503">
                  <c:v>1.5650040064102564E-2</c:v>
                </c:pt>
                <c:pt idx="3504">
                  <c:v>-0.17606295072115385</c:v>
                </c:pt>
                <c:pt idx="3505">
                  <c:v>-0.16432542067307693</c:v>
                </c:pt>
                <c:pt idx="3506">
                  <c:v>-0.16432542067307693</c:v>
                </c:pt>
                <c:pt idx="3507">
                  <c:v>-0.46558869190705127</c:v>
                </c:pt>
                <c:pt idx="3508">
                  <c:v>-0.26213817107371795</c:v>
                </c:pt>
                <c:pt idx="3509">
                  <c:v>-5.0862630208333336E-2</c:v>
                </c:pt>
                <c:pt idx="3510">
                  <c:v>3.912510016025641E-3</c:v>
                </c:pt>
                <c:pt idx="3511">
                  <c:v>-0.2191005608974359</c:v>
                </c:pt>
                <c:pt idx="3512">
                  <c:v>-0.19171299078525642</c:v>
                </c:pt>
                <c:pt idx="3513">
                  <c:v>-0.19171299078525642</c:v>
                </c:pt>
                <c:pt idx="3514">
                  <c:v>-0.16823793068910256</c:v>
                </c:pt>
                <c:pt idx="3515">
                  <c:v>-0.31300080128205127</c:v>
                </c:pt>
                <c:pt idx="3516">
                  <c:v>-0.17215044070512819</c:v>
                </c:pt>
                <c:pt idx="3517">
                  <c:v>-0.33256335136217946</c:v>
                </c:pt>
                <c:pt idx="3518">
                  <c:v>-0.10172526041666667</c:v>
                </c:pt>
                <c:pt idx="3519">
                  <c:v>-7.0425180288461536E-2</c:v>
                </c:pt>
                <c:pt idx="3520">
                  <c:v>-0.23083809094551283</c:v>
                </c:pt>
                <c:pt idx="3521">
                  <c:v>-0.14085036057692307</c:v>
                </c:pt>
                <c:pt idx="3522">
                  <c:v>-0.18780048076923078</c:v>
                </c:pt>
                <c:pt idx="3523">
                  <c:v>-0.3912510016025641</c:v>
                </c:pt>
                <c:pt idx="3524">
                  <c:v>-0.16823793068910256</c:v>
                </c:pt>
                <c:pt idx="3525">
                  <c:v>2.3475060096153848E-2</c:v>
                </c:pt>
                <c:pt idx="3526">
                  <c:v>-0.16432542067307693</c:v>
                </c:pt>
                <c:pt idx="3527">
                  <c:v>-2.3475060096153848E-2</c:v>
                </c:pt>
                <c:pt idx="3528">
                  <c:v>0.11737530048076923</c:v>
                </c:pt>
                <c:pt idx="3529">
                  <c:v>3.912510016025641E-3</c:v>
                </c:pt>
                <c:pt idx="3530">
                  <c:v>-0.25431315104166669</c:v>
                </c:pt>
                <c:pt idx="3531">
                  <c:v>-0.18780048076923078</c:v>
                </c:pt>
                <c:pt idx="3532">
                  <c:v>8.2162710336538464E-2</c:v>
                </c:pt>
                <c:pt idx="3533">
                  <c:v>3.1300080128205128E-2</c:v>
                </c:pt>
                <c:pt idx="3534">
                  <c:v>3.1300080128205128E-2</c:v>
                </c:pt>
                <c:pt idx="3535">
                  <c:v>9.7812750400641024E-2</c:v>
                </c:pt>
                <c:pt idx="3536">
                  <c:v>0.12520032051282051</c:v>
                </c:pt>
                <c:pt idx="3537">
                  <c:v>8.2162710336538464E-2</c:v>
                </c:pt>
                <c:pt idx="3538">
                  <c:v>0.1056377704326923</c:v>
                </c:pt>
                <c:pt idx="3539">
                  <c:v>0.13302534054487181</c:v>
                </c:pt>
                <c:pt idx="3540">
                  <c:v>9.3900240384615391E-2</c:v>
                </c:pt>
                <c:pt idx="3541">
                  <c:v>-3.9125100160256408E-2</c:v>
                </c:pt>
                <c:pt idx="3542">
                  <c:v>-0.17215044070512819</c:v>
                </c:pt>
                <c:pt idx="3543">
                  <c:v>-0.25431315104166669</c:v>
                </c:pt>
                <c:pt idx="3544">
                  <c:v>-0.25431315104166669</c:v>
                </c:pt>
                <c:pt idx="3545">
                  <c:v>-0.28952574118589741</c:v>
                </c:pt>
                <c:pt idx="3546">
                  <c:v>-0.21127554086538461</c:v>
                </c:pt>
                <c:pt idx="3547">
                  <c:v>-0.26605068108974361</c:v>
                </c:pt>
                <c:pt idx="3548">
                  <c:v>-0.21127554086538461</c:v>
                </c:pt>
                <c:pt idx="3549">
                  <c:v>-5.8687650240384616E-2</c:v>
                </c:pt>
                <c:pt idx="3550">
                  <c:v>-9.3900240384615391E-2</c:v>
                </c:pt>
                <c:pt idx="3551">
                  <c:v>-0.39516351161858976</c:v>
                </c:pt>
                <c:pt idx="3552">
                  <c:v>-0.36777594150641024</c:v>
                </c:pt>
                <c:pt idx="3553">
                  <c:v>-0.19171299078525642</c:v>
                </c:pt>
                <c:pt idx="3554">
                  <c:v>3.912510016025641E-3</c:v>
                </c:pt>
                <c:pt idx="3555">
                  <c:v>0</c:v>
                </c:pt>
                <c:pt idx="3556">
                  <c:v>-0.1056377704326923</c:v>
                </c:pt>
                <c:pt idx="3557">
                  <c:v>-3.912510016025641E-3</c:v>
                </c:pt>
                <c:pt idx="3558">
                  <c:v>0.18780048076923078</c:v>
                </c:pt>
                <c:pt idx="3559">
                  <c:v>3.912510016025641E-3</c:v>
                </c:pt>
                <c:pt idx="3560">
                  <c:v>0.14085036057692307</c:v>
                </c:pt>
                <c:pt idx="3561">
                  <c:v>3.1300080128205128E-2</c:v>
                </c:pt>
                <c:pt idx="3562">
                  <c:v>-0.16432542067307693</c:v>
                </c:pt>
                <c:pt idx="3563">
                  <c:v>-7.4337690304487183E-2</c:v>
                </c:pt>
                <c:pt idx="3564">
                  <c:v>-2.3475060096153848E-2</c:v>
                </c:pt>
                <c:pt idx="3565">
                  <c:v>0.29343825120192307</c:v>
                </c:pt>
                <c:pt idx="3566">
                  <c:v>-0.14085036057692307</c:v>
                </c:pt>
                <c:pt idx="3567">
                  <c:v>0.16823793068910256</c:v>
                </c:pt>
                <c:pt idx="3568">
                  <c:v>8.9987730368589744E-2</c:v>
                </c:pt>
                <c:pt idx="3569">
                  <c:v>0.17997546073717949</c:v>
                </c:pt>
                <c:pt idx="3570">
                  <c:v>-8.9987730368589744E-2</c:v>
                </c:pt>
                <c:pt idx="3571">
                  <c:v>-7.825020032051282E-3</c:v>
                </c:pt>
                <c:pt idx="3572">
                  <c:v>-5.4775140224358976E-2</c:v>
                </c:pt>
                <c:pt idx="3573">
                  <c:v>-0.29735076121794873</c:v>
                </c:pt>
                <c:pt idx="3574">
                  <c:v>-9.3900240384615391E-2</c:v>
                </c:pt>
                <c:pt idx="3575">
                  <c:v>-8.2162710336538464E-2</c:v>
                </c:pt>
                <c:pt idx="3576">
                  <c:v>9.3900240384615391E-2</c:v>
                </c:pt>
                <c:pt idx="3577">
                  <c:v>-0.37560096153846156</c:v>
                </c:pt>
                <c:pt idx="3578">
                  <c:v>-3.5212590144230768E-2</c:v>
                </c:pt>
                <c:pt idx="3579">
                  <c:v>-1.5650040064102564E-2</c:v>
                </c:pt>
                <c:pt idx="3580">
                  <c:v>-9.7812750400641024E-2</c:v>
                </c:pt>
                <c:pt idx="3581">
                  <c:v>0.152587890625</c:v>
                </c:pt>
                <c:pt idx="3582">
                  <c:v>3.912510016025641E-3</c:v>
                </c:pt>
                <c:pt idx="3583">
                  <c:v>8.6075220352564097E-2</c:v>
                </c:pt>
                <c:pt idx="3584">
                  <c:v>-0.28561323116987181</c:v>
                </c:pt>
                <c:pt idx="3585">
                  <c:v>-6.6512670272435903E-2</c:v>
                </c:pt>
                <c:pt idx="3586">
                  <c:v>-2.3475060096153848E-2</c:v>
                </c:pt>
                <c:pt idx="3587">
                  <c:v>0.15650040064102563</c:v>
                </c:pt>
                <c:pt idx="3588">
                  <c:v>9.7812750400641024E-2</c:v>
                </c:pt>
                <c:pt idx="3589">
                  <c:v>2.7387570112179488E-2</c:v>
                </c:pt>
                <c:pt idx="3590">
                  <c:v>-0.11737530048076923</c:v>
                </c:pt>
                <c:pt idx="3591">
                  <c:v>-2.3475060096153848E-2</c:v>
                </c:pt>
                <c:pt idx="3592">
                  <c:v>-0.18780048076923078</c:v>
                </c:pt>
                <c:pt idx="3593">
                  <c:v>-0.17606295072115385</c:v>
                </c:pt>
                <c:pt idx="3594">
                  <c:v>-0.31300080128205127</c:v>
                </c:pt>
                <c:pt idx="3595">
                  <c:v>-7.4337690304487183E-2</c:v>
                </c:pt>
                <c:pt idx="3596">
                  <c:v>-0.26213817107371795</c:v>
                </c:pt>
                <c:pt idx="3597">
                  <c:v>-2.7387570112179488E-2</c:v>
                </c:pt>
                <c:pt idx="3598">
                  <c:v>0.11737530048076923</c:v>
                </c:pt>
                <c:pt idx="3599">
                  <c:v>-0.16041291065705129</c:v>
                </c:pt>
                <c:pt idx="3600">
                  <c:v>-0.16041291065705129</c:v>
                </c:pt>
                <c:pt idx="3601">
                  <c:v>-5.8687650240384616E-2</c:v>
                </c:pt>
                <c:pt idx="3602">
                  <c:v>-9.3900240384615391E-2</c:v>
                </c:pt>
                <c:pt idx="3603">
                  <c:v>-1.5650040064102564E-2</c:v>
                </c:pt>
                <c:pt idx="3604">
                  <c:v>0.11346279046474358</c:v>
                </c:pt>
                <c:pt idx="3605">
                  <c:v>-0.21127554086538461</c:v>
                </c:pt>
                <c:pt idx="3606">
                  <c:v>0.11346279046474358</c:v>
                </c:pt>
                <c:pt idx="3607">
                  <c:v>-0.14867538060897437</c:v>
                </c:pt>
                <c:pt idx="3608">
                  <c:v>-0.152587890625</c:v>
                </c:pt>
                <c:pt idx="3609">
                  <c:v>1.1737530048076924E-2</c:v>
                </c:pt>
                <c:pt idx="3610">
                  <c:v>1.5650040064102564E-2</c:v>
                </c:pt>
                <c:pt idx="3611">
                  <c:v>-4.6950120192307696E-2</c:v>
                </c:pt>
                <c:pt idx="3612">
                  <c:v>-0.11737530048076923</c:v>
                </c:pt>
                <c:pt idx="3613">
                  <c:v>4.6950120192307696E-2</c:v>
                </c:pt>
                <c:pt idx="3614">
                  <c:v>-4.6950120192307696E-2</c:v>
                </c:pt>
                <c:pt idx="3615">
                  <c:v>-0.23083809094551283</c:v>
                </c:pt>
                <c:pt idx="3616">
                  <c:v>-3.5212590144230768E-2</c:v>
                </c:pt>
                <c:pt idx="3617">
                  <c:v>-0.39907602163461536</c:v>
                </c:pt>
                <c:pt idx="3618">
                  <c:v>1.9562550080128204E-2</c:v>
                </c:pt>
                <c:pt idx="3619">
                  <c:v>-0.28170072115384615</c:v>
                </c:pt>
                <c:pt idx="3620">
                  <c:v>-7.0425180288461536E-2</c:v>
                </c:pt>
                <c:pt idx="3621">
                  <c:v>-9.3900240384615391E-2</c:v>
                </c:pt>
                <c:pt idx="3622">
                  <c:v>-0.26605068108974361</c:v>
                </c:pt>
                <c:pt idx="3623">
                  <c:v>-0.25040064102564102</c:v>
                </c:pt>
                <c:pt idx="3624">
                  <c:v>-0.36777594150641024</c:v>
                </c:pt>
                <c:pt idx="3625">
                  <c:v>-0.40690104166666669</c:v>
                </c:pt>
                <c:pt idx="3626">
                  <c:v>-0.22301307091346154</c:v>
                </c:pt>
                <c:pt idx="3627">
                  <c:v>-0.1056377704326923</c:v>
                </c:pt>
                <c:pt idx="3628">
                  <c:v>-0.10955028044871795</c:v>
                </c:pt>
                <c:pt idx="3629">
                  <c:v>-0.24648813100961539</c:v>
                </c:pt>
                <c:pt idx="3630">
                  <c:v>6.2600160256410256E-2</c:v>
                </c:pt>
                <c:pt idx="3631">
                  <c:v>-1.5650040064102564E-2</c:v>
                </c:pt>
                <c:pt idx="3632">
                  <c:v>-0.29343825120192307</c:v>
                </c:pt>
                <c:pt idx="3633">
                  <c:v>-0.10172526041666667</c:v>
                </c:pt>
                <c:pt idx="3634">
                  <c:v>-6.6512670272435903E-2</c:v>
                </c:pt>
                <c:pt idx="3635">
                  <c:v>5.4775140224358976E-2</c:v>
                </c:pt>
                <c:pt idx="3636">
                  <c:v>-9.3900240384615391E-2</c:v>
                </c:pt>
                <c:pt idx="3637">
                  <c:v>-0.14867538060897437</c:v>
                </c:pt>
                <c:pt idx="3638">
                  <c:v>-0.11346279046474358</c:v>
                </c:pt>
                <c:pt idx="3639">
                  <c:v>-0.18388797075320512</c:v>
                </c:pt>
                <c:pt idx="3640">
                  <c:v>-0.11737530048076923</c:v>
                </c:pt>
                <c:pt idx="3641">
                  <c:v>-0.16432542067307693</c:v>
                </c:pt>
                <c:pt idx="3642">
                  <c:v>1.9562550080128204E-2</c:v>
                </c:pt>
                <c:pt idx="3643">
                  <c:v>-4.6950120192307696E-2</c:v>
                </c:pt>
                <c:pt idx="3644">
                  <c:v>-6.6512670272435903E-2</c:v>
                </c:pt>
                <c:pt idx="3645">
                  <c:v>7.825020032051282E-3</c:v>
                </c:pt>
                <c:pt idx="3646">
                  <c:v>-5.4775140224358976E-2</c:v>
                </c:pt>
                <c:pt idx="3647">
                  <c:v>-0.1056377704326923</c:v>
                </c:pt>
                <c:pt idx="3648">
                  <c:v>-3.5212590144230768E-2</c:v>
                </c:pt>
                <c:pt idx="3649">
                  <c:v>0.14085036057692307</c:v>
                </c:pt>
                <c:pt idx="3650">
                  <c:v>-0.10172526041666667</c:v>
                </c:pt>
                <c:pt idx="3651">
                  <c:v>-2.3475060096153848E-2</c:v>
                </c:pt>
                <c:pt idx="3652">
                  <c:v>1.9562550080128204E-2</c:v>
                </c:pt>
                <c:pt idx="3653">
                  <c:v>6.2600160256410256E-2</c:v>
                </c:pt>
                <c:pt idx="3654">
                  <c:v>-0.19562550080128205</c:v>
                </c:pt>
                <c:pt idx="3655">
                  <c:v>-5.8687650240384616E-2</c:v>
                </c:pt>
                <c:pt idx="3656">
                  <c:v>-3.1300080128205128E-2</c:v>
                </c:pt>
                <c:pt idx="3657">
                  <c:v>-0.29735076121794873</c:v>
                </c:pt>
                <c:pt idx="3658">
                  <c:v>8.9987730368589744E-2</c:v>
                </c:pt>
                <c:pt idx="3659">
                  <c:v>-0.11737530048076923</c:v>
                </c:pt>
                <c:pt idx="3660">
                  <c:v>-0.13302534054487181</c:v>
                </c:pt>
                <c:pt idx="3661">
                  <c:v>-0.28952574118589741</c:v>
                </c:pt>
                <c:pt idx="3662">
                  <c:v>6.2600160256410256E-2</c:v>
                </c:pt>
                <c:pt idx="3663">
                  <c:v>1.9562550080128204E-2</c:v>
                </c:pt>
                <c:pt idx="3664">
                  <c:v>-0.22301307091346154</c:v>
                </c:pt>
                <c:pt idx="3665">
                  <c:v>-0.13302534054487181</c:v>
                </c:pt>
                <c:pt idx="3666">
                  <c:v>-7.4337690304487183E-2</c:v>
                </c:pt>
                <c:pt idx="3667">
                  <c:v>-0.17606295072115385</c:v>
                </c:pt>
                <c:pt idx="3668">
                  <c:v>-0.28952574118589741</c:v>
                </c:pt>
                <c:pt idx="3669">
                  <c:v>-7.0425180288461536E-2</c:v>
                </c:pt>
                <c:pt idx="3670">
                  <c:v>-7.825020032051282E-3</c:v>
                </c:pt>
                <c:pt idx="3671">
                  <c:v>-0.22301307091346154</c:v>
                </c:pt>
                <c:pt idx="3672">
                  <c:v>-0.19171299078525642</c:v>
                </c:pt>
                <c:pt idx="3673">
                  <c:v>-0.17215044070512819</c:v>
                </c:pt>
                <c:pt idx="3674">
                  <c:v>-5.4775140224358976E-2</c:v>
                </c:pt>
                <c:pt idx="3675">
                  <c:v>5.4775140224358976E-2</c:v>
                </c:pt>
                <c:pt idx="3676">
                  <c:v>7.825020032051282E-3</c:v>
                </c:pt>
                <c:pt idx="3677">
                  <c:v>7.0425180288461536E-2</c:v>
                </c:pt>
                <c:pt idx="3678">
                  <c:v>-0.18780048076923078</c:v>
                </c:pt>
                <c:pt idx="3679">
                  <c:v>-6.6512670272435903E-2</c:v>
                </c:pt>
                <c:pt idx="3680">
                  <c:v>-1.9562550080128204E-2</c:v>
                </c:pt>
                <c:pt idx="3681">
                  <c:v>4.3037610176282048E-2</c:v>
                </c:pt>
                <c:pt idx="3682">
                  <c:v>3.1300080128205128E-2</c:v>
                </c:pt>
                <c:pt idx="3683">
                  <c:v>-0.32865084134615385</c:v>
                </c:pt>
                <c:pt idx="3684">
                  <c:v>-0.30517578125</c:v>
                </c:pt>
                <c:pt idx="3685">
                  <c:v>-6.2600160256410256E-2</c:v>
                </c:pt>
                <c:pt idx="3686">
                  <c:v>-8.9987730368589744E-2</c:v>
                </c:pt>
                <c:pt idx="3687">
                  <c:v>-8.2162710336538464E-2</c:v>
                </c:pt>
                <c:pt idx="3688">
                  <c:v>-0.18780048076923078</c:v>
                </c:pt>
                <c:pt idx="3689">
                  <c:v>-0.21127554086538461</c:v>
                </c:pt>
                <c:pt idx="3690">
                  <c:v>2.7387570112179488E-2</c:v>
                </c:pt>
                <c:pt idx="3691">
                  <c:v>-0.12520032051282051</c:v>
                </c:pt>
                <c:pt idx="3692">
                  <c:v>4.6950120192307696E-2</c:v>
                </c:pt>
                <c:pt idx="3693">
                  <c:v>-1.1737530048076924E-2</c:v>
                </c:pt>
                <c:pt idx="3694">
                  <c:v>-0.10172526041666667</c:v>
                </c:pt>
                <c:pt idx="3695">
                  <c:v>-7.0425180288461536E-2</c:v>
                </c:pt>
                <c:pt idx="3696">
                  <c:v>-1.1737530048076924E-2</c:v>
                </c:pt>
                <c:pt idx="3697">
                  <c:v>8.2162710336538464E-2</c:v>
                </c:pt>
                <c:pt idx="3698">
                  <c:v>-0.17215044070512819</c:v>
                </c:pt>
                <c:pt idx="3699">
                  <c:v>-4.3037610176282048E-2</c:v>
                </c:pt>
                <c:pt idx="3700">
                  <c:v>-0.32473833133012819</c:v>
                </c:pt>
                <c:pt idx="3701">
                  <c:v>-0.37951347155448717</c:v>
                </c:pt>
                <c:pt idx="3702">
                  <c:v>-0.11737530048076923</c:v>
                </c:pt>
                <c:pt idx="3703">
                  <c:v>-3.9125100160256408E-2</c:v>
                </c:pt>
                <c:pt idx="3704">
                  <c:v>-3.1300080128205128E-2</c:v>
                </c:pt>
                <c:pt idx="3705">
                  <c:v>-0.12520032051282051</c:v>
                </c:pt>
                <c:pt idx="3706">
                  <c:v>-0.26213817107371795</c:v>
                </c:pt>
                <c:pt idx="3707">
                  <c:v>-0.11737530048076923</c:v>
                </c:pt>
                <c:pt idx="3708">
                  <c:v>-1.9562550080128204E-2</c:v>
                </c:pt>
                <c:pt idx="3709">
                  <c:v>5.4775140224358976E-2</c:v>
                </c:pt>
                <c:pt idx="3710">
                  <c:v>-0.12520032051282051</c:v>
                </c:pt>
                <c:pt idx="3711">
                  <c:v>0.11346279046474358</c:v>
                </c:pt>
                <c:pt idx="3712">
                  <c:v>8.2162710336538464E-2</c:v>
                </c:pt>
                <c:pt idx="3713">
                  <c:v>-0.16432542067307693</c:v>
                </c:pt>
                <c:pt idx="3714">
                  <c:v>-0.32082582131410259</c:v>
                </c:pt>
                <c:pt idx="3715">
                  <c:v>-1.5650040064102564E-2</c:v>
                </c:pt>
                <c:pt idx="3716">
                  <c:v>7.0425180288461536E-2</c:v>
                </c:pt>
                <c:pt idx="3717">
                  <c:v>3.912510016025641E-3</c:v>
                </c:pt>
                <c:pt idx="3718">
                  <c:v>-8.6075220352564097E-2</c:v>
                </c:pt>
                <c:pt idx="3719">
                  <c:v>0.25822566105769229</c:v>
                </c:pt>
                <c:pt idx="3720">
                  <c:v>4.3037610176282048E-2</c:v>
                </c:pt>
                <c:pt idx="3721">
                  <c:v>-0.42255108173076922</c:v>
                </c:pt>
                <c:pt idx="3722">
                  <c:v>-7.4337690304487183E-2</c:v>
                </c:pt>
                <c:pt idx="3723">
                  <c:v>-7.4337690304487183E-2</c:v>
                </c:pt>
                <c:pt idx="3724">
                  <c:v>0.13302534054487181</c:v>
                </c:pt>
                <c:pt idx="3725">
                  <c:v>-0.12128781049679487</c:v>
                </c:pt>
                <c:pt idx="3726">
                  <c:v>-5.0862630208333336E-2</c:v>
                </c:pt>
                <c:pt idx="3727">
                  <c:v>1.5650040064102564E-2</c:v>
                </c:pt>
                <c:pt idx="3728">
                  <c:v>0.27778821113782054</c:v>
                </c:pt>
                <c:pt idx="3729">
                  <c:v>-3.1300080128205128E-2</c:v>
                </c:pt>
                <c:pt idx="3730">
                  <c:v>0.18388797075320512</c:v>
                </c:pt>
                <c:pt idx="3731">
                  <c:v>-6.2600160256410256E-2</c:v>
                </c:pt>
                <c:pt idx="3732">
                  <c:v>-9.7812750400641024E-2</c:v>
                </c:pt>
                <c:pt idx="3733">
                  <c:v>-2.7387570112179488E-2</c:v>
                </c:pt>
                <c:pt idx="3734">
                  <c:v>0.1056377704326923</c:v>
                </c:pt>
                <c:pt idx="3735">
                  <c:v>-0.35212590144230771</c:v>
                </c:pt>
                <c:pt idx="3736">
                  <c:v>-0.21518805088141027</c:v>
                </c:pt>
                <c:pt idx="3737">
                  <c:v>-0.29735076121794873</c:v>
                </c:pt>
                <c:pt idx="3738">
                  <c:v>-0.16432542067307693</c:v>
                </c:pt>
                <c:pt idx="3739">
                  <c:v>-0.17997546073717949</c:v>
                </c:pt>
                <c:pt idx="3740">
                  <c:v>-3.9125100160256408E-2</c:v>
                </c:pt>
                <c:pt idx="3741">
                  <c:v>0.152587890625</c:v>
                </c:pt>
                <c:pt idx="3742">
                  <c:v>5.8687650240384616E-2</c:v>
                </c:pt>
                <c:pt idx="3743">
                  <c:v>-0.21127554086538461</c:v>
                </c:pt>
                <c:pt idx="3744">
                  <c:v>-0.57122646233974361</c:v>
                </c:pt>
                <c:pt idx="3745">
                  <c:v>4.6950120192307696E-2</c:v>
                </c:pt>
                <c:pt idx="3746">
                  <c:v>0.17215044070512819</c:v>
                </c:pt>
                <c:pt idx="3747">
                  <c:v>-4.3037610176282048E-2</c:v>
                </c:pt>
                <c:pt idx="3748">
                  <c:v>-0.16823793068910256</c:v>
                </c:pt>
                <c:pt idx="3749">
                  <c:v>-0.2191005608974359</c:v>
                </c:pt>
                <c:pt idx="3750">
                  <c:v>-0.23083809094551283</c:v>
                </c:pt>
                <c:pt idx="3751">
                  <c:v>-0.23083809094551283</c:v>
                </c:pt>
                <c:pt idx="3752">
                  <c:v>-0.20736303084935898</c:v>
                </c:pt>
                <c:pt idx="3753">
                  <c:v>0.22301307091346154</c:v>
                </c:pt>
                <c:pt idx="3754">
                  <c:v>-0.19171299078525642</c:v>
                </c:pt>
                <c:pt idx="3755">
                  <c:v>-0.16432542067307693</c:v>
                </c:pt>
                <c:pt idx="3756">
                  <c:v>-0.457763671875</c:v>
                </c:pt>
                <c:pt idx="3757">
                  <c:v>0.152587890625</c:v>
                </c:pt>
                <c:pt idx="3758">
                  <c:v>-0.30908829126602566</c:v>
                </c:pt>
                <c:pt idx="3759">
                  <c:v>-0.32082582131410259</c:v>
                </c:pt>
                <c:pt idx="3760">
                  <c:v>-8.9987730368589744E-2</c:v>
                </c:pt>
                <c:pt idx="3761">
                  <c:v>-0.43820112179487181</c:v>
                </c:pt>
                <c:pt idx="3762">
                  <c:v>-0.34038837139423078</c:v>
                </c:pt>
                <c:pt idx="3763">
                  <c:v>4.6950120192307696E-2</c:v>
                </c:pt>
                <c:pt idx="3764">
                  <c:v>-8.9987730368589744E-2</c:v>
                </c:pt>
                <c:pt idx="3765">
                  <c:v>-0.12128781049679487</c:v>
                </c:pt>
                <c:pt idx="3766">
                  <c:v>-7.8250200320512817E-2</c:v>
                </c:pt>
                <c:pt idx="3767">
                  <c:v>9.7812750400641024E-2</c:v>
                </c:pt>
                <c:pt idx="3768">
                  <c:v>-0.12911283052884615</c:v>
                </c:pt>
                <c:pt idx="3769">
                  <c:v>-0.34038837139423078</c:v>
                </c:pt>
                <c:pt idx="3770">
                  <c:v>-0.10955028044871795</c:v>
                </c:pt>
                <c:pt idx="3771">
                  <c:v>0.25822566105769229</c:v>
                </c:pt>
                <c:pt idx="3772">
                  <c:v>-3.9125100160256408E-2</c:v>
                </c:pt>
                <c:pt idx="3773">
                  <c:v>0.23083809094551283</c:v>
                </c:pt>
                <c:pt idx="3774">
                  <c:v>-3.5212590144230768E-2</c:v>
                </c:pt>
                <c:pt idx="3775">
                  <c:v>-0.16432542067307693</c:v>
                </c:pt>
                <c:pt idx="3776">
                  <c:v>-0.19171299078525642</c:v>
                </c:pt>
                <c:pt idx="3777">
                  <c:v>-0.16432542067307693</c:v>
                </c:pt>
                <c:pt idx="3778">
                  <c:v>0.32865084134615385</c:v>
                </c:pt>
                <c:pt idx="3779">
                  <c:v>-0.46167618189102566</c:v>
                </c:pt>
                <c:pt idx="3780">
                  <c:v>-0.35995092147435898</c:v>
                </c:pt>
                <c:pt idx="3781">
                  <c:v>-0.17606295072115385</c:v>
                </c:pt>
                <c:pt idx="3782">
                  <c:v>-0.13693785056089744</c:v>
                </c:pt>
                <c:pt idx="3783">
                  <c:v>-0.12520032051282051</c:v>
                </c:pt>
                <c:pt idx="3784">
                  <c:v>0.13693785056089744</c:v>
                </c:pt>
                <c:pt idx="3785">
                  <c:v>-3.1300080128205128E-2</c:v>
                </c:pt>
                <c:pt idx="3786">
                  <c:v>-0.25822566105769229</c:v>
                </c:pt>
                <c:pt idx="3787">
                  <c:v>-0.38342598157051283</c:v>
                </c:pt>
                <c:pt idx="3788">
                  <c:v>-2.7387570112179488E-2</c:v>
                </c:pt>
                <c:pt idx="3789">
                  <c:v>9.3900240384615391E-2</c:v>
                </c:pt>
                <c:pt idx="3790">
                  <c:v>0.26213817107371795</c:v>
                </c:pt>
                <c:pt idx="3791">
                  <c:v>-0.48515124198717946</c:v>
                </c:pt>
                <c:pt idx="3792">
                  <c:v>-5.4775140224358976E-2</c:v>
                </c:pt>
                <c:pt idx="3793">
                  <c:v>9.7812750400641024E-2</c:v>
                </c:pt>
                <c:pt idx="3794">
                  <c:v>0.26996319110576922</c:v>
                </c:pt>
                <c:pt idx="3795">
                  <c:v>-0.13693785056089744</c:v>
                </c:pt>
                <c:pt idx="3796">
                  <c:v>-0.17606295072115385</c:v>
                </c:pt>
                <c:pt idx="3797">
                  <c:v>0.14867538060897437</c:v>
                </c:pt>
                <c:pt idx="3798">
                  <c:v>0.22692558092948717</c:v>
                </c:pt>
                <c:pt idx="3799">
                  <c:v>-2.7387570112179488E-2</c:v>
                </c:pt>
                <c:pt idx="3800">
                  <c:v>-0.48123873197115385</c:v>
                </c:pt>
                <c:pt idx="3801">
                  <c:v>-0.16041291065705129</c:v>
                </c:pt>
                <c:pt idx="3802">
                  <c:v>-0.24257562099358973</c:v>
                </c:pt>
                <c:pt idx="3803">
                  <c:v>-0.31300080128205127</c:v>
                </c:pt>
                <c:pt idx="3804">
                  <c:v>-0.37560096153846156</c:v>
                </c:pt>
                <c:pt idx="3805">
                  <c:v>-0.39516351161858976</c:v>
                </c:pt>
                <c:pt idx="3806">
                  <c:v>-0.38733849158653844</c:v>
                </c:pt>
                <c:pt idx="3807">
                  <c:v>-0.37951347155448717</c:v>
                </c:pt>
                <c:pt idx="3808">
                  <c:v>-0.12520032051282051</c:v>
                </c:pt>
                <c:pt idx="3809">
                  <c:v>-0.39907602163461536</c:v>
                </c:pt>
                <c:pt idx="3810">
                  <c:v>-0.32082582131410259</c:v>
                </c:pt>
                <c:pt idx="3811">
                  <c:v>0.39516351161858976</c:v>
                </c:pt>
                <c:pt idx="3812">
                  <c:v>0.25822566105769229</c:v>
                </c:pt>
                <c:pt idx="3813">
                  <c:v>0.2191005608974359</c:v>
                </c:pt>
                <c:pt idx="3814">
                  <c:v>-0.16041291065705129</c:v>
                </c:pt>
                <c:pt idx="3815">
                  <c:v>-3.912510016025641E-3</c:v>
                </c:pt>
                <c:pt idx="3816">
                  <c:v>-3.912510016025641E-3</c:v>
                </c:pt>
                <c:pt idx="3817">
                  <c:v>0.14867538060897437</c:v>
                </c:pt>
                <c:pt idx="3818">
                  <c:v>0.11346279046474358</c:v>
                </c:pt>
                <c:pt idx="3819">
                  <c:v>-0.25431315104166669</c:v>
                </c:pt>
                <c:pt idx="3820">
                  <c:v>-0.457763671875</c:v>
                </c:pt>
                <c:pt idx="3821">
                  <c:v>0.21127554086538461</c:v>
                </c:pt>
                <c:pt idx="3822">
                  <c:v>0.29735076121794873</c:v>
                </c:pt>
                <c:pt idx="3823">
                  <c:v>0.2386631109775641</c:v>
                </c:pt>
                <c:pt idx="3824">
                  <c:v>0.22692558092948717</c:v>
                </c:pt>
                <c:pt idx="3825">
                  <c:v>-0.51645132211538458</c:v>
                </c:pt>
                <c:pt idx="3826">
                  <c:v>1.9562550080128204E-2</c:v>
                </c:pt>
                <c:pt idx="3827">
                  <c:v>-9.3900240384615391E-2</c:v>
                </c:pt>
                <c:pt idx="3828">
                  <c:v>0.15650040064102563</c:v>
                </c:pt>
                <c:pt idx="3829">
                  <c:v>1.5650040064102564E-2</c:v>
                </c:pt>
                <c:pt idx="3830">
                  <c:v>-0.23475060096153846</c:v>
                </c:pt>
                <c:pt idx="3831">
                  <c:v>0.19171299078525642</c:v>
                </c:pt>
                <c:pt idx="3832">
                  <c:v>9.7812750400641024E-2</c:v>
                </c:pt>
                <c:pt idx="3833">
                  <c:v>0.14085036057692307</c:v>
                </c:pt>
                <c:pt idx="3834">
                  <c:v>4.3037610176282048E-2</c:v>
                </c:pt>
                <c:pt idx="3835">
                  <c:v>-0.46167618189102566</c:v>
                </c:pt>
                <c:pt idx="3836">
                  <c:v>-1.1737530048076924E-2</c:v>
                </c:pt>
                <c:pt idx="3837">
                  <c:v>2.3475060096153848E-2</c:v>
                </c:pt>
                <c:pt idx="3838">
                  <c:v>1.9562550080128204E-2</c:v>
                </c:pt>
                <c:pt idx="3839">
                  <c:v>0.20736303084935898</c:v>
                </c:pt>
                <c:pt idx="3840">
                  <c:v>0</c:v>
                </c:pt>
                <c:pt idx="3841">
                  <c:v>-0.14085036057692307</c:v>
                </c:pt>
                <c:pt idx="3842">
                  <c:v>-0.2191005608974359</c:v>
                </c:pt>
                <c:pt idx="3843">
                  <c:v>-5.0862630208333336E-2</c:v>
                </c:pt>
                <c:pt idx="3844">
                  <c:v>-0.29735076121794873</c:v>
                </c:pt>
                <c:pt idx="3845">
                  <c:v>-0.14476287059294871</c:v>
                </c:pt>
                <c:pt idx="3846">
                  <c:v>0.14476287059294871</c:v>
                </c:pt>
                <c:pt idx="3847">
                  <c:v>-0.152587890625</c:v>
                </c:pt>
                <c:pt idx="3848">
                  <c:v>-0.36777594150641024</c:v>
                </c:pt>
                <c:pt idx="3849">
                  <c:v>-3.5212590144230768E-2</c:v>
                </c:pt>
                <c:pt idx="3850">
                  <c:v>-0.1056377704326923</c:v>
                </c:pt>
                <c:pt idx="3851">
                  <c:v>-1.1737530048076924E-2</c:v>
                </c:pt>
                <c:pt idx="3852">
                  <c:v>1.1737530048076924E-2</c:v>
                </c:pt>
                <c:pt idx="3853">
                  <c:v>-1.5650040064102564E-2</c:v>
                </c:pt>
                <c:pt idx="3854">
                  <c:v>-4.6950120192307696E-2</c:v>
                </c:pt>
                <c:pt idx="3855">
                  <c:v>0.10172526041666667</c:v>
                </c:pt>
                <c:pt idx="3856">
                  <c:v>3.5212590144230768E-2</c:v>
                </c:pt>
                <c:pt idx="3857">
                  <c:v>-4.6950120192307696E-2</c:v>
                </c:pt>
                <c:pt idx="3858">
                  <c:v>7.8250200320512817E-2</c:v>
                </c:pt>
                <c:pt idx="3859">
                  <c:v>0.11737530048076923</c:v>
                </c:pt>
                <c:pt idx="3860">
                  <c:v>0.18780048076923078</c:v>
                </c:pt>
                <c:pt idx="3861">
                  <c:v>-0.2386631109775641</c:v>
                </c:pt>
                <c:pt idx="3862">
                  <c:v>-0.28170072115384615</c:v>
                </c:pt>
                <c:pt idx="3863">
                  <c:v>-0.17215044070512819</c:v>
                </c:pt>
                <c:pt idx="3864">
                  <c:v>-0.36386343149038464</c:v>
                </c:pt>
                <c:pt idx="3865">
                  <c:v>-0.52036383213141024</c:v>
                </c:pt>
                <c:pt idx="3866">
                  <c:v>-0.3912510016025641</c:v>
                </c:pt>
                <c:pt idx="3867">
                  <c:v>0.12911283052884615</c:v>
                </c:pt>
                <c:pt idx="3868">
                  <c:v>-0.36777594150641024</c:v>
                </c:pt>
                <c:pt idx="3869">
                  <c:v>0.10955028044871795</c:v>
                </c:pt>
                <c:pt idx="3870">
                  <c:v>-0.1056377704326923</c:v>
                </c:pt>
                <c:pt idx="3871">
                  <c:v>0.10955028044871795</c:v>
                </c:pt>
                <c:pt idx="3872">
                  <c:v>-0.25040064102564102</c:v>
                </c:pt>
                <c:pt idx="3873">
                  <c:v>-0.30517578125</c:v>
                </c:pt>
                <c:pt idx="3874">
                  <c:v>-0.21518805088141027</c:v>
                </c:pt>
                <c:pt idx="3875">
                  <c:v>-7.0425180288461536E-2</c:v>
                </c:pt>
                <c:pt idx="3876">
                  <c:v>-0.16823793068910256</c:v>
                </c:pt>
                <c:pt idx="3877">
                  <c:v>-0.1056377704326923</c:v>
                </c:pt>
                <c:pt idx="3878">
                  <c:v>-0.25431315104166669</c:v>
                </c:pt>
                <c:pt idx="3879">
                  <c:v>-2.3475060096153848E-2</c:v>
                </c:pt>
                <c:pt idx="3880">
                  <c:v>-6.6512670272435903E-2</c:v>
                </c:pt>
                <c:pt idx="3881">
                  <c:v>0.13693785056089744</c:v>
                </c:pt>
                <c:pt idx="3882">
                  <c:v>0.29343825120192307</c:v>
                </c:pt>
                <c:pt idx="3883">
                  <c:v>1.1737530048076924E-2</c:v>
                </c:pt>
                <c:pt idx="3884">
                  <c:v>-9.3900240384615391E-2</c:v>
                </c:pt>
                <c:pt idx="3885">
                  <c:v>7.825020032051282E-3</c:v>
                </c:pt>
                <c:pt idx="3886">
                  <c:v>-0.3912510016025641</c:v>
                </c:pt>
                <c:pt idx="3887">
                  <c:v>-9.7812750400641024E-2</c:v>
                </c:pt>
                <c:pt idx="3888">
                  <c:v>-3.912510016025641E-3</c:v>
                </c:pt>
                <c:pt idx="3889">
                  <c:v>-0.152587890625</c:v>
                </c:pt>
                <c:pt idx="3890">
                  <c:v>2.3475060096153848E-2</c:v>
                </c:pt>
                <c:pt idx="3891">
                  <c:v>-9.3900240384615391E-2</c:v>
                </c:pt>
                <c:pt idx="3892">
                  <c:v>-4.6950120192307696E-2</c:v>
                </c:pt>
                <c:pt idx="3893">
                  <c:v>-9.3900240384615391E-2</c:v>
                </c:pt>
                <c:pt idx="3894">
                  <c:v>-0.42255108173076922</c:v>
                </c:pt>
                <c:pt idx="3895">
                  <c:v>-5.4775140224358976E-2</c:v>
                </c:pt>
                <c:pt idx="3896">
                  <c:v>-6.6512670272435903E-2</c:v>
                </c:pt>
                <c:pt idx="3897">
                  <c:v>0.28952574118589741</c:v>
                </c:pt>
                <c:pt idx="3898">
                  <c:v>0.12128781049679487</c:v>
                </c:pt>
                <c:pt idx="3899">
                  <c:v>-0.27387570112179488</c:v>
                </c:pt>
                <c:pt idx="3900">
                  <c:v>-0.34821339142628205</c:v>
                </c:pt>
                <c:pt idx="3901">
                  <c:v>-0.26213817107371795</c:v>
                </c:pt>
                <c:pt idx="3902">
                  <c:v>-0.2386631109775641</c:v>
                </c:pt>
                <c:pt idx="3903">
                  <c:v>-0.17215044070512819</c:v>
                </c:pt>
                <c:pt idx="3904">
                  <c:v>-0.17606295072115385</c:v>
                </c:pt>
                <c:pt idx="3905">
                  <c:v>-0.14867538060897437</c:v>
                </c:pt>
                <c:pt idx="3906">
                  <c:v>-0.30517578125</c:v>
                </c:pt>
                <c:pt idx="3907">
                  <c:v>-8.2162710336538464E-2</c:v>
                </c:pt>
                <c:pt idx="3908">
                  <c:v>-0.12520032051282051</c:v>
                </c:pt>
                <c:pt idx="3909">
                  <c:v>0.12520032051282051</c:v>
                </c:pt>
                <c:pt idx="3910">
                  <c:v>-7.8250200320512817E-2</c:v>
                </c:pt>
                <c:pt idx="3911">
                  <c:v>-0.22692558092948717</c:v>
                </c:pt>
                <c:pt idx="3912">
                  <c:v>-0.16823793068910256</c:v>
                </c:pt>
                <c:pt idx="3913">
                  <c:v>5.8687650240384616E-2</c:v>
                </c:pt>
                <c:pt idx="3914">
                  <c:v>0.12520032051282051</c:v>
                </c:pt>
                <c:pt idx="3915">
                  <c:v>7.8250200320512817E-2</c:v>
                </c:pt>
                <c:pt idx="3916">
                  <c:v>5.0862630208333336E-2</c:v>
                </c:pt>
                <c:pt idx="3917">
                  <c:v>-0.11346279046474358</c:v>
                </c:pt>
                <c:pt idx="3918">
                  <c:v>2.3475060096153848E-2</c:v>
                </c:pt>
                <c:pt idx="3919">
                  <c:v>-0.36386343149038464</c:v>
                </c:pt>
                <c:pt idx="3920">
                  <c:v>-0.152587890625</c:v>
                </c:pt>
                <c:pt idx="3921">
                  <c:v>-0.26213817107371795</c:v>
                </c:pt>
                <c:pt idx="3922">
                  <c:v>-0.28952574118589741</c:v>
                </c:pt>
                <c:pt idx="3923">
                  <c:v>6.6512670272435903E-2</c:v>
                </c:pt>
                <c:pt idx="3924">
                  <c:v>-0.13693785056089744</c:v>
                </c:pt>
                <c:pt idx="3925">
                  <c:v>-0.23475060096153846</c:v>
                </c:pt>
                <c:pt idx="3926">
                  <c:v>-4.3037610176282048E-2</c:v>
                </c:pt>
                <c:pt idx="3927">
                  <c:v>-0.11346279046474358</c:v>
                </c:pt>
                <c:pt idx="3928">
                  <c:v>-5.0862630208333336E-2</c:v>
                </c:pt>
                <c:pt idx="3929">
                  <c:v>-0.14476287059294871</c:v>
                </c:pt>
                <c:pt idx="3930">
                  <c:v>-6.6512670272435903E-2</c:v>
                </c:pt>
                <c:pt idx="3931">
                  <c:v>-0.21127554086538461</c:v>
                </c:pt>
                <c:pt idx="3932">
                  <c:v>-0.14476287059294871</c:v>
                </c:pt>
                <c:pt idx="3933">
                  <c:v>-0.21518805088141027</c:v>
                </c:pt>
                <c:pt idx="3934">
                  <c:v>-0.13693785056089744</c:v>
                </c:pt>
                <c:pt idx="3935">
                  <c:v>-6.2600160256410256E-2</c:v>
                </c:pt>
                <c:pt idx="3936">
                  <c:v>6.6512670272435903E-2</c:v>
                </c:pt>
                <c:pt idx="3937">
                  <c:v>-0.10172526041666667</c:v>
                </c:pt>
                <c:pt idx="3938">
                  <c:v>-0.14476287059294871</c:v>
                </c:pt>
                <c:pt idx="3939">
                  <c:v>5.0862630208333336E-2</c:v>
                </c:pt>
                <c:pt idx="3940">
                  <c:v>8.9987730368589744E-2</c:v>
                </c:pt>
                <c:pt idx="3941">
                  <c:v>-1.5650040064102564E-2</c:v>
                </c:pt>
                <c:pt idx="3942">
                  <c:v>-0.30126327123397434</c:v>
                </c:pt>
                <c:pt idx="3943">
                  <c:v>-0.14867538060897437</c:v>
                </c:pt>
                <c:pt idx="3944">
                  <c:v>-3.5212590144230768E-2</c:v>
                </c:pt>
                <c:pt idx="3945">
                  <c:v>5.0862630208333336E-2</c:v>
                </c:pt>
                <c:pt idx="3946">
                  <c:v>0.19171299078525642</c:v>
                </c:pt>
                <c:pt idx="3947">
                  <c:v>3.9125100160256408E-2</c:v>
                </c:pt>
                <c:pt idx="3948">
                  <c:v>-5.4775140224358976E-2</c:v>
                </c:pt>
                <c:pt idx="3949">
                  <c:v>-7.8250200320512817E-2</c:v>
                </c:pt>
                <c:pt idx="3950">
                  <c:v>4.3037610176282048E-2</c:v>
                </c:pt>
                <c:pt idx="3951">
                  <c:v>-4.6950120192307696E-2</c:v>
                </c:pt>
                <c:pt idx="3952">
                  <c:v>5.8687650240384616E-2</c:v>
                </c:pt>
                <c:pt idx="3953">
                  <c:v>0.14085036057692307</c:v>
                </c:pt>
                <c:pt idx="3954">
                  <c:v>-3.5212590144230768E-2</c:v>
                </c:pt>
                <c:pt idx="3955">
                  <c:v>-5.0862630208333336E-2</c:v>
                </c:pt>
                <c:pt idx="3956">
                  <c:v>3.5212590144230768E-2</c:v>
                </c:pt>
                <c:pt idx="3957">
                  <c:v>6.2600160256410256E-2</c:v>
                </c:pt>
                <c:pt idx="3958">
                  <c:v>0.19562550080128205</c:v>
                </c:pt>
                <c:pt idx="3959">
                  <c:v>0.17215044070512819</c:v>
                </c:pt>
                <c:pt idx="3960">
                  <c:v>6.6512670272435903E-2</c:v>
                </c:pt>
                <c:pt idx="3961">
                  <c:v>4.3037610176282048E-2</c:v>
                </c:pt>
                <c:pt idx="3962">
                  <c:v>-6.2600160256410256E-2</c:v>
                </c:pt>
                <c:pt idx="3963">
                  <c:v>-8.2162710336538464E-2</c:v>
                </c:pt>
                <c:pt idx="3964">
                  <c:v>-0.14476287059294871</c:v>
                </c:pt>
                <c:pt idx="3965">
                  <c:v>-0.17997546073717949</c:v>
                </c:pt>
                <c:pt idx="3966">
                  <c:v>-0.17997546073717949</c:v>
                </c:pt>
                <c:pt idx="3967">
                  <c:v>5.4775140224358976E-2</c:v>
                </c:pt>
                <c:pt idx="3968">
                  <c:v>0.14085036057692307</c:v>
                </c:pt>
                <c:pt idx="3969">
                  <c:v>0.20345052083333334</c:v>
                </c:pt>
                <c:pt idx="3970">
                  <c:v>4.3037610176282048E-2</c:v>
                </c:pt>
                <c:pt idx="3971">
                  <c:v>-0.22301307091346154</c:v>
                </c:pt>
                <c:pt idx="3972">
                  <c:v>-0.19171299078525642</c:v>
                </c:pt>
                <c:pt idx="3973">
                  <c:v>-0.28952574118589741</c:v>
                </c:pt>
                <c:pt idx="3974">
                  <c:v>-0.17997546073717949</c:v>
                </c:pt>
                <c:pt idx="3975">
                  <c:v>6.2600160256410256E-2</c:v>
                </c:pt>
                <c:pt idx="3976">
                  <c:v>-1.5650040064102564E-2</c:v>
                </c:pt>
                <c:pt idx="3977">
                  <c:v>1.5650040064102564E-2</c:v>
                </c:pt>
                <c:pt idx="3978">
                  <c:v>-0.16432542067307693</c:v>
                </c:pt>
                <c:pt idx="3979">
                  <c:v>-0.11737530048076923</c:v>
                </c:pt>
                <c:pt idx="3980">
                  <c:v>-9.7812750400641024E-2</c:v>
                </c:pt>
                <c:pt idx="3981">
                  <c:v>-1.1737530048076924E-2</c:v>
                </c:pt>
                <c:pt idx="3982">
                  <c:v>-0.24648813100961539</c:v>
                </c:pt>
                <c:pt idx="3983">
                  <c:v>-0.21127554086538461</c:v>
                </c:pt>
                <c:pt idx="3984">
                  <c:v>-7.4337690304487183E-2</c:v>
                </c:pt>
                <c:pt idx="3985">
                  <c:v>-5.4775140224358976E-2</c:v>
                </c:pt>
                <c:pt idx="3986">
                  <c:v>0.36386343149038464</c:v>
                </c:pt>
                <c:pt idx="3987">
                  <c:v>0.19562550080128205</c:v>
                </c:pt>
                <c:pt idx="3988">
                  <c:v>0.20736303084935898</c:v>
                </c:pt>
                <c:pt idx="3989">
                  <c:v>3.1300080128205128E-2</c:v>
                </c:pt>
                <c:pt idx="3990">
                  <c:v>3.9125100160256408E-2</c:v>
                </c:pt>
                <c:pt idx="3991">
                  <c:v>3.9125100160256408E-2</c:v>
                </c:pt>
                <c:pt idx="3992">
                  <c:v>-7.8250200320512817E-2</c:v>
                </c:pt>
                <c:pt idx="3993">
                  <c:v>-4.6950120192307696E-2</c:v>
                </c:pt>
                <c:pt idx="3994">
                  <c:v>-5.8687650240384616E-2</c:v>
                </c:pt>
                <c:pt idx="3995">
                  <c:v>-0.16041291065705129</c:v>
                </c:pt>
                <c:pt idx="3996">
                  <c:v>7.8250200320512817E-2</c:v>
                </c:pt>
                <c:pt idx="3997">
                  <c:v>1.5650040064102564E-2</c:v>
                </c:pt>
                <c:pt idx="3998">
                  <c:v>-0.26605068108974361</c:v>
                </c:pt>
                <c:pt idx="3999">
                  <c:v>-0.152587890625</c:v>
                </c:pt>
                <c:pt idx="4000">
                  <c:v>0.18780048076923078</c:v>
                </c:pt>
                <c:pt idx="4001">
                  <c:v>4.6950120192307696E-2</c:v>
                </c:pt>
                <c:pt idx="4002">
                  <c:v>-1.1737530048076924E-2</c:v>
                </c:pt>
                <c:pt idx="4003">
                  <c:v>-0.10172526041666667</c:v>
                </c:pt>
                <c:pt idx="4004">
                  <c:v>-0.35995092147435898</c:v>
                </c:pt>
                <c:pt idx="4005">
                  <c:v>9.7812750400641024E-2</c:v>
                </c:pt>
                <c:pt idx="4006">
                  <c:v>-0.28170072115384615</c:v>
                </c:pt>
                <c:pt idx="4007">
                  <c:v>-0.12911283052884615</c:v>
                </c:pt>
                <c:pt idx="4008">
                  <c:v>-0.17997546073717949</c:v>
                </c:pt>
                <c:pt idx="4009">
                  <c:v>-1.9562550080128204E-2</c:v>
                </c:pt>
                <c:pt idx="4010">
                  <c:v>-0.27387570112179488</c:v>
                </c:pt>
                <c:pt idx="4011">
                  <c:v>0</c:v>
                </c:pt>
                <c:pt idx="4012">
                  <c:v>3.5212590144230768E-2</c:v>
                </c:pt>
                <c:pt idx="4013">
                  <c:v>-0.10955028044871795</c:v>
                </c:pt>
                <c:pt idx="4014">
                  <c:v>-0.28170072115384615</c:v>
                </c:pt>
                <c:pt idx="4015">
                  <c:v>-0.40298853165064102</c:v>
                </c:pt>
                <c:pt idx="4016">
                  <c:v>-0.28952574118589741</c:v>
                </c:pt>
                <c:pt idx="4017">
                  <c:v>7.0425180288461536E-2</c:v>
                </c:pt>
                <c:pt idx="4018">
                  <c:v>1.9562550080128204E-2</c:v>
                </c:pt>
                <c:pt idx="4019">
                  <c:v>7.8250200320512817E-2</c:v>
                </c:pt>
                <c:pt idx="4020">
                  <c:v>4.3037610176282048E-2</c:v>
                </c:pt>
                <c:pt idx="4021">
                  <c:v>0.22692558092948717</c:v>
                </c:pt>
                <c:pt idx="4022">
                  <c:v>1.1737530048076924E-2</c:v>
                </c:pt>
                <c:pt idx="4023">
                  <c:v>0</c:v>
                </c:pt>
                <c:pt idx="4024">
                  <c:v>-2.3475060096153848E-2</c:v>
                </c:pt>
                <c:pt idx="4025">
                  <c:v>-6.6512670272435903E-2</c:v>
                </c:pt>
                <c:pt idx="4026">
                  <c:v>-0.12911283052884615</c:v>
                </c:pt>
                <c:pt idx="4027">
                  <c:v>-0.25040064102564102</c:v>
                </c:pt>
                <c:pt idx="4028">
                  <c:v>-3.9125100160256408E-2</c:v>
                </c:pt>
                <c:pt idx="4029">
                  <c:v>3.9125100160256408E-2</c:v>
                </c:pt>
                <c:pt idx="4030">
                  <c:v>3.1300080128205128E-2</c:v>
                </c:pt>
                <c:pt idx="4031">
                  <c:v>1.9562550080128204E-2</c:v>
                </c:pt>
                <c:pt idx="4032">
                  <c:v>-0.11346279046474358</c:v>
                </c:pt>
                <c:pt idx="4033">
                  <c:v>-0.16823793068910256</c:v>
                </c:pt>
                <c:pt idx="4034">
                  <c:v>-0.34038837139423078</c:v>
                </c:pt>
                <c:pt idx="4035">
                  <c:v>-0.17215044070512819</c:v>
                </c:pt>
                <c:pt idx="4036">
                  <c:v>-0.28170072115384615</c:v>
                </c:pt>
                <c:pt idx="4037">
                  <c:v>-0.2191005608974359</c:v>
                </c:pt>
                <c:pt idx="4038">
                  <c:v>-0.17215044070512819</c:v>
                </c:pt>
                <c:pt idx="4039">
                  <c:v>-3.5212590144230768E-2</c:v>
                </c:pt>
                <c:pt idx="4040">
                  <c:v>9.7812750400641024E-2</c:v>
                </c:pt>
                <c:pt idx="4041">
                  <c:v>-3.5212590144230768E-2</c:v>
                </c:pt>
                <c:pt idx="4042">
                  <c:v>-7.0425180288461536E-2</c:v>
                </c:pt>
                <c:pt idx="4043">
                  <c:v>-7.825020032051282E-3</c:v>
                </c:pt>
                <c:pt idx="4044">
                  <c:v>-7.825020032051282E-3</c:v>
                </c:pt>
                <c:pt idx="4045">
                  <c:v>-0.20345052083333334</c:v>
                </c:pt>
                <c:pt idx="4046">
                  <c:v>-0.11737530048076923</c:v>
                </c:pt>
                <c:pt idx="4047">
                  <c:v>0.12911283052884615</c:v>
                </c:pt>
                <c:pt idx="4048">
                  <c:v>-0.22301307091346154</c:v>
                </c:pt>
                <c:pt idx="4049">
                  <c:v>-0.28170072115384615</c:v>
                </c:pt>
                <c:pt idx="4050">
                  <c:v>-0.28952574118589741</c:v>
                </c:pt>
                <c:pt idx="4051">
                  <c:v>-0.16823793068910256</c:v>
                </c:pt>
                <c:pt idx="4052">
                  <c:v>-0.10955028044871795</c:v>
                </c:pt>
                <c:pt idx="4053">
                  <c:v>-5.0862630208333336E-2</c:v>
                </c:pt>
                <c:pt idx="4054">
                  <c:v>-0.25822566105769229</c:v>
                </c:pt>
                <c:pt idx="4055">
                  <c:v>-0.27778821113782054</c:v>
                </c:pt>
                <c:pt idx="4056">
                  <c:v>-8.2162710336538464E-2</c:v>
                </c:pt>
                <c:pt idx="4057">
                  <c:v>-8.2162710336538464E-2</c:v>
                </c:pt>
                <c:pt idx="4058">
                  <c:v>-0.26605068108974361</c:v>
                </c:pt>
                <c:pt idx="4059">
                  <c:v>-0.18388797075320512</c:v>
                </c:pt>
                <c:pt idx="4060">
                  <c:v>-3.5212590144230768E-2</c:v>
                </c:pt>
                <c:pt idx="4061">
                  <c:v>6.2600160256410256E-2</c:v>
                </c:pt>
                <c:pt idx="4062">
                  <c:v>-2.3475060096153848E-2</c:v>
                </c:pt>
                <c:pt idx="4063">
                  <c:v>-2.7387570112179488E-2</c:v>
                </c:pt>
                <c:pt idx="4064">
                  <c:v>-0.17215044070512819</c:v>
                </c:pt>
                <c:pt idx="4065">
                  <c:v>-0.11346279046474358</c:v>
                </c:pt>
                <c:pt idx="4066">
                  <c:v>-5.4775140224358976E-2</c:v>
                </c:pt>
                <c:pt idx="4067">
                  <c:v>-1.9562550080128204E-2</c:v>
                </c:pt>
                <c:pt idx="4068">
                  <c:v>-0.20736303084935898</c:v>
                </c:pt>
                <c:pt idx="4069">
                  <c:v>-0.26213817107371795</c:v>
                </c:pt>
                <c:pt idx="4070">
                  <c:v>-0.19562550080128205</c:v>
                </c:pt>
                <c:pt idx="4071">
                  <c:v>-9.3900240384615391E-2</c:v>
                </c:pt>
                <c:pt idx="4072">
                  <c:v>-0.27387570112179488</c:v>
                </c:pt>
                <c:pt idx="4073">
                  <c:v>-9.3900240384615391E-2</c:v>
                </c:pt>
                <c:pt idx="4074">
                  <c:v>0.62991411258012819</c:v>
                </c:pt>
              </c:numCache>
            </c:numRef>
          </c:xVal>
          <c:yVal>
            <c:numRef>
              <c:f>'X Accel'!$A$1:$A$4075</c:f>
              <c:numCache>
                <c:formatCode>General</c:formatCode>
                <c:ptCount val="4075"/>
                <c:pt idx="0">
                  <c:v>2227.3572844899027</c:v>
                </c:pt>
                <c:pt idx="1">
                  <c:v>2236.8661901941341</c:v>
                </c:pt>
                <c:pt idx="2">
                  <c:v>2246.4040745071311</c:v>
                </c:pt>
                <c:pt idx="3">
                  <c:v>2255.9708491720089</c:v>
                </c:pt>
                <c:pt idx="4">
                  <c:v>2265.5664260971052</c:v>
                </c:pt>
                <c:pt idx="5">
                  <c:v>2275.1907173558106</c:v>
                </c:pt>
                <c:pt idx="6">
                  <c:v>2284.8436351863993</c:v>
                </c:pt>
                <c:pt idx="7">
                  <c:v>2294.5250919918576</c:v>
                </c:pt>
                <c:pt idx="8">
                  <c:v>2304.2350003397141</c:v>
                </c:pt>
                <c:pt idx="9">
                  <c:v>2313.9732729618727</c:v>
                </c:pt>
                <c:pt idx="10">
                  <c:v>2323.739822754439</c:v>
                </c:pt>
                <c:pt idx="11">
                  <c:v>2333.5345627775546</c:v>
                </c:pt>
                <c:pt idx="12">
                  <c:v>2343.3574062552234</c:v>
                </c:pt>
                <c:pt idx="13">
                  <c:v>2353.2082665751454</c:v>
                </c:pt>
                <c:pt idx="14">
                  <c:v>2363.0870572885469</c:v>
                </c:pt>
                <c:pt idx="15">
                  <c:v>2372.9936921100093</c:v>
                </c:pt>
                <c:pt idx="16">
                  <c:v>2382.9280849173006</c:v>
                </c:pt>
                <c:pt idx="17">
                  <c:v>2392.8901497512093</c:v>
                </c:pt>
                <c:pt idx="18">
                  <c:v>2402.8798008153694</c:v>
                </c:pt>
                <c:pt idx="19">
                  <c:v>2412.8969524760973</c:v>
                </c:pt>
                <c:pt idx="20">
                  <c:v>2422.94151926222</c:v>
                </c:pt>
                <c:pt idx="21">
                  <c:v>2433.0134158649043</c:v>
                </c:pt>
                <c:pt idx="22">
                  <c:v>2443.1125571374932</c:v>
                </c:pt>
                <c:pt idx="23">
                  <c:v>2453.2388580953325</c:v>
                </c:pt>
                <c:pt idx="24">
                  <c:v>2463.3922339156043</c:v>
                </c:pt>
                <c:pt idx="25">
                  <c:v>2473.5725999371584</c:v>
                </c:pt>
                <c:pt idx="26">
                  <c:v>2483.7798716603425</c:v>
                </c:pt>
                <c:pt idx="27">
                  <c:v>2494.0139647468363</c:v>
                </c:pt>
                <c:pt idx="28">
                  <c:v>2504.2747950194807</c:v>
                </c:pt>
                <c:pt idx="29">
                  <c:v>2514.56227846211</c:v>
                </c:pt>
                <c:pt idx="30">
                  <c:v>2524.8763312193855</c:v>
                </c:pt>
                <c:pt idx="31">
                  <c:v>2535.2168695966261</c:v>
                </c:pt>
                <c:pt idx="32">
                  <c:v>2545.5838100596388</c:v>
                </c:pt>
                <c:pt idx="33">
                  <c:v>2555.9770692345542</c:v>
                </c:pt>
                <c:pt idx="34">
                  <c:v>2566.396563907655</c:v>
                </c:pt>
                <c:pt idx="35">
                  <c:v>2576.8422110252113</c:v>
                </c:pt>
                <c:pt idx="36">
                  <c:v>2587.3139276933102</c:v>
                </c:pt>
                <c:pt idx="37">
                  <c:v>2597.8116311776907</c:v>
                </c:pt>
                <c:pt idx="38">
                  <c:v>2608.3352389035745</c:v>
                </c:pt>
                <c:pt idx="39">
                  <c:v>2618.8846684554978</c:v>
                </c:pt>
                <c:pt idx="40">
                  <c:v>2629.4598375771461</c:v>
                </c:pt>
                <c:pt idx="41">
                  <c:v>2640.0606641711861</c:v>
                </c:pt>
                <c:pt idx="42">
                  <c:v>2650.6870662990968</c:v>
                </c:pt>
                <c:pt idx="43">
                  <c:v>2661.3389621810043</c:v>
                </c:pt>
                <c:pt idx="44">
                  <c:v>2672.0162701955142</c:v>
                </c:pt>
                <c:pt idx="45">
                  <c:v>2682.7189088795435</c:v>
                </c:pt>
                <c:pt idx="46">
                  <c:v>2693.446796928155</c:v>
                </c:pt>
                <c:pt idx="47">
                  <c:v>2704.1998531943896</c:v>
                </c:pt>
                <c:pt idx="48">
                  <c:v>2714.9779966891001</c:v>
                </c:pt>
                <c:pt idx="49">
                  <c:v>2725.781146580784</c:v>
                </c:pt>
                <c:pt idx="50">
                  <c:v>2736.6092221954168</c:v>
                </c:pt>
                <c:pt idx="51">
                  <c:v>2747.4621430162856</c:v>
                </c:pt>
                <c:pt idx="52">
                  <c:v>2758.3398286838224</c:v>
                </c:pt>
                <c:pt idx="53">
                  <c:v>2769.2421989954382</c:v>
                </c:pt>
                <c:pt idx="54">
                  <c:v>2780.1691739053563</c:v>
                </c:pt>
                <c:pt idx="55">
                  <c:v>2791.1206735244455</c:v>
                </c:pt>
                <c:pt idx="56">
                  <c:v>2802.0966181200552</c:v>
                </c:pt>
                <c:pt idx="57">
                  <c:v>2813.0969281158468</c:v>
                </c:pt>
                <c:pt idx="58">
                  <c:v>2824.1215240916317</c:v>
                </c:pt>
                <c:pt idx="59">
                  <c:v>2835.1703267832004</c:v>
                </c:pt>
                <c:pt idx="60">
                  <c:v>2846.2432570821616</c:v>
                </c:pt>
                <c:pt idx="61">
                  <c:v>2857.3402360357718</c:v>
                </c:pt>
                <c:pt idx="62">
                  <c:v>2868.4611848467725</c:v>
                </c:pt>
                <c:pt idx="63">
                  <c:v>2879.6060248732247</c:v>
                </c:pt>
                <c:pt idx="64">
                  <c:v>2890.7746776283398</c:v>
                </c:pt>
                <c:pt idx="65">
                  <c:v>2901.9670647803187</c:v>
                </c:pt>
                <c:pt idx="66">
                  <c:v>2913.1831081521832</c:v>
                </c:pt>
                <c:pt idx="67">
                  <c:v>2924.4227297216121</c:v>
                </c:pt>
                <c:pt idx="68">
                  <c:v>2935.6858516207749</c:v>
                </c:pt>
                <c:pt idx="69">
                  <c:v>2946.9723961361669</c:v>
                </c:pt>
                <c:pt idx="70">
                  <c:v>2958.2822857084457</c:v>
                </c:pt>
                <c:pt idx="71">
                  <c:v>2969.6154429322628</c:v>
                </c:pt>
                <c:pt idx="72">
                  <c:v>2980.971790556102</c:v>
                </c:pt>
                <c:pt idx="73">
                  <c:v>2992.3512514821118</c:v>
                </c:pt>
                <c:pt idx="74">
                  <c:v>3003.7537487659429</c:v>
                </c:pt>
                <c:pt idx="75">
                  <c:v>3015.1792056165805</c:v>
                </c:pt>
                <c:pt idx="76">
                  <c:v>3026.6275453961839</c:v>
                </c:pt>
                <c:pt idx="77">
                  <c:v>3038.0986916199167</c:v>
                </c:pt>
                <c:pt idx="78">
                  <c:v>3049.5925679557868</c:v>
                </c:pt>
                <c:pt idx="79">
                  <c:v>3061.1090982244791</c:v>
                </c:pt>
                <c:pt idx="80">
                  <c:v>3072.6482063991921</c:v>
                </c:pt>
                <c:pt idx="81">
                  <c:v>3084.2098166054739</c:v>
                </c:pt>
                <c:pt idx="82">
                  <c:v>3095.7938531210575</c:v>
                </c:pt>
                <c:pt idx="83">
                  <c:v>3107.4002403756972</c:v>
                </c:pt>
                <c:pt idx="84">
                  <c:v>3119.0289029510022</c:v>
                </c:pt>
                <c:pt idx="85">
                  <c:v>3130.679765580277</c:v>
                </c:pt>
                <c:pt idx="86">
                  <c:v>3142.3527531483533</c:v>
                </c:pt>
                <c:pt idx="87">
                  <c:v>3154.0477906914275</c:v>
                </c:pt>
                <c:pt idx="88">
                  <c:v>3165.764803396899</c:v>
                </c:pt>
                <c:pt idx="89">
                  <c:v>3177.503716603203</c:v>
                </c:pt>
                <c:pt idx="90">
                  <c:v>3189.2644557996477</c:v>
                </c:pt>
                <c:pt idx="91">
                  <c:v>3201.0469466262543</c:v>
                </c:pt>
                <c:pt idx="92">
                  <c:v>3212.8511148735893</c:v>
                </c:pt>
                <c:pt idx="93">
                  <c:v>3224.6768864826026</c:v>
                </c:pt>
                <c:pt idx="94">
                  <c:v>3236.5241875444631</c:v>
                </c:pt>
                <c:pt idx="95">
                  <c:v>3248.3929443003985</c:v>
                </c:pt>
                <c:pt idx="96">
                  <c:v>3260.283083141529</c:v>
                </c:pt>
                <c:pt idx="97">
                  <c:v>3272.1945306087055</c:v>
                </c:pt>
                <c:pt idx="98">
                  <c:v>3284.1272133923462</c:v>
                </c:pt>
                <c:pt idx="99">
                  <c:v>3296.081058332275</c:v>
                </c:pt>
                <c:pt idx="100">
                  <c:v>3308.055992417555</c:v>
                </c:pt>
                <c:pt idx="101">
                  <c:v>3320.051942786331</c:v>
                </c:pt>
                <c:pt idx="102">
                  <c:v>3332.0688367256621</c:v>
                </c:pt>
                <c:pt idx="103">
                  <c:v>3344.1066016713607</c:v>
                </c:pt>
                <c:pt idx="104">
                  <c:v>3356.1651652078322</c:v>
                </c:pt>
                <c:pt idx="105">
                  <c:v>3368.2444550679088</c:v>
                </c:pt>
                <c:pt idx="106">
                  <c:v>3380.3443991326876</c:v>
                </c:pt>
                <c:pt idx="107">
                  <c:v>3392.4649254313726</c:v>
                </c:pt>
                <c:pt idx="108">
                  <c:v>3404.6059621411064</c:v>
                </c:pt>
                <c:pt idx="109">
                  <c:v>3416.7674375868128</c:v>
                </c:pt>
                <c:pt idx="110">
                  <c:v>3428.94928024103</c:v>
                </c:pt>
                <c:pt idx="111">
                  <c:v>3441.151418723754</c:v>
                </c:pt>
                <c:pt idx="112">
                  <c:v>3453.3737818022723</c:v>
                </c:pt>
                <c:pt idx="113">
                  <c:v>3465.6162983910044</c:v>
                </c:pt>
                <c:pt idx="114">
                  <c:v>3477.878897551338</c:v>
                </c:pt>
                <c:pt idx="115">
                  <c:v>3490.1615084914711</c:v>
                </c:pt>
                <c:pt idx="116">
                  <c:v>3502.4640605662439</c:v>
                </c:pt>
                <c:pt idx="117">
                  <c:v>3514.7864832769842</c:v>
                </c:pt>
                <c:pt idx="118">
                  <c:v>3527.1287062713413</c:v>
                </c:pt>
                <c:pt idx="119">
                  <c:v>3539.4906593431247</c:v>
                </c:pt>
                <c:pt idx="120">
                  <c:v>3551.872272432146</c:v>
                </c:pt>
                <c:pt idx="121">
                  <c:v>3564.2734756240548</c:v>
                </c:pt>
                <c:pt idx="122">
                  <c:v>3576.694199150179</c:v>
                </c:pt>
                <c:pt idx="123">
                  <c:v>3589.1343733873623</c:v>
                </c:pt>
                <c:pt idx="124">
                  <c:v>3601.5939288578024</c:v>
                </c:pt>
                <c:pt idx="125">
                  <c:v>3614.0727962288938</c:v>
                </c:pt>
                <c:pt idx="126">
                  <c:v>3626.5709063130635</c:v>
                </c:pt>
                <c:pt idx="127">
                  <c:v>3639.0881900676113</c:v>
                </c:pt>
                <c:pt idx="128">
                  <c:v>3651.6245785945471</c:v>
                </c:pt>
                <c:pt idx="129">
                  <c:v>3664.1800031404359</c:v>
                </c:pt>
                <c:pt idx="130">
                  <c:v>3676.7543950962299</c:v>
                </c:pt>
                <c:pt idx="131">
                  <c:v>3689.3476859971124</c:v>
                </c:pt>
                <c:pt idx="132">
                  <c:v>3701.9598075223371</c:v>
                </c:pt>
                <c:pt idx="133">
                  <c:v>3714.5906914950669</c:v>
                </c:pt>
                <c:pt idx="134">
                  <c:v>3727.2402698822111</c:v>
                </c:pt>
                <c:pt idx="135">
                  <c:v>3739.9084747942725</c:v>
                </c:pt>
                <c:pt idx="136">
                  <c:v>3752.5952384851785</c:v>
                </c:pt>
                <c:pt idx="137">
                  <c:v>3765.3004933521256</c:v>
                </c:pt>
                <c:pt idx="138">
                  <c:v>3778.0241719354199</c:v>
                </c:pt>
                <c:pt idx="139">
                  <c:v>3790.766206918317</c:v>
                </c:pt>
                <c:pt idx="140">
                  <c:v>3803.5265311268595</c:v>
                </c:pt>
                <c:pt idx="141">
                  <c:v>3816.3050775297188</c:v>
                </c:pt>
                <c:pt idx="142">
                  <c:v>3829.1017792380362</c:v>
                </c:pt>
                <c:pt idx="143">
                  <c:v>3841.9165695052639</c:v>
                </c:pt>
                <c:pt idx="144">
                  <c:v>3854.7493817270024</c:v>
                </c:pt>
                <c:pt idx="145">
                  <c:v>3867.6001494408424</c:v>
                </c:pt>
                <c:pt idx="146">
                  <c:v>3880.4688063262088</c:v>
                </c:pt>
                <c:pt idx="147">
                  <c:v>3893.3552862041961</c:v>
                </c:pt>
                <c:pt idx="148">
                  <c:v>3906.2595230374127</c:v>
                </c:pt>
                <c:pt idx="149">
                  <c:v>3919.1814509298179</c:v>
                </c:pt>
                <c:pt idx="150">
                  <c:v>3932.1210041265695</c:v>
                </c:pt>
                <c:pt idx="151">
                  <c:v>3945.0781170138571</c:v>
                </c:pt>
                <c:pt idx="152">
                  <c:v>3958.0527241187501</c:v>
                </c:pt>
                <c:pt idx="153">
                  <c:v>3971.0447601090314</c:v>
                </c:pt>
                <c:pt idx="154">
                  <c:v>3984.0541597930478</c:v>
                </c:pt>
                <c:pt idx="155">
                  <c:v>3997.0808581195424</c:v>
                </c:pt>
                <c:pt idx="156">
                  <c:v>4010.1247901775005</c:v>
                </c:pt>
                <c:pt idx="157">
                  <c:v>4023.1858911959916</c:v>
                </c:pt>
                <c:pt idx="158">
                  <c:v>4036.2640965440087</c:v>
                </c:pt>
                <c:pt idx="159">
                  <c:v>4049.3593417303109</c:v>
                </c:pt>
                <c:pt idx="160">
                  <c:v>4062.4715624032665</c:v>
                </c:pt>
                <c:pt idx="161">
                  <c:v>4075.6006943506895</c:v>
                </c:pt>
                <c:pt idx="162">
                  <c:v>4088.7466734996892</c:v>
                </c:pt>
                <c:pt idx="163">
                  <c:v>4101.9094359165074</c:v>
                </c:pt>
                <c:pt idx="164">
                  <c:v>4115.088917806358</c:v>
                </c:pt>
                <c:pt idx="165">
                  <c:v>4128.2850555132754</c:v>
                </c:pt>
                <c:pt idx="166">
                  <c:v>4141.4977855199513</c:v>
                </c:pt>
                <c:pt idx="167">
                  <c:v>4154.7270444475826</c:v>
                </c:pt>
                <c:pt idx="168">
                  <c:v>4167.9727690557038</c:v>
                </c:pt>
                <c:pt idx="169">
                  <c:v>4181.234896242041</c:v>
                </c:pt>
                <c:pt idx="170">
                  <c:v>4194.5133630423461</c:v>
                </c:pt>
                <c:pt idx="171">
                  <c:v>4207.808106630242</c:v>
                </c:pt>
                <c:pt idx="172">
                  <c:v>4221.1190643170667</c:v>
                </c:pt>
                <c:pt idx="173">
                  <c:v>4234.4461735517134</c:v>
                </c:pt>
                <c:pt idx="174">
                  <c:v>4247.7893719204758</c:v>
                </c:pt>
                <c:pt idx="175">
                  <c:v>4261.1485971468874</c:v>
                </c:pt>
                <c:pt idx="176">
                  <c:v>4274.5237870915662</c:v>
                </c:pt>
                <c:pt idx="177">
                  <c:v>4287.9148797520611</c:v>
                </c:pt>
                <c:pt idx="178">
                  <c:v>4301.321813262688</c:v>
                </c:pt>
                <c:pt idx="179">
                  <c:v>4314.744525894379</c:v>
                </c:pt>
                <c:pt idx="180">
                  <c:v>4328.1829560545229</c:v>
                </c:pt>
                <c:pt idx="181">
                  <c:v>4341.6370422868049</c:v>
                </c:pt>
                <c:pt idx="182">
                  <c:v>4355.1067232710611</c:v>
                </c:pt>
                <c:pt idx="183">
                  <c:v>4368.5919378231074</c:v>
                </c:pt>
                <c:pt idx="184">
                  <c:v>4382.0926248945952</c:v>
                </c:pt>
                <c:pt idx="185">
                  <c:v>4395.6087235728446</c:v>
                </c:pt>
                <c:pt idx="186">
                  <c:v>4409.1401730807011</c:v>
                </c:pt>
                <c:pt idx="187">
                  <c:v>4422.6869127763648</c:v>
                </c:pt>
                <c:pt idx="188">
                  <c:v>4436.2488821532424</c:v>
                </c:pt>
                <c:pt idx="189">
                  <c:v>4449.8260208397933</c:v>
                </c:pt>
                <c:pt idx="190">
                  <c:v>4463.4182685993637</c:v>
                </c:pt>
                <c:pt idx="191">
                  <c:v>4477.0255653300428</c:v>
                </c:pt>
                <c:pt idx="192">
                  <c:v>4490.6478510644956</c:v>
                </c:pt>
                <c:pt idx="193">
                  <c:v>4504.285065969817</c:v>
                </c:pt>
                <c:pt idx="194">
                  <c:v>4517.9371503473685</c:v>
                </c:pt>
                <c:pt idx="195">
                  <c:v>4531.6040446326251</c:v>
                </c:pt>
                <c:pt idx="196">
                  <c:v>4545.2856893950238</c:v>
                </c:pt>
                <c:pt idx="197">
                  <c:v>4558.9820253377975</c:v>
                </c:pt>
                <c:pt idx="198">
                  <c:v>4572.6929932978337</c:v>
                </c:pt>
                <c:pt idx="199">
                  <c:v>4586.4185342455057</c:v>
                </c:pt>
                <c:pt idx="200">
                  <c:v>4600.1585892845278</c:v>
                </c:pt>
                <c:pt idx="201">
                  <c:v>4613.9130996517915</c:v>
                </c:pt>
                <c:pt idx="202">
                  <c:v>4627.6820067172184</c:v>
                </c:pt>
                <c:pt idx="203">
                  <c:v>4641.4652519835981</c:v>
                </c:pt>
                <c:pt idx="204">
                  <c:v>4655.2627770864374</c:v>
                </c:pt>
                <c:pt idx="205">
                  <c:v>4669.0745237938063</c:v>
                </c:pt>
                <c:pt idx="206">
                  <c:v>4682.9004340061756</c:v>
                </c:pt>
                <c:pt idx="207">
                  <c:v>4696.7404497562729</c:v>
                </c:pt>
                <c:pt idx="208">
                  <c:v>4710.5945132089209</c:v>
                </c:pt>
                <c:pt idx="209">
                  <c:v>4724.4625666608836</c:v>
                </c:pt>
                <c:pt idx="210">
                  <c:v>4738.3445525407133</c:v>
                </c:pt>
                <c:pt idx="211">
                  <c:v>4752.2404134085946</c:v>
                </c:pt>
                <c:pt idx="212">
                  <c:v>4766.1500919561931</c:v>
                </c:pt>
                <c:pt idx="213">
                  <c:v>4780.0735310064956</c:v>
                </c:pt>
                <c:pt idx="214">
                  <c:v>4794.0106735136642</c:v>
                </c:pt>
                <c:pt idx="215">
                  <c:v>4807.9614625628701</c:v>
                </c:pt>
                <c:pt idx="216">
                  <c:v>4821.9258413701518</c:v>
                </c:pt>
                <c:pt idx="217">
                  <c:v>4835.903753282254</c:v>
                </c:pt>
                <c:pt idx="218">
                  <c:v>4849.8951417764756</c:v>
                </c:pt>
                <c:pt idx="219">
                  <c:v>4863.8999504605135</c:v>
                </c:pt>
                <c:pt idx="220">
                  <c:v>4877.9181230723143</c:v>
                </c:pt>
                <c:pt idx="221">
                  <c:v>4891.9496034799158</c:v>
                </c:pt>
                <c:pt idx="222">
                  <c:v>4905.9943356812928</c:v>
                </c:pt>
                <c:pt idx="223">
                  <c:v>4920.0522638042094</c:v>
                </c:pt>
                <c:pt idx="224">
                  <c:v>4934.1233321060599</c:v>
                </c:pt>
                <c:pt idx="225">
                  <c:v>4948.2074849737146</c:v>
                </c:pt>
                <c:pt idx="226">
                  <c:v>4962.3046669233718</c:v>
                </c:pt>
                <c:pt idx="227">
                  <c:v>4976.4148226004017</c:v>
                </c:pt>
                <c:pt idx="228">
                  <c:v>4990.5378967791921</c:v>
                </c:pt>
                <c:pt idx="229">
                  <c:v>5004.6738343629977</c:v>
                </c:pt>
                <c:pt idx="230">
                  <c:v>5018.8225803837822</c:v>
                </c:pt>
                <c:pt idx="231">
                  <c:v>5032.9840800020747</c:v>
                </c:pt>
                <c:pt idx="232">
                  <c:v>5047.1582785068076</c:v>
                </c:pt>
                <c:pt idx="233">
                  <c:v>5061.3451213151666</c:v>
                </c:pt>
                <c:pt idx="234">
                  <c:v>5075.5445539724387</c:v>
                </c:pt>
                <c:pt idx="235">
                  <c:v>5089.7565221518616</c:v>
                </c:pt>
                <c:pt idx="236">
                  <c:v>5103.9809716544678</c:v>
                </c:pt>
                <c:pt idx="237">
                  <c:v>5118.2178484089336</c:v>
                </c:pt>
                <c:pt idx="238">
                  <c:v>5132.4670984714248</c:v>
                </c:pt>
                <c:pt idx="239">
                  <c:v>5146.7286680254483</c:v>
                </c:pt>
                <c:pt idx="240">
                  <c:v>5161.0025033816946</c:v>
                </c:pt>
                <c:pt idx="241">
                  <c:v>5175.2885509778916</c:v>
                </c:pt>
                <c:pt idx="242">
                  <c:v>5189.5867573786463</c:v>
                </c:pt>
                <c:pt idx="243">
                  <c:v>5203.8970692752991</c:v>
                </c:pt>
                <c:pt idx="244">
                  <c:v>5218.2194334857641</c:v>
                </c:pt>
                <c:pt idx="245">
                  <c:v>5232.5537969543839</c:v>
                </c:pt>
                <c:pt idx="246">
                  <c:v>5246.9001067517775</c:v>
                </c:pt>
                <c:pt idx="247">
                  <c:v>5261.2583100746833</c:v>
                </c:pt>
                <c:pt idx="248">
                  <c:v>5275.6283542458132</c:v>
                </c:pt>
                <c:pt idx="249">
                  <c:v>5290.0101867136946</c:v>
                </c:pt>
                <c:pt idx="250">
                  <c:v>5304.4037550525263</c:v>
                </c:pt>
                <c:pt idx="251">
                  <c:v>5318.809006962023</c:v>
                </c:pt>
                <c:pt idx="252">
                  <c:v>5333.2258902672638</c:v>
                </c:pt>
                <c:pt idx="253">
                  <c:v>5347.6543529185392</c:v>
                </c:pt>
                <c:pt idx="254">
                  <c:v>5362.0943429912077</c:v>
                </c:pt>
                <c:pt idx="255">
                  <c:v>5376.5458086855333</c:v>
                </c:pt>
                <c:pt idx="256">
                  <c:v>5391.0086983265446</c:v>
                </c:pt>
                <c:pt idx="257">
                  <c:v>5405.4829603638782</c:v>
                </c:pt>
                <c:pt idx="258">
                  <c:v>5419.9685433716268</c:v>
                </c:pt>
                <c:pt idx="259">
                  <c:v>5434.4653960481937</c:v>
                </c:pt>
                <c:pt idx="260">
                  <c:v>5448.9734672161376</c:v>
                </c:pt>
                <c:pt idx="261">
                  <c:v>5463.4927058220237</c:v>
                </c:pt>
                <c:pt idx="262">
                  <c:v>5478.0230609362734</c:v>
                </c:pt>
                <c:pt idx="263">
                  <c:v>5492.564481753011</c:v>
                </c:pt>
                <c:pt idx="264">
                  <c:v>5507.1169175899158</c:v>
                </c:pt>
                <c:pt idx="265">
                  <c:v>5521.6803178880755</c:v>
                </c:pt>
                <c:pt idx="266">
                  <c:v>5536.2546322118242</c:v>
                </c:pt>
                <c:pt idx="267">
                  <c:v>5550.8398102486062</c:v>
                </c:pt>
                <c:pt idx="268">
                  <c:v>5565.4358018088142</c:v>
                </c:pt>
                <c:pt idx="269">
                  <c:v>5580.0425568256478</c:v>
                </c:pt>
                <c:pt idx="270">
                  <c:v>5594.6600253549595</c:v>
                </c:pt>
                <c:pt idx="271">
                  <c:v>5609.2881575751026</c:v>
                </c:pt>
                <c:pt idx="272">
                  <c:v>5623.9269037867862</c:v>
                </c:pt>
                <c:pt idx="273">
                  <c:v>5638.5762144129249</c:v>
                </c:pt>
                <c:pt idx="274">
                  <c:v>5653.2360399984818</c:v>
                </c:pt>
                <c:pt idx="275">
                  <c:v>5667.9063312103299</c:v>
                </c:pt>
                <c:pt idx="276">
                  <c:v>5682.5870388370959</c:v>
                </c:pt>
                <c:pt idx="277">
                  <c:v>5697.2781137890088</c:v>
                </c:pt>
                <c:pt idx="278">
                  <c:v>5711.9795070977552</c:v>
                </c:pt>
                <c:pt idx="279">
                  <c:v>5726.6911699163338</c:v>
                </c:pt>
                <c:pt idx="280">
                  <c:v>5741.4130535188906</c:v>
                </c:pt>
                <c:pt idx="281">
                  <c:v>5756.1451093005899</c:v>
                </c:pt>
                <c:pt idx="282">
                  <c:v>5770.8872887774487</c:v>
                </c:pt>
                <c:pt idx="283">
                  <c:v>5785.6395435861941</c:v>
                </c:pt>
                <c:pt idx="284">
                  <c:v>5800.4018254841203</c:v>
                </c:pt>
                <c:pt idx="285">
                  <c:v>5815.1740863489285</c:v>
                </c:pt>
                <c:pt idx="286">
                  <c:v>5829.9562781785826</c:v>
                </c:pt>
                <c:pt idx="287">
                  <c:v>5844.7483530911668</c:v>
                </c:pt>
                <c:pt idx="288">
                  <c:v>5859.550263324727</c:v>
                </c:pt>
                <c:pt idx="289">
                  <c:v>5874.3619612371285</c:v>
                </c:pt>
                <c:pt idx="290">
                  <c:v>5889.1833993059054</c:v>
                </c:pt>
                <c:pt idx="291">
                  <c:v>5904.0145301281118</c:v>
                </c:pt>
                <c:pt idx="292">
                  <c:v>5918.8553064201769</c:v>
                </c:pt>
                <c:pt idx="293">
                  <c:v>5933.7056810177501</c:v>
                </c:pt>
                <c:pt idx="294">
                  <c:v>5948.5656068755579</c:v>
                </c:pt>
                <c:pt idx="295">
                  <c:v>5963.4350370672582</c:v>
                </c:pt>
                <c:pt idx="296">
                  <c:v>5978.3139247852832</c:v>
                </c:pt>
                <c:pt idx="297">
                  <c:v>5993.2022233407015</c:v>
                </c:pt>
                <c:pt idx="298">
                  <c:v>6008.0998861630642</c:v>
                </c:pt>
                <c:pt idx="299">
                  <c:v>6023.006866800255</c:v>
                </c:pt>
                <c:pt idx="300">
                  <c:v>6037.9231189183529</c:v>
                </c:pt>
                <c:pt idx="301">
                  <c:v>6052.8485963014709</c:v>
                </c:pt>
                <c:pt idx="302">
                  <c:v>6067.783252851621</c:v>
                </c:pt>
                <c:pt idx="303">
                  <c:v>6082.7270425885545</c:v>
                </c:pt>
                <c:pt idx="304">
                  <c:v>6097.6799196496249</c:v>
                </c:pt>
                <c:pt idx="305">
                  <c:v>6112.6418382896391</c:v>
                </c:pt>
                <c:pt idx="306">
                  <c:v>6127.6127528807028</c:v>
                </c:pt>
                <c:pt idx="307">
                  <c:v>6142.5926179120797</c:v>
                </c:pt>
                <c:pt idx="308">
                  <c:v>6157.5813879900434</c:v>
                </c:pt>
                <c:pt idx="309">
                  <c:v>6172.5790178377274</c:v>
                </c:pt>
                <c:pt idx="310">
                  <c:v>6187.5854622949855</c:v>
                </c:pt>
                <c:pt idx="311">
                  <c:v>6202.6006763182331</c:v>
                </c:pt>
                <c:pt idx="312">
                  <c:v>6217.6246149803119</c:v>
                </c:pt>
                <c:pt idx="313">
                  <c:v>6232.6572334703387</c:v>
                </c:pt>
                <c:pt idx="314">
                  <c:v>6247.6984870935557</c:v>
                </c:pt>
                <c:pt idx="315">
                  <c:v>6262.7483312711856</c:v>
                </c:pt>
                <c:pt idx="316">
                  <c:v>6277.8067215402907</c:v>
                </c:pt>
                <c:pt idx="317">
                  <c:v>6292.8736135536192</c:v>
                </c:pt>
                <c:pt idx="318">
                  <c:v>6307.9489630794596</c:v>
                </c:pt>
                <c:pt idx="319">
                  <c:v>6323.0327260014983</c:v>
                </c:pt>
                <c:pt idx="320">
                  <c:v>6338.1248583186725</c:v>
                </c:pt>
                <c:pt idx="321">
                  <c:v>6353.2253161450208</c:v>
                </c:pt>
                <c:pt idx="322">
                  <c:v>6368.3340557095398</c:v>
                </c:pt>
                <c:pt idx="323">
                  <c:v>6383.4510333560384</c:v>
                </c:pt>
                <c:pt idx="324">
                  <c:v>6398.5762055429886</c:v>
                </c:pt>
                <c:pt idx="325">
                  <c:v>6413.7095288433857</c:v>
                </c:pt>
                <c:pt idx="326">
                  <c:v>6428.8509599445952</c:v>
                </c:pt>
                <c:pt idx="327">
                  <c:v>6444.0004556482145</c:v>
                </c:pt>
                <c:pt idx="328">
                  <c:v>6459.157972869918</c:v>
                </c:pt>
                <c:pt idx="329">
                  <c:v>6474.3234686393262</c:v>
                </c:pt>
                <c:pt idx="330">
                  <c:v>6489.4969000998408</c:v>
                </c:pt>
                <c:pt idx="331">
                  <c:v>6504.6782245085187</c:v>
                </c:pt>
                <c:pt idx="332">
                  <c:v>6519.8673992359118</c:v>
                </c:pt>
                <c:pt idx="333">
                  <c:v>6535.0643817659275</c:v>
                </c:pt>
                <c:pt idx="334">
                  <c:v>6550.26912969569</c:v>
                </c:pt>
                <c:pt idx="335">
                  <c:v>6565.4816007353829</c:v>
                </c:pt>
                <c:pt idx="336">
                  <c:v>6580.7017527081116</c:v>
                </c:pt>
                <c:pt idx="337">
                  <c:v>6595.9295435497579</c:v>
                </c:pt>
                <c:pt idx="338">
                  <c:v>6611.1649313088328</c:v>
                </c:pt>
                <c:pt idx="339">
                  <c:v>6626.4078741463363</c:v>
                </c:pt>
                <c:pt idx="340">
                  <c:v>6641.6583303356056</c:v>
                </c:pt>
                <c:pt idx="341">
                  <c:v>6656.9162582621775</c:v>
                </c:pt>
                <c:pt idx="342">
                  <c:v>6672.1816164236361</c:v>
                </c:pt>
                <c:pt idx="343">
                  <c:v>6687.4543634294823</c:v>
                </c:pt>
                <c:pt idx="344">
                  <c:v>6702.7344580009685</c:v>
                </c:pt>
                <c:pt idx="345">
                  <c:v>6718.0218589709748</c:v>
                </c:pt>
                <c:pt idx="346">
                  <c:v>6733.3165252838498</c:v>
                </c:pt>
                <c:pt idx="347">
                  <c:v>6748.6184159952763</c:v>
                </c:pt>
                <c:pt idx="348">
                  <c:v>6763.9274902721245</c:v>
                </c:pt>
                <c:pt idx="349">
                  <c:v>6779.2437073923002</c:v>
                </c:pt>
                <c:pt idx="350">
                  <c:v>6794.5670267446158</c:v>
                </c:pt>
                <c:pt idx="351">
                  <c:v>6809.8974078286301</c:v>
                </c:pt>
                <c:pt idx="352">
                  <c:v>6825.2348102545184</c:v>
                </c:pt>
                <c:pt idx="353">
                  <c:v>6840.5791937429203</c:v>
                </c:pt>
                <c:pt idx="354">
                  <c:v>6855.9305181248001</c:v>
                </c:pt>
                <c:pt idx="355">
                  <c:v>6871.2887433413007</c:v>
                </c:pt>
                <c:pt idx="356">
                  <c:v>6886.6538294435995</c:v>
                </c:pt>
                <c:pt idx="357">
                  <c:v>6902.0257365927691</c:v>
                </c:pt>
                <c:pt idx="358">
                  <c:v>6917.4044250596307</c:v>
                </c:pt>
                <c:pt idx="359">
                  <c:v>6932.7898552246133</c:v>
                </c:pt>
                <c:pt idx="360">
                  <c:v>6948.1819875776055</c:v>
                </c:pt>
                <c:pt idx="361">
                  <c:v>6963.5807827178178</c:v>
                </c:pt>
                <c:pt idx="362">
                  <c:v>6978.9862013536376</c:v>
                </c:pt>
                <c:pt idx="363">
                  <c:v>6994.3982043024826</c:v>
                </c:pt>
                <c:pt idx="364">
                  <c:v>7009.8167524906703</c:v>
                </c:pt>
                <c:pt idx="365">
                  <c:v>7025.241806953255</c:v>
                </c:pt>
                <c:pt idx="366">
                  <c:v>7040.6733288339065</c:v>
                </c:pt>
                <c:pt idx="367">
                  <c:v>7056.1112793847469</c:v>
                </c:pt>
                <c:pt idx="368">
                  <c:v>7071.5556199662306</c:v>
                </c:pt>
                <c:pt idx="369">
                  <c:v>7087.0063120469795</c:v>
                </c:pt>
                <c:pt idx="370">
                  <c:v>7102.4633172036547</c:v>
                </c:pt>
                <c:pt idx="371">
                  <c:v>7117.9265971208115</c:v>
                </c:pt>
                <c:pt idx="372">
                  <c:v>7133.396113590753</c:v>
                </c:pt>
                <c:pt idx="373">
                  <c:v>7148.87182851339</c:v>
                </c:pt>
                <c:pt idx="374">
                  <c:v>7164.353703896104</c:v>
                </c:pt>
                <c:pt idx="375">
                  <c:v>7179.8417018535965</c:v>
                </c:pt>
                <c:pt idx="376">
                  <c:v>7195.3357846077524</c:v>
                </c:pt>
                <c:pt idx="377">
                  <c:v>7210.8359144875003</c:v>
                </c:pt>
                <c:pt idx="378">
                  <c:v>7226.342053928659</c:v>
                </c:pt>
                <c:pt idx="379">
                  <c:v>7241.8541654738119</c:v>
                </c:pt>
                <c:pt idx="380">
                  <c:v>7257.3722117721545</c:v>
                </c:pt>
                <c:pt idx="381">
                  <c:v>7272.8961555793549</c:v>
                </c:pt>
                <c:pt idx="382">
                  <c:v>7288.4259597574155</c:v>
                </c:pt>
                <c:pt idx="383">
                  <c:v>7303.9615872745244</c:v>
                </c:pt>
                <c:pt idx="384">
                  <c:v>7319.5030012049247</c:v>
                </c:pt>
                <c:pt idx="385">
                  <c:v>7335.0501647287629</c:v>
                </c:pt>
                <c:pt idx="386">
                  <c:v>7350.6030411319553</c:v>
                </c:pt>
                <c:pt idx="387">
                  <c:v>7366.1615938060404</c:v>
                </c:pt>
                <c:pt idx="388">
                  <c:v>7381.7257862480437</c:v>
                </c:pt>
                <c:pt idx="389">
                  <c:v>7397.295582060332</c:v>
                </c:pt>
                <c:pt idx="390">
                  <c:v>7412.870944950475</c:v>
                </c:pt>
                <c:pt idx="391">
                  <c:v>7428.4518387311055</c:v>
                </c:pt>
                <c:pt idx="392">
                  <c:v>7444.0382273197756</c:v>
                </c:pt>
                <c:pt idx="393">
                  <c:v>7459.6300747388168</c:v>
                </c:pt>
                <c:pt idx="394">
                  <c:v>7475.2273451152005</c:v>
                </c:pt>
                <c:pt idx="395">
                  <c:v>7490.8300026804018</c:v>
                </c:pt>
                <c:pt idx="396">
                  <c:v>7506.4380117702449</c:v>
                </c:pt>
                <c:pt idx="397">
                  <c:v>7522.0513368247821</c:v>
                </c:pt>
                <c:pt idx="398">
                  <c:v>7537.6699423881355</c:v>
                </c:pt>
                <c:pt idx="399">
                  <c:v>7553.2937931083688</c:v>
                </c:pt>
                <c:pt idx="400">
                  <c:v>7568.9228537373428</c:v>
                </c:pt>
                <c:pt idx="401">
                  <c:v>7584.5570891305742</c:v>
                </c:pt>
                <c:pt idx="402">
                  <c:v>7600.1964642470994</c:v>
                </c:pt>
                <c:pt idx="403">
                  <c:v>7615.8409441493277</c:v>
                </c:pt>
                <c:pt idx="404">
                  <c:v>7631.4904940029101</c:v>
                </c:pt>
                <c:pt idx="405">
                  <c:v>7647.1450790765966</c:v>
                </c:pt>
                <c:pt idx="406">
                  <c:v>7662.8046647420879</c:v>
                </c:pt>
                <c:pt idx="407">
                  <c:v>7678.4692164739099</c:v>
                </c:pt>
                <c:pt idx="408">
                  <c:v>7694.1386998492644</c:v>
                </c:pt>
                <c:pt idx="409">
                  <c:v>7709.8130805478941</c:v>
                </c:pt>
                <c:pt idx="410">
                  <c:v>7725.4923243519406</c:v>
                </c:pt>
                <c:pt idx="411">
                  <c:v>7741.176397145804</c:v>
                </c:pt>
                <c:pt idx="412">
                  <c:v>7756.8652649160122</c:v>
                </c:pt>
                <c:pt idx="413">
                  <c:v>7772.5588937510665</c:v>
                </c:pt>
                <c:pt idx="414">
                  <c:v>7788.2572498413183</c:v>
                </c:pt>
                <c:pt idx="415">
                  <c:v>7803.9602994788193</c:v>
                </c:pt>
                <c:pt idx="416">
                  <c:v>7819.6680090571863</c:v>
                </c:pt>
                <c:pt idx="417">
                  <c:v>7835.3803450714649</c:v>
                </c:pt>
                <c:pt idx="418">
                  <c:v>7851.0972741179867</c:v>
                </c:pt>
                <c:pt idx="419">
                  <c:v>7866.8187628942305</c:v>
                </c:pt>
                <c:pt idx="420">
                  <c:v>7882.5447781986877</c:v>
                </c:pt>
                <c:pt idx="421">
                  <c:v>7898.2752869307187</c:v>
                </c:pt>
                <c:pt idx="422">
                  <c:v>7914.0102560904188</c:v>
                </c:pt>
                <c:pt idx="423">
                  <c:v>7929.749652778476</c:v>
                </c:pt>
                <c:pt idx="424">
                  <c:v>7945.4934441960368</c:v>
                </c:pt>
                <c:pt idx="425">
                  <c:v>7961.2415976445645</c:v>
                </c:pt>
                <c:pt idx="426">
                  <c:v>7976.9940805257002</c:v>
                </c:pt>
                <c:pt idx="427">
                  <c:v>7992.7508603411279</c:v>
                </c:pt>
                <c:pt idx="428">
                  <c:v>8008.5119046924383</c:v>
                </c:pt>
                <c:pt idx="429">
                  <c:v>8024.2771812809824</c:v>
                </c:pt>
                <c:pt idx="430">
                  <c:v>8040.046657907742</c:v>
                </c:pt>
                <c:pt idx="431">
                  <c:v>8055.8203024731893</c:v>
                </c:pt>
                <c:pt idx="432">
                  <c:v>8071.5980829771461</c:v>
                </c:pt>
                <c:pt idx="433">
                  <c:v>8087.3799675186519</c:v>
                </c:pt>
                <c:pt idx="434">
                  <c:v>8103.1659242958203</c:v>
                </c:pt>
                <c:pt idx="435">
                  <c:v>8118.955921605706</c:v>
                </c:pt>
                <c:pt idx="436">
                  <c:v>8134.749927844161</c:v>
                </c:pt>
                <c:pt idx="437">
                  <c:v>8150.5479115057115</c:v>
                </c:pt>
                <c:pt idx="438">
                  <c:v>8166.3498411834016</c:v>
                </c:pt>
                <c:pt idx="439">
                  <c:v>8182.1556855686695</c:v>
                </c:pt>
                <c:pt idx="440">
                  <c:v>8197.9654134512093</c:v>
                </c:pt>
                <c:pt idx="441">
                  <c:v>8213.7789937188227</c:v>
                </c:pt>
                <c:pt idx="442">
                  <c:v>8229.5963953572973</c:v>
                </c:pt>
                <c:pt idx="443">
                  <c:v>8245.4175874502598</c:v>
                </c:pt>
                <c:pt idx="444">
                  <c:v>8261.2425391790457</c:v>
                </c:pt>
                <c:pt idx="445">
                  <c:v>8277.0712198225538</c:v>
                </c:pt>
                <c:pt idx="446">
                  <c:v>8292.9035987571187</c:v>
                </c:pt>
                <c:pt idx="447">
                  <c:v>8308.7396454563659</c:v>
                </c:pt>
                <c:pt idx="448">
                  <c:v>8324.5793294910836</c:v>
                </c:pt>
                <c:pt idx="449">
                  <c:v>8340.4226205290779</c:v>
                </c:pt>
                <c:pt idx="450">
                  <c:v>8356.2694883350487</c:v>
                </c:pt>
                <c:pt idx="451">
                  <c:v>8372.1199027704351</c:v>
                </c:pt>
                <c:pt idx="452">
                  <c:v>8387.973833793294</c:v>
                </c:pt>
                <c:pt idx="453">
                  <c:v>8403.831251458163</c:v>
                </c:pt>
                <c:pt idx="454">
                  <c:v>8419.6921259159153</c:v>
                </c:pt>
                <c:pt idx="455">
                  <c:v>8435.5564274136323</c:v>
                </c:pt>
                <c:pt idx="456">
                  <c:v>8451.4241262944615</c:v>
                </c:pt>
                <c:pt idx="457">
                  <c:v>8467.2951929974861</c:v>
                </c:pt>
                <c:pt idx="458">
                  <c:v>8483.169598057586</c:v>
                </c:pt>
                <c:pt idx="459">
                  <c:v>8499.0473121053037</c:v>
                </c:pt>
                <c:pt idx="460">
                  <c:v>8514.9283058667079</c:v>
                </c:pt>
                <c:pt idx="461">
                  <c:v>8530.8125501632549</c:v>
                </c:pt>
                <c:pt idx="462">
                  <c:v>8546.7000159116596</c:v>
                </c:pt>
                <c:pt idx="463">
                  <c:v>8562.5906741237541</c:v>
                </c:pt>
                <c:pt idx="464">
                  <c:v>8578.4844959063576</c:v>
                </c:pt>
                <c:pt idx="465">
                  <c:v>8594.3814524611371</c:v>
                </c:pt>
                <c:pt idx="466">
                  <c:v>8610.2815150844744</c:v>
                </c:pt>
                <c:pt idx="467">
                  <c:v>8626.1846551673261</c:v>
                </c:pt>
                <c:pt idx="468">
                  <c:v>8642.0908441951015</c:v>
                </c:pt>
                <c:pt idx="469">
                  <c:v>8658.0000537475098</c:v>
                </c:pt>
                <c:pt idx="470">
                  <c:v>8673.9122554984369</c:v>
                </c:pt>
                <c:pt idx="471">
                  <c:v>8689.8274212158103</c:v>
                </c:pt>
                <c:pt idx="472">
                  <c:v>8705.7455227614628</c:v>
                </c:pt>
                <c:pt idx="473">
                  <c:v>8721.6665320909924</c:v>
                </c:pt>
                <c:pt idx="474">
                  <c:v>8737.5904212536352</c:v>
                </c:pt>
                <c:pt idx="475">
                  <c:v>8753.5171623921342</c:v>
                </c:pt>
                <c:pt idx="476">
                  <c:v>8769.4467277425847</c:v>
                </c:pt>
                <c:pt idx="477">
                  <c:v>8785.3790896343271</c:v>
                </c:pt>
                <c:pt idx="478">
                  <c:v>8801.3142204897977</c:v>
                </c:pt>
                <c:pt idx="479">
                  <c:v>8817.2520928243885</c:v>
                </c:pt>
                <c:pt idx="480">
                  <c:v>8833.1926792463273</c:v>
                </c:pt>
                <c:pt idx="481">
                  <c:v>8849.1359524565414</c:v>
                </c:pt>
                <c:pt idx="482">
                  <c:v>8865.0818852485136</c:v>
                </c:pt>
                <c:pt idx="483">
                  <c:v>8881.0304505081549</c:v>
                </c:pt>
                <c:pt idx="484">
                  <c:v>8896.9816212136702</c:v>
                </c:pt>
                <c:pt idx="485">
                  <c:v>8912.9353704354289</c:v>
                </c:pt>
                <c:pt idx="486">
                  <c:v>8928.8916713358212</c:v>
                </c:pt>
                <c:pt idx="487">
                  <c:v>8944.8504971691364</c:v>
                </c:pt>
                <c:pt idx="488">
                  <c:v>8960.811821281417</c:v>
                </c:pt>
                <c:pt idx="489">
                  <c:v>8976.7756171103374</c:v>
                </c:pt>
                <c:pt idx="490">
                  <c:v>8992.7418581850616</c:v>
                </c:pt>
                <c:pt idx="491">
                  <c:v>9008.7105181261104</c:v>
                </c:pt>
                <c:pt idx="492">
                  <c:v>9024.6815706452362</c:v>
                </c:pt>
                <c:pt idx="493">
                  <c:v>9040.6549895452845</c:v>
                </c:pt>
                <c:pt idx="494">
                  <c:v>9056.630748720052</c:v>
                </c:pt>
                <c:pt idx="495">
                  <c:v>9072.6088221541795</c:v>
                </c:pt>
                <c:pt idx="496">
                  <c:v>9088.5891839229826</c:v>
                </c:pt>
                <c:pt idx="497">
                  <c:v>9104.5718081923496</c:v>
                </c:pt>
                <c:pt idx="498">
                  <c:v>9120.5566692185985</c:v>
                </c:pt>
                <c:pt idx="499">
                  <c:v>9136.543741348336</c:v>
                </c:pt>
                <c:pt idx="500">
                  <c:v>9152.5329990183418</c:v>
                </c:pt>
                <c:pt idx="501">
                  <c:v>9168.5244167554156</c:v>
                </c:pt>
                <c:pt idx="502">
                  <c:v>9184.5179691762642</c:v>
                </c:pt>
                <c:pt idx="503">
                  <c:v>9200.513630987356</c:v>
                </c:pt>
                <c:pt idx="504">
                  <c:v>9216.511376984794</c:v>
                </c:pt>
                <c:pt idx="505">
                  <c:v>9232.5111820541824</c:v>
                </c:pt>
                <c:pt idx="506">
                  <c:v>9248.5130211705018</c:v>
                </c:pt>
                <c:pt idx="507">
                  <c:v>9264.5168693979576</c:v>
                </c:pt>
                <c:pt idx="508">
                  <c:v>9280.5227018898695</c:v>
                </c:pt>
                <c:pt idx="509">
                  <c:v>9296.5304938885274</c:v>
                </c:pt>
                <c:pt idx="510">
                  <c:v>9312.5402207250645</c:v>
                </c:pt>
                <c:pt idx="511">
                  <c:v>9328.5518578193241</c:v>
                </c:pt>
                <c:pt idx="512">
                  <c:v>9344.5653806797254</c:v>
                </c:pt>
                <c:pt idx="513">
                  <c:v>9360.5807649031358</c:v>
                </c:pt>
                <c:pt idx="514">
                  <c:v>9376.5979861747383</c:v>
                </c:pt>
                <c:pt idx="515">
                  <c:v>9392.6170202678986</c:v>
                </c:pt>
                <c:pt idx="516">
                  <c:v>9408.6378430440345</c:v>
                </c:pt>
                <c:pt idx="517">
                  <c:v>9424.6604304524844</c:v>
                </c:pt>
                <c:pt idx="518">
                  <c:v>9440.6847585303785</c:v>
                </c:pt>
                <c:pt idx="519">
                  <c:v>9456.7108034025023</c:v>
                </c:pt>
                <c:pt idx="520">
                  <c:v>9472.7385412811727</c:v>
                </c:pt>
                <c:pt idx="521">
                  <c:v>9488.7679484661003</c:v>
                </c:pt>
                <c:pt idx="522">
                  <c:v>9504.7990013442613</c:v>
                </c:pt>
                <c:pt idx="523">
                  <c:v>9520.8316763897656</c:v>
                </c:pt>
                <c:pt idx="524">
                  <c:v>9536.8659501637303</c:v>
                </c:pt>
                <c:pt idx="525">
                  <c:v>9552.901799314146</c:v>
                </c:pt>
                <c:pt idx="526">
                  <c:v>9568.93920057574</c:v>
                </c:pt>
                <c:pt idx="527">
                  <c:v>9584.9781307698577</c:v>
                </c:pt>
                <c:pt idx="528">
                  <c:v>9601.018566804325</c:v>
                </c:pt>
                <c:pt idx="529">
                  <c:v>9617.0604856733153</c:v>
                </c:pt>
                <c:pt idx="530">
                  <c:v>9633.1038644572272</c:v>
                </c:pt>
                <c:pt idx="531">
                  <c:v>9649.1486803225471</c:v>
                </c:pt>
                <c:pt idx="532">
                  <c:v>9665.1949105217227</c:v>
                </c:pt>
                <c:pt idx="533">
                  <c:v>9681.2425323930329</c:v>
                </c:pt>
                <c:pt idx="534">
                  <c:v>9697.2915233604563</c:v>
                </c:pt>
                <c:pt idx="535">
                  <c:v>9713.3418609335422</c:v>
                </c:pt>
                <c:pt idx="536">
                  <c:v>9729.3935227072798</c:v>
                </c:pt>
                <c:pt idx="537">
                  <c:v>9745.4464863619669</c:v>
                </c:pt>
                <c:pt idx="538">
                  <c:v>9761.5007296630902</c:v>
                </c:pt>
                <c:pt idx="539">
                  <c:v>9777.556230461174</c:v>
                </c:pt>
                <c:pt idx="540">
                  <c:v>9793.6129666916804</c:v>
                </c:pt>
                <c:pt idx="541">
                  <c:v>9809.6709163748528</c:v>
                </c:pt>
                <c:pt idx="542">
                  <c:v>9825.7300576156013</c:v>
                </c:pt>
                <c:pt idx="543">
                  <c:v>9841.7903686033678</c:v>
                </c:pt>
                <c:pt idx="544">
                  <c:v>9857.8518276120012</c:v>
                </c:pt>
                <c:pt idx="545">
                  <c:v>9873.9144129996257</c:v>
                </c:pt>
                <c:pt idx="546">
                  <c:v>9889.9781032085048</c:v>
                </c:pt>
                <c:pt idx="547">
                  <c:v>9906.0428767649264</c:v>
                </c:pt>
                <c:pt idx="548">
                  <c:v>9922.1087122790686</c:v>
                </c:pt>
                <c:pt idx="549">
                  <c:v>9938.1755884448594</c:v>
                </c:pt>
                <c:pt idx="550">
                  <c:v>9954.2434840398619</c:v>
                </c:pt>
                <c:pt idx="551">
                  <c:v>9970.3123779251418</c:v>
                </c:pt>
                <c:pt idx="552">
                  <c:v>9986.3822490451366</c:v>
                </c:pt>
                <c:pt idx="553">
                  <c:v>10002.453076427531</c:v>
                </c:pt>
                <c:pt idx="554">
                  <c:v>10018.524839183117</c:v>
                </c:pt>
                <c:pt idx="555">
                  <c:v>10034.597516505684</c:v>
                </c:pt>
                <c:pt idx="556">
                  <c:v>10050.671087671877</c:v>
                </c:pt>
                <c:pt idx="557">
                  <c:v>10066.74553204107</c:v>
                </c:pt>
                <c:pt idx="558">
                  <c:v>10082.820829055237</c:v>
                </c:pt>
                <c:pt idx="559">
                  <c:v>10098.896958238838</c:v>
                </c:pt>
                <c:pt idx="560">
                  <c:v>10114.973899198667</c:v>
                </c:pt>
                <c:pt idx="561">
                  <c:v>10131.051631623741</c:v>
                </c:pt>
                <c:pt idx="562">
                  <c:v>10147.130135285166</c:v>
                </c:pt>
                <c:pt idx="563">
                  <c:v>10163.209390036018</c:v>
                </c:pt>
                <c:pt idx="564">
                  <c:v>10179.289375811197</c:v>
                </c:pt>
                <c:pt idx="565">
                  <c:v>10195.37007262732</c:v>
                </c:pt>
                <c:pt idx="566">
                  <c:v>10211.451460582579</c:v>
                </c:pt>
                <c:pt idx="567">
                  <c:v>10227.533519856614</c:v>
                </c:pt>
                <c:pt idx="568">
                  <c:v>10243.616230710399</c:v>
                </c:pt>
                <c:pt idx="569">
                  <c:v>10259.699573486099</c:v>
                </c:pt>
                <c:pt idx="570">
                  <c:v>10275.783528606951</c:v>
                </c:pt>
                <c:pt idx="571">
                  <c:v>10291.868076577133</c:v>
                </c:pt>
                <c:pt idx="572">
                  <c:v>10307.953197981646</c:v>
                </c:pt>
                <c:pt idx="573">
                  <c:v>10324.03887348617</c:v>
                </c:pt>
                <c:pt idx="574">
                  <c:v>10340.125083836954</c:v>
                </c:pt>
                <c:pt idx="575">
                  <c:v>10356.211809860673</c:v>
                </c:pt>
                <c:pt idx="576">
                  <c:v>10372.299032464321</c:v>
                </c:pt>
                <c:pt idx="577">
                  <c:v>10388.386732635066</c:v>
                </c:pt>
                <c:pt idx="578">
                  <c:v>10404.474891440132</c:v>
                </c:pt>
                <c:pt idx="579">
                  <c:v>10420.563490026669</c:v>
                </c:pt>
                <c:pt idx="580">
                  <c:v>10436.652509621636</c:v>
                </c:pt>
                <c:pt idx="581">
                  <c:v>10452.741931531657</c:v>
                </c:pt>
                <c:pt idx="582">
                  <c:v>10468.831737142908</c:v>
                </c:pt>
                <c:pt idx="583">
                  <c:v>10484.921907920991</c:v>
                </c:pt>
                <c:pt idx="584">
                  <c:v>10501.012425410798</c:v>
                </c:pt>
                <c:pt idx="585">
                  <c:v>10517.103271236398</c:v>
                </c:pt>
                <c:pt idx="586">
                  <c:v>10533.194427100894</c:v>
                </c:pt>
                <c:pt idx="587">
                  <c:v>10549.285874786317</c:v>
                </c:pt>
                <c:pt idx="588">
                  <c:v>10565.377596153483</c:v>
                </c:pt>
                <c:pt idx="589">
                  <c:v>10581.469573141876</c:v>
                </c:pt>
                <c:pt idx="590">
                  <c:v>10597.56178776952</c:v>
                </c:pt>
                <c:pt idx="591">
                  <c:v>10613.654222132853</c:v>
                </c:pt>
                <c:pt idx="592">
                  <c:v>10629.746858406601</c:v>
                </c:pt>
                <c:pt idx="593">
                  <c:v>10645.839678843657</c:v>
                </c:pt>
                <c:pt idx="594">
                  <c:v>10661.932665774948</c:v>
                </c:pt>
                <c:pt idx="595">
                  <c:v>10678.025801609314</c:v>
                </c:pt>
                <c:pt idx="596">
                  <c:v>10694.119068833385</c:v>
                </c:pt>
                <c:pt idx="597">
                  <c:v>10710.21245001145</c:v>
                </c:pt>
                <c:pt idx="598">
                  <c:v>10726.30592778533</c:v>
                </c:pt>
                <c:pt idx="599">
                  <c:v>10742.399484874271</c:v>
                </c:pt>
                <c:pt idx="600">
                  <c:v>10758.493104074792</c:v>
                </c:pt>
                <c:pt idx="601">
                  <c:v>10774.58676826058</c:v>
                </c:pt>
                <c:pt idx="602">
                  <c:v>10790.680460382358</c:v>
                </c:pt>
                <c:pt idx="603">
                  <c:v>10806.774163467762</c:v>
                </c:pt>
                <c:pt idx="604">
                  <c:v>10822.867860621211</c:v>
                </c:pt>
                <c:pt idx="605">
                  <c:v>10838.961535023789</c:v>
                </c:pt>
                <c:pt idx="606">
                  <c:v>10855.055169933119</c:v>
                </c:pt>
                <c:pt idx="607">
                  <c:v>10871.148748683237</c:v>
                </c:pt>
                <c:pt idx="608">
                  <c:v>10887.242254684466</c:v>
                </c:pt>
                <c:pt idx="609">
                  <c:v>10903.3356714233</c:v>
                </c:pt>
                <c:pt idx="610">
                  <c:v>10919.428982462263</c:v>
                </c:pt>
                <c:pt idx="611">
                  <c:v>10935.522171439807</c:v>
                </c:pt>
                <c:pt idx="612">
                  <c:v>10951.615222070166</c:v>
                </c:pt>
                <c:pt idx="613">
                  <c:v>10967.708118143248</c:v>
                </c:pt>
                <c:pt idx="614">
                  <c:v>10983.800843524503</c:v>
                </c:pt>
                <c:pt idx="615">
                  <c:v>10999.893382154805</c:v>
                </c:pt>
                <c:pt idx="616">
                  <c:v>11015.985718050315</c:v>
                </c:pt>
                <c:pt idx="617">
                  <c:v>11032.077835302382</c:v>
                </c:pt>
                <c:pt idx="618">
                  <c:v>11048.169718077388</c:v>
                </c:pt>
                <c:pt idx="619">
                  <c:v>11064.261350616653</c:v>
                </c:pt>
                <c:pt idx="620">
                  <c:v>11080.352717236286</c:v>
                </c:pt>
                <c:pt idx="621">
                  <c:v>11096.443802327094</c:v>
                </c:pt>
                <c:pt idx="622">
                  <c:v>11112.534590354417</c:v>
                </c:pt>
                <c:pt idx="623">
                  <c:v>11128.625065858043</c:v>
                </c:pt>
                <c:pt idx="624">
                  <c:v>11144.715213452062</c:v>
                </c:pt>
                <c:pt idx="625">
                  <c:v>11160.805017824749</c:v>
                </c:pt>
                <c:pt idx="626">
                  <c:v>11176.894463738445</c:v>
                </c:pt>
                <c:pt idx="627">
                  <c:v>11192.983536029429</c:v>
                </c:pt>
                <c:pt idx="628">
                  <c:v>11209.072219607795</c:v>
                </c:pt>
                <c:pt idx="629">
                  <c:v>11225.160499457337</c:v>
                </c:pt>
                <c:pt idx="630">
                  <c:v>11241.248360635409</c:v>
                </c:pt>
                <c:pt idx="631">
                  <c:v>11257.335788272823</c:v>
                </c:pt>
                <c:pt idx="632">
                  <c:v>11273.422767573713</c:v>
                </c:pt>
                <c:pt idx="633">
                  <c:v>11289.509283815418</c:v>
                </c:pt>
                <c:pt idx="634">
                  <c:v>11305.595322348358</c:v>
                </c:pt>
                <c:pt idx="635">
                  <c:v>11321.680868595906</c:v>
                </c:pt>
                <c:pt idx="636">
                  <c:v>11337.765908054276</c:v>
                </c:pt>
                <c:pt idx="637">
                  <c:v>11353.850426292402</c:v>
                </c:pt>
                <c:pt idx="638">
                  <c:v>11369.934408951796</c:v>
                </c:pt>
                <c:pt idx="639">
                  <c:v>11386.017841746449</c:v>
                </c:pt>
                <c:pt idx="640">
                  <c:v>11402.100710462697</c:v>
                </c:pt>
                <c:pt idx="641">
                  <c:v>11418.183000959105</c:v>
                </c:pt>
                <c:pt idx="642">
                  <c:v>11434.264699166339</c:v>
                </c:pt>
                <c:pt idx="643">
                  <c:v>11450.345791087042</c:v>
                </c:pt>
                <c:pt idx="644">
                  <c:v>11466.426262795731</c:v>
                </c:pt>
                <c:pt idx="645">
                  <c:v>11482.50610043865</c:v>
                </c:pt>
                <c:pt idx="646">
                  <c:v>11498.585290233666</c:v>
                </c:pt>
                <c:pt idx="647">
                  <c:v>11514.663818470141</c:v>
                </c:pt>
                <c:pt idx="648">
                  <c:v>11530.741671508806</c:v>
                </c:pt>
                <c:pt idx="649">
                  <c:v>11546.818835781658</c:v>
                </c:pt>
                <c:pt idx="650">
                  <c:v>11562.895297791811</c:v>
                </c:pt>
                <c:pt idx="651">
                  <c:v>11578.971044113401</c:v>
                </c:pt>
                <c:pt idx="652">
                  <c:v>11595.046061391449</c:v>
                </c:pt>
                <c:pt idx="653">
                  <c:v>11611.120336341744</c:v>
                </c:pt>
                <c:pt idx="654">
                  <c:v>11627.193855750727</c:v>
                </c:pt>
                <c:pt idx="655">
                  <c:v>11643.266606475359</c:v>
                </c:pt>
                <c:pt idx="656">
                  <c:v>11659.338575443016</c:v>
                </c:pt>
                <c:pt idx="657">
                  <c:v>11675.409749651351</c:v>
                </c:pt>
                <c:pt idx="658">
                  <c:v>11691.480116168186</c:v>
                </c:pt>
                <c:pt idx="659">
                  <c:v>11707.549662131389</c:v>
                </c:pt>
                <c:pt idx="660">
                  <c:v>11723.618374748748</c:v>
                </c:pt>
                <c:pt idx="661">
                  <c:v>11739.686241297855</c:v>
                </c:pt>
                <c:pt idx="662">
                  <c:v>11755.753249125988</c:v>
                </c:pt>
                <c:pt idx="663">
                  <c:v>11771.819385649987</c:v>
                </c:pt>
                <c:pt idx="664">
                  <c:v>11787.88463835613</c:v>
                </c:pt>
                <c:pt idx="665">
                  <c:v>11803.948994800019</c:v>
                </c:pt>
                <c:pt idx="666">
                  <c:v>11820.012442606469</c:v>
                </c:pt>
                <c:pt idx="667">
                  <c:v>11836.074969469359</c:v>
                </c:pt>
                <c:pt idx="668">
                  <c:v>11852.136563151549</c:v>
                </c:pt>
                <c:pt idx="669">
                  <c:v>11868.197211484729</c:v>
                </c:pt>
                <c:pt idx="670">
                  <c:v>11884.256902369316</c:v>
                </c:pt>
                <c:pt idx="671">
                  <c:v>11900.315623774333</c:v>
                </c:pt>
                <c:pt idx="672">
                  <c:v>11916.373363737286</c:v>
                </c:pt>
                <c:pt idx="673">
                  <c:v>11932.430110364039</c:v>
                </c:pt>
                <c:pt idx="674">
                  <c:v>11948.485851828715</c:v>
                </c:pt>
                <c:pt idx="675">
                  <c:v>11964.540576373549</c:v>
                </c:pt>
                <c:pt idx="676">
                  <c:v>11980.594272308788</c:v>
                </c:pt>
                <c:pt idx="677">
                  <c:v>11996.646928012569</c:v>
                </c:pt>
                <c:pt idx="678">
                  <c:v>12012.69853193079</c:v>
                </c:pt>
                <c:pt idx="679">
                  <c:v>12028.749072577006</c:v>
                </c:pt>
                <c:pt idx="680">
                  <c:v>12044.798538532294</c:v>
                </c:pt>
                <c:pt idx="681">
                  <c:v>12060.846918445148</c:v>
                </c:pt>
                <c:pt idx="682">
                  <c:v>12076.894201031355</c:v>
                </c:pt>
                <c:pt idx="683">
                  <c:v>12092.940375073869</c:v>
                </c:pt>
                <c:pt idx="684">
                  <c:v>12108.98542942271</c:v>
                </c:pt>
                <c:pt idx="685">
                  <c:v>12125.029352994819</c:v>
                </c:pt>
                <c:pt idx="686">
                  <c:v>12141.072134773969</c:v>
                </c:pt>
                <c:pt idx="687">
                  <c:v>12157.113763810628</c:v>
                </c:pt>
                <c:pt idx="688">
                  <c:v>12173.154229221844</c:v>
                </c:pt>
                <c:pt idx="689">
                  <c:v>12189.193520191126</c:v>
                </c:pt>
                <c:pt idx="690">
                  <c:v>12205.23162596833</c:v>
                </c:pt>
                <c:pt idx="691">
                  <c:v>12221.26853586954</c:v>
                </c:pt>
                <c:pt idx="692">
                  <c:v>12237.304239276946</c:v>
                </c:pt>
                <c:pt idx="693">
                  <c:v>12253.338725638729</c:v>
                </c:pt>
                <c:pt idx="694">
                  <c:v>12269.37198446894</c:v>
                </c:pt>
                <c:pt idx="695">
                  <c:v>12285.404005347391</c:v>
                </c:pt>
                <c:pt idx="696">
                  <c:v>12301.434777919525</c:v>
                </c:pt>
                <c:pt idx="697">
                  <c:v>12317.464291896309</c:v>
                </c:pt>
                <c:pt idx="698">
                  <c:v>12333.492537054106</c:v>
                </c:pt>
                <c:pt idx="699">
                  <c:v>12349.519503234571</c:v>
                </c:pt>
                <c:pt idx="700">
                  <c:v>12365.545180344516</c:v>
                </c:pt>
                <c:pt idx="701">
                  <c:v>12381.569558355808</c:v>
                </c:pt>
                <c:pt idx="702">
                  <c:v>12397.592627305248</c:v>
                </c:pt>
                <c:pt idx="703">
                  <c:v>12413.614377294449</c:v>
                </c:pt>
                <c:pt idx="704">
                  <c:v>12429.634798489722</c:v>
                </c:pt>
                <c:pt idx="705">
                  <c:v>12445.653881121958</c:v>
                </c:pt>
                <c:pt idx="706">
                  <c:v>12461.67161548651</c:v>
                </c:pt>
                <c:pt idx="707">
                  <c:v>12477.687991943079</c:v>
                </c:pt>
                <c:pt idx="708">
                  <c:v>12493.703000915602</c:v>
                </c:pt>
                <c:pt idx="709">
                  <c:v>12509.716632892121</c:v>
                </c:pt>
                <c:pt idx="710">
                  <c:v>12525.728878424674</c:v>
                </c:pt>
                <c:pt idx="711">
                  <c:v>12541.739728129187</c:v>
                </c:pt>
                <c:pt idx="712">
                  <c:v>12557.749172685337</c:v>
                </c:pt>
                <c:pt idx="713">
                  <c:v>12573.757202836463</c:v>
                </c:pt>
                <c:pt idx="714">
                  <c:v>12589.763809389418</c:v>
                </c:pt>
                <c:pt idx="715">
                  <c:v>12605.768983214484</c:v>
                </c:pt>
                <c:pt idx="716">
                  <c:v>12621.772715245228</c:v>
                </c:pt>
                <c:pt idx="717">
                  <c:v>12637.774996478403</c:v>
                </c:pt>
                <c:pt idx="718">
                  <c:v>12653.775817973838</c:v>
                </c:pt>
                <c:pt idx="719">
                  <c:v>12669.775170854295</c:v>
                </c:pt>
                <c:pt idx="720">
                  <c:v>12685.773046305378</c:v>
                </c:pt>
                <c:pt idx="721">
                  <c:v>12701.76943557541</c:v>
                </c:pt>
                <c:pt idx="722">
                  <c:v>12717.764329975311</c:v>
                </c:pt>
                <c:pt idx="723">
                  <c:v>12733.757720878491</c:v>
                </c:pt>
                <c:pt idx="724">
                  <c:v>12749.749599720732</c:v>
                </c:pt>
                <c:pt idx="725">
                  <c:v>12765.739958000064</c:v>
                </c:pt>
                <c:pt idx="726">
                  <c:v>12781.728787276665</c:v>
                </c:pt>
                <c:pt idx="727">
                  <c:v>12797.716079172729</c:v>
                </c:pt>
                <c:pt idx="728">
                  <c:v>12813.701825372365</c:v>
                </c:pt>
                <c:pt idx="729">
                  <c:v>12829.686017621478</c:v>
                </c:pt>
                <c:pt idx="730">
                  <c:v>12845.668647727638</c:v>
                </c:pt>
                <c:pt idx="731">
                  <c:v>12861.649707559996</c:v>
                </c:pt>
                <c:pt idx="732">
                  <c:v>12877.629189049139</c:v>
                </c:pt>
                <c:pt idx="733">
                  <c:v>12893.607084186988</c:v>
                </c:pt>
                <c:pt idx="734">
                  <c:v>12909.583385026688</c:v>
                </c:pt>
                <c:pt idx="735">
                  <c:v>12925.558083682487</c:v>
                </c:pt>
                <c:pt idx="736">
                  <c:v>12941.531172329614</c:v>
                </c:pt>
                <c:pt idx="737">
                  <c:v>12957.502643204187</c:v>
                </c:pt>
                <c:pt idx="738">
                  <c:v>12973.472488603062</c:v>
                </c:pt>
                <c:pt idx="739">
                  <c:v>12989.440700883764</c:v>
                </c:pt>
                <c:pt idx="740">
                  <c:v>13005.407272464332</c:v>
                </c:pt>
                <c:pt idx="741">
                  <c:v>13021.372195823227</c:v>
                </c:pt>
                <c:pt idx="742">
                  <c:v>13037.335463499217</c:v>
                </c:pt>
                <c:pt idx="743">
                  <c:v>13053.297068091248</c:v>
                </c:pt>
                <c:pt idx="744">
                  <c:v>13069.257002258344</c:v>
                </c:pt>
                <c:pt idx="745">
                  <c:v>13085.215258719494</c:v>
                </c:pt>
                <c:pt idx="746">
                  <c:v>13101.171830253526</c:v>
                </c:pt>
                <c:pt idx="747">
                  <c:v>13117.126709699001</c:v>
                </c:pt>
                <c:pt idx="748">
                  <c:v>13133.079889954102</c:v>
                </c:pt>
                <c:pt idx="749">
                  <c:v>13149.031363976514</c:v>
                </c:pt>
                <c:pt idx="750">
                  <c:v>13164.981124783311</c:v>
                </c:pt>
                <c:pt idx="751">
                  <c:v>13180.929165450845</c:v>
                </c:pt>
                <c:pt idx="752">
                  <c:v>13196.875479114635</c:v>
                </c:pt>
                <c:pt idx="753">
                  <c:v>13212.820058969242</c:v>
                </c:pt>
                <c:pt idx="754">
                  <c:v>13228.762898268178</c:v>
                </c:pt>
                <c:pt idx="755">
                  <c:v>13244.70399032376</c:v>
                </c:pt>
                <c:pt idx="756">
                  <c:v>13260.643328507029</c:v>
                </c:pt>
                <c:pt idx="757">
                  <c:v>13276.580906247618</c:v>
                </c:pt>
                <c:pt idx="758">
                  <c:v>13292.51671703365</c:v>
                </c:pt>
                <c:pt idx="759">
                  <c:v>13308.450754411608</c:v>
                </c:pt>
                <c:pt idx="760">
                  <c:v>13324.383011986241</c:v>
                </c:pt>
                <c:pt idx="761">
                  <c:v>13340.313483420443</c:v>
                </c:pt>
                <c:pt idx="762">
                  <c:v>13356.242162435139</c:v>
                </c:pt>
                <c:pt idx="763">
                  <c:v>13372.169042809173</c:v>
                </c:pt>
                <c:pt idx="764">
                  <c:v>13388.094118379204</c:v>
                </c:pt>
                <c:pt idx="765">
                  <c:v>13404.017383039571</c:v>
                </c:pt>
                <c:pt idx="766">
                  <c:v>13419.938830742205</c:v>
                </c:pt>
                <c:pt idx="767">
                  <c:v>13435.858455496511</c:v>
                </c:pt>
                <c:pt idx="768">
                  <c:v>13451.776251369241</c:v>
                </c:pt>
                <c:pt idx="769">
                  <c:v>13467.692212484404</c:v>
                </c:pt>
                <c:pt idx="770">
                  <c:v>13483.606333023126</c:v>
                </c:pt>
                <c:pt idx="771">
                  <c:v>13499.518607223576</c:v>
                </c:pt>
                <c:pt idx="772">
                  <c:v>13515.429029380815</c:v>
                </c:pt>
                <c:pt idx="773">
                  <c:v>13531.337593846707</c:v>
                </c:pt>
                <c:pt idx="774">
                  <c:v>13547.244295029799</c:v>
                </c:pt>
                <c:pt idx="775">
                  <c:v>13563.149127395214</c:v>
                </c:pt>
                <c:pt idx="776">
                  <c:v>13579.052085464542</c:v>
                </c:pt>
                <c:pt idx="777">
                  <c:v>13594.953163815713</c:v>
                </c:pt>
                <c:pt idx="778">
                  <c:v>13610.852357082906</c:v>
                </c:pt>
                <c:pt idx="779">
                  <c:v>13626.749659956417</c:v>
                </c:pt>
                <c:pt idx="780">
                  <c:v>13642.645067182568</c:v>
                </c:pt>
                <c:pt idx="781">
                  <c:v>13658.538573563575</c:v>
                </c:pt>
                <c:pt idx="782">
                  <c:v>13674.430173957457</c:v>
                </c:pt>
                <c:pt idx="783">
                  <c:v>13690.319863277915</c:v>
                </c:pt>
                <c:pt idx="784">
                  <c:v>13706.207636494211</c:v>
                </c:pt>
                <c:pt idx="785">
                  <c:v>13722.093488631077</c:v>
                </c:pt>
                <c:pt idx="786">
                  <c:v>13737.977414768589</c:v>
                </c:pt>
                <c:pt idx="787">
                  <c:v>13753.859410042067</c:v>
                </c:pt>
                <c:pt idx="788">
                  <c:v>13769.739469641947</c:v>
                </c:pt>
                <c:pt idx="789">
                  <c:v>13785.6175888137</c:v>
                </c:pt>
                <c:pt idx="790">
                  <c:v>13801.493762857681</c:v>
                </c:pt>
                <c:pt idx="791">
                  <c:v>13817.367987129062</c:v>
                </c:pt>
                <c:pt idx="792">
                  <c:v>13833.240257037683</c:v>
                </c:pt>
                <c:pt idx="793">
                  <c:v>13849.11056804797</c:v>
                </c:pt>
                <c:pt idx="794">
                  <c:v>13864.978915678808</c:v>
                </c:pt>
                <c:pt idx="795">
                  <c:v>13880.845295503439</c:v>
                </c:pt>
                <c:pt idx="796">
                  <c:v>13896.709703149349</c:v>
                </c:pt>
                <c:pt idx="797">
                  <c:v>13912.572134298147</c:v>
                </c:pt>
                <c:pt idx="798">
                  <c:v>13928.432584685484</c:v>
                </c:pt>
                <c:pt idx="799">
                  <c:v>13944.29105010091</c:v>
                </c:pt>
                <c:pt idx="800">
                  <c:v>13960.147526387789</c:v>
                </c:pt>
                <c:pt idx="801">
                  <c:v>13976.002009443175</c:v>
                </c:pt>
                <c:pt idx="802">
                  <c:v>13991.854495217702</c:v>
                </c:pt>
                <c:pt idx="803">
                  <c:v>14007.704979715485</c:v>
                </c:pt>
                <c:pt idx="804">
                  <c:v>14023.553458994003</c:v>
                </c:pt>
                <c:pt idx="805">
                  <c:v>14039.39992916399</c:v>
                </c:pt>
                <c:pt idx="806">
                  <c:v>14055.244386389328</c:v>
                </c:pt>
                <c:pt idx="807">
                  <c:v>14071.086826886927</c:v>
                </c:pt>
                <c:pt idx="808">
                  <c:v>14086.92724692664</c:v>
                </c:pt>
                <c:pt idx="809">
                  <c:v>14102.765642831124</c:v>
                </c:pt>
                <c:pt idx="810">
                  <c:v>14118.602010975754</c:v>
                </c:pt>
                <c:pt idx="811">
                  <c:v>14134.436347788504</c:v>
                </c:pt>
                <c:pt idx="812">
                  <c:v>14150.268649749834</c:v>
                </c:pt>
                <c:pt idx="813">
                  <c:v>14166.098913392596</c:v>
                </c:pt>
                <c:pt idx="814">
                  <c:v>14181.927135301903</c:v>
                </c:pt>
                <c:pt idx="815">
                  <c:v>14197.753312115045</c:v>
                </c:pt>
                <c:pt idx="816">
                  <c:v>14213.57744052136</c:v>
                </c:pt>
                <c:pt idx="817">
                  <c:v>14229.399517262138</c:v>
                </c:pt>
                <c:pt idx="818">
                  <c:v>14245.219539130507</c:v>
                </c:pt>
                <c:pt idx="819">
                  <c:v>14261.037502971323</c:v>
                </c:pt>
                <c:pt idx="820">
                  <c:v>14276.853405681069</c:v>
                </c:pt>
                <c:pt idx="821">
                  <c:v>14292.667244207738</c:v>
                </c:pt>
                <c:pt idx="822">
                  <c:v>14308.479015550729</c:v>
                </c:pt>
                <c:pt idx="823">
                  <c:v>14324.28871676074</c:v>
                </c:pt>
                <c:pt idx="824">
                  <c:v>14340.09634493966</c:v>
                </c:pt>
                <c:pt idx="825">
                  <c:v>14355.901897240456</c:v>
                </c:pt>
                <c:pt idx="826">
                  <c:v>14371.705370867074</c:v>
                </c:pt>
                <c:pt idx="827">
                  <c:v>14387.506763074316</c:v>
                </c:pt>
                <c:pt idx="828">
                  <c:v>14403.306071167752</c:v>
                </c:pt>
                <c:pt idx="829">
                  <c:v>14419.103292503598</c:v>
                </c:pt>
                <c:pt idx="830">
                  <c:v>14434.898424488614</c:v>
                </c:pt>
                <c:pt idx="831">
                  <c:v>14450.691464579997</c:v>
                </c:pt>
                <c:pt idx="832">
                  <c:v>14466.48241028526</c:v>
                </c:pt>
                <c:pt idx="833">
                  <c:v>14482.271259162155</c:v>
                </c:pt>
                <c:pt idx="834">
                  <c:v>14498.058008818538</c:v>
                </c:pt>
                <c:pt idx="835">
                  <c:v>14513.842656912266</c:v>
                </c:pt>
                <c:pt idx="836">
                  <c:v>14529.625201151095</c:v>
                </c:pt>
                <c:pt idx="837">
                  <c:v>14545.405639292585</c:v>
                </c:pt>
                <c:pt idx="838">
                  <c:v>14561.183969143975</c:v>
                </c:pt>
                <c:pt idx="839">
                  <c:v>14576.960188562069</c:v>
                </c:pt>
                <c:pt idx="840">
                  <c:v>14592.73429545316</c:v>
                </c:pt>
                <c:pt idx="841">
                  <c:v>14608.506287772892</c:v>
                </c:pt>
                <c:pt idx="842">
                  <c:v>14624.276163526172</c:v>
                </c:pt>
                <c:pt idx="843">
                  <c:v>14640.043920767064</c:v>
                </c:pt>
                <c:pt idx="844">
                  <c:v>14655.809557598661</c:v>
                </c:pt>
                <c:pt idx="845">
                  <c:v>14671.573072173005</c:v>
                </c:pt>
                <c:pt idx="846">
                  <c:v>14687.334462690966</c:v>
                </c:pt>
                <c:pt idx="847">
                  <c:v>14703.09372740214</c:v>
                </c:pt>
                <c:pt idx="848">
                  <c:v>14718.850864604743</c:v>
                </c:pt>
                <c:pt idx="849">
                  <c:v>14734.605872645494</c:v>
                </c:pt>
                <c:pt idx="850">
                  <c:v>14750.358749919536</c:v>
                </c:pt>
                <c:pt idx="851">
                  <c:v>14766.109494870294</c:v>
                </c:pt>
                <c:pt idx="852">
                  <c:v>14781.858105989402</c:v>
                </c:pt>
                <c:pt idx="853">
                  <c:v>14797.604581816573</c:v>
                </c:pt>
                <c:pt idx="854">
                  <c:v>14813.34892093951</c:v>
                </c:pt>
                <c:pt idx="855">
                  <c:v>14829.091121993784</c:v>
                </c:pt>
                <c:pt idx="856">
                  <c:v>14844.831183662745</c:v>
                </c:pt>
                <c:pt idx="857">
                  <c:v>14860.569104677415</c:v>
                </c:pt>
                <c:pt idx="858">
                  <c:v>14876.304883816361</c:v>
                </c:pt>
                <c:pt idx="859">
                  <c:v>14892.038519905609</c:v>
                </c:pt>
                <c:pt idx="860">
                  <c:v>14907.770011818546</c:v>
                </c:pt>
                <c:pt idx="861">
                  <c:v>14923.499358475794</c:v>
                </c:pt>
                <c:pt idx="862">
                  <c:v>14939.22655884511</c:v>
                </c:pt>
                <c:pt idx="863">
                  <c:v>14954.951611941297</c:v>
                </c:pt>
                <c:pt idx="864">
                  <c:v>14970.674516826082</c:v>
                </c:pt>
                <c:pt idx="865">
                  <c:v>14986.395272608006</c:v>
                </c:pt>
                <c:pt idx="866">
                  <c:v>15002.113878442351</c:v>
                </c:pt>
                <c:pt idx="867">
                  <c:v>15017.83033353099</c:v>
                </c:pt>
                <c:pt idx="868">
                  <c:v>15033.544637122324</c:v>
                </c:pt>
                <c:pt idx="869">
                  <c:v>15049.256788511153</c:v>
                </c:pt>
                <c:pt idx="870">
                  <c:v>15064.966787038567</c:v>
                </c:pt>
                <c:pt idx="871">
                  <c:v>15080.674632091868</c:v>
                </c:pt>
                <c:pt idx="872">
                  <c:v>15096.38032310444</c:v>
                </c:pt>
                <c:pt idx="873">
                  <c:v>15112.083859555663</c:v>
                </c:pt>
                <c:pt idx="874">
                  <c:v>15127.785240970783</c:v>
                </c:pt>
                <c:pt idx="875">
                  <c:v>15143.484466920845</c:v>
                </c:pt>
                <c:pt idx="876">
                  <c:v>15159.18153702255</c:v>
                </c:pt>
                <c:pt idx="877">
                  <c:v>15174.876450938191</c:v>
                </c:pt>
                <c:pt idx="878">
                  <c:v>15190.569208375504</c:v>
                </c:pt>
                <c:pt idx="879">
                  <c:v>15206.2598090876</c:v>
                </c:pt>
                <c:pt idx="880">
                  <c:v>15221.948252872853</c:v>
                </c:pt>
                <c:pt idx="881">
                  <c:v>15237.634539574783</c:v>
                </c:pt>
                <c:pt idx="882">
                  <c:v>15253.318669081968</c:v>
                </c:pt>
                <c:pt idx="883">
                  <c:v>15269.00064132793</c:v>
                </c:pt>
                <c:pt idx="884">
                  <c:v>15284.680456291031</c:v>
                </c:pt>
                <c:pt idx="885">
                  <c:v>15300.358113994387</c:v>
                </c:pt>
                <c:pt idx="886">
                  <c:v>15316.033614505739</c:v>
                </c:pt>
                <c:pt idx="887">
                  <c:v>15331.706957937367</c:v>
                </c:pt>
                <c:pt idx="888">
                  <c:v>15347.37814444598</c:v>
                </c:pt>
                <c:pt idx="889">
                  <c:v>15363.047174232624</c:v>
                </c:pt>
                <c:pt idx="890">
                  <c:v>15378.714047542557</c:v>
                </c:pt>
                <c:pt idx="891">
                  <c:v>15394.378764665164</c:v>
                </c:pt>
                <c:pt idx="892">
                  <c:v>15410.041325933846</c:v>
                </c:pt>
                <c:pt idx="893">
                  <c:v>15425.701731725929</c:v>
                </c:pt>
                <c:pt idx="894">
                  <c:v>15441.359982462545</c:v>
                </c:pt>
                <c:pt idx="895">
                  <c:v>15457.016078608531</c:v>
                </c:pt>
                <c:pt idx="896">
                  <c:v>15472.670020672347</c:v>
                </c:pt>
                <c:pt idx="897">
                  <c:v>15488.321809205947</c:v>
                </c:pt>
                <c:pt idx="898">
                  <c:v>15503.971444804691</c:v>
                </c:pt>
                <c:pt idx="899">
                  <c:v>15519.61892810724</c:v>
                </c:pt>
                <c:pt idx="900">
                  <c:v>15535.264259795455</c:v>
                </c:pt>
                <c:pt idx="901">
                  <c:v>15550.907440594287</c:v>
                </c:pt>
                <c:pt idx="902">
                  <c:v>15566.548471271686</c:v>
                </c:pt>
                <c:pt idx="903">
                  <c:v>15582.187352638495</c:v>
                </c:pt>
                <c:pt idx="904">
                  <c:v>15597.824085548342</c:v>
                </c:pt>
                <c:pt idx="905">
                  <c:v>15613.458670897544</c:v>
                </c:pt>
                <c:pt idx="906">
                  <c:v>15629.091109625013</c:v>
                </c:pt>
                <c:pt idx="907">
                  <c:v>15644.721402712124</c:v>
                </c:pt>
                <c:pt idx="908">
                  <c:v>15660.349551182664</c:v>
                </c:pt>
                <c:pt idx="909">
                  <c:v>15675.975556102672</c:v>
                </c:pt>
                <c:pt idx="910">
                  <c:v>15691.599418580385</c:v>
                </c:pt>
                <c:pt idx="911">
                  <c:v>15707.221139766109</c:v>
                </c:pt>
                <c:pt idx="912">
                  <c:v>15722.840720852133</c:v>
                </c:pt>
                <c:pt idx="913">
                  <c:v>15738.458163072615</c:v>
                </c:pt>
                <c:pt idx="914">
                  <c:v>15754.073467703489</c:v>
                </c:pt>
                <c:pt idx="915">
                  <c:v>15769.686636062366</c:v>
                </c:pt>
                <c:pt idx="916">
                  <c:v>15785.29766950842</c:v>
                </c:pt>
                <c:pt idx="917">
                  <c:v>15800.906569442304</c:v>
                </c:pt>
                <c:pt idx="918">
                  <c:v>15816.513337306042</c:v>
                </c:pt>
                <c:pt idx="919">
                  <c:v>15832.11797458291</c:v>
                </c:pt>
                <c:pt idx="920">
                  <c:v>15847.720482797373</c:v>
                </c:pt>
                <c:pt idx="921">
                  <c:v>15863.32086351494</c:v>
                </c:pt>
                <c:pt idx="922">
                  <c:v>15878.919118342124</c:v>
                </c:pt>
                <c:pt idx="923">
                  <c:v>15894.51524892626</c:v>
                </c:pt>
                <c:pt idx="924">
                  <c:v>15910.109256955482</c:v>
                </c:pt>
                <c:pt idx="925">
                  <c:v>15925.701144158571</c:v>
                </c:pt>
                <c:pt idx="926">
                  <c:v>15941.290912304878</c:v>
                </c:pt>
                <c:pt idx="927">
                  <c:v>15956.878563204224</c:v>
                </c:pt>
                <c:pt idx="928">
                  <c:v>15972.464098706776</c:v>
                </c:pt>
                <c:pt idx="929">
                  <c:v>15988.047520702992</c:v>
                </c:pt>
                <c:pt idx="930">
                  <c:v>16003.628831123477</c:v>
                </c:pt>
                <c:pt idx="931">
                  <c:v>16019.208031938901</c:v>
                </c:pt>
                <c:pt idx="932">
                  <c:v>16034.785125159902</c:v>
                </c:pt>
                <c:pt idx="933">
                  <c:v>16050.360112836977</c:v>
                </c:pt>
                <c:pt idx="934">
                  <c:v>16065.932997060403</c:v>
                </c:pt>
                <c:pt idx="935">
                  <c:v>16081.5037799601</c:v>
                </c:pt>
                <c:pt idx="936">
                  <c:v>16097.072463705572</c:v>
                </c:pt>
                <c:pt idx="937">
                  <c:v>16112.639050505783</c:v>
                </c:pt>
                <c:pt idx="938">
                  <c:v>16128.203542609057</c:v>
                </c:pt>
                <c:pt idx="939">
                  <c:v>16143.765942302998</c:v>
                </c:pt>
                <c:pt idx="940">
                  <c:v>16159.326251914361</c:v>
                </c:pt>
                <c:pt idx="941">
                  <c:v>16174.88447380899</c:v>
                </c:pt>
                <c:pt idx="942">
                  <c:v>16190.440610391683</c:v>
                </c:pt>
                <c:pt idx="943">
                  <c:v>16205.994664106114</c:v>
                </c:pt>
                <c:pt idx="944">
                  <c:v>16221.546637434729</c:v>
                </c:pt>
                <c:pt idx="945">
                  <c:v>16237.096532898646</c:v>
                </c:pt>
                <c:pt idx="946">
                  <c:v>16252.644353057556</c:v>
                </c:pt>
                <c:pt idx="947">
                  <c:v>16268.190100509624</c:v>
                </c:pt>
                <c:pt idx="948">
                  <c:v>16283.733777891402</c:v>
                </c:pt>
                <c:pt idx="949">
                  <c:v>16299.275387877708</c:v>
                </c:pt>
                <c:pt idx="950">
                  <c:v>16314.814933181538</c:v>
                </c:pt>
                <c:pt idx="951">
                  <c:v>16330.352416553977</c:v>
                </c:pt>
                <c:pt idx="952">
                  <c:v>16345.887840784084</c:v>
                </c:pt>
                <c:pt idx="953">
                  <c:v>16361.421208698819</c:v>
                </c:pt>
                <c:pt idx="954">
                  <c:v>16376.952523162903</c:v>
                </c:pt>
                <c:pt idx="955">
                  <c:v>16392.481787078767</c:v>
                </c:pt>
                <c:pt idx="956">
                  <c:v>16408.009003386422</c:v>
                </c:pt>
                <c:pt idx="957">
                  <c:v>16423.534175063367</c:v>
                </c:pt>
                <c:pt idx="958">
                  <c:v>16439.057305124505</c:v>
                </c:pt>
                <c:pt idx="959">
                  <c:v>16454.578396622026</c:v>
                </c:pt>
                <c:pt idx="960">
                  <c:v>16470.097452645321</c:v>
                </c:pt>
                <c:pt idx="961">
                  <c:v>16485.614476320887</c:v>
                </c:pt>
                <c:pt idx="962">
                  <c:v>16501.129470812215</c:v>
                </c:pt>
                <c:pt idx="963">
                  <c:v>16516.642439319705</c:v>
                </c:pt>
                <c:pt idx="964">
                  <c:v>16532.153385080572</c:v>
                </c:pt>
                <c:pt idx="965">
                  <c:v>16547.662311368724</c:v>
                </c:pt>
                <c:pt idx="966">
                  <c:v>16563.169221494703</c:v>
                </c:pt>
                <c:pt idx="967">
                  <c:v>16578.674118805557</c:v>
                </c:pt>
                <c:pt idx="968">
                  <c:v>16594.177006684753</c:v>
                </c:pt>
                <c:pt idx="969">
                  <c:v>16609.677888552069</c:v>
                </c:pt>
                <c:pt idx="970">
                  <c:v>16625.17676786353</c:v>
                </c:pt>
                <c:pt idx="971">
                  <c:v>16640.673648111275</c:v>
                </c:pt>
                <c:pt idx="972">
                  <c:v>16656.168532823474</c:v>
                </c:pt>
                <c:pt idx="973">
                  <c:v>16671.661425564245</c:v>
                </c:pt>
                <c:pt idx="974">
                  <c:v>16687.152329933513</c:v>
                </c:pt>
                <c:pt idx="975">
                  <c:v>16702.641249566979</c:v>
                </c:pt>
                <c:pt idx="976">
                  <c:v>16718.128188135968</c:v>
                </c:pt>
                <c:pt idx="977">
                  <c:v>16733.613149347344</c:v>
                </c:pt>
                <c:pt idx="978">
                  <c:v>16749.096136943459</c:v>
                </c:pt>
                <c:pt idx="979">
                  <c:v>16764.577154701979</c:v>
                </c:pt>
                <c:pt idx="980">
                  <c:v>16780.056206435846</c:v>
                </c:pt>
                <c:pt idx="981">
                  <c:v>16795.533295993177</c:v>
                </c:pt>
                <c:pt idx="982">
                  <c:v>16811.008427257129</c:v>
                </c:pt>
                <c:pt idx="983">
                  <c:v>16826.481604145851</c:v>
                </c:pt>
                <c:pt idx="984">
                  <c:v>16841.952830612365</c:v>
                </c:pt>
                <c:pt idx="985">
                  <c:v>16857.422110644453</c:v>
                </c:pt>
                <c:pt idx="986">
                  <c:v>16872.889448264606</c:v>
                </c:pt>
                <c:pt idx="987">
                  <c:v>16888.354847529881</c:v>
                </c:pt>
                <c:pt idx="988">
                  <c:v>16903.818312531836</c:v>
                </c:pt>
                <c:pt idx="989">
                  <c:v>16919.279847396429</c:v>
                </c:pt>
                <c:pt idx="990">
                  <c:v>16934.739456283907</c:v>
                </c:pt>
                <c:pt idx="991">
                  <c:v>16950.197143388723</c:v>
                </c:pt>
                <c:pt idx="992">
                  <c:v>16965.652912939458</c:v>
                </c:pt>
                <c:pt idx="993">
                  <c:v>16981.106769198683</c:v>
                </c:pt>
                <c:pt idx="994">
                  <c:v>16996.558716462911</c:v>
                </c:pt>
                <c:pt idx="995">
                  <c:v>17012.008759062453</c:v>
                </c:pt>
                <c:pt idx="996">
                  <c:v>17027.456901361373</c:v>
                </c:pt>
                <c:pt idx="997">
                  <c:v>17042.903147757355</c:v>
                </c:pt>
                <c:pt idx="998">
                  <c:v>17058.347502681627</c:v>
                </c:pt>
                <c:pt idx="999">
                  <c:v>17073.789970598871</c:v>
                </c:pt>
                <c:pt idx="1000">
                  <c:v>17089.230556007093</c:v>
                </c:pt>
                <c:pt idx="1001">
                  <c:v>17104.66926343758</c:v>
                </c:pt>
                <c:pt idx="1002">
                  <c:v>17120.106097454769</c:v>
                </c:pt>
                <c:pt idx="1003">
                  <c:v>17135.541062656153</c:v>
                </c:pt>
                <c:pt idx="1004">
                  <c:v>17150.974163672221</c:v>
                </c:pt>
                <c:pt idx="1005">
                  <c:v>17166.405405166315</c:v>
                </c:pt>
                <c:pt idx="1006">
                  <c:v>17181.834791834575</c:v>
                </c:pt>
                <c:pt idx="1007">
                  <c:v>17197.262328405821</c:v>
                </c:pt>
                <c:pt idx="1008">
                  <c:v>17212.688019641464</c:v>
                </c:pt>
                <c:pt idx="1009">
                  <c:v>17228.111870335437</c:v>
                </c:pt>
                <c:pt idx="1010">
                  <c:v>17243.533885314053</c:v>
                </c:pt>
                <c:pt idx="1011">
                  <c:v>17258.954069435949</c:v>
                </c:pt>
                <c:pt idx="1012">
                  <c:v>17274.372427591981</c:v>
                </c:pt>
                <c:pt idx="1013">
                  <c:v>17289.788964705134</c:v>
                </c:pt>
                <c:pt idx="1014">
                  <c:v>17305.203685730423</c:v>
                </c:pt>
                <c:pt idx="1015">
                  <c:v>17320.616595654781</c:v>
                </c:pt>
                <c:pt idx="1016">
                  <c:v>17336.027699497019</c:v>
                </c:pt>
                <c:pt idx="1017">
                  <c:v>17351.437002307674</c:v>
                </c:pt>
                <c:pt idx="1018">
                  <c:v>17366.844509168943</c:v>
                </c:pt>
                <c:pt idx="1019">
                  <c:v>17382.250225194599</c:v>
                </c:pt>
                <c:pt idx="1020">
                  <c:v>17397.654155529875</c:v>
                </c:pt>
                <c:pt idx="1021">
                  <c:v>17413.056305351383</c:v>
                </c:pt>
                <c:pt idx="1022">
                  <c:v>17428.45667986702</c:v>
                </c:pt>
                <c:pt idx="1023">
                  <c:v>17443.855284315887</c:v>
                </c:pt>
                <c:pt idx="1024">
                  <c:v>17459.252123968159</c:v>
                </c:pt>
                <c:pt idx="1025">
                  <c:v>17474.647204125038</c:v>
                </c:pt>
                <c:pt idx="1026">
                  <c:v>17490.040530118626</c:v>
                </c:pt>
                <c:pt idx="1027">
                  <c:v>17505.432107311859</c:v>
                </c:pt>
                <c:pt idx="1028">
                  <c:v>17520.821941098384</c:v>
                </c:pt>
                <c:pt idx="1029">
                  <c:v>17536.210036902492</c:v>
                </c:pt>
                <c:pt idx="1030">
                  <c:v>17551.59640017902</c:v>
                </c:pt>
                <c:pt idx="1031">
                  <c:v>17566.981036413257</c:v>
                </c:pt>
                <c:pt idx="1032">
                  <c:v>17582.363951120831</c:v>
                </c:pt>
                <c:pt idx="1033">
                  <c:v>17597.745149847662</c:v>
                </c:pt>
                <c:pt idx="1034">
                  <c:v>17613.124638169826</c:v>
                </c:pt>
                <c:pt idx="1035">
                  <c:v>17628.50242169348</c:v>
                </c:pt>
                <c:pt idx="1036">
                  <c:v>17643.878506054774</c:v>
                </c:pt>
                <c:pt idx="1037">
                  <c:v>17659.25289691977</c:v>
                </c:pt>
                <c:pt idx="1038">
                  <c:v>17674.625599984323</c:v>
                </c:pt>
                <c:pt idx="1039">
                  <c:v>17689.996620973991</c:v>
                </c:pt>
                <c:pt idx="1040">
                  <c:v>17705.365965643963</c:v>
                </c:pt>
                <c:pt idx="1041">
                  <c:v>17720.733639778973</c:v>
                </c:pt>
                <c:pt idx="1042">
                  <c:v>17736.099649193176</c:v>
                </c:pt>
                <c:pt idx="1043">
                  <c:v>17751.46399973008</c:v>
                </c:pt>
                <c:pt idx="1044">
                  <c:v>17766.826697262444</c:v>
                </c:pt>
                <c:pt idx="1045">
                  <c:v>17782.187747692202</c:v>
                </c:pt>
                <c:pt idx="1046">
                  <c:v>17797.547156950361</c:v>
                </c:pt>
                <c:pt idx="1047">
                  <c:v>17812.904930996905</c:v>
                </c:pt>
                <c:pt idx="1048">
                  <c:v>17828.261075820701</c:v>
                </c:pt>
                <c:pt idx="1049">
                  <c:v>17843.615597439428</c:v>
                </c:pt>
                <c:pt idx="1050">
                  <c:v>17858.968501899475</c:v>
                </c:pt>
                <c:pt idx="1051">
                  <c:v>17874.319795275846</c:v>
                </c:pt>
                <c:pt idx="1052">
                  <c:v>17889.669483672074</c:v>
                </c:pt>
                <c:pt idx="1053">
                  <c:v>17905.017573220124</c:v>
                </c:pt>
                <c:pt idx="1054">
                  <c:v>17920.364070080301</c:v>
                </c:pt>
                <c:pt idx="1055">
                  <c:v>17935.708980441195</c:v>
                </c:pt>
                <c:pt idx="1056">
                  <c:v>17951.052310519532</c:v>
                </c:pt>
                <c:pt idx="1057">
                  <c:v>17966.394066560115</c:v>
                </c:pt>
                <c:pt idx="1058">
                  <c:v>17981.734254835745</c:v>
                </c:pt>
                <c:pt idx="1059">
                  <c:v>17997.072881647106</c:v>
                </c:pt>
                <c:pt idx="1060">
                  <c:v>18012.409953322702</c:v>
                </c:pt>
                <c:pt idx="1061">
                  <c:v>18027.745476218723</c:v>
                </c:pt>
                <c:pt idx="1062">
                  <c:v>18043.079456719002</c:v>
                </c:pt>
                <c:pt idx="1063">
                  <c:v>18058.411901234915</c:v>
                </c:pt>
                <c:pt idx="1064">
                  <c:v>18073.742816205249</c:v>
                </c:pt>
                <c:pt idx="1065">
                  <c:v>18089.072208096186</c:v>
                </c:pt>
                <c:pt idx="1066">
                  <c:v>18104.400083401135</c:v>
                </c:pt>
                <c:pt idx="1067">
                  <c:v>18119.726448640711</c:v>
                </c:pt>
                <c:pt idx="1068">
                  <c:v>18135.051310362578</c:v>
                </c:pt>
                <c:pt idx="1069">
                  <c:v>18150.374675141436</c:v>
                </c:pt>
                <c:pt idx="1070">
                  <c:v>18165.696549578868</c:v>
                </c:pt>
                <c:pt idx="1071">
                  <c:v>18181.016940303267</c:v>
                </c:pt>
                <c:pt idx="1072">
                  <c:v>18196.335853969773</c:v>
                </c:pt>
                <c:pt idx="1073">
                  <c:v>18211.653297260156</c:v>
                </c:pt>
                <c:pt idx="1074">
                  <c:v>18226.96927688273</c:v>
                </c:pt>
                <c:pt idx="1075">
                  <c:v>18242.283799572269</c:v>
                </c:pt>
                <c:pt idx="1076">
                  <c:v>18257.596872089933</c:v>
                </c:pt>
                <c:pt idx="1077">
                  <c:v>18272.908501223144</c:v>
                </c:pt>
                <c:pt idx="1078">
                  <c:v>18288.218693785533</c:v>
                </c:pt>
                <c:pt idx="1079">
                  <c:v>18303.527456616826</c:v>
                </c:pt>
                <c:pt idx="1080">
                  <c:v>18318.83479658276</c:v>
                </c:pt>
                <c:pt idx="1081">
                  <c:v>18334.140720575026</c:v>
                </c:pt>
                <c:pt idx="1082">
                  <c:v>18349.44523551111</c:v>
                </c:pt>
                <c:pt idx="1083">
                  <c:v>18364.748348334298</c:v>
                </c:pt>
                <c:pt idx="1084">
                  <c:v>18380.050066013497</c:v>
                </c:pt>
                <c:pt idx="1085">
                  <c:v>18395.350395543213</c:v>
                </c:pt>
                <c:pt idx="1086">
                  <c:v>18410.64934394342</c:v>
                </c:pt>
                <c:pt idx="1087">
                  <c:v>18425.946918259495</c:v>
                </c:pt>
                <c:pt idx="1088">
                  <c:v>18441.243125562141</c:v>
                </c:pt>
                <c:pt idx="1089">
                  <c:v>18456.537972947248</c:v>
                </c:pt>
                <c:pt idx="1090">
                  <c:v>18471.831467535871</c:v>
                </c:pt>
                <c:pt idx="1091">
                  <c:v>18487.123616474102</c:v>
                </c:pt>
                <c:pt idx="1092">
                  <c:v>18502.414426932974</c:v>
                </c:pt>
                <c:pt idx="1093">
                  <c:v>18517.703906108407</c:v>
                </c:pt>
                <c:pt idx="1094">
                  <c:v>18532.992061221099</c:v>
                </c:pt>
                <c:pt idx="1095">
                  <c:v>18548.278899516441</c:v>
                </c:pt>
                <c:pt idx="1096">
                  <c:v>18563.564428264432</c:v>
                </c:pt>
                <c:pt idx="1097">
                  <c:v>18578.848654759597</c:v>
                </c:pt>
                <c:pt idx="1098">
                  <c:v>18594.13158632088</c:v>
                </c:pt>
                <c:pt idx="1099">
                  <c:v>18609.413230291586</c:v>
                </c:pt>
                <c:pt idx="1100">
                  <c:v>18624.693594039261</c:v>
                </c:pt>
                <c:pt idx="1101">
                  <c:v>18639.972684955635</c:v>
                </c:pt>
                <c:pt idx="1102">
                  <c:v>18655.250510456524</c:v>
                </c:pt>
                <c:pt idx="1103">
                  <c:v>18670.527077981726</c:v>
                </c:pt>
                <c:pt idx="1104">
                  <c:v>18685.80239499496</c:v>
                </c:pt>
                <c:pt idx="1105">
                  <c:v>18701.076468983778</c:v>
                </c:pt>
                <c:pt idx="1106">
                  <c:v>18716.349307459441</c:v>
                </c:pt>
                <c:pt idx="1107">
                  <c:v>18731.62091795688</c:v>
                </c:pt>
                <c:pt idx="1108">
                  <c:v>18746.891308034596</c:v>
                </c:pt>
                <c:pt idx="1109">
                  <c:v>18762.160485274555</c:v>
                </c:pt>
                <c:pt idx="1110">
                  <c:v>18777.428457282102</c:v>
                </c:pt>
                <c:pt idx="1111">
                  <c:v>18792.695231685913</c:v>
                </c:pt>
                <c:pt idx="1112">
                  <c:v>18807.960816137867</c:v>
                </c:pt>
                <c:pt idx="1113">
                  <c:v>18823.225218312971</c:v>
                </c:pt>
                <c:pt idx="1114">
                  <c:v>18838.488445909294</c:v>
                </c:pt>
                <c:pt idx="1115">
                  <c:v>18853.750506647841</c:v>
                </c:pt>
                <c:pt idx="1116">
                  <c:v>18869.011408272509</c:v>
                </c:pt>
                <c:pt idx="1117">
                  <c:v>18884.271158549978</c:v>
                </c:pt>
                <c:pt idx="1118">
                  <c:v>18899.529765269632</c:v>
                </c:pt>
                <c:pt idx="1119">
                  <c:v>18914.787236243465</c:v>
                </c:pt>
                <c:pt idx="1120">
                  <c:v>18930.043579306002</c:v>
                </c:pt>
                <c:pt idx="1121">
                  <c:v>18945.298802314232</c:v>
                </c:pt>
                <c:pt idx="1122">
                  <c:v>18960.552913147469</c:v>
                </c:pt>
                <c:pt idx="1123">
                  <c:v>18975.805919707331</c:v>
                </c:pt>
                <c:pt idx="1124">
                  <c:v>18991.057829917605</c:v>
                </c:pt>
                <c:pt idx="1125">
                  <c:v>19006.308651724208</c:v>
                </c:pt>
                <c:pt idx="1126">
                  <c:v>19021.558393095045</c:v>
                </c:pt>
                <c:pt idx="1127">
                  <c:v>19036.807062019965</c:v>
                </c:pt>
                <c:pt idx="1128">
                  <c:v>19052.05466651067</c:v>
                </c:pt>
                <c:pt idx="1129">
                  <c:v>19067.301214600626</c:v>
                </c:pt>
                <c:pt idx="1130">
                  <c:v>19082.546714344968</c:v>
                </c:pt>
                <c:pt idx="1131">
                  <c:v>19097.791173820435</c:v>
                </c:pt>
                <c:pt idx="1132">
                  <c:v>19113.034601125266</c:v>
                </c:pt>
                <c:pt idx="1133">
                  <c:v>19128.277004379132</c:v>
                </c:pt>
                <c:pt idx="1134">
                  <c:v>19143.518391723028</c:v>
                </c:pt>
                <c:pt idx="1135">
                  <c:v>19158.75877131923</c:v>
                </c:pt>
                <c:pt idx="1136">
                  <c:v>19173.998151351159</c:v>
                </c:pt>
                <c:pt idx="1137">
                  <c:v>19189.236540023347</c:v>
                </c:pt>
                <c:pt idx="1138">
                  <c:v>19204.473945561294</c:v>
                </c:pt>
                <c:pt idx="1139">
                  <c:v>19219.710376211446</c:v>
                </c:pt>
                <c:pt idx="1140">
                  <c:v>19234.945840241075</c:v>
                </c:pt>
                <c:pt idx="1141">
                  <c:v>19250.180345938199</c:v>
                </c:pt>
                <c:pt idx="1142">
                  <c:v>19265.413901611504</c:v>
                </c:pt>
                <c:pt idx="1143">
                  <c:v>19280.646515590252</c:v>
                </c:pt>
                <c:pt idx="1144">
                  <c:v>19295.878196224214</c:v>
                </c:pt>
                <c:pt idx="1145">
                  <c:v>19311.108951883576</c:v>
                </c:pt>
                <c:pt idx="1146">
                  <c:v>19326.338790958827</c:v>
                </c:pt>
                <c:pt idx="1147">
                  <c:v>19341.567721860738</c:v>
                </c:pt>
                <c:pt idx="1148">
                  <c:v>19356.795753020218</c:v>
                </c:pt>
                <c:pt idx="1149">
                  <c:v>19372.022892888275</c:v>
                </c:pt>
                <c:pt idx="1150">
                  <c:v>19387.249149935888</c:v>
                </c:pt>
                <c:pt idx="1151">
                  <c:v>19402.474532653974</c:v>
                </c:pt>
                <c:pt idx="1152">
                  <c:v>19417.69904955327</c:v>
                </c:pt>
                <c:pt idx="1153">
                  <c:v>19432.922709164257</c:v>
                </c:pt>
                <c:pt idx="1154">
                  <c:v>19448.145520037084</c:v>
                </c:pt>
                <c:pt idx="1155">
                  <c:v>19463.367490741479</c:v>
                </c:pt>
                <c:pt idx="1156">
                  <c:v>19478.588629866659</c:v>
                </c:pt>
                <c:pt idx="1157">
                  <c:v>19493.808946021276</c:v>
                </c:pt>
                <c:pt idx="1158">
                  <c:v>19509.028447833283</c:v>
                </c:pt>
                <c:pt idx="1159">
                  <c:v>19524.24714394992</c:v>
                </c:pt>
                <c:pt idx="1160">
                  <c:v>19539.465043037562</c:v>
                </c:pt>
                <c:pt idx="1161">
                  <c:v>19554.682153781687</c:v>
                </c:pt>
                <c:pt idx="1162">
                  <c:v>19569.898484886762</c:v>
                </c:pt>
                <c:pt idx="1163">
                  <c:v>19585.114045076174</c:v>
                </c:pt>
                <c:pt idx="1164">
                  <c:v>19600.328843092164</c:v>
                </c:pt>
                <c:pt idx="1165">
                  <c:v>19615.542887695716</c:v>
                </c:pt>
                <c:pt idx="1166">
                  <c:v>19630.756187666469</c:v>
                </c:pt>
                <c:pt idx="1167">
                  <c:v>19645.968751802684</c:v>
                </c:pt>
                <c:pt idx="1168">
                  <c:v>19661.180588921106</c:v>
                </c:pt>
                <c:pt idx="1169">
                  <c:v>19676.391707856925</c:v>
                </c:pt>
                <c:pt idx="1170">
                  <c:v>19691.602117463652</c:v>
                </c:pt>
                <c:pt idx="1171">
                  <c:v>19706.811826613095</c:v>
                </c:pt>
                <c:pt idx="1172">
                  <c:v>19722.020844195205</c:v>
                </c:pt>
                <c:pt idx="1173">
                  <c:v>19737.229179118054</c:v>
                </c:pt>
                <c:pt idx="1174">
                  <c:v>19752.436840307724</c:v>
                </c:pt>
                <c:pt idx="1175">
                  <c:v>19767.643836708252</c:v>
                </c:pt>
                <c:pt idx="1176">
                  <c:v>19782.8501772815</c:v>
                </c:pt>
                <c:pt idx="1177">
                  <c:v>19798.055871007124</c:v>
                </c:pt>
                <c:pt idx="1178">
                  <c:v>19813.260926882456</c:v>
                </c:pt>
                <c:pt idx="1179">
                  <c:v>19828.465353922475</c:v>
                </c:pt>
                <c:pt idx="1180">
                  <c:v>19843.66916115964</c:v>
                </c:pt>
                <c:pt idx="1181">
                  <c:v>19858.872357643901</c:v>
                </c:pt>
                <c:pt idx="1182">
                  <c:v>19874.074952442534</c:v>
                </c:pt>
                <c:pt idx="1183">
                  <c:v>19889.276954640154</c:v>
                </c:pt>
                <c:pt idx="1184">
                  <c:v>19904.478373338541</c:v>
                </c:pt>
                <c:pt idx="1185">
                  <c:v>19919.679217656609</c:v>
                </c:pt>
                <c:pt idx="1186">
                  <c:v>19934.879496730347</c:v>
                </c:pt>
                <c:pt idx="1187">
                  <c:v>19950.07921971265</c:v>
                </c:pt>
                <c:pt idx="1188">
                  <c:v>19965.278395773355</c:v>
                </c:pt>
                <c:pt idx="1189">
                  <c:v>19980.477034099065</c:v>
                </c:pt>
                <c:pt idx="1190">
                  <c:v>19995.675143893124</c:v>
                </c:pt>
                <c:pt idx="1191">
                  <c:v>20010.872734375513</c:v>
                </c:pt>
                <c:pt idx="1192">
                  <c:v>20026.069814782768</c:v>
                </c:pt>
                <c:pt idx="1193">
                  <c:v>20041.266394367933</c:v>
                </c:pt>
                <c:pt idx="1194">
                  <c:v>20056.46248240042</c:v>
                </c:pt>
                <c:pt idx="1195">
                  <c:v>20071.658088165987</c:v>
                </c:pt>
                <c:pt idx="1196">
                  <c:v>20086.85322096663</c:v>
                </c:pt>
                <c:pt idx="1197">
                  <c:v>20102.047890120499</c:v>
                </c:pt>
                <c:pt idx="1198">
                  <c:v>20117.242104961832</c:v>
                </c:pt>
                <c:pt idx="1199">
                  <c:v>20132.435874840874</c:v>
                </c:pt>
                <c:pt idx="1200">
                  <c:v>20147.629209123799</c:v>
                </c:pt>
                <c:pt idx="1201">
                  <c:v>20162.822117192605</c:v>
                </c:pt>
                <c:pt idx="1202">
                  <c:v>20178.014608445072</c:v>
                </c:pt>
                <c:pt idx="1203">
                  <c:v>20193.206692294651</c:v>
                </c:pt>
                <c:pt idx="1204">
                  <c:v>20208.398378170426</c:v>
                </c:pt>
                <c:pt idx="1205">
                  <c:v>20223.589675516971</c:v>
                </c:pt>
                <c:pt idx="1206">
                  <c:v>20238.780593794345</c:v>
                </c:pt>
                <c:pt idx="1207">
                  <c:v>20253.971142477945</c:v>
                </c:pt>
                <c:pt idx="1208">
                  <c:v>20269.161331058465</c:v>
                </c:pt>
                <c:pt idx="1209">
                  <c:v>20284.351169041824</c:v>
                </c:pt>
                <c:pt idx="1210">
                  <c:v>20299.540665949055</c:v>
                </c:pt>
                <c:pt idx="1211">
                  <c:v>20314.729831316257</c:v>
                </c:pt>
                <c:pt idx="1212">
                  <c:v>20329.918674694498</c:v>
                </c:pt>
                <c:pt idx="1213">
                  <c:v>20345.107205649743</c:v>
                </c:pt>
                <c:pt idx="1214">
                  <c:v>20360.295433762774</c:v>
                </c:pt>
                <c:pt idx="1215">
                  <c:v>20375.483368629102</c:v>
                </c:pt>
                <c:pt idx="1216">
                  <c:v>20390.671019858921</c:v>
                </c:pt>
                <c:pt idx="1217">
                  <c:v>20405.85839707698</c:v>
                </c:pt>
                <c:pt idx="1218">
                  <c:v>20421.045509922555</c:v>
                </c:pt>
                <c:pt idx="1219">
                  <c:v>20436.232368049339</c:v>
                </c:pt>
                <c:pt idx="1220">
                  <c:v>20451.418981125356</c:v>
                </c:pt>
                <c:pt idx="1221">
                  <c:v>20466.605358832934</c:v>
                </c:pt>
                <c:pt idx="1222">
                  <c:v>20481.791510868563</c:v>
                </c:pt>
                <c:pt idx="1223">
                  <c:v>20496.977446942856</c:v>
                </c:pt>
                <c:pt idx="1224">
                  <c:v>20512.163176780476</c:v>
                </c:pt>
                <c:pt idx="1225">
                  <c:v>20527.348710120019</c:v>
                </c:pt>
                <c:pt idx="1226">
                  <c:v>20542.534056713983</c:v>
                </c:pt>
                <c:pt idx="1227">
                  <c:v>20557.719226328656</c:v>
                </c:pt>
                <c:pt idx="1228">
                  <c:v>20572.904228744053</c:v>
                </c:pt>
                <c:pt idx="1229">
                  <c:v>20588.089073753843</c:v>
                </c:pt>
                <c:pt idx="1230">
                  <c:v>20603.273771165266</c:v>
                </c:pt>
                <c:pt idx="1231">
                  <c:v>20618.458330799054</c:v>
                </c:pt>
                <c:pt idx="1232">
                  <c:v>20633.642762489351</c:v>
                </c:pt>
                <c:pt idx="1233">
                  <c:v>20648.827076083642</c:v>
                </c:pt>
                <c:pt idx="1234">
                  <c:v>20664.011281442687</c:v>
                </c:pt>
                <c:pt idx="1235">
                  <c:v>20679.19538844041</c:v>
                </c:pt>
                <c:pt idx="1236">
                  <c:v>20694.379406963853</c:v>
                </c:pt>
                <c:pt idx="1237">
                  <c:v>20709.563346913099</c:v>
                </c:pt>
                <c:pt idx="1238">
                  <c:v>20724.74721820117</c:v>
                </c:pt>
                <c:pt idx="1239">
                  <c:v>20739.931030753974</c:v>
                </c:pt>
                <c:pt idx="1240">
                  <c:v>20755.114794510235</c:v>
                </c:pt>
                <c:pt idx="1241">
                  <c:v>20770.298519421369</c:v>
                </c:pt>
                <c:pt idx="1242">
                  <c:v>20785.482215451477</c:v>
                </c:pt>
                <c:pt idx="1243">
                  <c:v>20800.66589257721</c:v>
                </c:pt>
                <c:pt idx="1244">
                  <c:v>20815.849560787716</c:v>
                </c:pt>
                <c:pt idx="1245">
                  <c:v>20831.033230084577</c:v>
                </c:pt>
                <c:pt idx="1246">
                  <c:v>20846.2169104817</c:v>
                </c:pt>
                <c:pt idx="1247">
                  <c:v>20861.400612005276</c:v>
                </c:pt>
                <c:pt idx="1248">
                  <c:v>20876.584344693685</c:v>
                </c:pt>
                <c:pt idx="1249">
                  <c:v>20891.768118597429</c:v>
                </c:pt>
                <c:pt idx="1250">
                  <c:v>20906.951943779011</c:v>
                </c:pt>
                <c:pt idx="1251">
                  <c:v>20922.135830312967</c:v>
                </c:pt>
                <c:pt idx="1252">
                  <c:v>20937.319788285658</c:v>
                </c:pt>
                <c:pt idx="1253">
                  <c:v>20952.503827795295</c:v>
                </c:pt>
                <c:pt idx="1254">
                  <c:v>20967.687958951799</c:v>
                </c:pt>
                <c:pt idx="1255">
                  <c:v>20982.872191876806</c:v>
                </c:pt>
                <c:pt idx="1256">
                  <c:v>20998.056536703472</c:v>
                </c:pt>
                <c:pt idx="1257">
                  <c:v>21013.241003576502</c:v>
                </c:pt>
                <c:pt idx="1258">
                  <c:v>21028.425602652049</c:v>
                </c:pt>
                <c:pt idx="1259">
                  <c:v>21043.610344097589</c:v>
                </c:pt>
                <c:pt idx="1260">
                  <c:v>21058.795238091912</c:v>
                </c:pt>
                <c:pt idx="1261">
                  <c:v>21073.980294825018</c:v>
                </c:pt>
                <c:pt idx="1262">
                  <c:v>21089.165524498039</c:v>
                </c:pt>
                <c:pt idx="1263">
                  <c:v>21104.350937323161</c:v>
                </c:pt>
                <c:pt idx="1264">
                  <c:v>21119.536543523573</c:v>
                </c:pt>
                <c:pt idx="1265">
                  <c:v>21134.722353333356</c:v>
                </c:pt>
                <c:pt idx="1266">
                  <c:v>21149.908376997446</c:v>
                </c:pt>
                <c:pt idx="1267">
                  <c:v>21165.094624771536</c:v>
                </c:pt>
                <c:pt idx="1268">
                  <c:v>21180.281106922004</c:v>
                </c:pt>
                <c:pt idx="1269">
                  <c:v>21195.467833725837</c:v>
                </c:pt>
                <c:pt idx="1270">
                  <c:v>21210.654815470596</c:v>
                </c:pt>
                <c:pt idx="1271">
                  <c:v>21225.842062454256</c:v>
                </c:pt>
                <c:pt idx="1272">
                  <c:v>21241.029584985223</c:v>
                </c:pt>
                <c:pt idx="1273">
                  <c:v>21256.21739338222</c:v>
                </c:pt>
                <c:pt idx="1274">
                  <c:v>21271.405497974167</c:v>
                </c:pt>
                <c:pt idx="1275">
                  <c:v>21286.593909100218</c:v>
                </c:pt>
                <c:pt idx="1276">
                  <c:v>21301.782637109569</c:v>
                </c:pt>
                <c:pt idx="1277">
                  <c:v>21316.971692361476</c:v>
                </c:pt>
                <c:pt idx="1278">
                  <c:v>21332.161085225132</c:v>
                </c:pt>
                <c:pt idx="1279">
                  <c:v>21347.350826079586</c:v>
                </c:pt>
                <c:pt idx="1280">
                  <c:v>21362.540925313711</c:v>
                </c:pt>
                <c:pt idx="1281">
                  <c:v>21377.731393326107</c:v>
                </c:pt>
                <c:pt idx="1282">
                  <c:v>21392.922240525008</c:v>
                </c:pt>
                <c:pt idx="1283">
                  <c:v>21408.11347732825</c:v>
                </c:pt>
                <c:pt idx="1284">
                  <c:v>21423.305114163162</c:v>
                </c:pt>
                <c:pt idx="1285">
                  <c:v>21438.497161466523</c:v>
                </c:pt>
                <c:pt idx="1286">
                  <c:v>21453.689629684461</c:v>
                </c:pt>
                <c:pt idx="1287">
                  <c:v>21468.882529272403</c:v>
                </c:pt>
                <c:pt idx="1288">
                  <c:v>21484.075870694964</c:v>
                </c:pt>
                <c:pt idx="1289">
                  <c:v>21499.269664425952</c:v>
                </c:pt>
                <c:pt idx="1290">
                  <c:v>21514.46392094819</c:v>
                </c:pt>
                <c:pt idx="1291">
                  <c:v>21529.658650753536</c:v>
                </c:pt>
                <c:pt idx="1292">
                  <c:v>21544.853864342756</c:v>
                </c:pt>
                <c:pt idx="1293">
                  <c:v>21560.049572225489</c:v>
                </c:pt>
                <c:pt idx="1294">
                  <c:v>21575.245784920113</c:v>
                </c:pt>
                <c:pt idx="1295">
                  <c:v>21590.442512953741</c:v>
                </c:pt>
                <c:pt idx="1296">
                  <c:v>21605.639766862125</c:v>
                </c:pt>
                <c:pt idx="1297">
                  <c:v>21620.837557189567</c:v>
                </c:pt>
                <c:pt idx="1298">
                  <c:v>21636.035894488865</c:v>
                </c:pt>
                <c:pt idx="1299">
                  <c:v>21651.234789321225</c:v>
                </c:pt>
                <c:pt idx="1300">
                  <c:v>21666.434252256226</c:v>
                </c:pt>
                <c:pt idx="1301">
                  <c:v>21681.634293871688</c:v>
                </c:pt>
                <c:pt idx="1302">
                  <c:v>21696.834924753657</c:v>
                </c:pt>
                <c:pt idx="1303">
                  <c:v>21712.036155496291</c:v>
                </c:pt>
                <c:pt idx="1304">
                  <c:v>21727.237996701828</c:v>
                </c:pt>
                <c:pt idx="1305">
                  <c:v>21742.440458980469</c:v>
                </c:pt>
                <c:pt idx="1306">
                  <c:v>21757.643552950361</c:v>
                </c:pt>
                <c:pt idx="1307">
                  <c:v>21772.847289237478</c:v>
                </c:pt>
                <c:pt idx="1308">
                  <c:v>21788.051678475542</c:v>
                </c:pt>
                <c:pt idx="1309">
                  <c:v>21803.256731306028</c:v>
                </c:pt>
                <c:pt idx="1310">
                  <c:v>21818.462458377991</c:v>
                </c:pt>
                <c:pt idx="1311">
                  <c:v>21833.66887034809</c:v>
                </c:pt>
                <c:pt idx="1312">
                  <c:v>21848.875977880445</c:v>
                </c:pt>
                <c:pt idx="1313">
                  <c:v>21864.083791646583</c:v>
                </c:pt>
                <c:pt idx="1314">
                  <c:v>21879.292322325404</c:v>
                </c:pt>
                <c:pt idx="1315">
                  <c:v>21894.501580603071</c:v>
                </c:pt>
                <c:pt idx="1316">
                  <c:v>21909.711577172955</c:v>
                </c:pt>
                <c:pt idx="1317">
                  <c:v>21924.922322735543</c:v>
                </c:pt>
                <c:pt idx="1318">
                  <c:v>21940.133827998397</c:v>
                </c:pt>
                <c:pt idx="1319">
                  <c:v>21955.346103676082</c:v>
                </c:pt>
                <c:pt idx="1320">
                  <c:v>21970.559160490069</c:v>
                </c:pt>
                <c:pt idx="1321">
                  <c:v>21985.773009168686</c:v>
                </c:pt>
                <c:pt idx="1322">
                  <c:v>22000.987660447041</c:v>
                </c:pt>
                <c:pt idx="1323">
                  <c:v>22016.203125066961</c:v>
                </c:pt>
                <c:pt idx="1324">
                  <c:v>22031.419413776897</c:v>
                </c:pt>
                <c:pt idx="1325">
                  <c:v>22046.636537331873</c:v>
                </c:pt>
                <c:pt idx="1326">
                  <c:v>22061.854506493419</c:v>
                </c:pt>
                <c:pt idx="1327">
                  <c:v>22077.073332029497</c:v>
                </c:pt>
                <c:pt idx="1328">
                  <c:v>22092.29302471444</c:v>
                </c:pt>
                <c:pt idx="1329">
                  <c:v>22107.513595328845</c:v>
                </c:pt>
                <c:pt idx="1330">
                  <c:v>22122.735054659533</c:v>
                </c:pt>
                <c:pt idx="1331">
                  <c:v>22137.957413499509</c:v>
                </c:pt>
                <c:pt idx="1332">
                  <c:v>22153.180682647821</c:v>
                </c:pt>
                <c:pt idx="1333">
                  <c:v>22168.404872909538</c:v>
                </c:pt>
                <c:pt idx="1334">
                  <c:v>22183.629995095689</c:v>
                </c:pt>
                <c:pt idx="1335">
                  <c:v>22198.856060023158</c:v>
                </c:pt>
                <c:pt idx="1336">
                  <c:v>22214.083078514643</c:v>
                </c:pt>
                <c:pt idx="1337">
                  <c:v>22229.31106139857</c:v>
                </c:pt>
                <c:pt idx="1338">
                  <c:v>22244.540019509026</c:v>
                </c:pt>
                <c:pt idx="1339">
                  <c:v>22259.769963685714</c:v>
                </c:pt>
                <c:pt idx="1340">
                  <c:v>22275.000904773839</c:v>
                </c:pt>
                <c:pt idx="1341">
                  <c:v>22290.232853624071</c:v>
                </c:pt>
                <c:pt idx="1342">
                  <c:v>22305.465821092501</c:v>
                </c:pt>
                <c:pt idx="1343">
                  <c:v>22320.699818040492</c:v>
                </c:pt>
                <c:pt idx="1344">
                  <c:v>22335.934855334672</c:v>
                </c:pt>
                <c:pt idx="1345">
                  <c:v>22351.170943846893</c:v>
                </c:pt>
                <c:pt idx="1346">
                  <c:v>22366.408094454076</c:v>
                </c:pt>
                <c:pt idx="1347">
                  <c:v>22381.646318038191</c:v>
                </c:pt>
                <c:pt idx="1348">
                  <c:v>22396.885625486208</c:v>
                </c:pt>
                <c:pt idx="1349">
                  <c:v>22412.126027690003</c:v>
                </c:pt>
                <c:pt idx="1350">
                  <c:v>22427.367535546266</c:v>
                </c:pt>
                <c:pt idx="1351">
                  <c:v>22442.610159956515</c:v>
                </c:pt>
                <c:pt idx="1352">
                  <c:v>22457.853911826911</c:v>
                </c:pt>
                <c:pt idx="1353">
                  <c:v>22473.098802068278</c:v>
                </c:pt>
                <c:pt idx="1354">
                  <c:v>22488.344841596041</c:v>
                </c:pt>
                <c:pt idx="1355">
                  <c:v>22503.592041330066</c:v>
                </c:pt>
                <c:pt idx="1356">
                  <c:v>22518.840412194706</c:v>
                </c:pt>
                <c:pt idx="1357">
                  <c:v>22534.089965118648</c:v>
                </c:pt>
                <c:pt idx="1358">
                  <c:v>22549.340711034878</c:v>
                </c:pt>
                <c:pt idx="1359">
                  <c:v>22564.592660880626</c:v>
                </c:pt>
                <c:pt idx="1360">
                  <c:v>22579.845825597291</c:v>
                </c:pt>
                <c:pt idx="1361">
                  <c:v>22595.100216130348</c:v>
                </c:pt>
                <c:pt idx="1362">
                  <c:v>22610.355843429326</c:v>
                </c:pt>
                <c:pt idx="1363">
                  <c:v>22625.612718447672</c:v>
                </c:pt>
                <c:pt idx="1364">
                  <c:v>22640.870852142762</c:v>
                </c:pt>
                <c:pt idx="1365">
                  <c:v>22656.1302554758</c:v>
                </c:pt>
                <c:pt idx="1366">
                  <c:v>22671.39093941174</c:v>
                </c:pt>
                <c:pt idx="1367">
                  <c:v>22686.652914919225</c:v>
                </c:pt>
                <c:pt idx="1368">
                  <c:v>22701.916192970522</c:v>
                </c:pt>
                <c:pt idx="1369">
                  <c:v>22717.18078454147</c:v>
                </c:pt>
                <c:pt idx="1370">
                  <c:v>22732.446700611406</c:v>
                </c:pt>
                <c:pt idx="1371">
                  <c:v>22747.713952163063</c:v>
                </c:pt>
                <c:pt idx="1372">
                  <c:v>22762.982550182554</c:v>
                </c:pt>
                <c:pt idx="1373">
                  <c:v>22778.252505659279</c:v>
                </c:pt>
                <c:pt idx="1374">
                  <c:v>22793.523829585884</c:v>
                </c:pt>
                <c:pt idx="1375">
                  <c:v>22808.796532958149</c:v>
                </c:pt>
                <c:pt idx="1376">
                  <c:v>22824.070626774959</c:v>
                </c:pt>
                <c:pt idx="1377">
                  <c:v>22839.34612203822</c:v>
                </c:pt>
                <c:pt idx="1378">
                  <c:v>22854.623029752798</c:v>
                </c:pt>
                <c:pt idx="1379">
                  <c:v>22869.901360926477</c:v>
                </c:pt>
                <c:pt idx="1380">
                  <c:v>22885.181126569842</c:v>
                </c:pt>
                <c:pt idx="1381">
                  <c:v>22900.462337696252</c:v>
                </c:pt>
                <c:pt idx="1382">
                  <c:v>22915.745005321773</c:v>
                </c:pt>
                <c:pt idx="1383">
                  <c:v>22931.029140465089</c:v>
                </c:pt>
                <c:pt idx="1384">
                  <c:v>22946.314754147454</c:v>
                </c:pt>
                <c:pt idx="1385">
                  <c:v>22961.601857392634</c:v>
                </c:pt>
                <c:pt idx="1386">
                  <c:v>22976.890461226816</c:v>
                </c:pt>
                <c:pt idx="1387">
                  <c:v>22992.180576678555</c:v>
                </c:pt>
                <c:pt idx="1388">
                  <c:v>23007.472214778725</c:v>
                </c:pt>
                <c:pt idx="1389">
                  <c:v>23022.76538656043</c:v>
                </c:pt>
                <c:pt idx="1390">
                  <c:v>23038.060103058942</c:v>
                </c:pt>
                <c:pt idx="1391">
                  <c:v>23053.356375311647</c:v>
                </c:pt>
                <c:pt idx="1392">
                  <c:v>23068.654214358005</c:v>
                </c:pt>
                <c:pt idx="1393">
                  <c:v>23083.953631239394</c:v>
                </c:pt>
                <c:pt idx="1394">
                  <c:v>23099.25463699914</c:v>
                </c:pt>
                <c:pt idx="1395">
                  <c:v>23114.557242682418</c:v>
                </c:pt>
                <c:pt idx="1396">
                  <c:v>23129.861459336196</c:v>
                </c:pt>
                <c:pt idx="1397">
                  <c:v>23145.167298009143</c:v>
                </c:pt>
                <c:pt idx="1398">
                  <c:v>23160.474769751585</c:v>
                </c:pt>
                <c:pt idx="1399">
                  <c:v>23175.783885615467</c:v>
                </c:pt>
                <c:pt idx="1400">
                  <c:v>23191.09465665419</c:v>
                </c:pt>
                <c:pt idx="1401">
                  <c:v>23206.407093922709</c:v>
                </c:pt>
                <c:pt idx="1402">
                  <c:v>23221.721208477302</c:v>
                </c:pt>
                <c:pt idx="1403">
                  <c:v>23237.037011375629</c:v>
                </c:pt>
                <c:pt idx="1404">
                  <c:v>23252.354513676572</c:v>
                </c:pt>
                <c:pt idx="1405">
                  <c:v>23267.673726440265</c:v>
                </c:pt>
                <c:pt idx="1406">
                  <c:v>23282.994660727949</c:v>
                </c:pt>
                <c:pt idx="1407">
                  <c:v>23298.317327601955</c:v>
                </c:pt>
                <c:pt idx="1408">
                  <c:v>23313.641738125629</c:v>
                </c:pt>
                <c:pt idx="1409">
                  <c:v>23328.967903363267</c:v>
                </c:pt>
                <c:pt idx="1410">
                  <c:v>23344.295834380038</c:v>
                </c:pt>
                <c:pt idx="1411">
                  <c:v>23359.625542241956</c:v>
                </c:pt>
                <c:pt idx="1412">
                  <c:v>23374.957038015749</c:v>
                </c:pt>
                <c:pt idx="1413">
                  <c:v>23390.290332768902</c:v>
                </c:pt>
                <c:pt idx="1414">
                  <c:v>23405.625437569488</c:v>
                </c:pt>
                <c:pt idx="1415">
                  <c:v>23420.962363486145</c:v>
                </c:pt>
                <c:pt idx="1416">
                  <c:v>23436.301121588036</c:v>
                </c:pt>
                <c:pt idx="1417">
                  <c:v>23451.64172294478</c:v>
                </c:pt>
                <c:pt idx="1418">
                  <c:v>23466.984178626339</c:v>
                </c:pt>
                <c:pt idx="1419">
                  <c:v>23482.328499703006</c:v>
                </c:pt>
                <c:pt idx="1420">
                  <c:v>23497.674697245329</c:v>
                </c:pt>
                <c:pt idx="1421">
                  <c:v>23513.022782324038</c:v>
                </c:pt>
                <c:pt idx="1422">
                  <c:v>23528.37276600999</c:v>
                </c:pt>
                <c:pt idx="1423">
                  <c:v>23543.724659374118</c:v>
                </c:pt>
                <c:pt idx="1424">
                  <c:v>23559.078473487374</c:v>
                </c:pt>
                <c:pt idx="1425">
                  <c:v>23574.434219420582</c:v>
                </c:pt>
                <c:pt idx="1426">
                  <c:v>23589.79190824453</c:v>
                </c:pt>
                <c:pt idx="1427">
                  <c:v>23605.151551029736</c:v>
                </c:pt>
                <c:pt idx="1428">
                  <c:v>23620.513158846534</c:v>
                </c:pt>
                <c:pt idx="1429">
                  <c:v>23635.876742764922</c:v>
                </c:pt>
                <c:pt idx="1430">
                  <c:v>23651.242313854516</c:v>
                </c:pt>
                <c:pt idx="1431">
                  <c:v>23666.609883184519</c:v>
                </c:pt>
                <c:pt idx="1432">
                  <c:v>23681.979461823619</c:v>
                </c:pt>
                <c:pt idx="1433">
                  <c:v>23697.351060839967</c:v>
                </c:pt>
                <c:pt idx="1434">
                  <c:v>23712.724691301057</c:v>
                </c:pt>
                <c:pt idx="1435">
                  <c:v>23728.100364273734</c:v>
                </c:pt>
                <c:pt idx="1436">
                  <c:v>23743.478090824097</c:v>
                </c:pt>
                <c:pt idx="1437">
                  <c:v>23758.857882017423</c:v>
                </c:pt>
                <c:pt idx="1438">
                  <c:v>23774.239748918113</c:v>
                </c:pt>
                <c:pt idx="1439">
                  <c:v>23789.623702589673</c:v>
                </c:pt>
                <c:pt idx="1440">
                  <c:v>23805.009754094601</c:v>
                </c:pt>
                <c:pt idx="1441">
                  <c:v>23820.397914494344</c:v>
                </c:pt>
                <c:pt idx="1442">
                  <c:v>23835.788194849221</c:v>
                </c:pt>
                <c:pt idx="1443">
                  <c:v>23851.180606218397</c:v>
                </c:pt>
                <c:pt idx="1444">
                  <c:v>23866.575159659809</c:v>
                </c:pt>
                <c:pt idx="1445">
                  <c:v>23881.971866230069</c:v>
                </c:pt>
                <c:pt idx="1446">
                  <c:v>23897.370736984441</c:v>
                </c:pt>
                <c:pt idx="1447">
                  <c:v>23912.771782976801</c:v>
                </c:pt>
                <c:pt idx="1448">
                  <c:v>23928.175015259498</c:v>
                </c:pt>
                <c:pt idx="1449">
                  <c:v>23943.580444883388</c:v>
                </c:pt>
                <c:pt idx="1450">
                  <c:v>23958.988082897678</c:v>
                </c:pt>
                <c:pt idx="1451">
                  <c:v>23974.397940349969</c:v>
                </c:pt>
                <c:pt idx="1452">
                  <c:v>23989.810028286083</c:v>
                </c:pt>
                <c:pt idx="1453">
                  <c:v>24005.224357750103</c:v>
                </c:pt>
                <c:pt idx="1454">
                  <c:v>24020.640939784251</c:v>
                </c:pt>
                <c:pt idx="1455">
                  <c:v>24036.059785428861</c:v>
                </c:pt>
                <c:pt idx="1456">
                  <c:v>24051.480905722285</c:v>
                </c:pt>
                <c:pt idx="1457">
                  <c:v>24066.904311700855</c:v>
                </c:pt>
                <c:pt idx="1458">
                  <c:v>24082.330014398838</c:v>
                </c:pt>
                <c:pt idx="1459">
                  <c:v>24097.758024848335</c:v>
                </c:pt>
                <c:pt idx="1460">
                  <c:v>24113.188354079266</c:v>
                </c:pt>
                <c:pt idx="1461">
                  <c:v>24128.621013119275</c:v>
                </c:pt>
                <c:pt idx="1462">
                  <c:v>24144.056012993668</c:v>
                </c:pt>
                <c:pt idx="1463">
                  <c:v>24159.493364725404</c:v>
                </c:pt>
                <c:pt idx="1464">
                  <c:v>24174.933079334984</c:v>
                </c:pt>
                <c:pt idx="1465">
                  <c:v>24190.37516784039</c:v>
                </c:pt>
                <c:pt idx="1466">
                  <c:v>24205.819641257076</c:v>
                </c:pt>
                <c:pt idx="1467">
                  <c:v>24221.266510597856</c:v>
                </c:pt>
                <c:pt idx="1468">
                  <c:v>24236.715786872854</c:v>
                </c:pt>
                <c:pt idx="1469">
                  <c:v>24252.167481089484</c:v>
                </c:pt>
                <c:pt idx="1470">
                  <c:v>24267.621604252334</c:v>
                </c:pt>
                <c:pt idx="1471">
                  <c:v>24283.078167363165</c:v>
                </c:pt>
                <c:pt idx="1472">
                  <c:v>24298.537181420794</c:v>
                </c:pt>
                <c:pt idx="1473">
                  <c:v>24313.998657421063</c:v>
                </c:pt>
                <c:pt idx="1474">
                  <c:v>24329.462606356814</c:v>
                </c:pt>
                <c:pt idx="1475">
                  <c:v>24344.929039217768</c:v>
                </c:pt>
                <c:pt idx="1476">
                  <c:v>24360.397966990487</c:v>
                </c:pt>
                <c:pt idx="1477">
                  <c:v>24375.869400658343</c:v>
                </c:pt>
                <c:pt idx="1478">
                  <c:v>24391.343351201438</c:v>
                </c:pt>
                <c:pt idx="1479">
                  <c:v>24406.819829596538</c:v>
                </c:pt>
                <c:pt idx="1480">
                  <c:v>24422.298846817026</c:v>
                </c:pt>
                <c:pt idx="1481">
                  <c:v>24437.78041383285</c:v>
                </c:pt>
                <c:pt idx="1482">
                  <c:v>24453.26454161045</c:v>
                </c:pt>
                <c:pt idx="1483">
                  <c:v>24468.751241112695</c:v>
                </c:pt>
                <c:pt idx="1484">
                  <c:v>24484.240523298853</c:v>
                </c:pt>
                <c:pt idx="1485">
                  <c:v>24499.732399124499</c:v>
                </c:pt>
                <c:pt idx="1486">
                  <c:v>24515.226879541511</c:v>
                </c:pt>
                <c:pt idx="1487">
                  <c:v>24530.72397549792</c:v>
                </c:pt>
                <c:pt idx="1488">
                  <c:v>24546.223697937945</c:v>
                </c:pt>
                <c:pt idx="1489">
                  <c:v>24561.726057801883</c:v>
                </c:pt>
                <c:pt idx="1490">
                  <c:v>24577.231066026088</c:v>
                </c:pt>
                <c:pt idx="1491">
                  <c:v>24592.738733542865</c:v>
                </c:pt>
                <c:pt idx="1492">
                  <c:v>24608.249071280421</c:v>
                </c:pt>
                <c:pt idx="1493">
                  <c:v>24623.762090162894</c:v>
                </c:pt>
                <c:pt idx="1494">
                  <c:v>24639.277801110162</c:v>
                </c:pt>
                <c:pt idx="1495">
                  <c:v>24654.796215037863</c:v>
                </c:pt>
                <c:pt idx="1496">
                  <c:v>24670.317342857375</c:v>
                </c:pt>
                <c:pt idx="1497">
                  <c:v>24685.841195475638</c:v>
                </c:pt>
                <c:pt idx="1498">
                  <c:v>24701.367783795205</c:v>
                </c:pt>
                <c:pt idx="1499">
                  <c:v>24716.897118714147</c:v>
                </c:pt>
                <c:pt idx="1500">
                  <c:v>24732.429211126004</c:v>
                </c:pt>
                <c:pt idx="1501">
                  <c:v>24747.96407191972</c:v>
                </c:pt>
                <c:pt idx="1502">
                  <c:v>24763.501711979552</c:v>
                </c:pt>
                <c:pt idx="1503">
                  <c:v>24779.04214218511</c:v>
                </c:pt>
                <c:pt idx="1504">
                  <c:v>24794.585373411188</c:v>
                </c:pt>
                <c:pt idx="1505">
                  <c:v>24810.131416527787</c:v>
                </c:pt>
                <c:pt idx="1506">
                  <c:v>24825.680282400026</c:v>
                </c:pt>
                <c:pt idx="1507">
                  <c:v>24841.231981888093</c:v>
                </c:pt>
                <c:pt idx="1508">
                  <c:v>24856.786525847172</c:v>
                </c:pt>
                <c:pt idx="1509">
                  <c:v>24872.343925127403</c:v>
                </c:pt>
                <c:pt idx="1510">
                  <c:v>24887.904190573856</c:v>
                </c:pt>
                <c:pt idx="1511">
                  <c:v>24903.467333026398</c:v>
                </c:pt>
                <c:pt idx="1512">
                  <c:v>24919.033363319719</c:v>
                </c:pt>
                <c:pt idx="1513">
                  <c:v>24934.602292283187</c:v>
                </c:pt>
                <c:pt idx="1514">
                  <c:v>24950.174130740939</c:v>
                </c:pt>
                <c:pt idx="1515">
                  <c:v>24965.748889511615</c:v>
                </c:pt>
                <c:pt idx="1516">
                  <c:v>24981.326579408505</c:v>
                </c:pt>
                <c:pt idx="1517">
                  <c:v>24996.907211239355</c:v>
                </c:pt>
                <c:pt idx="1518">
                  <c:v>25012.490795806407</c:v>
                </c:pt>
                <c:pt idx="1519">
                  <c:v>25028.077343906254</c:v>
                </c:pt>
                <c:pt idx="1520">
                  <c:v>25043.666866329855</c:v>
                </c:pt>
                <c:pt idx="1521">
                  <c:v>25059.259373862453</c:v>
                </c:pt>
                <c:pt idx="1522">
                  <c:v>25074.854877283517</c:v>
                </c:pt>
                <c:pt idx="1523">
                  <c:v>25090.453387366691</c:v>
                </c:pt>
                <c:pt idx="1524">
                  <c:v>25106.054914879751</c:v>
                </c:pt>
                <c:pt idx="1525">
                  <c:v>25121.659470584505</c:v>
                </c:pt>
                <c:pt idx="1526">
                  <c:v>25137.267065236807</c:v>
                </c:pt>
                <c:pt idx="1527">
                  <c:v>25152.877709586464</c:v>
                </c:pt>
                <c:pt idx="1528">
                  <c:v>25168.49141437716</c:v>
                </c:pt>
                <c:pt idx="1529">
                  <c:v>25184.108190346426</c:v>
                </c:pt>
                <c:pt idx="1530">
                  <c:v>25199.728048225621</c:v>
                </c:pt>
                <c:pt idx="1531">
                  <c:v>25215.350998739803</c:v>
                </c:pt>
                <c:pt idx="1532">
                  <c:v>25230.977052607715</c:v>
                </c:pt>
                <c:pt idx="1533">
                  <c:v>25246.606220541751</c:v>
                </c:pt>
                <c:pt idx="1534">
                  <c:v>25262.238513247859</c:v>
                </c:pt>
                <c:pt idx="1535">
                  <c:v>25277.873941425532</c:v>
                </c:pt>
                <c:pt idx="1536">
                  <c:v>25293.512515767678</c:v>
                </c:pt>
                <c:pt idx="1537">
                  <c:v>25309.15424696065</c:v>
                </c:pt>
                <c:pt idx="1538">
                  <c:v>25324.799145684185</c:v>
                </c:pt>
                <c:pt idx="1539">
                  <c:v>25340.447222611263</c:v>
                </c:pt>
                <c:pt idx="1540">
                  <c:v>25356.098488408144</c:v>
                </c:pt>
                <c:pt idx="1541">
                  <c:v>25371.752953734307</c:v>
                </c:pt>
                <c:pt idx="1542">
                  <c:v>25387.410629242317</c:v>
                </c:pt>
                <c:pt idx="1543">
                  <c:v>25403.071525577889</c:v>
                </c:pt>
                <c:pt idx="1544">
                  <c:v>25418.73565337971</c:v>
                </c:pt>
                <c:pt idx="1545">
                  <c:v>25434.403023279523</c:v>
                </c:pt>
                <c:pt idx="1546">
                  <c:v>25450.073645901917</c:v>
                </c:pt>
                <c:pt idx="1547">
                  <c:v>25465.747531864403</c:v>
                </c:pt>
                <c:pt idx="1548">
                  <c:v>25481.424691777298</c:v>
                </c:pt>
                <c:pt idx="1549">
                  <c:v>25497.105136243717</c:v>
                </c:pt>
                <c:pt idx="1550">
                  <c:v>25512.78887585946</c:v>
                </c:pt>
                <c:pt idx="1551">
                  <c:v>25528.475921212987</c:v>
                </c:pt>
                <c:pt idx="1552">
                  <c:v>25544.166282885377</c:v>
                </c:pt>
                <c:pt idx="1553">
                  <c:v>25559.859971450274</c:v>
                </c:pt>
                <c:pt idx="1554">
                  <c:v>25575.556997473795</c:v>
                </c:pt>
                <c:pt idx="1555">
                  <c:v>25591.25737151453</c:v>
                </c:pt>
                <c:pt idx="1556">
                  <c:v>25606.961104123489</c:v>
                </c:pt>
                <c:pt idx="1557">
                  <c:v>25622.668205843973</c:v>
                </c:pt>
                <c:pt idx="1558">
                  <c:v>25638.378687211611</c:v>
                </c:pt>
                <c:pt idx="1559">
                  <c:v>25654.092558754284</c:v>
                </c:pt>
                <c:pt idx="1560">
                  <c:v>25669.809830992021</c:v>
                </c:pt>
                <c:pt idx="1561">
                  <c:v>25685.530514437014</c:v>
                </c:pt>
                <c:pt idx="1562">
                  <c:v>25701.254619593547</c:v>
                </c:pt>
                <c:pt idx="1563">
                  <c:v>25716.982156957922</c:v>
                </c:pt>
                <c:pt idx="1564">
                  <c:v>25732.713137018385</c:v>
                </c:pt>
                <c:pt idx="1565">
                  <c:v>25748.447570255204</c:v>
                </c:pt>
                <c:pt idx="1566">
                  <c:v>25764.185467140407</c:v>
                </c:pt>
                <c:pt idx="1567">
                  <c:v>25779.926838137941</c:v>
                </c:pt>
                <c:pt idx="1568">
                  <c:v>25795.671693703462</c:v>
                </c:pt>
                <c:pt idx="1569">
                  <c:v>25811.42004428439</c:v>
                </c:pt>
                <c:pt idx="1570">
                  <c:v>25827.17190031978</c:v>
                </c:pt>
                <c:pt idx="1571">
                  <c:v>25842.927272240322</c:v>
                </c:pt>
                <c:pt idx="1572">
                  <c:v>25858.686170468285</c:v>
                </c:pt>
                <c:pt idx="1573">
                  <c:v>25874.448605417409</c:v>
                </c:pt>
                <c:pt idx="1574">
                  <c:v>25890.214587492945</c:v>
                </c:pt>
                <c:pt idx="1575">
                  <c:v>25905.984127091528</c:v>
                </c:pt>
                <c:pt idx="1576">
                  <c:v>25921.757234601169</c:v>
                </c:pt>
                <c:pt idx="1577">
                  <c:v>25937.533920401147</c:v>
                </c:pt>
                <c:pt idx="1578">
                  <c:v>25953.314194862098</c:v>
                </c:pt>
                <c:pt idx="1579">
                  <c:v>25969.098068345727</c:v>
                </c:pt>
                <c:pt idx="1580">
                  <c:v>25984.885551205029</c:v>
                </c:pt>
                <c:pt idx="1581">
                  <c:v>26000.676653784023</c:v>
                </c:pt>
                <c:pt idx="1582">
                  <c:v>26016.471386417808</c:v>
                </c:pt>
                <c:pt idx="1583">
                  <c:v>26032.269759432489</c:v>
                </c:pt>
                <c:pt idx="1584">
                  <c:v>26048.071783145129</c:v>
                </c:pt>
                <c:pt idx="1585">
                  <c:v>26063.877467863666</c:v>
                </c:pt>
                <c:pt idx="1586">
                  <c:v>26079.686823886972</c:v>
                </c:pt>
                <c:pt idx="1587">
                  <c:v>26095.499861504602</c:v>
                </c:pt>
                <c:pt idx="1588">
                  <c:v>26111.316590996983</c:v>
                </c:pt>
                <c:pt idx="1589">
                  <c:v>26127.137022635139</c:v>
                </c:pt>
                <c:pt idx="1590">
                  <c:v>26142.961166680834</c:v>
                </c:pt>
                <c:pt idx="1591">
                  <c:v>26158.789033386391</c:v>
                </c:pt>
                <c:pt idx="1592">
                  <c:v>26174.620632994702</c:v>
                </c:pt>
                <c:pt idx="1593">
                  <c:v>26190.455975739154</c:v>
                </c:pt>
                <c:pt idx="1594">
                  <c:v>26206.29507184356</c:v>
                </c:pt>
                <c:pt idx="1595">
                  <c:v>26222.1379315222</c:v>
                </c:pt>
                <c:pt idx="1596">
                  <c:v>26237.984564979659</c:v>
                </c:pt>
                <c:pt idx="1597">
                  <c:v>26253.834982410855</c:v>
                </c:pt>
                <c:pt idx="1598">
                  <c:v>26269.689194000901</c:v>
                </c:pt>
                <c:pt idx="1599">
                  <c:v>26285.547209925204</c:v>
                </c:pt>
                <c:pt idx="1600">
                  <c:v>26301.409040349281</c:v>
                </c:pt>
                <c:pt idx="1601">
                  <c:v>26317.274695428758</c:v>
                </c:pt>
                <c:pt idx="1602">
                  <c:v>26333.144185309313</c:v>
                </c:pt>
                <c:pt idx="1603">
                  <c:v>26349.017520126647</c:v>
                </c:pt>
                <c:pt idx="1604">
                  <c:v>26364.894710006418</c:v>
                </c:pt>
                <c:pt idx="1605">
                  <c:v>26380.77576506418</c:v>
                </c:pt>
                <c:pt idx="1606">
                  <c:v>26396.66069540536</c:v>
                </c:pt>
                <c:pt idx="1607">
                  <c:v>26412.54951112522</c:v>
                </c:pt>
                <c:pt idx="1608">
                  <c:v>26428.442222308753</c:v>
                </c:pt>
                <c:pt idx="1609">
                  <c:v>26444.338839030679</c:v>
                </c:pt>
                <c:pt idx="1610">
                  <c:v>26460.23937135539</c:v>
                </c:pt>
                <c:pt idx="1611">
                  <c:v>26476.143829336896</c:v>
                </c:pt>
                <c:pt idx="1612">
                  <c:v>26492.05222301876</c:v>
                </c:pt>
                <c:pt idx="1613">
                  <c:v>26507.964562434117</c:v>
                </c:pt>
                <c:pt idx="1614">
                  <c:v>26523.880857605516</c:v>
                </c:pt>
                <c:pt idx="1615">
                  <c:v>26539.80111854495</c:v>
                </c:pt>
                <c:pt idx="1616">
                  <c:v>26555.725355253839</c:v>
                </c:pt>
                <c:pt idx="1617">
                  <c:v>26571.653577722846</c:v>
                </c:pt>
                <c:pt idx="1618">
                  <c:v>26587.585795931984</c:v>
                </c:pt>
                <c:pt idx="1619">
                  <c:v>26603.52201985049</c:v>
                </c:pt>
                <c:pt idx="1620">
                  <c:v>26619.462259436714</c:v>
                </c:pt>
                <c:pt idx="1621">
                  <c:v>26635.406524638256</c:v>
                </c:pt>
                <c:pt idx="1622">
                  <c:v>26651.354825391765</c:v>
                </c:pt>
                <c:pt idx="1623">
                  <c:v>26667.307171622884</c:v>
                </c:pt>
                <c:pt idx="1624">
                  <c:v>26683.26357324632</c:v>
                </c:pt>
                <c:pt idx="1625">
                  <c:v>26699.224040165675</c:v>
                </c:pt>
                <c:pt idx="1626">
                  <c:v>26715.188582273495</c:v>
                </c:pt>
                <c:pt idx="1627">
                  <c:v>26731.157209451139</c:v>
                </c:pt>
                <c:pt idx="1628">
                  <c:v>26747.129931568823</c:v>
                </c:pt>
                <c:pt idx="1629">
                  <c:v>26763.106758485461</c:v>
                </c:pt>
                <c:pt idx="1630">
                  <c:v>26779.087700048727</c:v>
                </c:pt>
                <c:pt idx="1631">
                  <c:v>26795.072766094941</c:v>
                </c:pt>
                <c:pt idx="1632">
                  <c:v>26811.061966449033</c:v>
                </c:pt>
                <c:pt idx="1633">
                  <c:v>26827.055310924541</c:v>
                </c:pt>
                <c:pt idx="1634">
                  <c:v>26843.052809323461</c:v>
                </c:pt>
                <c:pt idx="1635">
                  <c:v>26859.05447143636</c:v>
                </c:pt>
                <c:pt idx="1636">
                  <c:v>26875.060307042149</c:v>
                </c:pt>
                <c:pt idx="1637">
                  <c:v>26891.070325908182</c:v>
                </c:pt>
                <c:pt idx="1638">
                  <c:v>26907.084537790117</c:v>
                </c:pt>
                <c:pt idx="1639">
                  <c:v>26923.102952431898</c:v>
                </c:pt>
                <c:pt idx="1640">
                  <c:v>26939.125579565763</c:v>
                </c:pt>
                <c:pt idx="1641">
                  <c:v>26955.152428912104</c:v>
                </c:pt>
                <c:pt idx="1642">
                  <c:v>26971.183510179511</c:v>
                </c:pt>
                <c:pt idx="1643">
                  <c:v>26987.218833064609</c:v>
                </c:pt>
                <c:pt idx="1644">
                  <c:v>27003.258407252164</c:v>
                </c:pt>
                <c:pt idx="1645">
                  <c:v>27019.302242414891</c:v>
                </c:pt>
                <c:pt idx="1646">
                  <c:v>27035.350348213542</c:v>
                </c:pt>
                <c:pt idx="1647">
                  <c:v>27051.402734296724</c:v>
                </c:pt>
                <c:pt idx="1648">
                  <c:v>27067.459410300984</c:v>
                </c:pt>
                <c:pt idx="1649">
                  <c:v>27083.520385850657</c:v>
                </c:pt>
                <c:pt idx="1650">
                  <c:v>27099.585670557881</c:v>
                </c:pt>
                <c:pt idx="1651">
                  <c:v>27115.655274022552</c:v>
                </c:pt>
                <c:pt idx="1652">
                  <c:v>27131.729205832213</c:v>
                </c:pt>
                <c:pt idx="1653">
                  <c:v>27147.807475562138</c:v>
                </c:pt>
                <c:pt idx="1654">
                  <c:v>27163.890092775127</c:v>
                </c:pt>
                <c:pt idx="1655">
                  <c:v>27179.977067021555</c:v>
                </c:pt>
                <c:pt idx="1656">
                  <c:v>27196.068407839397</c:v>
                </c:pt>
                <c:pt idx="1657">
                  <c:v>27212.164124753988</c:v>
                </c:pt>
                <c:pt idx="1658">
                  <c:v>27228.264227278127</c:v>
                </c:pt>
                <c:pt idx="1659">
                  <c:v>27244.368724912023</c:v>
                </c:pt>
                <c:pt idx="1660">
                  <c:v>27260.477627143209</c:v>
                </c:pt>
                <c:pt idx="1661">
                  <c:v>27276.590943446481</c:v>
                </c:pt>
                <c:pt idx="1662">
                  <c:v>27292.708683283887</c:v>
                </c:pt>
                <c:pt idx="1663">
                  <c:v>27308.830856104698</c:v>
                </c:pt>
                <c:pt idx="1664">
                  <c:v>27324.957471345351</c:v>
                </c:pt>
                <c:pt idx="1665">
                  <c:v>27341.088538429394</c:v>
                </c:pt>
                <c:pt idx="1666">
                  <c:v>27357.224066767387</c:v>
                </c:pt>
                <c:pt idx="1667">
                  <c:v>27373.364065756996</c:v>
                </c:pt>
                <c:pt idx="1668">
                  <c:v>27389.508544782806</c:v>
                </c:pt>
                <c:pt idx="1669">
                  <c:v>27405.657513216378</c:v>
                </c:pt>
                <c:pt idx="1670">
                  <c:v>27421.810980416132</c:v>
                </c:pt>
                <c:pt idx="1671">
                  <c:v>27437.96895572737</c:v>
                </c:pt>
                <c:pt idx="1672">
                  <c:v>27454.131448482192</c:v>
                </c:pt>
                <c:pt idx="1673">
                  <c:v>27470.298467999422</c:v>
                </c:pt>
                <c:pt idx="1674">
                  <c:v>27486.470023584661</c:v>
                </c:pt>
                <c:pt idx="1675">
                  <c:v>27502.646124530129</c:v>
                </c:pt>
                <c:pt idx="1676">
                  <c:v>27518.826780114709</c:v>
                </c:pt>
                <c:pt idx="1677">
                  <c:v>27535.011999603848</c:v>
                </c:pt>
                <c:pt idx="1678">
                  <c:v>27551.201792249572</c:v>
                </c:pt>
                <c:pt idx="1679">
                  <c:v>27567.396167290368</c:v>
                </c:pt>
                <c:pt idx="1680">
                  <c:v>27583.595133951207</c:v>
                </c:pt>
                <c:pt idx="1681">
                  <c:v>27599.798701443447</c:v>
                </c:pt>
                <c:pt idx="1682">
                  <c:v>27616.006878964836</c:v>
                </c:pt>
                <c:pt idx="1683">
                  <c:v>27632.219675699424</c:v>
                </c:pt>
                <c:pt idx="1684">
                  <c:v>27648.437100817624</c:v>
                </c:pt>
                <c:pt idx="1685">
                  <c:v>27664.659163475953</c:v>
                </c:pt>
                <c:pt idx="1686">
                  <c:v>27680.885872817285</c:v>
                </c:pt>
                <c:pt idx="1687">
                  <c:v>27697.117237970517</c:v>
                </c:pt>
                <c:pt idx="1688">
                  <c:v>27713.353268050731</c:v>
                </c:pt>
                <c:pt idx="1689">
                  <c:v>27729.593972159044</c:v>
                </c:pt>
                <c:pt idx="1690">
                  <c:v>27745.83935938264</c:v>
                </c:pt>
                <c:pt idx="1691">
                  <c:v>27762.089438794661</c:v>
                </c:pt>
                <c:pt idx="1692">
                  <c:v>27778.34421945416</c:v>
                </c:pt>
                <c:pt idx="1693">
                  <c:v>27794.603710406205</c:v>
                </c:pt>
                <c:pt idx="1694">
                  <c:v>27810.86792068159</c:v>
                </c:pt>
                <c:pt idx="1695">
                  <c:v>27827.136859296999</c:v>
                </c:pt>
                <c:pt idx="1696">
                  <c:v>27843.410535254861</c:v>
                </c:pt>
                <c:pt idx="1697">
                  <c:v>27859.6889575434</c:v>
                </c:pt>
                <c:pt idx="1698">
                  <c:v>27875.972135136421</c:v>
                </c:pt>
                <c:pt idx="1699">
                  <c:v>27892.260076993462</c:v>
                </c:pt>
                <c:pt idx="1700">
                  <c:v>27908.552792059647</c:v>
                </c:pt>
                <c:pt idx="1701">
                  <c:v>27924.85028926568</c:v>
                </c:pt>
                <c:pt idx="1702">
                  <c:v>27941.152577527737</c:v>
                </c:pt>
                <c:pt idx="1703">
                  <c:v>27957.459665747527</c:v>
                </c:pt>
                <c:pt idx="1704">
                  <c:v>27973.771562812206</c:v>
                </c:pt>
                <c:pt idx="1705">
                  <c:v>27990.08827759431</c:v>
                </c:pt>
                <c:pt idx="1706">
                  <c:v>28006.409818951688</c:v>
                </c:pt>
                <c:pt idx="1707">
                  <c:v>28022.736195727604</c:v>
                </c:pt>
                <c:pt idx="1708">
                  <c:v>28039.067416750499</c:v>
                </c:pt>
                <c:pt idx="1709">
                  <c:v>28055.403490834135</c:v>
                </c:pt>
                <c:pt idx="1710">
                  <c:v>28071.744426777419</c:v>
                </c:pt>
                <c:pt idx="1711">
                  <c:v>28088.090233364375</c:v>
                </c:pt>
                <c:pt idx="1712">
                  <c:v>28104.440919364231</c:v>
                </c:pt>
                <c:pt idx="1713">
                  <c:v>28120.796493531241</c:v>
                </c:pt>
                <c:pt idx="1714">
                  <c:v>28137.156964604677</c:v>
                </c:pt>
                <c:pt idx="1715">
                  <c:v>28153.522341308813</c:v>
                </c:pt>
                <c:pt idx="1716">
                  <c:v>28169.892632352843</c:v>
                </c:pt>
                <c:pt idx="1717">
                  <c:v>28186.267846430965</c:v>
                </c:pt>
                <c:pt idx="1718">
                  <c:v>28202.64799222213</c:v>
                </c:pt>
                <c:pt idx="1719">
                  <c:v>28219.033078390174</c:v>
                </c:pt>
                <c:pt idx="1720">
                  <c:v>28235.423113583729</c:v>
                </c:pt>
                <c:pt idx="1721">
                  <c:v>28251.818106436152</c:v>
                </c:pt>
                <c:pt idx="1722">
                  <c:v>28268.21806556551</c:v>
                </c:pt>
                <c:pt idx="1723">
                  <c:v>28284.622999574563</c:v>
                </c:pt>
                <c:pt idx="1724">
                  <c:v>28301.032917050677</c:v>
                </c:pt>
                <c:pt idx="1725">
                  <c:v>28317.447826565822</c:v>
                </c:pt>
                <c:pt idx="1726">
                  <c:v>28333.867736676475</c:v>
                </c:pt>
                <c:pt idx="1727">
                  <c:v>28350.292655923662</c:v>
                </c:pt>
                <c:pt idx="1728">
                  <c:v>28366.72259283291</c:v>
                </c:pt>
                <c:pt idx="1729">
                  <c:v>28383.157555914066</c:v>
                </c:pt>
                <c:pt idx="1730">
                  <c:v>28399.597553661479</c:v>
                </c:pt>
                <c:pt idx="1731">
                  <c:v>28416.042594553794</c:v>
                </c:pt>
                <c:pt idx="1732">
                  <c:v>28432.492687053997</c:v>
                </c:pt>
                <c:pt idx="1733">
                  <c:v>28448.947839609296</c:v>
                </c:pt>
                <c:pt idx="1734">
                  <c:v>28465.408060651171</c:v>
                </c:pt>
                <c:pt idx="1735">
                  <c:v>28481.873358595298</c:v>
                </c:pt>
                <c:pt idx="1736">
                  <c:v>28498.343741841512</c:v>
                </c:pt>
                <c:pt idx="1737">
                  <c:v>28514.819218773715</c:v>
                </c:pt>
                <c:pt idx="1738">
                  <c:v>28531.299797759955</c:v>
                </c:pt>
                <c:pt idx="1739">
                  <c:v>28547.785487152258</c:v>
                </c:pt>
                <c:pt idx="1740">
                  <c:v>28564.276295286712</c:v>
                </c:pt>
                <c:pt idx="1741">
                  <c:v>28580.772230483286</c:v>
                </c:pt>
                <c:pt idx="1742">
                  <c:v>28597.27330104596</c:v>
                </c:pt>
                <c:pt idx="1743">
                  <c:v>28613.779515262522</c:v>
                </c:pt>
                <c:pt idx="1744">
                  <c:v>28630.290881404646</c:v>
                </c:pt>
                <c:pt idx="1745">
                  <c:v>28646.807407727818</c:v>
                </c:pt>
                <c:pt idx="1746">
                  <c:v>28663.329102471245</c:v>
                </c:pt>
                <c:pt idx="1747">
                  <c:v>28679.855973857932</c:v>
                </c:pt>
                <c:pt idx="1748">
                  <c:v>28696.388030094546</c:v>
                </c:pt>
                <c:pt idx="1749">
                  <c:v>28712.925279371386</c:v>
                </c:pt>
                <c:pt idx="1750">
                  <c:v>28729.467729862383</c:v>
                </c:pt>
                <c:pt idx="1751">
                  <c:v>28746.015389725078</c:v>
                </c:pt>
                <c:pt idx="1752">
                  <c:v>28762.568267100509</c:v>
                </c:pt>
                <c:pt idx="1753">
                  <c:v>28779.126370113263</c:v>
                </c:pt>
                <c:pt idx="1754">
                  <c:v>28795.689706871301</c:v>
                </c:pt>
                <c:pt idx="1755">
                  <c:v>28812.258285466149</c:v>
                </c:pt>
                <c:pt idx="1756">
                  <c:v>28828.832113972596</c:v>
                </c:pt>
                <c:pt idx="1757">
                  <c:v>28845.41120044886</c:v>
                </c:pt>
                <c:pt idx="1758">
                  <c:v>28861.995552936442</c:v>
                </c:pt>
                <c:pt idx="1759">
                  <c:v>28878.585179460159</c:v>
                </c:pt>
                <c:pt idx="1760">
                  <c:v>28895.180088028035</c:v>
                </c:pt>
                <c:pt idx="1761">
                  <c:v>28911.78028663126</c:v>
                </c:pt>
                <c:pt idx="1762">
                  <c:v>28928.385783244277</c:v>
                </c:pt>
                <c:pt idx="1763">
                  <c:v>28944.996585824581</c:v>
                </c:pt>
                <c:pt idx="1764">
                  <c:v>28961.612702312887</c:v>
                </c:pt>
                <c:pt idx="1765">
                  <c:v>28978.234140632772</c:v>
                </c:pt>
                <c:pt idx="1766">
                  <c:v>28994.860908690996</c:v>
                </c:pt>
                <c:pt idx="1767">
                  <c:v>29011.49301437724</c:v>
                </c:pt>
                <c:pt idx="1768">
                  <c:v>29028.130465564085</c:v>
                </c:pt>
                <c:pt idx="1769">
                  <c:v>29044.773270107158</c:v>
                </c:pt>
                <c:pt idx="1770">
                  <c:v>29061.421435844783</c:v>
                </c:pt>
                <c:pt idx="1771">
                  <c:v>29078.074970598253</c:v>
                </c:pt>
                <c:pt idx="1772">
                  <c:v>29094.733882171633</c:v>
                </c:pt>
                <c:pt idx="1773">
                  <c:v>29111.398178351716</c:v>
                </c:pt>
                <c:pt idx="1774">
                  <c:v>29128.067866908033</c:v>
                </c:pt>
                <c:pt idx="1775">
                  <c:v>29144.742955592865</c:v>
                </c:pt>
                <c:pt idx="1776">
                  <c:v>29161.423452141073</c:v>
                </c:pt>
                <c:pt idx="1777">
                  <c:v>29178.109364270182</c:v>
                </c:pt>
                <c:pt idx="1778">
                  <c:v>29194.800699680265</c:v>
                </c:pt>
                <c:pt idx="1779">
                  <c:v>29211.497466053988</c:v>
                </c:pt>
                <c:pt idx="1780">
                  <c:v>29228.199671056525</c:v>
                </c:pt>
                <c:pt idx="1781">
                  <c:v>29244.907322335472</c:v>
                </c:pt>
                <c:pt idx="1782">
                  <c:v>29261.620427520935</c:v>
                </c:pt>
                <c:pt idx="1783">
                  <c:v>29278.338994225403</c:v>
                </c:pt>
                <c:pt idx="1784">
                  <c:v>29295.063030043719</c:v>
                </c:pt>
                <c:pt idx="1785">
                  <c:v>29311.792542553074</c:v>
                </c:pt>
                <c:pt idx="1786">
                  <c:v>29328.527539312981</c:v>
                </c:pt>
                <c:pt idx="1787">
                  <c:v>29345.268027865182</c:v>
                </c:pt>
                <c:pt idx="1788">
                  <c:v>29362.014015733668</c:v>
                </c:pt>
                <c:pt idx="1789">
                  <c:v>29378.76551042459</c:v>
                </c:pt>
                <c:pt idx="1790">
                  <c:v>29395.522519426337</c:v>
                </c:pt>
                <c:pt idx="1791">
                  <c:v>29412.285050209375</c:v>
                </c:pt>
                <c:pt idx="1792">
                  <c:v>29429.053110226243</c:v>
                </c:pt>
                <c:pt idx="1793">
                  <c:v>29445.826706911546</c:v>
                </c:pt>
                <c:pt idx="1794">
                  <c:v>29462.605847681974</c:v>
                </c:pt>
                <c:pt idx="1795">
                  <c:v>29479.390539936085</c:v>
                </c:pt>
                <c:pt idx="1796">
                  <c:v>29496.180791054503</c:v>
                </c:pt>
                <c:pt idx="1797">
                  <c:v>29512.976608399702</c:v>
                </c:pt>
                <c:pt idx="1798">
                  <c:v>29529.777999316084</c:v>
                </c:pt>
                <c:pt idx="1799">
                  <c:v>29546.584971129843</c:v>
                </c:pt>
                <c:pt idx="1800">
                  <c:v>29563.397531149018</c:v>
                </c:pt>
                <c:pt idx="1801">
                  <c:v>29580.215686663487</c:v>
                </c:pt>
                <c:pt idx="1802">
                  <c:v>29597.039444944756</c:v>
                </c:pt>
                <c:pt idx="1803">
                  <c:v>29613.868813246143</c:v>
                </c:pt>
                <c:pt idx="1804">
                  <c:v>29630.70379880258</c:v>
                </c:pt>
                <c:pt idx="1805">
                  <c:v>29647.544408830752</c:v>
                </c:pt>
                <c:pt idx="1806">
                  <c:v>29664.3906505288</c:v>
                </c:pt>
                <c:pt idx="1807">
                  <c:v>29681.242531076554</c:v>
                </c:pt>
                <c:pt idx="1808">
                  <c:v>29698.100057635351</c:v>
                </c:pt>
                <c:pt idx="1809">
                  <c:v>29714.963237348053</c:v>
                </c:pt>
                <c:pt idx="1810">
                  <c:v>29731.832077338997</c:v>
                </c:pt>
                <c:pt idx="1811">
                  <c:v>29748.706584713931</c:v>
                </c:pt>
                <c:pt idx="1812">
                  <c:v>29765.586766560071</c:v>
                </c:pt>
                <c:pt idx="1813">
                  <c:v>29782.472629945976</c:v>
                </c:pt>
                <c:pt idx="1814">
                  <c:v>29799.364181921548</c:v>
                </c:pt>
                <c:pt idx="1815">
                  <c:v>29816.26142951801</c:v>
                </c:pt>
                <c:pt idx="1816">
                  <c:v>29833.164379747868</c:v>
                </c:pt>
                <c:pt idx="1817">
                  <c:v>29850.073039604864</c:v>
                </c:pt>
                <c:pt idx="1818">
                  <c:v>29866.987416063937</c:v>
                </c:pt>
                <c:pt idx="1819">
                  <c:v>29883.907516081286</c:v>
                </c:pt>
                <c:pt idx="1820">
                  <c:v>29900.833346594132</c:v>
                </c:pt>
                <c:pt idx="1821">
                  <c:v>29917.764914520911</c:v>
                </c:pt>
                <c:pt idx="1822">
                  <c:v>29934.702226761103</c:v>
                </c:pt>
                <c:pt idx="1823">
                  <c:v>29951.645290195233</c:v>
                </c:pt>
                <c:pt idx="1824">
                  <c:v>29968.594111684877</c:v>
                </c:pt>
                <c:pt idx="1825">
                  <c:v>29985.548698072551</c:v>
                </c:pt>
                <c:pt idx="1826">
                  <c:v>30002.509056181745</c:v>
                </c:pt>
                <c:pt idx="1827">
                  <c:v>30019.475192816892</c:v>
                </c:pt>
                <c:pt idx="1828">
                  <c:v>30036.447114763276</c:v>
                </c:pt>
                <c:pt idx="1829">
                  <c:v>30053.424828787061</c:v>
                </c:pt>
                <c:pt idx="1830">
                  <c:v>30070.408341635241</c:v>
                </c:pt>
                <c:pt idx="1831">
                  <c:v>30087.39766003556</c:v>
                </c:pt>
                <c:pt idx="1832">
                  <c:v>30104.392790696606</c:v>
                </c:pt>
                <c:pt idx="1833">
                  <c:v>30121.393740307602</c:v>
                </c:pt>
                <c:pt idx="1834">
                  <c:v>30138.400515538553</c:v>
                </c:pt>
                <c:pt idx="1835">
                  <c:v>30155.413123040082</c:v>
                </c:pt>
                <c:pt idx="1836">
                  <c:v>30172.431569443423</c:v>
                </c:pt>
                <c:pt idx="1837">
                  <c:v>30189.4558613605</c:v>
                </c:pt>
                <c:pt idx="1838">
                  <c:v>30206.486005383747</c:v>
                </c:pt>
                <c:pt idx="1839">
                  <c:v>30223.522008086136</c:v>
                </c:pt>
                <c:pt idx="1840">
                  <c:v>30240.563876021184</c:v>
                </c:pt>
                <c:pt idx="1841">
                  <c:v>30257.611615722843</c:v>
                </c:pt>
                <c:pt idx="1842">
                  <c:v>30274.665233705564</c:v>
                </c:pt>
                <c:pt idx="1843">
                  <c:v>30291.724736464155</c:v>
                </c:pt>
                <c:pt idx="1844">
                  <c:v>30308.790130473903</c:v>
                </c:pt>
                <c:pt idx="1845">
                  <c:v>30325.861422190363</c:v>
                </c:pt>
                <c:pt idx="1846">
                  <c:v>30342.938618049426</c:v>
                </c:pt>
                <c:pt idx="1847">
                  <c:v>30360.021724467315</c:v>
                </c:pt>
                <c:pt idx="1848">
                  <c:v>30377.110747840514</c:v>
                </c:pt>
                <c:pt idx="1849">
                  <c:v>30394.205694545715</c:v>
                </c:pt>
                <c:pt idx="1850">
                  <c:v>30411.306570939818</c:v>
                </c:pt>
                <c:pt idx="1851">
                  <c:v>30428.413383359868</c:v>
                </c:pt>
                <c:pt idx="1852">
                  <c:v>30445.526138123187</c:v>
                </c:pt>
                <c:pt idx="1853">
                  <c:v>30462.644841526995</c:v>
                </c:pt>
                <c:pt idx="1854">
                  <c:v>30479.769499848764</c:v>
                </c:pt>
                <c:pt idx="1855">
                  <c:v>30496.900119345963</c:v>
                </c:pt>
                <c:pt idx="1856">
                  <c:v>30514.036706256084</c:v>
                </c:pt>
                <c:pt idx="1857">
                  <c:v>30531.179266796578</c:v>
                </c:pt>
                <c:pt idx="1858">
                  <c:v>30548.327807164907</c:v>
                </c:pt>
                <c:pt idx="1859">
                  <c:v>30565.482333538468</c:v>
                </c:pt>
                <c:pt idx="1860">
                  <c:v>30582.642852074507</c:v>
                </c:pt>
                <c:pt idx="1861">
                  <c:v>30599.80936891025</c:v>
                </c:pt>
                <c:pt idx="1862">
                  <c:v>30616.981890162624</c:v>
                </c:pt>
                <c:pt idx="1863">
                  <c:v>30634.160421928456</c:v>
                </c:pt>
                <c:pt idx="1864">
                  <c:v>30651.344970284365</c:v>
                </c:pt>
                <c:pt idx="1865">
                  <c:v>30668.535541286692</c:v>
                </c:pt>
                <c:pt idx="1866">
                  <c:v>30685.732140971559</c:v>
                </c:pt>
                <c:pt idx="1867">
                  <c:v>30702.93477535469</c:v>
                </c:pt>
                <c:pt idx="1868">
                  <c:v>30720.143450431588</c:v>
                </c:pt>
                <c:pt idx="1869">
                  <c:v>30737.35817217733</c:v>
                </c:pt>
                <c:pt idx="1870">
                  <c:v>30754.578946546579</c:v>
                </c:pt>
                <c:pt idx="1871">
                  <c:v>30771.805779473689</c:v>
                </c:pt>
                <c:pt idx="1872">
                  <c:v>30789.038676872424</c:v>
                </c:pt>
                <c:pt idx="1873">
                  <c:v>30806.277644636197</c:v>
                </c:pt>
                <c:pt idx="1874">
                  <c:v>30823.522688637873</c:v>
                </c:pt>
                <c:pt idx="1875">
                  <c:v>30840.77381472975</c:v>
                </c:pt>
                <c:pt idx="1876">
                  <c:v>30858.031028743637</c:v>
                </c:pt>
                <c:pt idx="1877">
                  <c:v>30875.294336490653</c:v>
                </c:pt>
                <c:pt idx="1878">
                  <c:v>30892.563743761406</c:v>
                </c:pt>
                <c:pt idx="1879">
                  <c:v>30909.839256325802</c:v>
                </c:pt>
                <c:pt idx="1880">
                  <c:v>30927.120879933089</c:v>
                </c:pt>
                <c:pt idx="1881">
                  <c:v>30944.408620311795</c:v>
                </c:pt>
                <c:pt idx="1882">
                  <c:v>30961.702483169724</c:v>
                </c:pt>
                <c:pt idx="1883">
                  <c:v>30979.002474193949</c:v>
                </c:pt>
                <c:pt idx="1884">
                  <c:v>30996.308599050746</c:v>
                </c:pt>
                <c:pt idx="1885">
                  <c:v>31013.620863385608</c:v>
                </c:pt>
                <c:pt idx="1886">
                  <c:v>31030.939272823045</c:v>
                </c:pt>
                <c:pt idx="1887">
                  <c:v>31048.263832966899</c:v>
                </c:pt>
                <c:pt idx="1888">
                  <c:v>31065.594549399997</c:v>
                </c:pt>
                <c:pt idx="1889">
                  <c:v>31082.931427684256</c:v>
                </c:pt>
                <c:pt idx="1890">
                  <c:v>31100.274473360678</c:v>
                </c:pt>
                <c:pt idx="1891">
                  <c:v>31117.623691949255</c:v>
                </c:pt>
                <c:pt idx="1892">
                  <c:v>31134.97908894897</c:v>
                </c:pt>
                <c:pt idx="1893">
                  <c:v>31152.340669837817</c:v>
                </c:pt>
                <c:pt idx="1894">
                  <c:v>31169.708440072689</c:v>
                </c:pt>
                <c:pt idx="1895">
                  <c:v>31187.082405089412</c:v>
                </c:pt>
                <c:pt idx="1896">
                  <c:v>31204.462570302683</c:v>
                </c:pt>
                <c:pt idx="1897">
                  <c:v>31221.848941106069</c:v>
                </c:pt>
                <c:pt idx="1898">
                  <c:v>31239.241522871995</c:v>
                </c:pt>
                <c:pt idx="1899">
                  <c:v>31256.640320951643</c:v>
                </c:pt>
                <c:pt idx="1900">
                  <c:v>31274.045340675002</c:v>
                </c:pt>
                <c:pt idx="1901">
                  <c:v>31291.456587350869</c:v>
                </c:pt>
                <c:pt idx="1902">
                  <c:v>31308.874066266631</c:v>
                </c:pt>
                <c:pt idx="1903">
                  <c:v>31326.297782688478</c:v>
                </c:pt>
                <c:pt idx="1904">
                  <c:v>31343.727741861305</c:v>
                </c:pt>
                <c:pt idx="1905">
                  <c:v>31361.163949008558</c:v>
                </c:pt>
                <c:pt idx="1906">
                  <c:v>31378.606409332369</c:v>
                </c:pt>
                <c:pt idx="1907">
                  <c:v>31396.05512801346</c:v>
                </c:pt>
                <c:pt idx="1908">
                  <c:v>31413.510110211086</c:v>
                </c:pt>
                <c:pt idx="1909">
                  <c:v>31430.971361063097</c:v>
                </c:pt>
                <c:pt idx="1910">
                  <c:v>31448.438885685831</c:v>
                </c:pt>
                <c:pt idx="1911">
                  <c:v>31465.912689174114</c:v>
                </c:pt>
                <c:pt idx="1912">
                  <c:v>31483.392776601253</c:v>
                </c:pt>
                <c:pt idx="1913">
                  <c:v>31500.879153019021</c:v>
                </c:pt>
                <c:pt idx="1914">
                  <c:v>31518.371823457546</c:v>
                </c:pt>
                <c:pt idx="1915">
                  <c:v>31535.870792925383</c:v>
                </c:pt>
                <c:pt idx="1916">
                  <c:v>31553.376066409463</c:v>
                </c:pt>
                <c:pt idx="1917">
                  <c:v>31570.887648875025</c:v>
                </c:pt>
                <c:pt idx="1918">
                  <c:v>31588.405545265632</c:v>
                </c:pt>
                <c:pt idx="1919">
                  <c:v>31605.929760503179</c:v>
                </c:pt>
                <c:pt idx="1920">
                  <c:v>31623.460299487771</c:v>
                </c:pt>
                <c:pt idx="1921">
                  <c:v>31640.997167097772</c:v>
                </c:pt>
                <c:pt idx="1922">
                  <c:v>31658.540368189722</c:v>
                </c:pt>
                <c:pt idx="1923">
                  <c:v>31676.089907598438</c:v>
                </c:pt>
                <c:pt idx="1924">
                  <c:v>31693.64579013683</c:v>
                </c:pt>
                <c:pt idx="1925">
                  <c:v>31711.208020595986</c:v>
                </c:pt>
                <c:pt idx="1926">
                  <c:v>31728.776603745031</c:v>
                </c:pt>
                <c:pt idx="1927">
                  <c:v>31746.351544331312</c:v>
                </c:pt>
                <c:pt idx="1928">
                  <c:v>31763.932847080116</c:v>
                </c:pt>
                <c:pt idx="1929">
                  <c:v>31781.520516694894</c:v>
                </c:pt>
                <c:pt idx="1930">
                  <c:v>31799.114557856989</c:v>
                </c:pt>
                <c:pt idx="1931">
                  <c:v>31816.71497522579</c:v>
                </c:pt>
                <c:pt idx="1932">
                  <c:v>31834.321773438685</c:v>
                </c:pt>
                <c:pt idx="1933">
                  <c:v>31851.934957110963</c:v>
                </c:pt>
                <c:pt idx="1934">
                  <c:v>31869.554530835903</c:v>
                </c:pt>
                <c:pt idx="1935">
                  <c:v>31887.180499184553</c:v>
                </c:pt>
                <c:pt idx="1936">
                  <c:v>31904.812866705994</c:v>
                </c:pt>
                <c:pt idx="1937">
                  <c:v>31922.451637926981</c:v>
                </c:pt>
                <c:pt idx="1938">
                  <c:v>31940.096817352256</c:v>
                </c:pt>
                <c:pt idx="1939">
                  <c:v>31957.74840946426</c:v>
                </c:pt>
                <c:pt idx="1940">
                  <c:v>31975.406418723276</c:v>
                </c:pt>
                <c:pt idx="1941">
                  <c:v>31993.070849567259</c:v>
                </c:pt>
                <c:pt idx="1942">
                  <c:v>32010.741706412035</c:v>
                </c:pt>
                <c:pt idx="1943">
                  <c:v>32028.418993650979</c:v>
                </c:pt>
                <c:pt idx="1944">
                  <c:v>32046.102715655219</c:v>
                </c:pt>
                <c:pt idx="1945">
                  <c:v>32063.792876773561</c:v>
                </c:pt>
                <c:pt idx="1946">
                  <c:v>32081.489481332457</c:v>
                </c:pt>
                <c:pt idx="1947">
                  <c:v>32099.192533635956</c:v>
                </c:pt>
                <c:pt idx="1948">
                  <c:v>32116.902037965647</c:v>
                </c:pt>
                <c:pt idx="1949">
                  <c:v>32134.617998580823</c:v>
                </c:pt>
                <c:pt idx="1950">
                  <c:v>32152.340419718148</c:v>
                </c:pt>
                <c:pt idx="1951">
                  <c:v>32170.069305591951</c:v>
                </c:pt>
                <c:pt idx="1952">
                  <c:v>32187.804660393998</c:v>
                </c:pt>
                <c:pt idx="1953">
                  <c:v>32205.546488293552</c:v>
                </c:pt>
                <c:pt idx="1954">
                  <c:v>32223.294793437326</c:v>
                </c:pt>
                <c:pt idx="1955">
                  <c:v>32241.049579949467</c:v>
                </c:pt>
                <c:pt idx="1956">
                  <c:v>32258.810851931536</c:v>
                </c:pt>
                <c:pt idx="1957">
                  <c:v>32276.578613462483</c:v>
                </c:pt>
                <c:pt idx="1958">
                  <c:v>32294.352868598606</c:v>
                </c:pt>
                <c:pt idx="1959">
                  <c:v>32312.133621373581</c:v>
                </c:pt>
                <c:pt idx="1960">
                  <c:v>32329.920875798416</c:v>
                </c:pt>
                <c:pt idx="1961">
                  <c:v>32347.714635861372</c:v>
                </c:pt>
                <c:pt idx="1962">
                  <c:v>32365.51490552798</c:v>
                </c:pt>
                <c:pt idx="1963">
                  <c:v>32383.321688741096</c:v>
                </c:pt>
                <c:pt idx="1964">
                  <c:v>32401.134989420741</c:v>
                </c:pt>
                <c:pt idx="1965">
                  <c:v>32418.954811464235</c:v>
                </c:pt>
                <c:pt idx="1966">
                  <c:v>32436.781158746002</c:v>
                </c:pt>
                <c:pt idx="1967">
                  <c:v>32454.614035117687</c:v>
                </c:pt>
                <c:pt idx="1968">
                  <c:v>32472.453444408045</c:v>
                </c:pt>
                <c:pt idx="1969">
                  <c:v>32490.299390423002</c:v>
                </c:pt>
                <c:pt idx="1970">
                  <c:v>32508.151876945551</c:v>
                </c:pt>
                <c:pt idx="1971">
                  <c:v>32526.01090773581</c:v>
                </c:pt>
                <c:pt idx="1972">
                  <c:v>32543.876486530949</c:v>
                </c:pt>
                <c:pt idx="1973">
                  <c:v>32561.748617045105</c:v>
                </c:pt>
                <c:pt idx="1974">
                  <c:v>32579.627302969617</c:v>
                </c:pt>
                <c:pt idx="1975">
                  <c:v>32597.512547972605</c:v>
                </c:pt>
                <c:pt idx="1976">
                  <c:v>32615.404355699331</c:v>
                </c:pt>
                <c:pt idx="1977">
                  <c:v>32633.302729771964</c:v>
                </c:pt>
                <c:pt idx="1978">
                  <c:v>32651.207673789602</c:v>
                </c:pt>
                <c:pt idx="1979">
                  <c:v>32669.119191328216</c:v>
                </c:pt>
                <c:pt idx="1980">
                  <c:v>32687.03728594078</c:v>
                </c:pt>
                <c:pt idx="1981">
                  <c:v>32704.961961157071</c:v>
                </c:pt>
                <c:pt idx="1982">
                  <c:v>32722.893220483762</c:v>
                </c:pt>
                <c:pt idx="1983">
                  <c:v>32740.831067404302</c:v>
                </c:pt>
                <c:pt idx="1984">
                  <c:v>32758.775505379053</c:v>
                </c:pt>
                <c:pt idx="1985">
                  <c:v>32776.726537845032</c:v>
                </c:pt>
                <c:pt idx="1986">
                  <c:v>32794.684168216176</c:v>
                </c:pt>
                <c:pt idx="1987">
                  <c:v>32812.648399883095</c:v>
                </c:pt>
                <c:pt idx="1988">
                  <c:v>32830.619236213191</c:v>
                </c:pt>
                <c:pt idx="1989">
                  <c:v>32848.596680550523</c:v>
                </c:pt>
                <c:pt idx="1990">
                  <c:v>32866.580736215845</c:v>
                </c:pt>
                <c:pt idx="1991">
                  <c:v>32884.571406506664</c:v>
                </c:pt>
                <c:pt idx="1992">
                  <c:v>32902.568694697045</c:v>
                </c:pt>
                <c:pt idx="1993">
                  <c:v>32920.572604037741</c:v>
                </c:pt>
                <c:pt idx="1994">
                  <c:v>32938.583137756134</c:v>
                </c:pt>
                <c:pt idx="1995">
                  <c:v>32956.600299056197</c:v>
                </c:pt>
                <c:pt idx="1996">
                  <c:v>32974.624091118429</c:v>
                </c:pt>
                <c:pt idx="1997">
                  <c:v>32992.654517100011</c:v>
                </c:pt>
                <c:pt idx="1998">
                  <c:v>33010.691580134509</c:v>
                </c:pt>
                <c:pt idx="1999">
                  <c:v>33028.735283332149</c:v>
                </c:pt>
                <c:pt idx="2000">
                  <c:v>33046.785629779552</c:v>
                </c:pt>
                <c:pt idx="2001">
                  <c:v>33064.842622539887</c:v>
                </c:pt>
                <c:pt idx="2002">
                  <c:v>33082.906264652796</c:v>
                </c:pt>
                <c:pt idx="2003">
                  <c:v>33100.976559134273</c:v>
                </c:pt>
                <c:pt idx="2004">
                  <c:v>33119.053508976875</c:v>
                </c:pt>
                <c:pt idx="2005">
                  <c:v>33137.137117149461</c:v>
                </c:pt>
                <c:pt idx="2006">
                  <c:v>33155.227386597289</c:v>
                </c:pt>
                <c:pt idx="2007">
                  <c:v>33173.3243202421</c:v>
                </c:pt>
                <c:pt idx="2008">
                  <c:v>33191.427920981863</c:v>
                </c:pt>
                <c:pt idx="2009">
                  <c:v>33209.538191690881</c:v>
                </c:pt>
                <c:pt idx="2010">
                  <c:v>33227.655135219858</c:v>
                </c:pt>
                <c:pt idx="2011">
                  <c:v>33245.778754395717</c:v>
                </c:pt>
                <c:pt idx="2012">
                  <c:v>33263.909052021758</c:v>
                </c:pt>
                <c:pt idx="2013">
                  <c:v>33282.04603087742</c:v>
                </c:pt>
                <c:pt idx="2014">
                  <c:v>33300.189693718494</c:v>
                </c:pt>
                <c:pt idx="2015">
                  <c:v>33318.34004327689</c:v>
                </c:pt>
                <c:pt idx="2016">
                  <c:v>33336.497082260823</c:v>
                </c:pt>
                <c:pt idx="2017">
                  <c:v>33354.660813354676</c:v>
                </c:pt>
                <c:pt idx="2018">
                  <c:v>33372.831239218976</c:v>
                </c:pt>
                <c:pt idx="2019">
                  <c:v>33391.008362490422</c:v>
                </c:pt>
                <c:pt idx="2020">
                  <c:v>33409.192185781772</c:v>
                </c:pt>
                <c:pt idx="2021">
                  <c:v>33427.382711682112</c:v>
                </c:pt>
                <c:pt idx="2022">
                  <c:v>33445.579942756434</c:v>
                </c:pt>
                <c:pt idx="2023">
                  <c:v>33463.78388154586</c:v>
                </c:pt>
                <c:pt idx="2024">
                  <c:v>33481.994530567586</c:v>
                </c:pt>
                <c:pt idx="2025">
                  <c:v>33500.211892314976</c:v>
                </c:pt>
                <c:pt idx="2026">
                  <c:v>33518.435969257225</c:v>
                </c:pt>
                <c:pt idx="2027">
                  <c:v>33536.666763839654</c:v>
                </c:pt>
                <c:pt idx="2028">
                  <c:v>33554.904278483613</c:v>
                </c:pt>
                <c:pt idx="2029">
                  <c:v>33573.148515586377</c:v>
                </c:pt>
                <c:pt idx="2030">
                  <c:v>33591.399477521183</c:v>
                </c:pt>
                <c:pt idx="2031">
                  <c:v>33609.657166637327</c:v>
                </c:pt>
                <c:pt idx="2032">
                  <c:v>33627.921585259843</c:v>
                </c:pt>
                <c:pt idx="2033">
                  <c:v>33646.19273568986</c:v>
                </c:pt>
                <c:pt idx="2034">
                  <c:v>33664.470620204345</c:v>
                </c:pt>
                <c:pt idx="2035">
                  <c:v>33682.755241056089</c:v>
                </c:pt>
                <c:pt idx="2036">
                  <c:v>33701.046600473885</c:v>
                </c:pt>
                <c:pt idx="2037">
                  <c:v>33719.344700662252</c:v>
                </c:pt>
                <c:pt idx="2038">
                  <c:v>33737.649543801585</c:v>
                </c:pt>
                <c:pt idx="2039">
                  <c:v>33755.961132048098</c:v>
                </c:pt>
                <c:pt idx="2040">
                  <c:v>33774.279467533837</c:v>
                </c:pt>
                <c:pt idx="2041">
                  <c:v>33792.604552366582</c:v>
                </c:pt>
                <c:pt idx="2042">
                  <c:v>33810.93638862994</c:v>
                </c:pt>
                <c:pt idx="2043">
                  <c:v>33829.274978383248</c:v>
                </c:pt>
                <c:pt idx="2044">
                  <c:v>33847.620323661613</c:v>
                </c:pt>
                <c:pt idx="2045">
                  <c:v>33865.972426475761</c:v>
                </c:pt>
                <c:pt idx="2046">
                  <c:v>33884.331288812195</c:v>
                </c:pt>
                <c:pt idx="2047">
                  <c:v>33902.696912633241</c:v>
                </c:pt>
                <c:pt idx="2048">
                  <c:v>33921.069299876654</c:v>
                </c:pt>
                <c:pt idx="2049">
                  <c:v>33939.44845245601</c:v>
                </c:pt>
                <c:pt idx="2050">
                  <c:v>33957.834372260535</c:v>
                </c:pt>
                <c:pt idx="2051">
                  <c:v>33976.227061155005</c:v>
                </c:pt>
                <c:pt idx="2052">
                  <c:v>33994.62652097988</c:v>
                </c:pt>
                <c:pt idx="2053">
                  <c:v>34013.032753551233</c:v>
                </c:pt>
                <c:pt idx="2054">
                  <c:v>34031.445760660587</c:v>
                </c:pt>
                <c:pt idx="2055">
                  <c:v>34049.865544075285</c:v>
                </c:pt>
                <c:pt idx="2056">
                  <c:v>34068.29210553797</c:v>
                </c:pt>
                <c:pt idx="2057">
                  <c:v>34086.725446766992</c:v>
                </c:pt>
                <c:pt idx="2058">
                  <c:v>34105.165569456185</c:v>
                </c:pt>
                <c:pt idx="2059">
                  <c:v>34123.612475274887</c:v>
                </c:pt>
                <c:pt idx="2060">
                  <c:v>34142.066165867924</c:v>
                </c:pt>
                <c:pt idx="2061">
                  <c:v>34160.526642855613</c:v>
                </c:pt>
                <c:pt idx="2062">
                  <c:v>34178.993907833734</c:v>
                </c:pt>
                <c:pt idx="2063">
                  <c:v>34197.467962373557</c:v>
                </c:pt>
                <c:pt idx="2064">
                  <c:v>34215.948808021865</c:v>
                </c:pt>
                <c:pt idx="2065">
                  <c:v>34234.436446300628</c:v>
                </c:pt>
                <c:pt idx="2066">
                  <c:v>34252.93087870747</c:v>
                </c:pt>
                <c:pt idx="2067">
                  <c:v>34271.432106715292</c:v>
                </c:pt>
                <c:pt idx="2068">
                  <c:v>34289.940131772419</c:v>
                </c:pt>
                <c:pt idx="2069">
                  <c:v>34308.454955302535</c:v>
                </c:pt>
                <c:pt idx="2070">
                  <c:v>34326.976578704722</c:v>
                </c:pt>
                <c:pt idx="2071">
                  <c:v>34345.505003353384</c:v>
                </c:pt>
                <c:pt idx="2072">
                  <c:v>34364.04023059817</c:v>
                </c:pt>
                <c:pt idx="2073">
                  <c:v>34382.582261764175</c:v>
                </c:pt>
                <c:pt idx="2074">
                  <c:v>34401.131098151738</c:v>
                </c:pt>
                <c:pt idx="2075">
                  <c:v>34419.686741036516</c:v>
                </c:pt>
                <c:pt idx="2076">
                  <c:v>34438.249191669383</c:v>
                </c:pt>
                <c:pt idx="2077">
                  <c:v>34456.818451276522</c:v>
                </c:pt>
                <c:pt idx="2078">
                  <c:v>34475.394521059396</c:v>
                </c:pt>
                <c:pt idx="2079">
                  <c:v>34493.977402194636</c:v>
                </c:pt>
                <c:pt idx="2080">
                  <c:v>34512.567095834187</c:v>
                </c:pt>
                <c:pt idx="2081">
                  <c:v>34531.163603105095</c:v>
                </c:pt>
                <c:pt idx="2082">
                  <c:v>34549.766925109696</c:v>
                </c:pt>
                <c:pt idx="2083">
                  <c:v>34568.377062925509</c:v>
                </c:pt>
                <c:pt idx="2084">
                  <c:v>34586.994017605117</c:v>
                </c:pt>
                <c:pt idx="2085">
                  <c:v>34605.617790176424</c:v>
                </c:pt>
                <c:pt idx="2086">
                  <c:v>34624.248381642319</c:v>
                </c:pt>
                <c:pt idx="2087">
                  <c:v>34642.885792980989</c:v>
                </c:pt>
                <c:pt idx="2088">
                  <c:v>34661.530025145745</c:v>
                </c:pt>
                <c:pt idx="2089">
                  <c:v>34680.181079064743</c:v>
                </c:pt>
                <c:pt idx="2090">
                  <c:v>34698.838955641571</c:v>
                </c:pt>
                <c:pt idx="2091">
                  <c:v>34717.503655754699</c:v>
                </c:pt>
                <c:pt idx="2092">
                  <c:v>34736.17518025772</c:v>
                </c:pt>
                <c:pt idx="2093">
                  <c:v>34754.853529979373</c:v>
                </c:pt>
                <c:pt idx="2094">
                  <c:v>34773.538705723338</c:v>
                </c:pt>
                <c:pt idx="2095">
                  <c:v>34792.230708268362</c:v>
                </c:pt>
                <c:pt idx="2096">
                  <c:v>34810.929538368313</c:v>
                </c:pt>
                <c:pt idx="2097">
                  <c:v>34829.635196751908</c:v>
                </c:pt>
                <c:pt idx="2098">
                  <c:v>34848.347684123029</c:v>
                </c:pt>
                <c:pt idx="2099">
                  <c:v>34867.067001160402</c:v>
                </c:pt>
                <c:pt idx="2100">
                  <c:v>34885.793148517907</c:v>
                </c:pt>
                <c:pt idx="2101">
                  <c:v>34904.526126824239</c:v>
                </c:pt>
                <c:pt idx="2102">
                  <c:v>34923.265936683078</c:v>
                </c:pt>
                <c:pt idx="2103">
                  <c:v>34942.012578673188</c:v>
                </c:pt>
                <c:pt idx="2104">
                  <c:v>34960.766053348088</c:v>
                </c:pt>
                <c:pt idx="2105">
                  <c:v>34979.526361236298</c:v>
                </c:pt>
                <c:pt idx="2106">
                  <c:v>34998.293502841341</c:v>
                </c:pt>
                <c:pt idx="2107">
                  <c:v>35017.067478641438</c:v>
                </c:pt>
                <c:pt idx="2108">
                  <c:v>35035.848289089939</c:v>
                </c:pt>
                <c:pt idx="2109">
                  <c:v>35054.635934614875</c:v>
                </c:pt>
                <c:pt idx="2110">
                  <c:v>35073.430415619252</c:v>
                </c:pt>
                <c:pt idx="2111">
                  <c:v>35092.231732480941</c:v>
                </c:pt>
                <c:pt idx="2112">
                  <c:v>35111.039885552651</c:v>
                </c:pt>
                <c:pt idx="2113">
                  <c:v>35129.854875161873</c:v>
                </c:pt>
                <c:pt idx="2114">
                  <c:v>35148.676701610959</c:v>
                </c:pt>
                <c:pt idx="2115">
                  <c:v>35167.50536517713</c:v>
                </c:pt>
                <c:pt idx="2116">
                  <c:v>35186.34086611239</c:v>
                </c:pt>
                <c:pt idx="2117">
                  <c:v>35205.183204643501</c:v>
                </c:pt>
                <c:pt idx="2118">
                  <c:v>35224.032380972079</c:v>
                </c:pt>
                <c:pt idx="2119">
                  <c:v>35242.888395274422</c:v>
                </c:pt>
                <c:pt idx="2120">
                  <c:v>35261.751247701694</c:v>
                </c:pt>
                <c:pt idx="2121">
                  <c:v>35280.62093837974</c:v>
                </c:pt>
                <c:pt idx="2122">
                  <c:v>35299.497467409259</c:v>
                </c:pt>
                <c:pt idx="2123">
                  <c:v>35318.380834865544</c:v>
                </c:pt>
                <c:pt idx="2124">
                  <c:v>35337.271040798754</c:v>
                </c:pt>
                <c:pt idx="2125">
                  <c:v>35356.168085233665</c:v>
                </c:pt>
                <c:pt idx="2126">
                  <c:v>35375.071968169847</c:v>
                </c:pt>
                <c:pt idx="2127">
                  <c:v>35393.982689581455</c:v>
                </c:pt>
                <c:pt idx="2128">
                  <c:v>35412.900249417486</c:v>
                </c:pt>
                <c:pt idx="2129">
                  <c:v>35431.824647601505</c:v>
                </c:pt>
                <c:pt idx="2130">
                  <c:v>35450.755884031838</c:v>
                </c:pt>
                <c:pt idx="2131">
                  <c:v>35469.693958581374</c:v>
                </c:pt>
                <c:pt idx="2132">
                  <c:v>35488.638871097668</c:v>
                </c:pt>
                <c:pt idx="2133">
                  <c:v>35507.590621402982</c:v>
                </c:pt>
                <c:pt idx="2134">
                  <c:v>35526.549209294295</c:v>
                </c:pt>
                <c:pt idx="2135">
                  <c:v>35545.514634542968</c:v>
                </c:pt>
                <c:pt idx="2136">
                  <c:v>35564.486896895214</c:v>
                </c:pt>
                <c:pt idx="2137">
                  <c:v>35583.465996071776</c:v>
                </c:pt>
                <c:pt idx="2138">
                  <c:v>35602.451931767915</c:v>
                </c:pt>
                <c:pt idx="2139">
                  <c:v>35621.4447036536</c:v>
                </c:pt>
                <c:pt idx="2140">
                  <c:v>35640.444311373351</c:v>
                </c:pt>
                <c:pt idx="2141">
                  <c:v>35659.450754546255</c:v>
                </c:pt>
                <c:pt idx="2142">
                  <c:v>35678.464032765951</c:v>
                </c:pt>
                <c:pt idx="2143">
                  <c:v>35697.484145600691</c:v>
                </c:pt>
                <c:pt idx="2144">
                  <c:v>35716.511092593231</c:v>
                </c:pt>
                <c:pt idx="2145">
                  <c:v>35735.544873260871</c:v>
                </c:pt>
                <c:pt idx="2146">
                  <c:v>35754.585487095479</c:v>
                </c:pt>
                <c:pt idx="2147">
                  <c:v>35773.632933563495</c:v>
                </c:pt>
                <c:pt idx="2148">
                  <c:v>35792.687212105724</c:v>
                </c:pt>
                <c:pt idx="2149">
                  <c:v>35811.748322137588</c:v>
                </c:pt>
                <c:pt idx="2150">
                  <c:v>35830.816263049092</c:v>
                </c:pt>
                <c:pt idx="2151">
                  <c:v>35849.891034204549</c:v>
                </c:pt>
                <c:pt idx="2152">
                  <c:v>35868.972634942904</c:v>
                </c:pt>
                <c:pt idx="2153">
                  <c:v>35888.06106457756</c:v>
                </c:pt>
                <c:pt idx="2154">
                  <c:v>35907.156322396353</c:v>
                </c:pt>
                <c:pt idx="2155">
                  <c:v>35926.25840766164</c:v>
                </c:pt>
                <c:pt idx="2156">
                  <c:v>35945.367319610181</c:v>
                </c:pt>
                <c:pt idx="2157">
                  <c:v>35964.483057453283</c:v>
                </c:pt>
                <c:pt idx="2158">
                  <c:v>35983.605620376555</c:v>
                </c:pt>
                <c:pt idx="2159">
                  <c:v>36002.73500754017</c:v>
                </c:pt>
                <c:pt idx="2160">
                  <c:v>36021.871218078675</c:v>
                </c:pt>
                <c:pt idx="2161">
                  <c:v>36041.014251101042</c:v>
                </c:pt>
                <c:pt idx="2162">
                  <c:v>36060.164105690768</c:v>
                </c:pt>
                <c:pt idx="2163">
                  <c:v>36079.320780905538</c:v>
                </c:pt>
                <c:pt idx="2164">
                  <c:v>36098.484275777686</c:v>
                </c:pt>
                <c:pt idx="2165">
                  <c:v>36117.654589313715</c:v>
                </c:pt>
                <c:pt idx="2166">
                  <c:v>36136.831720494803</c:v>
                </c:pt>
                <c:pt idx="2167">
                  <c:v>36156.015668276181</c:v>
                </c:pt>
                <c:pt idx="2168">
                  <c:v>36175.206431587758</c:v>
                </c:pt>
                <c:pt idx="2169">
                  <c:v>36194.404009333593</c:v>
                </c:pt>
                <c:pt idx="2170">
                  <c:v>36213.608400392273</c:v>
                </c:pt>
                <c:pt idx="2171">
                  <c:v>36232.819603616641</c:v>
                </c:pt>
                <c:pt idx="2172">
                  <c:v>36252.037617833994</c:v>
                </c:pt>
                <c:pt idx="2173">
                  <c:v>36271.262441845829</c:v>
                </c:pt>
                <c:pt idx="2174">
                  <c:v>36290.494074428127</c:v>
                </c:pt>
                <c:pt idx="2175">
                  <c:v>36309.732514331197</c:v>
                </c:pt>
                <c:pt idx="2176">
                  <c:v>36328.977760279558</c:v>
                </c:pt>
                <c:pt idx="2177">
                  <c:v>36348.229810972174</c:v>
                </c:pt>
                <c:pt idx="2178">
                  <c:v>36367.488665082303</c:v>
                </c:pt>
                <c:pt idx="2179">
                  <c:v>36386.754321257475</c:v>
                </c:pt>
                <c:pt idx="2180">
                  <c:v>36406.026778119594</c:v>
                </c:pt>
                <c:pt idx="2181">
                  <c:v>36425.306034264817</c:v>
                </c:pt>
                <c:pt idx="2182">
                  <c:v>36444.59208826362</c:v>
                </c:pt>
                <c:pt idx="2183">
                  <c:v>36463.884938660762</c:v>
                </c:pt>
                <c:pt idx="2184">
                  <c:v>36483.184583975344</c:v>
                </c:pt>
                <c:pt idx="2185">
                  <c:v>36502.491022700713</c:v>
                </c:pt>
                <c:pt idx="2186">
                  <c:v>36521.804253304377</c:v>
                </c:pt>
                <c:pt idx="2187">
                  <c:v>36541.124274228372</c:v>
                </c:pt>
                <c:pt idx="2188">
                  <c:v>36560.451083888787</c:v>
                </c:pt>
                <c:pt idx="2189">
                  <c:v>36579.784680676064</c:v>
                </c:pt>
                <c:pt idx="2190">
                  <c:v>36599.125062954881</c:v>
                </c:pt>
                <c:pt idx="2191">
                  <c:v>36618.472229064253</c:v>
                </c:pt>
                <c:pt idx="2192">
                  <c:v>36637.826177317249</c:v>
                </c:pt>
                <c:pt idx="2193">
                  <c:v>36657.186906001458</c:v>
                </c:pt>
                <c:pt idx="2194">
                  <c:v>36676.554413378464</c:v>
                </c:pt>
                <c:pt idx="2195">
                  <c:v>36695.928697684176</c:v>
                </c:pt>
                <c:pt idx="2196">
                  <c:v>36715.309757128853</c:v>
                </c:pt>
                <c:pt idx="2197">
                  <c:v>36734.697589896794</c:v>
                </c:pt>
                <c:pt idx="2198">
                  <c:v>36754.092194146651</c:v>
                </c:pt>
                <c:pt idx="2199">
                  <c:v>36773.493568011225</c:v>
                </c:pt>
                <c:pt idx="2200">
                  <c:v>36792.901709597572</c:v>
                </c:pt>
                <c:pt idx="2201">
                  <c:v>36812.316616986966</c:v>
                </c:pt>
                <c:pt idx="2202">
                  <c:v>36831.738288234927</c:v>
                </c:pt>
                <c:pt idx="2203">
                  <c:v>36851.166721371032</c:v>
                </c:pt>
                <c:pt idx="2204">
                  <c:v>36870.60191439926</c:v>
                </c:pt>
                <c:pt idx="2205">
                  <c:v>36890.043865297652</c:v>
                </c:pt>
                <c:pt idx="2206">
                  <c:v>36909.492572018455</c:v>
                </c:pt>
                <c:pt idx="2207">
                  <c:v>36928.948032488239</c:v>
                </c:pt>
                <c:pt idx="2208">
                  <c:v>36948.410244607541</c:v>
                </c:pt>
                <c:pt idx="2209">
                  <c:v>36967.879206251317</c:v>
                </c:pt>
                <c:pt idx="2210">
                  <c:v>36987.354915268559</c:v>
                </c:pt>
                <c:pt idx="2211">
                  <c:v>37006.837369482397</c:v>
                </c:pt>
                <c:pt idx="2212">
                  <c:v>37026.326566690324</c:v>
                </c:pt>
                <c:pt idx="2213">
                  <c:v>37045.822504663876</c:v>
                </c:pt>
                <c:pt idx="2214">
                  <c:v>37065.325181148823</c:v>
                </c:pt>
                <c:pt idx="2215">
                  <c:v>37084.834593864922</c:v>
                </c:pt>
                <c:pt idx="2216">
                  <c:v>37104.350740506365</c:v>
                </c:pt>
                <c:pt idx="2217">
                  <c:v>37123.873618741352</c:v>
                </c:pt>
                <c:pt idx="2218">
                  <c:v>37143.403226212235</c:v>
                </c:pt>
                <c:pt idx="2219">
                  <c:v>37162.939560535626</c:v>
                </c:pt>
                <c:pt idx="2220">
                  <c:v>37182.482619302202</c:v>
                </c:pt>
                <c:pt idx="2221">
                  <c:v>37202.032400076787</c:v>
                </c:pt>
                <c:pt idx="2222">
                  <c:v>37221.588900398427</c:v>
                </c:pt>
                <c:pt idx="2223">
                  <c:v>37241.152117780279</c:v>
                </c:pt>
                <c:pt idx="2224">
                  <c:v>37260.722049709613</c:v>
                </c:pt>
                <c:pt idx="2225">
                  <c:v>37280.298693647906</c:v>
                </c:pt>
                <c:pt idx="2226">
                  <c:v>37299.88204703074</c:v>
                </c:pt>
                <c:pt idx="2227">
                  <c:v>37319.472107267866</c:v>
                </c:pt>
                <c:pt idx="2228">
                  <c:v>37339.068871743133</c:v>
                </c:pt>
                <c:pt idx="2229">
                  <c:v>37358.67233781454</c:v>
                </c:pt>
                <c:pt idx="2230">
                  <c:v>37378.282502814218</c:v>
                </c:pt>
                <c:pt idx="2231">
                  <c:v>37397.899364048593</c:v>
                </c:pt>
                <c:pt idx="2232">
                  <c:v>37417.522918797891</c:v>
                </c:pt>
                <c:pt idx="2233">
                  <c:v>37437.153164316755</c:v>
                </c:pt>
                <c:pt idx="2234">
                  <c:v>37456.790097833851</c:v>
                </c:pt>
                <c:pt idx="2235">
                  <c:v>37476.43371655199</c:v>
                </c:pt>
                <c:pt idx="2236">
                  <c:v>37496.084017648041</c:v>
                </c:pt>
                <c:pt idx="2237">
                  <c:v>37515.740998273148</c:v>
                </c:pt>
                <c:pt idx="2238">
                  <c:v>37535.404655552476</c:v>
                </c:pt>
                <c:pt idx="2239">
                  <c:v>37555.074986585299</c:v>
                </c:pt>
                <c:pt idx="2240">
                  <c:v>37574.751988445132</c:v>
                </c:pt>
                <c:pt idx="2241">
                  <c:v>37594.435658179449</c:v>
                </c:pt>
                <c:pt idx="2242">
                  <c:v>37614.125992809924</c:v>
                </c:pt>
                <c:pt idx="2243">
                  <c:v>37633.822989332439</c:v>
                </c:pt>
                <c:pt idx="2244">
                  <c:v>37653.526644716883</c:v>
                </c:pt>
                <c:pt idx="2245">
                  <c:v>37673.236955907276</c:v>
                </c:pt>
                <c:pt idx="2246">
                  <c:v>37692.953919821899</c:v>
                </c:pt>
                <c:pt idx="2247">
                  <c:v>37712.677533352849</c:v>
                </c:pt>
                <c:pt idx="2248">
                  <c:v>37732.407793366649</c:v>
                </c:pt>
                <c:pt idx="2249">
                  <c:v>37752.144696703836</c:v>
                </c:pt>
                <c:pt idx="2250">
                  <c:v>37771.888240179032</c:v>
                </c:pt>
                <c:pt idx="2251">
                  <c:v>37791.638420580981</c:v>
                </c:pt>
                <c:pt idx="2252">
                  <c:v>37811.395234672571</c:v>
                </c:pt>
                <c:pt idx="2253">
                  <c:v>37831.158679190834</c:v>
                </c:pt>
                <c:pt idx="2254">
                  <c:v>37850.928750846891</c:v>
                </c:pt>
                <c:pt idx="2255">
                  <c:v>37870.705446325999</c:v>
                </c:pt>
                <c:pt idx="2256">
                  <c:v>37890.488762287474</c:v>
                </c:pt>
                <c:pt idx="2257">
                  <c:v>37910.278695364825</c:v>
                </c:pt>
                <c:pt idx="2258">
                  <c:v>37930.075242165709</c:v>
                </c:pt>
                <c:pt idx="2259">
                  <c:v>37949.87839927186</c:v>
                </c:pt>
                <c:pt idx="2260">
                  <c:v>37969.688163238992</c:v>
                </c:pt>
                <c:pt idx="2261">
                  <c:v>37989.504530597231</c:v>
                </c:pt>
                <c:pt idx="2262">
                  <c:v>38009.327497850609</c:v>
                </c:pt>
                <c:pt idx="2263">
                  <c:v>38029.157061477366</c:v>
                </c:pt>
                <c:pt idx="2264">
                  <c:v>38048.993217929899</c:v>
                </c:pt>
                <c:pt idx="2265">
                  <c:v>38068.835963634629</c:v>
                </c:pt>
                <c:pt idx="2266">
                  <c:v>38088.685294992189</c:v>
                </c:pt>
                <c:pt idx="2267">
                  <c:v>38108.541208377283</c:v>
                </c:pt>
                <c:pt idx="2268">
                  <c:v>38128.403700138864</c:v>
                </c:pt>
                <c:pt idx="2269">
                  <c:v>38148.272766599832</c:v>
                </c:pt>
                <c:pt idx="2270">
                  <c:v>38168.14840405737</c:v>
                </c:pt>
                <c:pt idx="2271">
                  <c:v>38188.030608782756</c:v>
                </c:pt>
                <c:pt idx="2272">
                  <c:v>38207.919377021411</c:v>
                </c:pt>
                <c:pt idx="2273">
                  <c:v>38227.814704992779</c:v>
                </c:pt>
                <c:pt idx="2274">
                  <c:v>38247.71658889066</c:v>
                </c:pt>
                <c:pt idx="2275">
                  <c:v>38267.625024882836</c:v>
                </c:pt>
                <c:pt idx="2276">
                  <c:v>38287.540009111253</c:v>
                </c:pt>
                <c:pt idx="2277">
                  <c:v>38307.461537692056</c:v>
                </c:pt>
                <c:pt idx="2278">
                  <c:v>38327.389606715522</c:v>
                </c:pt>
                <c:pt idx="2279">
                  <c:v>38347.324212245927</c:v>
                </c:pt>
                <c:pt idx="2280">
                  <c:v>38367.265350322028</c:v>
                </c:pt>
                <c:pt idx="2281">
                  <c:v>38387.213016956477</c:v>
                </c:pt>
                <c:pt idx="2282">
                  <c:v>38407.167208136081</c:v>
                </c:pt>
                <c:pt idx="2283">
                  <c:v>38427.127919821985</c:v>
                </c:pt>
                <c:pt idx="2284">
                  <c:v>38447.095147949214</c:v>
                </c:pt>
                <c:pt idx="2285">
                  <c:v>38467.068888427297</c:v>
                </c:pt>
                <c:pt idx="2286">
                  <c:v>38487.049137139657</c:v>
                </c:pt>
                <c:pt idx="2287">
                  <c:v>38507.035889944011</c:v>
                </c:pt>
                <c:pt idx="2288">
                  <c:v>38527.029142672232</c:v>
                </c:pt>
                <c:pt idx="2289">
                  <c:v>38547.028891130329</c:v>
                </c:pt>
                <c:pt idx="2290">
                  <c:v>38567.035131098564</c:v>
                </c:pt>
                <c:pt idx="2291">
                  <c:v>38587.047858331272</c:v>
                </c:pt>
                <c:pt idx="2292">
                  <c:v>38607.067068557095</c:v>
                </c:pt>
                <c:pt idx="2293">
                  <c:v>38627.092757478742</c:v>
                </c:pt>
                <c:pt idx="2294">
                  <c:v>38647.124920773254</c:v>
                </c:pt>
                <c:pt idx="2295">
                  <c:v>38667.163554091698</c:v>
                </c:pt>
                <c:pt idx="2296">
                  <c:v>38687.208653059468</c:v>
                </c:pt>
                <c:pt idx="2297">
                  <c:v>38707.260213276066</c:v>
                </c:pt>
                <c:pt idx="2298">
                  <c:v>38727.318230315272</c:v>
                </c:pt>
                <c:pt idx="2299">
                  <c:v>38747.382699725022</c:v>
                </c:pt>
                <c:pt idx="2300">
                  <c:v>38767.453617027561</c:v>
                </c:pt>
                <c:pt idx="2301">
                  <c:v>38787.530977719165</c:v>
                </c:pt>
                <c:pt idx="2302">
                  <c:v>38807.614777270523</c:v>
                </c:pt>
                <c:pt idx="2303">
                  <c:v>38827.705011126425</c:v>
                </c:pt>
                <c:pt idx="2304">
                  <c:v>38847.801674705879</c:v>
                </c:pt>
                <c:pt idx="2305">
                  <c:v>38867.904763402228</c:v>
                </c:pt>
                <c:pt idx="2306">
                  <c:v>38888.014272582972</c:v>
                </c:pt>
                <c:pt idx="2307">
                  <c:v>38908.130197589839</c:v>
                </c:pt>
                <c:pt idx="2308">
                  <c:v>38928.252533738829</c:v>
                </c:pt>
                <c:pt idx="2309">
                  <c:v>38948.381276320215</c:v>
                </c:pt>
                <c:pt idx="2310">
                  <c:v>38968.516420598513</c:v>
                </c:pt>
                <c:pt idx="2311">
                  <c:v>38988.65796181246</c:v>
                </c:pt>
                <c:pt idx="2312">
                  <c:v>39008.805895174999</c:v>
                </c:pt>
                <c:pt idx="2313">
                  <c:v>39028.960215873507</c:v>
                </c:pt>
                <c:pt idx="2314">
                  <c:v>39049.120919069494</c:v>
                </c:pt>
                <c:pt idx="2315">
                  <c:v>39069.287999898719</c:v>
                </c:pt>
                <c:pt idx="2316">
                  <c:v>39089.461453471456</c:v>
                </c:pt>
                <c:pt idx="2317">
                  <c:v>39109.641274871981</c:v>
                </c:pt>
                <c:pt idx="2318">
                  <c:v>39129.827459158958</c:v>
                </c:pt>
                <c:pt idx="2319">
                  <c:v>39150.020001365345</c:v>
                </c:pt>
                <c:pt idx="2320">
                  <c:v>39170.218896498554</c:v>
                </c:pt>
                <c:pt idx="2321">
                  <c:v>39190.424139540053</c:v>
                </c:pt>
                <c:pt idx="2322">
                  <c:v>39210.635725445805</c:v>
                </c:pt>
                <c:pt idx="2323">
                  <c:v>39230.853649145953</c:v>
                </c:pt>
                <c:pt idx="2324">
                  <c:v>39251.077905545055</c:v>
                </c:pt>
                <c:pt idx="2325">
                  <c:v>39271.308489521951</c:v>
                </c:pt>
                <c:pt idx="2326">
                  <c:v>39291.545395929861</c:v>
                </c:pt>
                <c:pt idx="2327">
                  <c:v>39311.788619596358</c:v>
                </c:pt>
                <c:pt idx="2328">
                  <c:v>39332.038155323258</c:v>
                </c:pt>
                <c:pt idx="2329">
                  <c:v>39352.29399788678</c:v>
                </c:pt>
                <c:pt idx="2330">
                  <c:v>39372.556142037509</c:v>
                </c:pt>
                <c:pt idx="2331">
                  <c:v>39392.824582500463</c:v>
                </c:pt>
                <c:pt idx="2332">
                  <c:v>39413.099313974846</c:v>
                </c:pt>
                <c:pt idx="2333">
                  <c:v>39433.380331134475</c:v>
                </c:pt>
                <c:pt idx="2334">
                  <c:v>39453.667628627292</c:v>
                </c:pt>
                <c:pt idx="2335">
                  <c:v>39473.961201075886</c:v>
                </c:pt>
                <c:pt idx="2336">
                  <c:v>39494.261043077</c:v>
                </c:pt>
                <c:pt idx="2337">
                  <c:v>39514.56714920191</c:v>
                </c:pt>
                <c:pt idx="2338">
                  <c:v>39534.879513996311</c:v>
                </c:pt>
                <c:pt idx="2339">
                  <c:v>39555.198131980236</c:v>
                </c:pt>
                <c:pt idx="2340">
                  <c:v>39575.522997648222</c:v>
                </c:pt>
                <c:pt idx="2341">
                  <c:v>39595.854105469189</c:v>
                </c:pt>
                <c:pt idx="2342">
                  <c:v>39616.191449886428</c:v>
                </c:pt>
                <c:pt idx="2343">
                  <c:v>39636.535025317782</c:v>
                </c:pt>
                <c:pt idx="2344">
                  <c:v>39656.884826155452</c:v>
                </c:pt>
                <c:pt idx="2345">
                  <c:v>39677.240846766203</c:v>
                </c:pt>
                <c:pt idx="2346">
                  <c:v>39697.60308149115</c:v>
                </c:pt>
                <c:pt idx="2347">
                  <c:v>39717.971524645989</c:v>
                </c:pt>
                <c:pt idx="2348">
                  <c:v>39738.346170520679</c:v>
                </c:pt>
                <c:pt idx="2349">
                  <c:v>39758.727013379983</c:v>
                </c:pt>
                <c:pt idx="2350">
                  <c:v>39779.114047462848</c:v>
                </c:pt>
                <c:pt idx="2351">
                  <c:v>39799.50726698291</c:v>
                </c:pt>
                <c:pt idx="2352">
                  <c:v>39819.906666128292</c:v>
                </c:pt>
                <c:pt idx="2353">
                  <c:v>39840.312239061488</c:v>
                </c:pt>
                <c:pt idx="2354">
                  <c:v>39860.72397991969</c:v>
                </c:pt>
                <c:pt idx="2355">
                  <c:v>39881.141882814612</c:v>
                </c:pt>
                <c:pt idx="2356">
                  <c:v>39901.565941832363</c:v>
                </c:pt>
                <c:pt idx="2357">
                  <c:v>39921.996151033665</c:v>
                </c:pt>
                <c:pt idx="2358">
                  <c:v>39942.432504453842</c:v>
                </c:pt>
                <c:pt idx="2359">
                  <c:v>39962.874996102793</c:v>
                </c:pt>
                <c:pt idx="2360">
                  <c:v>39983.323619964831</c:v>
                </c:pt>
                <c:pt idx="2361">
                  <c:v>40003.778369999069</c:v>
                </c:pt>
                <c:pt idx="2362">
                  <c:v>40024.239240138988</c:v>
                </c:pt>
                <c:pt idx="2363">
                  <c:v>40044.70622429291</c:v>
                </c:pt>
                <c:pt idx="2364">
                  <c:v>40065.179316343536</c:v>
                </c:pt>
                <c:pt idx="2365">
                  <c:v>40085.658510148278</c:v>
                </c:pt>
                <c:pt idx="2366">
                  <c:v>40106.143799539088</c:v>
                </c:pt>
                <c:pt idx="2367">
                  <c:v>40126.635178322758</c:v>
                </c:pt>
                <c:pt idx="2368">
                  <c:v>40147.13264028047</c:v>
                </c:pt>
                <c:pt idx="2369">
                  <c:v>40167.636179168214</c:v>
                </c:pt>
                <c:pt idx="2370">
                  <c:v>40188.14578871656</c:v>
                </c:pt>
                <c:pt idx="2371">
                  <c:v>40208.661462630793</c:v>
                </c:pt>
                <c:pt idx="2372">
                  <c:v>40229.183194590783</c:v>
                </c:pt>
                <c:pt idx="2373">
                  <c:v>40249.7109782513</c:v>
                </c:pt>
                <c:pt idx="2374">
                  <c:v>40270.244807241521</c:v>
                </c:pt>
                <c:pt idx="2375">
                  <c:v>40290.784675165458</c:v>
                </c:pt>
                <c:pt idx="2376">
                  <c:v>40311.330575601933</c:v>
                </c:pt>
                <c:pt idx="2377">
                  <c:v>40331.882502104287</c:v>
                </c:pt>
                <c:pt idx="2378">
                  <c:v>40352.440448200825</c:v>
                </c:pt>
                <c:pt idx="2379">
                  <c:v>40373.004407394335</c:v>
                </c:pt>
                <c:pt idx="2380">
                  <c:v>40393.574373162635</c:v>
                </c:pt>
                <c:pt idx="2381">
                  <c:v>40414.150338957974</c:v>
                </c:pt>
                <c:pt idx="2382">
                  <c:v>40434.73229820776</c:v>
                </c:pt>
                <c:pt idx="2383">
                  <c:v>40455.320244313836</c:v>
                </c:pt>
                <c:pt idx="2384">
                  <c:v>40475.914170652984</c:v>
                </c:pt>
                <c:pt idx="2385">
                  <c:v>40496.51407057693</c:v>
                </c:pt>
                <c:pt idx="2386">
                  <c:v>40517.119937411837</c:v>
                </c:pt>
                <c:pt idx="2387">
                  <c:v>40537.731764458993</c:v>
                </c:pt>
                <c:pt idx="2388">
                  <c:v>40558.349544994526</c:v>
                </c:pt>
                <c:pt idx="2389">
                  <c:v>40578.973272269242</c:v>
                </c:pt>
                <c:pt idx="2390">
                  <c:v>40599.602939508921</c:v>
                </c:pt>
                <c:pt idx="2391">
                  <c:v>40620.23853991404</c:v>
                </c:pt>
                <c:pt idx="2392">
                  <c:v>40640.880066660146</c:v>
                </c:pt>
                <c:pt idx="2393">
                  <c:v>40661.527512897606</c:v>
                </c:pt>
                <c:pt idx="2394">
                  <c:v>40682.180871751632</c:v>
                </c:pt>
                <c:pt idx="2395">
                  <c:v>40702.840136322418</c:v>
                </c:pt>
                <c:pt idx="2396">
                  <c:v>40723.505299684992</c:v>
                </c:pt>
                <c:pt idx="2397">
                  <c:v>40744.176354889365</c:v>
                </c:pt>
                <c:pt idx="2398">
                  <c:v>40764.853294960434</c:v>
                </c:pt>
                <c:pt idx="2399">
                  <c:v>40785.536112898189</c:v>
                </c:pt>
                <c:pt idx="2400">
                  <c:v>40806.224801677403</c:v>
                </c:pt>
                <c:pt idx="2401">
                  <c:v>40826.919354247824</c:v>
                </c:pt>
                <c:pt idx="2402">
                  <c:v>40847.6197635344</c:v>
                </c:pt>
                <c:pt idx="2403">
                  <c:v>40868.326022436879</c:v>
                </c:pt>
                <c:pt idx="2404">
                  <c:v>40889.038123830011</c:v>
                </c:pt>
                <c:pt idx="2405">
                  <c:v>40909.756060563683</c:v>
                </c:pt>
                <c:pt idx="2406">
                  <c:v>40930.479825462768</c:v>
                </c:pt>
                <c:pt idx="2407">
                  <c:v>40951.209411327087</c:v>
                </c:pt>
                <c:pt idx="2408">
                  <c:v>40971.944810931593</c:v>
                </c:pt>
                <c:pt idx="2409">
                  <c:v>40992.686017026426</c:v>
                </c:pt>
                <c:pt idx="2410">
                  <c:v>41013.433022336561</c:v>
                </c:pt>
                <c:pt idx="2411">
                  <c:v>41034.185819562212</c:v>
                </c:pt>
                <c:pt idx="2412">
                  <c:v>41054.944401378692</c:v>
                </c:pt>
                <c:pt idx="2413">
                  <c:v>41075.70876043637</c:v>
                </c:pt>
                <c:pt idx="2414">
                  <c:v>41096.478889360806</c:v>
                </c:pt>
                <c:pt idx="2415">
                  <c:v>41117.254780752577</c:v>
                </c:pt>
                <c:pt idx="2416">
                  <c:v>41138.036427187675</c:v>
                </c:pt>
                <c:pt idx="2417">
                  <c:v>41158.823821216953</c:v>
                </c:pt>
                <c:pt idx="2418">
                  <c:v>41179.616955366626</c:v>
                </c:pt>
                <c:pt idx="2419">
                  <c:v>41200.41582213802</c:v>
                </c:pt>
                <c:pt idx="2420">
                  <c:v>41221.220414007672</c:v>
                </c:pt>
                <c:pt idx="2421">
                  <c:v>41242.030723427371</c:v>
                </c:pt>
                <c:pt idx="2422">
                  <c:v>41262.846742824098</c:v>
                </c:pt>
                <c:pt idx="2423">
                  <c:v>41283.668464600101</c:v>
                </c:pt>
                <c:pt idx="2424">
                  <c:v>41304.495881132862</c:v>
                </c:pt>
                <c:pt idx="2425">
                  <c:v>41325.328984775151</c:v>
                </c:pt>
                <c:pt idx="2426">
                  <c:v>41346.16776785504</c:v>
                </c:pt>
                <c:pt idx="2427">
                  <c:v>41367.012222675825</c:v>
                </c:pt>
                <c:pt idx="2428">
                  <c:v>41387.862341516106</c:v>
                </c:pt>
                <c:pt idx="2429">
                  <c:v>41408.71811662984</c:v>
                </c:pt>
                <c:pt idx="2430">
                  <c:v>41429.579540246435</c:v>
                </c:pt>
                <c:pt idx="2431">
                  <c:v>41450.446604570432</c:v>
                </c:pt>
                <c:pt idx="2432">
                  <c:v>41471.319301781834</c:v>
                </c:pt>
                <c:pt idx="2433">
                  <c:v>41492.197624036031</c:v>
                </c:pt>
                <c:pt idx="2434">
                  <c:v>41513.081563463835</c:v>
                </c:pt>
                <c:pt idx="2435">
                  <c:v>41533.971112171363</c:v>
                </c:pt>
                <c:pt idx="2436">
                  <c:v>41554.866262240219</c:v>
                </c:pt>
                <c:pt idx="2437">
                  <c:v>41575.767005727423</c:v>
                </c:pt>
                <c:pt idx="2438">
                  <c:v>41596.673334665349</c:v>
                </c:pt>
                <c:pt idx="2439">
                  <c:v>41617.585241062021</c:v>
                </c:pt>
                <c:pt idx="2440">
                  <c:v>41638.502716900839</c:v>
                </c:pt>
                <c:pt idx="2441">
                  <c:v>41659.425754140713</c:v>
                </c:pt>
                <c:pt idx="2442">
                  <c:v>41680.354344715859</c:v>
                </c:pt>
                <c:pt idx="2443">
                  <c:v>41701.288480536365</c:v>
                </c:pt>
                <c:pt idx="2444">
                  <c:v>41722.228153487515</c:v>
                </c:pt>
                <c:pt idx="2445">
                  <c:v>41743.173355430437</c:v>
                </c:pt>
                <c:pt idx="2446">
                  <c:v>41764.124078201545</c:v>
                </c:pt>
                <c:pt idx="2447">
                  <c:v>41785.080313612925</c:v>
                </c:pt>
                <c:pt idx="2448">
                  <c:v>41806.042053452511</c:v>
                </c:pt>
                <c:pt idx="2449">
                  <c:v>41827.009289483321</c:v>
                </c:pt>
                <c:pt idx="2450">
                  <c:v>41847.982013444467</c:v>
                </c:pt>
                <c:pt idx="2451">
                  <c:v>41868.960217050422</c:v>
                </c:pt>
                <c:pt idx="2452">
                  <c:v>41889.943891991483</c:v>
                </c:pt>
                <c:pt idx="2453">
                  <c:v>41910.933029933454</c:v>
                </c:pt>
                <c:pt idx="2454">
                  <c:v>41931.927622518007</c:v>
                </c:pt>
                <c:pt idx="2455">
                  <c:v>41952.927661362206</c:v>
                </c:pt>
                <c:pt idx="2456">
                  <c:v>41973.933138059241</c:v>
                </c:pt>
                <c:pt idx="2457">
                  <c:v>41994.944044177726</c:v>
                </c:pt>
                <c:pt idx="2458">
                  <c:v>42015.960371262074</c:v>
                </c:pt>
                <c:pt idx="2459">
                  <c:v>42036.982110832512</c:v>
                </c:pt>
                <c:pt idx="2460">
                  <c:v>42058.009254385026</c:v>
                </c:pt>
                <c:pt idx="2461">
                  <c:v>42079.0417933914</c:v>
                </c:pt>
                <c:pt idx="2462">
                  <c:v>42100.079719299159</c:v>
                </c:pt>
                <c:pt idx="2463">
                  <c:v>42121.123023531691</c:v>
                </c:pt>
                <c:pt idx="2464">
                  <c:v>42142.171697488309</c:v>
                </c:pt>
                <c:pt idx="2465">
                  <c:v>42163.225732544081</c:v>
                </c:pt>
                <c:pt idx="2466">
                  <c:v>42184.285120049863</c:v>
                </c:pt>
                <c:pt idx="2467">
                  <c:v>42205.349851332576</c:v>
                </c:pt>
                <c:pt idx="2468">
                  <c:v>42226.419917695166</c:v>
                </c:pt>
                <c:pt idx="2469">
                  <c:v>42247.495310415907</c:v>
                </c:pt>
                <c:pt idx="2470">
                  <c:v>42268.576020749795</c:v>
                </c:pt>
                <c:pt idx="2471">
                  <c:v>42289.662039927112</c:v>
                </c:pt>
                <c:pt idx="2472">
                  <c:v>42310.75335915466</c:v>
                </c:pt>
                <c:pt idx="2473">
                  <c:v>42331.849969614705</c:v>
                </c:pt>
                <c:pt idx="2474">
                  <c:v>42352.951862465889</c:v>
                </c:pt>
                <c:pt idx="2475">
                  <c:v>42374.05902884285</c:v>
                </c:pt>
                <c:pt idx="2476">
                  <c:v>42395.171459856036</c:v>
                </c:pt>
                <c:pt idx="2477">
                  <c:v>42416.289146592098</c:v>
                </c:pt>
                <c:pt idx="2478">
                  <c:v>42437.412080113798</c:v>
                </c:pt>
                <c:pt idx="2479">
                  <c:v>42458.540251459948</c:v>
                </c:pt>
                <c:pt idx="2480">
                  <c:v>42479.673651645389</c:v>
                </c:pt>
                <c:pt idx="2481">
                  <c:v>42500.812271661212</c:v>
                </c:pt>
                <c:pt idx="2482">
                  <c:v>42521.956102474527</c:v>
                </c:pt>
                <c:pt idx="2483">
                  <c:v>42543.105135028774</c:v>
                </c:pt>
                <c:pt idx="2484">
                  <c:v>42564.259360243363</c:v>
                </c:pt>
                <c:pt idx="2485">
                  <c:v>42585.41876901409</c:v>
                </c:pt>
                <c:pt idx="2486">
                  <c:v>42606.583352212692</c:v>
                </c:pt>
                <c:pt idx="2487">
                  <c:v>42627.753100687616</c:v>
                </c:pt>
                <c:pt idx="2488">
                  <c:v>42648.928005262955</c:v>
                </c:pt>
                <c:pt idx="2489">
                  <c:v>42670.108056739569</c:v>
                </c:pt>
                <c:pt idx="2490">
                  <c:v>42691.293245894296</c:v>
                </c:pt>
                <c:pt idx="2491">
                  <c:v>42712.483563480389</c:v>
                </c:pt>
                <c:pt idx="2492">
                  <c:v>42733.679000227414</c:v>
                </c:pt>
                <c:pt idx="2493">
                  <c:v>42754.879546841294</c:v>
                </c:pt>
                <c:pt idx="2494">
                  <c:v>42776.085194004372</c:v>
                </c:pt>
                <c:pt idx="2495">
                  <c:v>42797.295932375142</c:v>
                </c:pt>
                <c:pt idx="2496">
                  <c:v>42818.511752588762</c:v>
                </c:pt>
                <c:pt idx="2497">
                  <c:v>42839.732645256532</c:v>
                </c:pt>
                <c:pt idx="2498">
                  <c:v>42860.958600966478</c:v>
                </c:pt>
                <c:pt idx="2499">
                  <c:v>42882.189610282781</c:v>
                </c:pt>
                <c:pt idx="2500">
                  <c:v>42903.425663746348</c:v>
                </c:pt>
                <c:pt idx="2501">
                  <c:v>42924.666751874429</c:v>
                </c:pt>
                <c:pt idx="2502">
                  <c:v>42945.912865160797</c:v>
                </c:pt>
                <c:pt idx="2503">
                  <c:v>42967.163994075789</c:v>
                </c:pt>
                <c:pt idx="2504">
                  <c:v>42988.420129066173</c:v>
                </c:pt>
                <c:pt idx="2505">
                  <c:v>43009.68126055551</c:v>
                </c:pt>
                <c:pt idx="2506">
                  <c:v>43030.947378943703</c:v>
                </c:pt>
                <c:pt idx="2507">
                  <c:v>43052.218474607376</c:v>
                </c:pt>
                <c:pt idx="2508">
                  <c:v>43073.494537899714</c:v>
                </c:pt>
                <c:pt idx="2509">
                  <c:v>43094.775559150752</c:v>
                </c:pt>
                <c:pt idx="2510">
                  <c:v>43116.061528666905</c:v>
                </c:pt>
                <c:pt idx="2511">
                  <c:v>43137.352436731271</c:v>
                </c:pt>
                <c:pt idx="2512">
                  <c:v>43158.648273604027</c:v>
                </c:pt>
                <c:pt idx="2513">
                  <c:v>43179.949029521558</c:v>
                </c:pt>
                <c:pt idx="2514">
                  <c:v>43201.254694697447</c:v>
                </c:pt>
                <c:pt idx="2515">
                  <c:v>43222.565259321716</c:v>
                </c:pt>
                <c:pt idx="2516">
                  <c:v>43243.880713561244</c:v>
                </c:pt>
                <c:pt idx="2517">
                  <c:v>43265.201047559756</c:v>
                </c:pt>
                <c:pt idx="2518">
                  <c:v>43286.526251437819</c:v>
                </c:pt>
                <c:pt idx="2519">
                  <c:v>43307.856315292942</c:v>
                </c:pt>
                <c:pt idx="2520">
                  <c:v>43329.191229199139</c:v>
                </c:pt>
                <c:pt idx="2521">
                  <c:v>43350.530983207544</c:v>
                </c:pt>
                <c:pt idx="2522">
                  <c:v>43371.875567346375</c:v>
                </c:pt>
                <c:pt idx="2523">
                  <c:v>43393.224971620337</c:v>
                </c:pt>
                <c:pt idx="2524">
                  <c:v>43414.579186011513</c:v>
                </c:pt>
                <c:pt idx="2525">
                  <c:v>43435.93820047866</c:v>
                </c:pt>
                <c:pt idx="2526">
                  <c:v>43457.302004957615</c:v>
                </c:pt>
                <c:pt idx="2527">
                  <c:v>43478.670589361165</c:v>
                </c:pt>
                <c:pt idx="2528">
                  <c:v>43500.043943579294</c:v>
                </c:pt>
                <c:pt idx="2529">
                  <c:v>43521.422057478827</c:v>
                </c:pt>
                <c:pt idx="2530">
                  <c:v>43542.804920903807</c:v>
                </c:pt>
                <c:pt idx="2531">
                  <c:v>43564.192523675236</c:v>
                </c:pt>
                <c:pt idx="2532">
                  <c:v>43585.584855591311</c:v>
                </c:pt>
                <c:pt idx="2533">
                  <c:v>43606.981906427398</c:v>
                </c:pt>
                <c:pt idx="2534">
                  <c:v>43628.383665935915</c:v>
                </c:pt>
                <c:pt idx="2535">
                  <c:v>43649.790123846557</c:v>
                </c:pt>
                <c:pt idx="2536">
                  <c:v>43671.201269866091</c:v>
                </c:pt>
                <c:pt idx="2537">
                  <c:v>43692.617093678651</c:v>
                </c:pt>
                <c:pt idx="2538">
                  <c:v>43714.037584945516</c:v>
                </c:pt>
                <c:pt idx="2539">
                  <c:v>43735.462733305154</c:v>
                </c:pt>
                <c:pt idx="2540">
                  <c:v>43756.892528373559</c:v>
                </c:pt>
                <c:pt idx="2541">
                  <c:v>43778.326959743841</c:v>
                </c:pt>
                <c:pt idx="2542">
                  <c:v>43799.766016986418</c:v>
                </c:pt>
                <c:pt idx="2543">
                  <c:v>43821.209689649149</c:v>
                </c:pt>
                <c:pt idx="2544">
                  <c:v>43842.65796725711</c:v>
                </c:pt>
                <c:pt idx="2545">
                  <c:v>43864.110839313144</c:v>
                </c:pt>
                <c:pt idx="2546">
                  <c:v>43885.568295297147</c:v>
                </c:pt>
                <c:pt idx="2547">
                  <c:v>43907.030324666455</c:v>
                </c:pt>
                <c:pt idx="2548">
                  <c:v>43928.496916856144</c:v>
                </c:pt>
                <c:pt idx="2549">
                  <c:v>43949.968061278443</c:v>
                </c:pt>
                <c:pt idx="2550">
                  <c:v>43971.443747323494</c:v>
                </c:pt>
                <c:pt idx="2551">
                  <c:v>43992.923964358444</c:v>
                </c:pt>
                <c:pt idx="2552">
                  <c:v>44014.408701728404</c:v>
                </c:pt>
                <c:pt idx="2553">
                  <c:v>44035.897948755963</c:v>
                </c:pt>
                <c:pt idx="2554">
                  <c:v>44057.391694741236</c:v>
                </c:pt>
                <c:pt idx="2555">
                  <c:v>44078.889928962075</c:v>
                </c:pt>
                <c:pt idx="2556">
                  <c:v>44100.392640673759</c:v>
                </c:pt>
                <c:pt idx="2557">
                  <c:v>44121.899819109422</c:v>
                </c:pt>
                <c:pt idx="2558">
                  <c:v>44143.411453479886</c:v>
                </c:pt>
                <c:pt idx="2559">
                  <c:v>44164.927532973496</c:v>
                </c:pt>
                <c:pt idx="2560">
                  <c:v>44186.448046756639</c:v>
                </c:pt>
                <c:pt idx="2561">
                  <c:v>44207.972983973326</c:v>
                </c:pt>
                <c:pt idx="2562">
                  <c:v>44229.502333745142</c:v>
                </c:pt>
                <c:pt idx="2563">
                  <c:v>44251.036085171676</c:v>
                </c:pt>
                <c:pt idx="2564">
                  <c:v>44272.574227330464</c:v>
                </c:pt>
                <c:pt idx="2565">
                  <c:v>44294.116749276778</c:v>
                </c:pt>
                <c:pt idx="2566">
                  <c:v>44315.663640043669</c:v>
                </c:pt>
                <c:pt idx="2567">
                  <c:v>44337.214888642135</c:v>
                </c:pt>
                <c:pt idx="2568">
                  <c:v>44358.77048406117</c:v>
                </c:pt>
                <c:pt idx="2569">
                  <c:v>44380.330415267803</c:v>
                </c:pt>
                <c:pt idx="2570">
                  <c:v>44401.894671206857</c:v>
                </c:pt>
                <c:pt idx="2571">
                  <c:v>44423.463240801117</c:v>
                </c:pt>
                <c:pt idx="2572">
                  <c:v>44445.036112951631</c:v>
                </c:pt>
                <c:pt idx="2573">
                  <c:v>44466.613276537253</c:v>
                </c:pt>
                <c:pt idx="2574">
                  <c:v>44488.194720415057</c:v>
                </c:pt>
                <c:pt idx="2575">
                  <c:v>44509.780433420194</c:v>
                </c:pt>
                <c:pt idx="2576">
                  <c:v>44531.370404365953</c:v>
                </c:pt>
                <c:pt idx="2577">
                  <c:v>44552.964622043626</c:v>
                </c:pt>
                <c:pt idx="2578">
                  <c:v>44574.563075222788</c:v>
                </c:pt>
                <c:pt idx="2579">
                  <c:v>44596.165752651257</c:v>
                </c:pt>
                <c:pt idx="2580">
                  <c:v>44617.772643054937</c:v>
                </c:pt>
                <c:pt idx="2581">
                  <c:v>44639.383735138166</c:v>
                </c:pt>
                <c:pt idx="2582">
                  <c:v>44660.999017583323</c:v>
                </c:pt>
                <c:pt idx="2583">
                  <c:v>44682.618479051285</c:v>
                </c:pt>
                <c:pt idx="2584">
                  <c:v>44704.242108180966</c:v>
                </c:pt>
                <c:pt idx="2585">
                  <c:v>44725.869893589981</c:v>
                </c:pt>
                <c:pt idx="2586">
                  <c:v>44747.501823874241</c:v>
                </c:pt>
                <c:pt idx="2587">
                  <c:v>44769.137887607758</c:v>
                </c:pt>
                <c:pt idx="2588">
                  <c:v>44790.778073343288</c:v>
                </c:pt>
                <c:pt idx="2589">
                  <c:v>44812.422369611901</c:v>
                </c:pt>
                <c:pt idx="2590">
                  <c:v>44834.070764923126</c:v>
                </c:pt>
                <c:pt idx="2591">
                  <c:v>44855.72324776509</c:v>
                </c:pt>
                <c:pt idx="2592">
                  <c:v>44877.379806604265</c:v>
                </c:pt>
                <c:pt idx="2593">
                  <c:v>44899.040429885834</c:v>
                </c:pt>
                <c:pt idx="2594">
                  <c:v>44920.705106033609</c:v>
                </c:pt>
                <c:pt idx="2595">
                  <c:v>44942.373823449729</c:v>
                </c:pt>
                <c:pt idx="2596">
                  <c:v>44964.046570515216</c:v>
                </c:pt>
                <c:pt idx="2597">
                  <c:v>44985.723335589668</c:v>
                </c:pt>
                <c:pt idx="2598">
                  <c:v>45007.404107011316</c:v>
                </c:pt>
                <c:pt idx="2599">
                  <c:v>45029.088873097215</c:v>
                </c:pt>
                <c:pt idx="2600">
                  <c:v>45050.77762214301</c:v>
                </c:pt>
                <c:pt idx="2601">
                  <c:v>45072.470342423214</c:v>
                </c:pt>
                <c:pt idx="2602">
                  <c:v>45094.167022191046</c:v>
                </c:pt>
                <c:pt idx="2603">
                  <c:v>45115.867649678548</c:v>
                </c:pt>
                <c:pt idx="2604">
                  <c:v>45137.572213096864</c:v>
                </c:pt>
                <c:pt idx="2605">
                  <c:v>45159.280700635376</c:v>
                </c:pt>
                <c:pt idx="2606">
                  <c:v>45180.993100462991</c:v>
                </c:pt>
                <c:pt idx="2607">
                  <c:v>45202.709400727363</c:v>
                </c:pt>
                <c:pt idx="2608">
                  <c:v>45224.4295895549</c:v>
                </c:pt>
                <c:pt idx="2609">
                  <c:v>45246.153655051123</c:v>
                </c:pt>
                <c:pt idx="2610">
                  <c:v>45267.881585300704</c:v>
                </c:pt>
                <c:pt idx="2611">
                  <c:v>45289.613368366961</c:v>
                </c:pt>
                <c:pt idx="2612">
                  <c:v>45311.348992292602</c:v>
                </c:pt>
                <c:pt idx="2613">
                  <c:v>45333.088445099202</c:v>
                </c:pt>
                <c:pt idx="2614">
                  <c:v>45354.831714787753</c:v>
                </c:pt>
                <c:pt idx="2615">
                  <c:v>45376.578789338033</c:v>
                </c:pt>
                <c:pt idx="2616">
                  <c:v>45398.329656709277</c:v>
                </c:pt>
                <c:pt idx="2617">
                  <c:v>45420.08430483962</c:v>
                </c:pt>
                <c:pt idx="2618">
                  <c:v>45441.842721646535</c:v>
                </c:pt>
                <c:pt idx="2619">
                  <c:v>45463.604895026947</c:v>
                </c:pt>
                <c:pt idx="2620">
                  <c:v>45485.370812856832</c:v>
                </c:pt>
                <c:pt idx="2621">
                  <c:v>45507.14046299144</c:v>
                </c:pt>
                <c:pt idx="2622">
                  <c:v>45528.913833265593</c:v>
                </c:pt>
                <c:pt idx="2623">
                  <c:v>45550.690911493206</c:v>
                </c:pt>
                <c:pt idx="2624">
                  <c:v>45572.47168546787</c:v>
                </c:pt>
                <c:pt idx="2625">
                  <c:v>45594.256142962135</c:v>
                </c:pt>
                <c:pt idx="2626">
                  <c:v>45616.044271728599</c:v>
                </c:pt>
                <c:pt idx="2627">
                  <c:v>45637.836059498841</c:v>
                </c:pt>
                <c:pt idx="2628">
                  <c:v>45659.631493984118</c:v>
                </c:pt>
                <c:pt idx="2629">
                  <c:v>45681.430562875328</c:v>
                </c:pt>
                <c:pt idx="2630">
                  <c:v>45703.233253842773</c:v>
                </c:pt>
                <c:pt idx="2631">
                  <c:v>45725.039554536481</c:v>
                </c:pt>
                <c:pt idx="2632">
                  <c:v>45746.84945258584</c:v>
                </c:pt>
                <c:pt idx="2633">
                  <c:v>45768.662935600209</c:v>
                </c:pt>
                <c:pt idx="2634">
                  <c:v>45790.479991168453</c:v>
                </c:pt>
                <c:pt idx="2635">
                  <c:v>45812.30060685904</c:v>
                </c:pt>
                <c:pt idx="2636">
                  <c:v>45834.124770220449</c:v>
                </c:pt>
                <c:pt idx="2637">
                  <c:v>45855.952468780655</c:v>
                </c:pt>
                <c:pt idx="2638">
                  <c:v>45877.783690047741</c:v>
                </c:pt>
                <c:pt idx="2639">
                  <c:v>45899.618421509069</c:v>
                </c:pt>
                <c:pt idx="2640">
                  <c:v>45921.456650632499</c:v>
                </c:pt>
                <c:pt idx="2641">
                  <c:v>45943.29836486523</c:v>
                </c:pt>
                <c:pt idx="2642">
                  <c:v>45965.143551634887</c:v>
                </c:pt>
                <c:pt idx="2643">
                  <c:v>45986.992198348424</c:v>
                </c:pt>
                <c:pt idx="2644">
                  <c:v>46008.844292393318</c:v>
                </c:pt>
                <c:pt idx="2645">
                  <c:v>46030.699821136775</c:v>
                </c:pt>
                <c:pt idx="2646">
                  <c:v>46052.558771925949</c:v>
                </c:pt>
                <c:pt idx="2647">
                  <c:v>46074.421132088399</c:v>
                </c:pt>
                <c:pt idx="2648">
                  <c:v>46096.286888931398</c:v>
                </c:pt>
                <c:pt idx="2649">
                  <c:v>46118.156029742546</c:v>
                </c:pt>
                <c:pt idx="2650">
                  <c:v>46140.028541789456</c:v>
                </c:pt>
                <c:pt idx="2651">
                  <c:v>46161.904412320102</c:v>
                </c:pt>
                <c:pt idx="2652">
                  <c:v>46183.78362856256</c:v>
                </c:pt>
                <c:pt idx="2653">
                  <c:v>46205.666177725157</c:v>
                </c:pt>
                <c:pt idx="2654">
                  <c:v>46227.55204699633</c:v>
                </c:pt>
                <c:pt idx="2655">
                  <c:v>46249.441223545226</c:v>
                </c:pt>
                <c:pt idx="2656">
                  <c:v>46271.333694520996</c:v>
                </c:pt>
                <c:pt idx="2657">
                  <c:v>46293.229447053222</c:v>
                </c:pt>
                <c:pt idx="2658">
                  <c:v>46315.128468251765</c:v>
                </c:pt>
                <c:pt idx="2659">
                  <c:v>46337.030745207201</c:v>
                </c:pt>
                <c:pt idx="2660">
                  <c:v>46358.936264990269</c:v>
                </c:pt>
                <c:pt idx="2661">
                  <c:v>46380.845014652492</c:v>
                </c:pt>
                <c:pt idx="2662">
                  <c:v>46402.756981225524</c:v>
                </c:pt>
                <c:pt idx="2663">
                  <c:v>46424.672151722014</c:v>
                </c:pt>
                <c:pt idx="2664">
                  <c:v>46446.590513134819</c:v>
                </c:pt>
                <c:pt idx="2665">
                  <c:v>46468.512052437531</c:v>
                </c:pt>
                <c:pt idx="2666">
                  <c:v>46490.436756584451</c:v>
                </c:pt>
                <c:pt idx="2667">
                  <c:v>46512.364612510486</c:v>
                </c:pt>
                <c:pt idx="2668">
                  <c:v>46534.29560713128</c:v>
                </c:pt>
                <c:pt idx="2669">
                  <c:v>46556.229727343307</c:v>
                </c:pt>
                <c:pt idx="2670">
                  <c:v>46578.166960023518</c:v>
                </c:pt>
                <c:pt idx="2671">
                  <c:v>46600.107292029912</c:v>
                </c:pt>
                <c:pt idx="2672">
                  <c:v>46622.050710201271</c:v>
                </c:pt>
                <c:pt idx="2673">
                  <c:v>46643.997201357262</c:v>
                </c:pt>
                <c:pt idx="2674">
                  <c:v>46665.946752298398</c:v>
                </c:pt>
                <c:pt idx="2675">
                  <c:v>46687.899349806161</c:v>
                </c:pt>
                <c:pt idx="2676">
                  <c:v>46709.854980642878</c:v>
                </c:pt>
                <c:pt idx="2677">
                  <c:v>46731.813631552075</c:v>
                </c:pt>
                <c:pt idx="2678">
                  <c:v>46753.775289258032</c:v>
                </c:pt>
                <c:pt idx="2679">
                  <c:v>46775.739940466483</c:v>
                </c:pt>
                <c:pt idx="2680">
                  <c:v>46797.707571863823</c:v>
                </c:pt>
                <c:pt idx="2681">
                  <c:v>46819.678170117848</c:v>
                </c:pt>
                <c:pt idx="2682">
                  <c:v>46841.651721877293</c:v>
                </c:pt>
                <c:pt idx="2683">
                  <c:v>46863.628213772354</c:v>
                </c:pt>
                <c:pt idx="2684">
                  <c:v>46885.607632414358</c:v>
                </c:pt>
                <c:pt idx="2685">
                  <c:v>46907.589964395629</c:v>
                </c:pt>
                <c:pt idx="2686">
                  <c:v>46929.575196290061</c:v>
                </c:pt>
                <c:pt idx="2687">
                  <c:v>46951.563314652805</c:v>
                </c:pt>
                <c:pt idx="2688">
                  <c:v>46973.554306020327</c:v>
                </c:pt>
                <c:pt idx="2689">
                  <c:v>46995.548156910583</c:v>
                </c:pt>
                <c:pt idx="2690">
                  <c:v>47017.544853822714</c:v>
                </c:pt>
                <c:pt idx="2691">
                  <c:v>47039.544383237517</c:v>
                </c:pt>
                <c:pt idx="2692">
                  <c:v>47061.546731617142</c:v>
                </c:pt>
                <c:pt idx="2693">
                  <c:v>47083.551885405534</c:v>
                </c:pt>
                <c:pt idx="2694">
                  <c:v>47105.559831027756</c:v>
                </c:pt>
                <c:pt idx="2695">
                  <c:v>47127.570554890874</c:v>
                </c:pt>
                <c:pt idx="2696">
                  <c:v>47149.584043383213</c:v>
                </c:pt>
                <c:pt idx="2697">
                  <c:v>47171.60028287497</c:v>
                </c:pt>
                <c:pt idx="2698">
                  <c:v>47193.619259718151</c:v>
                </c:pt>
                <c:pt idx="2699">
                  <c:v>47215.640960246063</c:v>
                </c:pt>
                <c:pt idx="2700">
                  <c:v>47237.665370774223</c:v>
                </c:pt>
                <c:pt idx="2701">
                  <c:v>47259.692477599659</c:v>
                </c:pt>
                <c:pt idx="2702">
                  <c:v>47281.722267001162</c:v>
                </c:pt>
                <c:pt idx="2703">
                  <c:v>47303.754725239756</c:v>
                </c:pt>
                <c:pt idx="2704">
                  <c:v>47325.789838558034</c:v>
                </c:pt>
                <c:pt idx="2705">
                  <c:v>47347.827593180467</c:v>
                </c:pt>
                <c:pt idx="2706">
                  <c:v>47369.86797531374</c:v>
                </c:pt>
                <c:pt idx="2707">
                  <c:v>47391.910971146412</c:v>
                </c:pt>
                <c:pt idx="2708">
                  <c:v>47413.95656684901</c:v>
                </c:pt>
                <c:pt idx="2709">
                  <c:v>47436.004748574203</c:v>
                </c:pt>
                <c:pt idx="2710">
                  <c:v>47458.055502456751</c:v>
                </c:pt>
                <c:pt idx="2711">
                  <c:v>47480.108814613464</c:v>
                </c:pt>
                <c:pt idx="2712">
                  <c:v>47502.164671143473</c:v>
                </c:pt>
                <c:pt idx="2713">
                  <c:v>47524.223058128038</c:v>
                </c:pt>
                <c:pt idx="2714">
                  <c:v>47546.283961630616</c:v>
                </c:pt>
                <c:pt idx="2715">
                  <c:v>47568.347367696886</c:v>
                </c:pt>
                <c:pt idx="2716">
                  <c:v>47590.413262355025</c:v>
                </c:pt>
                <c:pt idx="2717">
                  <c:v>47612.481631615439</c:v>
                </c:pt>
                <c:pt idx="2718">
                  <c:v>47634.552461470899</c:v>
                </c:pt>
                <c:pt idx="2719">
                  <c:v>47656.62573789664</c:v>
                </c:pt>
                <c:pt idx="2720">
                  <c:v>47678.70144685026</c:v>
                </c:pt>
                <c:pt idx="2721">
                  <c:v>47700.779574271844</c:v>
                </c:pt>
                <c:pt idx="2722">
                  <c:v>47722.860106084263</c:v>
                </c:pt>
                <c:pt idx="2723">
                  <c:v>47744.943028192691</c:v>
                </c:pt>
                <c:pt idx="2724">
                  <c:v>47767.028326484855</c:v>
                </c:pt>
                <c:pt idx="2725">
                  <c:v>47789.115986831057</c:v>
                </c:pt>
                <c:pt idx="2726">
                  <c:v>47811.205995084631</c:v>
                </c:pt>
                <c:pt idx="2727">
                  <c:v>47833.298337081389</c:v>
                </c:pt>
                <c:pt idx="2728">
                  <c:v>47855.392998639785</c:v>
                </c:pt>
                <c:pt idx="2729">
                  <c:v>47877.489965561021</c:v>
                </c:pt>
                <c:pt idx="2730">
                  <c:v>47899.589223629453</c:v>
                </c:pt>
                <c:pt idx="2731">
                  <c:v>47921.690758611941</c:v>
                </c:pt>
                <c:pt idx="2732">
                  <c:v>47943.794556258435</c:v>
                </c:pt>
                <c:pt idx="2733">
                  <c:v>47965.900602301612</c:v>
                </c:pt>
                <c:pt idx="2734">
                  <c:v>47988.008882457034</c:v>
                </c:pt>
                <c:pt idx="2735">
                  <c:v>48010.119382423589</c:v>
                </c:pt>
                <c:pt idx="2736">
                  <c:v>48032.232087883145</c:v>
                </c:pt>
                <c:pt idx="2737">
                  <c:v>48054.346984500349</c:v>
                </c:pt>
                <c:pt idx="2738">
                  <c:v>48076.464057923098</c:v>
                </c:pt>
                <c:pt idx="2739">
                  <c:v>48098.583293782503</c:v>
                </c:pt>
                <c:pt idx="2740">
                  <c:v>48120.704677692804</c:v>
                </c:pt>
                <c:pt idx="2741">
                  <c:v>48142.828195251364</c:v>
                </c:pt>
                <c:pt idx="2742">
                  <c:v>48164.95383203894</c:v>
                </c:pt>
                <c:pt idx="2743">
                  <c:v>48187.081573619442</c:v>
                </c:pt>
                <c:pt idx="2744">
                  <c:v>48209.211405540176</c:v>
                </c:pt>
                <c:pt idx="2745">
                  <c:v>48231.343313331854</c:v>
                </c:pt>
                <c:pt idx="2746">
                  <c:v>48253.477282508349</c:v>
                </c:pt>
                <c:pt idx="2747">
                  <c:v>48275.613298567463</c:v>
                </c:pt>
                <c:pt idx="2748">
                  <c:v>48297.751346989899</c:v>
                </c:pt>
                <c:pt idx="2749">
                  <c:v>48319.89141324025</c:v>
                </c:pt>
                <c:pt idx="2750">
                  <c:v>48342.033482766667</c:v>
                </c:pt>
                <c:pt idx="2751">
                  <c:v>48364.177541000448</c:v>
                </c:pt>
                <c:pt idx="2752">
                  <c:v>48386.323573357033</c:v>
                </c:pt>
                <c:pt idx="2753">
                  <c:v>48408.471565235392</c:v>
                </c:pt>
                <c:pt idx="2754">
                  <c:v>48430.621502017893</c:v>
                </c:pt>
                <c:pt idx="2755">
                  <c:v>48452.773369071198</c:v>
                </c:pt>
                <c:pt idx="2756">
                  <c:v>48474.927151745185</c:v>
                </c:pt>
                <c:pt idx="2757">
                  <c:v>48497.082835373883</c:v>
                </c:pt>
                <c:pt idx="2758">
                  <c:v>48519.240405275057</c:v>
                </c:pt>
                <c:pt idx="2759">
                  <c:v>48541.399846750355</c:v>
                </c:pt>
                <c:pt idx="2760">
                  <c:v>48563.56114508547</c:v>
                </c:pt>
                <c:pt idx="2761">
                  <c:v>48585.724285549943</c:v>
                </c:pt>
                <c:pt idx="2762">
                  <c:v>48607.889253397414</c:v>
                </c:pt>
                <c:pt idx="2763">
                  <c:v>48630.056033865469</c:v>
                </c:pt>
                <c:pt idx="2764">
                  <c:v>48652.224612175851</c:v>
                </c:pt>
                <c:pt idx="2765">
                  <c:v>48674.394973534443</c:v>
                </c:pt>
                <c:pt idx="2766">
                  <c:v>48696.567103131092</c:v>
                </c:pt>
                <c:pt idx="2767">
                  <c:v>48718.74098614027</c:v>
                </c:pt>
                <c:pt idx="2768">
                  <c:v>48740.91660772029</c:v>
                </c:pt>
                <c:pt idx="2769">
                  <c:v>48763.093953013915</c:v>
                </c:pt>
                <c:pt idx="2770">
                  <c:v>48785.273007148237</c:v>
                </c:pt>
                <c:pt idx="2771">
                  <c:v>48807.453755234623</c:v>
                </c:pt>
                <c:pt idx="2772">
                  <c:v>48829.636182368922</c:v>
                </c:pt>
                <c:pt idx="2773">
                  <c:v>48851.820273631434</c:v>
                </c:pt>
                <c:pt idx="2774">
                  <c:v>48874.006014086764</c:v>
                </c:pt>
                <c:pt idx="2775">
                  <c:v>48896.193388784312</c:v>
                </c:pt>
                <c:pt idx="2776">
                  <c:v>48918.382382757882</c:v>
                </c:pt>
                <c:pt idx="2777">
                  <c:v>48940.572981025703</c:v>
                </c:pt>
                <c:pt idx="2778">
                  <c:v>48962.76516859101</c:v>
                </c:pt>
                <c:pt idx="2779">
                  <c:v>48984.95893044144</c:v>
                </c:pt>
                <c:pt idx="2780">
                  <c:v>49007.154251549589</c:v>
                </c:pt>
                <c:pt idx="2781">
                  <c:v>49029.351116872298</c:v>
                </c:pt>
                <c:pt idx="2782">
                  <c:v>49051.549511352023</c:v>
                </c:pt>
                <c:pt idx="2783">
                  <c:v>49073.749419915097</c:v>
                </c:pt>
                <c:pt idx="2784">
                  <c:v>49095.950827473629</c:v>
                </c:pt>
                <c:pt idx="2785">
                  <c:v>49118.15371892415</c:v>
                </c:pt>
                <c:pt idx="2786">
                  <c:v>49140.358079148165</c:v>
                </c:pt>
                <c:pt idx="2787">
                  <c:v>49162.563893012331</c:v>
                </c:pt>
                <c:pt idx="2788">
                  <c:v>49184.77114536814</c:v>
                </c:pt>
                <c:pt idx="2789">
                  <c:v>49206.979821052446</c:v>
                </c:pt>
                <c:pt idx="2790">
                  <c:v>49229.189904887091</c:v>
                </c:pt>
                <c:pt idx="2791">
                  <c:v>49251.40138167893</c:v>
                </c:pt>
                <c:pt idx="2792">
                  <c:v>49273.614236220317</c:v>
                </c:pt>
                <c:pt idx="2793">
                  <c:v>49295.828453288581</c:v>
                </c:pt>
                <c:pt idx="2794">
                  <c:v>49318.044017646542</c:v>
                </c:pt>
                <c:pt idx="2795">
                  <c:v>49340.260914042003</c:v>
                </c:pt>
                <c:pt idx="2796">
                  <c:v>49362.479127208688</c:v>
                </c:pt>
                <c:pt idx="2797">
                  <c:v>49384.69864186523</c:v>
                </c:pt>
                <c:pt idx="2798">
                  <c:v>49406.919442716004</c:v>
                </c:pt>
                <c:pt idx="2799">
                  <c:v>49429.141514450916</c:v>
                </c:pt>
                <c:pt idx="2800">
                  <c:v>49451.364841744879</c:v>
                </c:pt>
                <c:pt idx="2801">
                  <c:v>49473.589409259046</c:v>
                </c:pt>
                <c:pt idx="2802">
                  <c:v>49495.815201639889</c:v>
                </c:pt>
                <c:pt idx="2803">
                  <c:v>49518.042203519508</c:v>
                </c:pt>
                <c:pt idx="2804">
                  <c:v>49540.270399515786</c:v>
                </c:pt>
                <c:pt idx="2805">
                  <c:v>49562.499774232398</c:v>
                </c:pt>
                <c:pt idx="2806">
                  <c:v>49584.730312258391</c:v>
                </c:pt>
                <c:pt idx="2807">
                  <c:v>49606.961998169434</c:v>
                </c:pt>
                <c:pt idx="2808">
                  <c:v>49629.194816526397</c:v>
                </c:pt>
                <c:pt idx="2809">
                  <c:v>49651.428751876098</c:v>
                </c:pt>
                <c:pt idx="2810">
                  <c:v>49673.663788751757</c:v>
                </c:pt>
                <c:pt idx="2811">
                  <c:v>49695.899911672008</c:v>
                </c:pt>
                <c:pt idx="2812">
                  <c:v>49718.137105142181</c:v>
                </c:pt>
                <c:pt idx="2813">
                  <c:v>49740.375353653078</c:v>
                </c:pt>
                <c:pt idx="2814">
                  <c:v>49762.614641681859</c:v>
                </c:pt>
                <c:pt idx="2815">
                  <c:v>49784.854953691975</c:v>
                </c:pt>
                <c:pt idx="2816">
                  <c:v>49807.096274133044</c:v>
                </c:pt>
                <c:pt idx="2817">
                  <c:v>49829.338587440601</c:v>
                </c:pt>
                <c:pt idx="2818">
                  <c:v>49851.58187803693</c:v>
                </c:pt>
                <c:pt idx="2819">
                  <c:v>49873.826130330417</c:v>
                </c:pt>
                <c:pt idx="2820">
                  <c:v>49896.071328715792</c:v>
                </c:pt>
                <c:pt idx="2821">
                  <c:v>49918.317457574507</c:v>
                </c:pt>
                <c:pt idx="2822">
                  <c:v>49940.564501274079</c:v>
                </c:pt>
                <c:pt idx="2823">
                  <c:v>49962.812444168689</c:v>
                </c:pt>
                <c:pt idx="2824">
                  <c:v>49985.061270599283</c:v>
                </c:pt>
                <c:pt idx="2825">
                  <c:v>50007.310964893062</c:v>
                </c:pt>
                <c:pt idx="2826">
                  <c:v>50029.561511364045</c:v>
                </c:pt>
                <c:pt idx="2827">
                  <c:v>50051.812894312905</c:v>
                </c:pt>
                <c:pt idx="2828">
                  <c:v>50074.065098027109</c:v>
                </c:pt>
                <c:pt idx="2829">
                  <c:v>50096.318106780891</c:v>
                </c:pt>
                <c:pt idx="2830">
                  <c:v>50118.571904834949</c:v>
                </c:pt>
                <c:pt idx="2831">
                  <c:v>50140.826476437578</c:v>
                </c:pt>
                <c:pt idx="2832">
                  <c:v>50163.081805823087</c:v>
                </c:pt>
                <c:pt idx="2833">
                  <c:v>50185.337877213584</c:v>
                </c:pt>
                <c:pt idx="2834">
                  <c:v>50207.594674817454</c:v>
                </c:pt>
                <c:pt idx="2835">
                  <c:v>50229.852182830538</c:v>
                </c:pt>
                <c:pt idx="2836">
                  <c:v>50252.110385435619</c:v>
                </c:pt>
                <c:pt idx="2837">
                  <c:v>50274.369266802605</c:v>
                </c:pt>
                <c:pt idx="2838">
                  <c:v>50296.628811088631</c:v>
                </c:pt>
                <c:pt idx="2839">
                  <c:v>50318.889002438045</c:v>
                </c:pt>
                <c:pt idx="2840">
                  <c:v>50341.149824982298</c:v>
                </c:pt>
                <c:pt idx="2841">
                  <c:v>50363.41126284036</c:v>
                </c:pt>
                <c:pt idx="2842">
                  <c:v>50385.673300118542</c:v>
                </c:pt>
                <c:pt idx="2843">
                  <c:v>50407.93592091016</c:v>
                </c:pt>
                <c:pt idx="2844">
                  <c:v>50430.199109296467</c:v>
                </c:pt>
                <c:pt idx="2845">
                  <c:v>50452.462849345866</c:v>
                </c:pt>
                <c:pt idx="2846">
                  <c:v>50474.727125114478</c:v>
                </c:pt>
                <c:pt idx="2847">
                  <c:v>50496.991920645945</c:v>
                </c:pt>
                <c:pt idx="2848">
                  <c:v>50519.25721997147</c:v>
                </c:pt>
                <c:pt idx="2849">
                  <c:v>50541.523007109899</c:v>
                </c:pt>
                <c:pt idx="2850">
                  <c:v>50563.789266067899</c:v>
                </c:pt>
                <c:pt idx="2851">
                  <c:v>50586.055980839774</c:v>
                </c:pt>
                <c:pt idx="2852">
                  <c:v>50608.323135407743</c:v>
                </c:pt>
                <c:pt idx="2853">
                  <c:v>50630.590713741716</c:v>
                </c:pt>
                <c:pt idx="2854">
                  <c:v>50652.858699799559</c:v>
                </c:pt>
                <c:pt idx="2855">
                  <c:v>50675.127077527184</c:v>
                </c:pt>
                <c:pt idx="2856">
                  <c:v>50697.395830858302</c:v>
                </c:pt>
                <c:pt idx="2857">
                  <c:v>50719.664943714954</c:v>
                </c:pt>
                <c:pt idx="2858">
                  <c:v>50741.934400006583</c:v>
                </c:pt>
                <c:pt idx="2859">
                  <c:v>50764.204183631664</c:v>
                </c:pt>
                <c:pt idx="2860">
                  <c:v>50786.474278476009</c:v>
                </c:pt>
                <c:pt idx="2861">
                  <c:v>50808.744668414372</c:v>
                </c:pt>
                <c:pt idx="2862">
                  <c:v>50831.015337309203</c:v>
                </c:pt>
                <c:pt idx="2863">
                  <c:v>50853.286269011209</c:v>
                </c:pt>
                <c:pt idx="2864">
                  <c:v>50875.557447360188</c:v>
                </c:pt>
                <c:pt idx="2865">
                  <c:v>50897.828856183412</c:v>
                </c:pt>
                <c:pt idx="2866">
                  <c:v>50920.100479297253</c:v>
                </c:pt>
                <c:pt idx="2867">
                  <c:v>50942.372300506249</c:v>
                </c:pt>
                <c:pt idx="2868">
                  <c:v>50964.644303603527</c:v>
                </c:pt>
                <c:pt idx="2869">
                  <c:v>50986.916472370758</c:v>
                </c:pt>
                <c:pt idx="2870">
                  <c:v>51009.188790578482</c:v>
                </c:pt>
                <c:pt idx="2871">
                  <c:v>51031.461241985569</c:v>
                </c:pt>
                <c:pt idx="2872">
                  <c:v>51053.733810340076</c:v>
                </c:pt>
                <c:pt idx="2873">
                  <c:v>51076.006479378149</c:v>
                </c:pt>
                <c:pt idx="2874">
                  <c:v>51098.279232825364</c:v>
                </c:pt>
                <c:pt idx="2875">
                  <c:v>51120.552054395972</c:v>
                </c:pt>
                <c:pt idx="2876">
                  <c:v>51142.824927792979</c:v>
                </c:pt>
                <c:pt idx="2877">
                  <c:v>51165.097836708388</c:v>
                </c:pt>
                <c:pt idx="2878">
                  <c:v>51187.37076482363</c:v>
                </c:pt>
                <c:pt idx="2879">
                  <c:v>51209.643695808532</c:v>
                </c:pt>
                <c:pt idx="2880">
                  <c:v>51231.916613322435</c:v>
                </c:pt>
                <c:pt idx="2881">
                  <c:v>51254.189501013905</c:v>
                </c:pt>
                <c:pt idx="2882">
                  <c:v>51276.46234252031</c:v>
                </c:pt>
                <c:pt idx="2883">
                  <c:v>51298.735121468555</c:v>
                </c:pt>
                <c:pt idx="2884">
                  <c:v>51321.007821474792</c:v>
                </c:pt>
                <c:pt idx="2885">
                  <c:v>51343.280426144367</c:v>
                </c:pt>
                <c:pt idx="2886">
                  <c:v>51365.552919072397</c:v>
                </c:pt>
                <c:pt idx="2887">
                  <c:v>51387.825283843078</c:v>
                </c:pt>
                <c:pt idx="2888">
                  <c:v>51410.097504030033</c:v>
                </c:pt>
                <c:pt idx="2889">
                  <c:v>51432.369563196684</c:v>
                </c:pt>
                <c:pt idx="2890">
                  <c:v>51454.641444896006</c:v>
                </c:pt>
                <c:pt idx="2891">
                  <c:v>51476.913132670466</c:v>
                </c:pt>
                <c:pt idx="2892">
                  <c:v>51499.18461005226</c:v>
                </c:pt>
                <c:pt idx="2893">
                  <c:v>51521.455860563314</c:v>
                </c:pt>
                <c:pt idx="2894">
                  <c:v>51543.726867715261</c:v>
                </c:pt>
                <c:pt idx="2895">
                  <c:v>51565.997615009779</c:v>
                </c:pt>
                <c:pt idx="2896">
                  <c:v>51588.268085938224</c:v>
                </c:pt>
                <c:pt idx="2897">
                  <c:v>51610.538263981849</c:v>
                </c:pt>
                <c:pt idx="2898">
                  <c:v>51632.808132612059</c:v>
                </c:pt>
                <c:pt idx="2899">
                  <c:v>51655.077675290049</c:v>
                </c:pt>
                <c:pt idx="2900">
                  <c:v>51677.346875467338</c:v>
                </c:pt>
                <c:pt idx="2901">
                  <c:v>51699.6157165853</c:v>
                </c:pt>
                <c:pt idx="2902">
                  <c:v>51721.88418207573</c:v>
                </c:pt>
                <c:pt idx="2903">
                  <c:v>51744.152255360379</c:v>
                </c:pt>
                <c:pt idx="2904">
                  <c:v>51766.41991985152</c:v>
                </c:pt>
                <c:pt idx="2905">
                  <c:v>51788.687158951609</c:v>
                </c:pt>
                <c:pt idx="2906">
                  <c:v>51810.953956053469</c:v>
                </c:pt>
                <c:pt idx="2907">
                  <c:v>51833.220294540348</c:v>
                </c:pt>
                <c:pt idx="2908">
                  <c:v>51855.486157785985</c:v>
                </c:pt>
                <c:pt idx="2909">
                  <c:v>51877.751529154426</c:v>
                </c:pt>
                <c:pt idx="2910">
                  <c:v>51900.016392000725</c:v>
                </c:pt>
                <c:pt idx="2911">
                  <c:v>51922.280729670289</c:v>
                </c:pt>
                <c:pt idx="2912">
                  <c:v>51944.544525498881</c:v>
                </c:pt>
                <c:pt idx="2913">
                  <c:v>51966.807762813638</c:v>
                </c:pt>
                <c:pt idx="2914">
                  <c:v>51989.070424931888</c:v>
                </c:pt>
                <c:pt idx="2915">
                  <c:v>52011.332495162234</c:v>
                </c:pt>
                <c:pt idx="2916">
                  <c:v>52033.593956803561</c:v>
                </c:pt>
                <c:pt idx="2917">
                  <c:v>52055.854793146369</c:v>
                </c:pt>
                <c:pt idx="2918">
                  <c:v>52078.114987471439</c:v>
                </c:pt>
                <c:pt idx="2919">
                  <c:v>52100.374523051258</c:v>
                </c:pt>
                <c:pt idx="2920">
                  <c:v>52122.633383148699</c:v>
                </c:pt>
                <c:pt idx="2921">
                  <c:v>52144.891551018212</c:v>
                </c:pt>
                <c:pt idx="2922">
                  <c:v>52167.149009905319</c:v>
                </c:pt>
                <c:pt idx="2923">
                  <c:v>52189.405743046656</c:v>
                </c:pt>
                <c:pt idx="2924">
                  <c:v>52211.66173367048</c:v>
                </c:pt>
                <c:pt idx="2925">
                  <c:v>52233.916964995566</c:v>
                </c:pt>
                <c:pt idx="2926">
                  <c:v>52256.171420232895</c:v>
                </c:pt>
                <c:pt idx="2927">
                  <c:v>52278.42508258445</c:v>
                </c:pt>
                <c:pt idx="2928">
                  <c:v>52300.67793524389</c:v>
                </c:pt>
                <c:pt idx="2929">
                  <c:v>52322.929961396272</c:v>
                </c:pt>
                <c:pt idx="2930">
                  <c:v>52345.181144218361</c:v>
                </c:pt>
                <c:pt idx="2931">
                  <c:v>52367.431466878181</c:v>
                </c:pt>
                <c:pt idx="2932">
                  <c:v>52389.680912536016</c:v>
                </c:pt>
                <c:pt idx="2933">
                  <c:v>52411.929464343375</c:v>
                </c:pt>
                <c:pt idx="2934">
                  <c:v>52434.17710544393</c:v>
                </c:pt>
                <c:pt idx="2935">
                  <c:v>52456.423818972762</c:v>
                </c:pt>
                <c:pt idx="2936">
                  <c:v>52478.669588057222</c:v>
                </c:pt>
                <c:pt idx="2937">
                  <c:v>52500.914395816617</c:v>
                </c:pt>
                <c:pt idx="2938">
                  <c:v>52523.158225361767</c:v>
                </c:pt>
                <c:pt idx="2939">
                  <c:v>52545.401059796175</c:v>
                </c:pt>
                <c:pt idx="2940">
                  <c:v>52567.642882214859</c:v>
                </c:pt>
                <c:pt idx="2941">
                  <c:v>52589.883675705401</c:v>
                </c:pt>
                <c:pt idx="2942">
                  <c:v>52612.123423347461</c:v>
                </c:pt>
                <c:pt idx="2943">
                  <c:v>52634.362108212852</c:v>
                </c:pt>
                <c:pt idx="2944">
                  <c:v>52656.599713365846</c:v>
                </c:pt>
                <c:pt idx="2945">
                  <c:v>52678.836221862781</c:v>
                </c:pt>
                <c:pt idx="2946">
                  <c:v>52701.071616752852</c:v>
                </c:pt>
                <c:pt idx="2947">
                  <c:v>52723.305881077322</c:v>
                </c:pt>
                <c:pt idx="2948">
                  <c:v>52745.538997870251</c:v>
                </c:pt>
                <c:pt idx="2949">
                  <c:v>52767.770950158076</c:v>
                </c:pt>
                <c:pt idx="2950">
                  <c:v>52790.001720959815</c:v>
                </c:pt>
                <c:pt idx="2951">
                  <c:v>52812.23129328755</c:v>
                </c:pt>
                <c:pt idx="2952">
                  <c:v>52834.459650145523</c:v>
                </c:pt>
                <c:pt idx="2953">
                  <c:v>52856.686774531212</c:v>
                </c:pt>
                <c:pt idx="2954">
                  <c:v>52878.912649434445</c:v>
                </c:pt>
                <c:pt idx="2955">
                  <c:v>52901.137257838694</c:v>
                </c:pt>
                <c:pt idx="2956">
                  <c:v>52923.360582719724</c:v>
                </c:pt>
                <c:pt idx="2957">
                  <c:v>52945.582607046323</c:v>
                </c:pt>
                <c:pt idx="2958">
                  <c:v>52967.8033137807</c:v>
                </c:pt>
                <c:pt idx="2959">
                  <c:v>52990.022685877884</c:v>
                </c:pt>
                <c:pt idx="2960">
                  <c:v>53012.24070628616</c:v>
                </c:pt>
                <c:pt idx="2961">
                  <c:v>53034.457357947038</c:v>
                </c:pt>
                <c:pt idx="2962">
                  <c:v>53056.672623795064</c:v>
                </c:pt>
                <c:pt idx="2963">
                  <c:v>53078.886486758522</c:v>
                </c:pt>
                <c:pt idx="2964">
                  <c:v>53101.098929758671</c:v>
                </c:pt>
                <c:pt idx="2965">
                  <c:v>53123.309935710218</c:v>
                </c:pt>
                <c:pt idx="2966">
                  <c:v>53145.519487521728</c:v>
                </c:pt>
                <c:pt idx="2967">
                  <c:v>53167.727568094924</c:v>
                </c:pt>
                <c:pt idx="2968">
                  <c:v>53189.93416032524</c:v>
                </c:pt>
                <c:pt idx="2969">
                  <c:v>53212.139247101746</c:v>
                </c:pt>
                <c:pt idx="2970">
                  <c:v>53234.342811307186</c:v>
                </c:pt>
                <c:pt idx="2971">
                  <c:v>53256.544835818175</c:v>
                </c:pt>
                <c:pt idx="2972">
                  <c:v>53278.745303505006</c:v>
                </c:pt>
                <c:pt idx="2973">
                  <c:v>53300.944197231613</c:v>
                </c:pt>
                <c:pt idx="2974">
                  <c:v>53323.141499856385</c:v>
                </c:pt>
                <c:pt idx="2975">
                  <c:v>53345.337194231273</c:v>
                </c:pt>
                <c:pt idx="2976">
                  <c:v>53367.531263202269</c:v>
                </c:pt>
                <c:pt idx="2977">
                  <c:v>53389.723689609673</c:v>
                </c:pt>
                <c:pt idx="2978">
                  <c:v>53411.914456287588</c:v>
                </c:pt>
                <c:pt idx="2979">
                  <c:v>53434.103546064631</c:v>
                </c:pt>
                <c:pt idx="2980">
                  <c:v>53456.290941763487</c:v>
                </c:pt>
                <c:pt idx="2981">
                  <c:v>53478.476626201176</c:v>
                </c:pt>
                <c:pt idx="2982">
                  <c:v>53500.660582189004</c:v>
                </c:pt>
                <c:pt idx="2983">
                  <c:v>53522.842792532821</c:v>
                </c:pt>
                <c:pt idx="2984">
                  <c:v>53545.02324003289</c:v>
                </c:pt>
                <c:pt idx="2985">
                  <c:v>53567.201907483875</c:v>
                </c:pt>
                <c:pt idx="2986">
                  <c:v>53589.378777675236</c:v>
                </c:pt>
                <c:pt idx="2987">
                  <c:v>53611.553833390746</c:v>
                </c:pt>
                <c:pt idx="2988">
                  <c:v>53633.72705740916</c:v>
                </c:pt>
                <c:pt idx="2989">
                  <c:v>53655.898432504073</c:v>
                </c:pt>
                <c:pt idx="2990">
                  <c:v>53678.067941443311</c:v>
                </c:pt>
                <c:pt idx="2991">
                  <c:v>53700.23556699029</c:v>
                </c:pt>
                <c:pt idx="2992">
                  <c:v>53722.40129190265</c:v>
                </c:pt>
                <c:pt idx="2993">
                  <c:v>53744.565098933585</c:v>
                </c:pt>
                <c:pt idx="2994">
                  <c:v>53766.726970830809</c:v>
                </c:pt>
                <c:pt idx="2995">
                  <c:v>53788.886890337504</c:v>
                </c:pt>
                <c:pt idx="2996">
                  <c:v>53811.044840191651</c:v>
                </c:pt>
                <c:pt idx="2997">
                  <c:v>53833.20080312706</c:v>
                </c:pt>
                <c:pt idx="2998">
                  <c:v>53855.354761871618</c:v>
                </c:pt>
                <c:pt idx="2999">
                  <c:v>53877.506699150013</c:v>
                </c:pt>
                <c:pt idx="3000">
                  <c:v>53899.656597680878</c:v>
                </c:pt>
                <c:pt idx="3001">
                  <c:v>53921.804440179265</c:v>
                </c:pt>
                <c:pt idx="3002">
                  <c:v>53943.950209355178</c:v>
                </c:pt>
                <c:pt idx="3003">
                  <c:v>53966.093887914511</c:v>
                </c:pt>
                <c:pt idx="3004">
                  <c:v>53988.23545855828</c:v>
                </c:pt>
                <c:pt idx="3005">
                  <c:v>54010.374903983597</c:v>
                </c:pt>
                <c:pt idx="3006">
                  <c:v>54032.512206883104</c:v>
                </c:pt>
                <c:pt idx="3007">
                  <c:v>54054.647349945022</c:v>
                </c:pt>
                <c:pt idx="3008">
                  <c:v>54076.780315853946</c:v>
                </c:pt>
                <c:pt idx="3009">
                  <c:v>54098.911087289634</c:v>
                </c:pt>
                <c:pt idx="3010">
                  <c:v>54121.039646928191</c:v>
                </c:pt>
                <c:pt idx="3011">
                  <c:v>54143.165977441487</c:v>
                </c:pt>
                <c:pt idx="3012">
                  <c:v>54165.290061497843</c:v>
                </c:pt>
                <c:pt idx="3013">
                  <c:v>54187.411881761393</c:v>
                </c:pt>
                <c:pt idx="3014">
                  <c:v>54209.531420892265</c:v>
                </c:pt>
                <c:pt idx="3015">
                  <c:v>54231.648661547231</c:v>
                </c:pt>
                <c:pt idx="3016">
                  <c:v>54253.763586379086</c:v>
                </c:pt>
                <c:pt idx="3017">
                  <c:v>54275.876178036779</c:v>
                </c:pt>
                <c:pt idx="3018">
                  <c:v>54297.986419166009</c:v>
                </c:pt>
                <c:pt idx="3019">
                  <c:v>54320.094292408976</c:v>
                </c:pt>
                <c:pt idx="3020">
                  <c:v>54342.199780404022</c:v>
                </c:pt>
                <c:pt idx="3021">
                  <c:v>54364.302865786252</c:v>
                </c:pt>
                <c:pt idx="3022">
                  <c:v>54386.40353118744</c:v>
                </c:pt>
                <c:pt idx="3023">
                  <c:v>54408.501759235922</c:v>
                </c:pt>
                <c:pt idx="3024">
                  <c:v>54430.597532556996</c:v>
                </c:pt>
                <c:pt idx="3025">
                  <c:v>54452.690833772474</c:v>
                </c:pt>
                <c:pt idx="3026">
                  <c:v>54474.781645501193</c:v>
                </c:pt>
                <c:pt idx="3027">
                  <c:v>54496.86995035896</c:v>
                </c:pt>
                <c:pt idx="3028">
                  <c:v>54518.955730958536</c:v>
                </c:pt>
                <c:pt idx="3029">
                  <c:v>54541.038969909525</c:v>
                </c:pt>
                <c:pt idx="3030">
                  <c:v>54563.119649818866</c:v>
                </c:pt>
                <c:pt idx="3031">
                  <c:v>54585.197753290682</c:v>
                </c:pt>
                <c:pt idx="3032">
                  <c:v>54607.273262925955</c:v>
                </c:pt>
                <c:pt idx="3033">
                  <c:v>54629.346161323367</c:v>
                </c:pt>
                <c:pt idx="3034">
                  <c:v>54651.41643107884</c:v>
                </c:pt>
                <c:pt idx="3035">
                  <c:v>54673.484054785331</c:v>
                </c:pt>
                <c:pt idx="3036">
                  <c:v>54695.549015033808</c:v>
                </c:pt>
                <c:pt idx="3037">
                  <c:v>54717.611294412345</c:v>
                </c:pt>
                <c:pt idx="3038">
                  <c:v>54739.670875506461</c:v>
                </c:pt>
                <c:pt idx="3039">
                  <c:v>54761.727740900053</c:v>
                </c:pt>
                <c:pt idx="3040">
                  <c:v>54783.781873173866</c:v>
                </c:pt>
                <c:pt idx="3041">
                  <c:v>54805.833254906829</c:v>
                </c:pt>
                <c:pt idx="3042">
                  <c:v>54827.881868675686</c:v>
                </c:pt>
                <c:pt idx="3043">
                  <c:v>54849.927697054663</c:v>
                </c:pt>
                <c:pt idx="3044">
                  <c:v>54871.970722616468</c:v>
                </c:pt>
                <c:pt idx="3045">
                  <c:v>54894.010927931493</c:v>
                </c:pt>
                <c:pt idx="3046">
                  <c:v>54916.048295568253</c:v>
                </c:pt>
                <c:pt idx="3047">
                  <c:v>54938.082808093379</c:v>
                </c:pt>
                <c:pt idx="3048">
                  <c:v>54960.114448071479</c:v>
                </c:pt>
                <c:pt idx="3049">
                  <c:v>54982.143198065627</c:v>
                </c:pt>
                <c:pt idx="3050">
                  <c:v>55004.169040637178</c:v>
                </c:pt>
                <c:pt idx="3051">
                  <c:v>55026.191958345902</c:v>
                </c:pt>
                <c:pt idx="3052">
                  <c:v>55048.211933749531</c:v>
                </c:pt>
                <c:pt idx="3053">
                  <c:v>55070.228949404875</c:v>
                </c:pt>
                <c:pt idx="3054">
                  <c:v>55092.242987867008</c:v>
                </c:pt>
                <c:pt idx="3055">
                  <c:v>55114.254031689467</c:v>
                </c:pt>
                <c:pt idx="3056">
                  <c:v>55136.262063424678</c:v>
                </c:pt>
                <c:pt idx="3057">
                  <c:v>55158.267065623535</c:v>
                </c:pt>
                <c:pt idx="3058">
                  <c:v>55180.269020836087</c:v>
                </c:pt>
                <c:pt idx="3059">
                  <c:v>55202.267911610659</c:v>
                </c:pt>
                <c:pt idx="3060">
                  <c:v>55224.263720495321</c:v>
                </c:pt>
                <c:pt idx="3061">
                  <c:v>55246.256430036206</c:v>
                </c:pt>
                <c:pt idx="3062">
                  <c:v>55268.246022778781</c:v>
                </c:pt>
                <c:pt idx="3063">
                  <c:v>55290.232481267973</c:v>
                </c:pt>
                <c:pt idx="3064">
                  <c:v>55312.215788047499</c:v>
                </c:pt>
                <c:pt idx="3065">
                  <c:v>55334.195925660213</c:v>
                </c:pt>
                <c:pt idx="3066">
                  <c:v>55356.17287664859</c:v>
                </c:pt>
                <c:pt idx="3067">
                  <c:v>55378.146623553905</c:v>
                </c:pt>
                <c:pt idx="3068">
                  <c:v>55400.117148917401</c:v>
                </c:pt>
                <c:pt idx="3069">
                  <c:v>55422.084435279423</c:v>
                </c:pt>
                <c:pt idx="3070">
                  <c:v>55444.048465179978</c:v>
                </c:pt>
                <c:pt idx="3071">
                  <c:v>55466.009221158391</c:v>
                </c:pt>
                <c:pt idx="3072">
                  <c:v>55487.966685754152</c:v>
                </c:pt>
                <c:pt idx="3073">
                  <c:v>55509.920841505991</c:v>
                </c:pt>
                <c:pt idx="3074">
                  <c:v>55531.871670952431</c:v>
                </c:pt>
                <c:pt idx="3075">
                  <c:v>55553.819156632206</c:v>
                </c:pt>
                <c:pt idx="3076">
                  <c:v>55575.763281083477</c:v>
                </c:pt>
                <c:pt idx="3077">
                  <c:v>55597.704026844483</c:v>
                </c:pt>
                <c:pt idx="3078">
                  <c:v>55619.641376454027</c:v>
                </c:pt>
                <c:pt idx="3079">
                  <c:v>55641.575312449961</c:v>
                </c:pt>
                <c:pt idx="3080">
                  <c:v>55663.50581737113</c:v>
                </c:pt>
                <c:pt idx="3081">
                  <c:v>55685.432873756203</c:v>
                </c:pt>
                <c:pt idx="3082">
                  <c:v>55707.356464144272</c:v>
                </c:pt>
                <c:pt idx="3083">
                  <c:v>55729.276571074726</c:v>
                </c:pt>
                <c:pt idx="3084">
                  <c:v>55751.193177087029</c:v>
                </c:pt>
                <c:pt idx="3085">
                  <c:v>55773.106264721704</c:v>
                </c:pt>
                <c:pt idx="3086">
                  <c:v>55795.01581651927</c:v>
                </c:pt>
                <c:pt idx="3087">
                  <c:v>55816.921815021262</c:v>
                </c:pt>
                <c:pt idx="3088">
                  <c:v>55838.824242769435</c:v>
                </c:pt>
                <c:pt idx="3089">
                  <c:v>55860.723082306424</c:v>
                </c:pt>
                <c:pt idx="3090">
                  <c:v>55882.618316175765</c:v>
                </c:pt>
                <c:pt idx="3091">
                  <c:v>55904.509926921688</c:v>
                </c:pt>
                <c:pt idx="3092">
                  <c:v>55926.397897089439</c:v>
                </c:pt>
                <c:pt idx="3093">
                  <c:v>55948.282209224992</c:v>
                </c:pt>
                <c:pt idx="3094">
                  <c:v>55970.162845875624</c:v>
                </c:pt>
                <c:pt idx="3095">
                  <c:v>55992.039789589486</c:v>
                </c:pt>
                <c:pt idx="3096">
                  <c:v>56013.913022916175</c:v>
                </c:pt>
                <c:pt idx="3097">
                  <c:v>56035.782528406133</c:v>
                </c:pt>
                <c:pt idx="3098">
                  <c:v>56057.64828861125</c:v>
                </c:pt>
                <c:pt idx="3099">
                  <c:v>56079.510286084915</c:v>
                </c:pt>
                <c:pt idx="3100">
                  <c:v>56101.368503381702</c:v>
                </c:pt>
                <c:pt idx="3101">
                  <c:v>56123.222923057772</c:v>
                </c:pt>
                <c:pt idx="3102">
                  <c:v>56145.073527670793</c:v>
                </c:pt>
                <c:pt idx="3103">
                  <c:v>56166.920299780089</c:v>
                </c:pt>
                <c:pt idx="3104">
                  <c:v>56188.763221946596</c:v>
                </c:pt>
                <c:pt idx="3105">
                  <c:v>56210.602276732978</c:v>
                </c:pt>
                <c:pt idx="3106">
                  <c:v>56232.437446703858</c:v>
                </c:pt>
                <c:pt idx="3107">
                  <c:v>56254.268714425474</c:v>
                </c:pt>
                <c:pt idx="3108">
                  <c:v>56276.096062466146</c:v>
                </c:pt>
                <c:pt idx="3109">
                  <c:v>56297.919473395967</c:v>
                </c:pt>
                <c:pt idx="3110">
                  <c:v>56319.738929787592</c:v>
                </c:pt>
                <c:pt idx="3111">
                  <c:v>56341.554414215199</c:v>
                </c:pt>
                <c:pt idx="3112">
                  <c:v>56363.365909255612</c:v>
                </c:pt>
                <c:pt idx="3113">
                  <c:v>56385.17339748767</c:v>
                </c:pt>
                <c:pt idx="3114">
                  <c:v>56406.9768614926</c:v>
                </c:pt>
                <c:pt idx="3115">
                  <c:v>56428.776283853862</c:v>
                </c:pt>
                <c:pt idx="3116">
                  <c:v>56450.57164715774</c:v>
                </c:pt>
                <c:pt idx="3117">
                  <c:v>56472.362933992801</c:v>
                </c:pt>
                <c:pt idx="3118">
                  <c:v>56494.150126949964</c:v>
                </c:pt>
                <c:pt idx="3119">
                  <c:v>56515.93320862313</c:v>
                </c:pt>
                <c:pt idx="3120">
                  <c:v>56537.712161608877</c:v>
                </c:pt>
                <c:pt idx="3121">
                  <c:v>56559.48696850639</c:v>
                </c:pt>
                <c:pt idx="3122">
                  <c:v>56581.257611918001</c:v>
                </c:pt>
                <c:pt idx="3123">
                  <c:v>56603.024074448484</c:v>
                </c:pt>
                <c:pt idx="3124">
                  <c:v>56624.786338706035</c:v>
                </c:pt>
                <c:pt idx="3125">
                  <c:v>56646.544387301547</c:v>
                </c:pt>
                <c:pt idx="3126">
                  <c:v>56668.298202849459</c:v>
                </c:pt>
                <c:pt idx="3127">
                  <c:v>56690.047767966877</c:v>
                </c:pt>
                <c:pt idx="3128">
                  <c:v>56711.793065274294</c:v>
                </c:pt>
                <c:pt idx="3129">
                  <c:v>56733.534077395954</c:v>
                </c:pt>
                <c:pt idx="3130">
                  <c:v>56755.270786959059</c:v>
                </c:pt>
                <c:pt idx="3131">
                  <c:v>56777.003176594022</c:v>
                </c:pt>
                <c:pt idx="3132">
                  <c:v>56798.731228935234</c:v>
                </c:pt>
                <c:pt idx="3133">
                  <c:v>56820.454926620514</c:v>
                </c:pt>
                <c:pt idx="3134">
                  <c:v>56842.174252291268</c:v>
                </c:pt>
                <c:pt idx="3135">
                  <c:v>56863.889188592664</c:v>
                </c:pt>
                <c:pt idx="3136">
                  <c:v>56885.599718173464</c:v>
                </c:pt>
                <c:pt idx="3137">
                  <c:v>56907.305823686693</c:v>
                </c:pt>
                <c:pt idx="3138">
                  <c:v>56929.007487788789</c:v>
                </c:pt>
                <c:pt idx="3139">
                  <c:v>56950.704693140426</c:v>
                </c:pt>
                <c:pt idx="3140">
                  <c:v>56972.3974224064</c:v>
                </c:pt>
                <c:pt idx="3141">
                  <c:v>56994.085658255361</c:v>
                </c:pt>
                <c:pt idx="3142">
                  <c:v>57015.769383360574</c:v>
                </c:pt>
                <c:pt idx="3143">
                  <c:v>57037.448580398777</c:v>
                </c:pt>
                <c:pt idx="3144">
                  <c:v>57059.123232051774</c:v>
                </c:pt>
                <c:pt idx="3145">
                  <c:v>57080.793321005505</c:v>
                </c:pt>
                <c:pt idx="3146">
                  <c:v>57102.458829950352</c:v>
                </c:pt>
                <c:pt idx="3147">
                  <c:v>57124.119741581249</c:v>
                </c:pt>
                <c:pt idx="3148">
                  <c:v>57145.776038597447</c:v>
                </c:pt>
                <c:pt idx="3149">
                  <c:v>57167.427703703193</c:v>
                </c:pt>
                <c:pt idx="3150">
                  <c:v>57189.074719607161</c:v>
                </c:pt>
                <c:pt idx="3151">
                  <c:v>57210.717069023405</c:v>
                </c:pt>
                <c:pt idx="3152">
                  <c:v>57232.35473466992</c:v>
                </c:pt>
                <c:pt idx="3153">
                  <c:v>57253.987699270459</c:v>
                </c:pt>
                <c:pt idx="3154">
                  <c:v>57275.615945553276</c:v>
                </c:pt>
                <c:pt idx="3155">
                  <c:v>57297.239456251686</c:v>
                </c:pt>
                <c:pt idx="3156">
                  <c:v>57318.858214104381</c:v>
                </c:pt>
                <c:pt idx="3157">
                  <c:v>57340.472201855235</c:v>
                </c:pt>
                <c:pt idx="3158">
                  <c:v>57362.081402253527</c:v>
                </c:pt>
                <c:pt idx="3159">
                  <c:v>57383.685798053244</c:v>
                </c:pt>
                <c:pt idx="3160">
                  <c:v>57405.285372014208</c:v>
                </c:pt>
                <c:pt idx="3161">
                  <c:v>57426.880106902012</c:v>
                </c:pt>
                <c:pt idx="3162">
                  <c:v>57448.469985487318</c:v>
                </c:pt>
                <c:pt idx="3163">
                  <c:v>57470.054990546341</c:v>
                </c:pt>
                <c:pt idx="3164">
                  <c:v>57491.635104861773</c:v>
                </c:pt>
                <c:pt idx="3165">
                  <c:v>57513.210311220828</c:v>
                </c:pt>
                <c:pt idx="3166">
                  <c:v>57534.780592417337</c:v>
                </c:pt>
                <c:pt idx="3167">
                  <c:v>57556.345931251024</c:v>
                </c:pt>
                <c:pt idx="3168">
                  <c:v>57577.906310527556</c:v>
                </c:pt>
                <c:pt idx="3169">
                  <c:v>57599.46171305819</c:v>
                </c:pt>
                <c:pt idx="3170">
                  <c:v>57621.012121660613</c:v>
                </c:pt>
                <c:pt idx="3171">
                  <c:v>57642.557519158865</c:v>
                </c:pt>
                <c:pt idx="3172">
                  <c:v>57664.097888382741</c:v>
                </c:pt>
                <c:pt idx="3173">
                  <c:v>57685.633212168686</c:v>
                </c:pt>
                <c:pt idx="3174">
                  <c:v>57707.163473359302</c:v>
                </c:pt>
                <c:pt idx="3175">
                  <c:v>57728.688654804231</c:v>
                </c:pt>
                <c:pt idx="3176">
                  <c:v>57750.208739358714</c:v>
                </c:pt>
                <c:pt idx="3177">
                  <c:v>57771.723709885373</c:v>
                </c:pt>
                <c:pt idx="3178">
                  <c:v>57793.233549252822</c:v>
                </c:pt>
                <c:pt idx="3179">
                  <c:v>57814.738240336817</c:v>
                </c:pt>
                <c:pt idx="3180">
                  <c:v>57836.237766019811</c:v>
                </c:pt>
                <c:pt idx="3181">
                  <c:v>57857.732109191238</c:v>
                </c:pt>
                <c:pt idx="3182">
                  <c:v>57879.221252747368</c:v>
                </c:pt>
                <c:pt idx="3183">
                  <c:v>57900.705179591372</c:v>
                </c:pt>
                <c:pt idx="3184">
                  <c:v>57922.183872633854</c:v>
                </c:pt>
                <c:pt idx="3185">
                  <c:v>57943.65731479197</c:v>
                </c:pt>
                <c:pt idx="3186">
                  <c:v>57965.125488990445</c:v>
                </c:pt>
                <c:pt idx="3187">
                  <c:v>57986.588378161752</c:v>
                </c:pt>
                <c:pt idx="3188">
                  <c:v>58008.045965244768</c:v>
                </c:pt>
                <c:pt idx="3189">
                  <c:v>58029.498233186649</c:v>
                </c:pt>
                <c:pt idx="3190">
                  <c:v>58050.945164941419</c:v>
                </c:pt>
                <c:pt idx="3191">
                  <c:v>58072.386743471208</c:v>
                </c:pt>
                <c:pt idx="3192">
                  <c:v>58093.822951745227</c:v>
                </c:pt>
                <c:pt idx="3193">
                  <c:v>58115.253772740965</c:v>
                </c:pt>
                <c:pt idx="3194">
                  <c:v>58136.679189443676</c:v>
                </c:pt>
                <c:pt idx="3195">
                  <c:v>58158.099184845829</c:v>
                </c:pt>
                <c:pt idx="3196">
                  <c:v>58179.513741948562</c:v>
                </c:pt>
                <c:pt idx="3197">
                  <c:v>58200.922843760629</c:v>
                </c:pt>
                <c:pt idx="3198">
                  <c:v>58222.326473298774</c:v>
                </c:pt>
                <c:pt idx="3199">
                  <c:v>58243.724613588078</c:v>
                </c:pt>
                <c:pt idx="3200">
                  <c:v>58265.117247662252</c:v>
                </c:pt>
                <c:pt idx="3201">
                  <c:v>58286.504358562226</c:v>
                </c:pt>
                <c:pt idx="3202">
                  <c:v>58307.885929338401</c:v>
                </c:pt>
                <c:pt idx="3203">
                  <c:v>58329.261943049009</c:v>
                </c:pt>
                <c:pt idx="3204">
                  <c:v>58350.632382760865</c:v>
                </c:pt>
                <c:pt idx="3205">
                  <c:v>58371.997231549576</c:v>
                </c:pt>
                <c:pt idx="3206">
                  <c:v>58393.356472498883</c:v>
                </c:pt>
                <c:pt idx="3207">
                  <c:v>58414.710088701999</c:v>
                </c:pt>
                <c:pt idx="3208">
                  <c:v>58436.058063260389</c:v>
                </c:pt>
                <c:pt idx="3209">
                  <c:v>58457.400379284256</c:v>
                </c:pt>
                <c:pt idx="3210">
                  <c:v>58478.737019893641</c:v>
                </c:pt>
                <c:pt idx="3211">
                  <c:v>58500.067968216528</c:v>
                </c:pt>
                <c:pt idx="3212">
                  <c:v>58521.393207390465</c:v>
                </c:pt>
                <c:pt idx="3213">
                  <c:v>58542.712720562427</c:v>
                </c:pt>
                <c:pt idx="3214">
                  <c:v>58564.026490887976</c:v>
                </c:pt>
                <c:pt idx="3215">
                  <c:v>58585.334501532736</c:v>
                </c:pt>
                <c:pt idx="3216">
                  <c:v>58606.636735670734</c:v>
                </c:pt>
                <c:pt idx="3217">
                  <c:v>58627.933176486622</c:v>
                </c:pt>
                <c:pt idx="3218">
                  <c:v>58649.223807173723</c:v>
                </c:pt>
                <c:pt idx="3219">
                  <c:v>58670.508610935249</c:v>
                </c:pt>
                <c:pt idx="3220">
                  <c:v>58691.787570983914</c:v>
                </c:pt>
                <c:pt idx="3221">
                  <c:v>58713.060670542422</c:v>
                </c:pt>
                <c:pt idx="3222">
                  <c:v>58734.327892843045</c:v>
                </c:pt>
                <c:pt idx="3223">
                  <c:v>58755.589221128546</c:v>
                </c:pt>
                <c:pt idx="3224">
                  <c:v>58776.844638650568</c:v>
                </c:pt>
                <c:pt idx="3225">
                  <c:v>58798.094128671699</c:v>
                </c:pt>
                <c:pt idx="3226">
                  <c:v>58819.337674464565</c:v>
                </c:pt>
                <c:pt idx="3227">
                  <c:v>58840.575259311248</c:v>
                </c:pt>
                <c:pt idx="3228">
                  <c:v>58861.806866505154</c:v>
                </c:pt>
                <c:pt idx="3229">
                  <c:v>58883.032479349102</c:v>
                </c:pt>
                <c:pt idx="3230">
                  <c:v>58904.252081156948</c:v>
                </c:pt>
                <c:pt idx="3231">
                  <c:v>58925.465655252578</c:v>
                </c:pt>
                <c:pt idx="3232">
                  <c:v>58946.673184970809</c:v>
                </c:pt>
                <c:pt idx="3233">
                  <c:v>58967.87465365672</c:v>
                </c:pt>
                <c:pt idx="3234">
                  <c:v>58989.070044666521</c:v>
                </c:pt>
                <c:pt idx="3235">
                  <c:v>59010.259341366604</c:v>
                </c:pt>
                <c:pt idx="3236">
                  <c:v>59031.442527135136</c:v>
                </c:pt>
                <c:pt idx="3237">
                  <c:v>59052.619585360168</c:v>
                </c:pt>
                <c:pt idx="3238">
                  <c:v>59073.790499441478</c:v>
                </c:pt>
                <c:pt idx="3239">
                  <c:v>59094.955252789565</c:v>
                </c:pt>
                <c:pt idx="3240">
                  <c:v>59116.11382882639</c:v>
                </c:pt>
                <c:pt idx="3241">
                  <c:v>59137.266210984788</c:v>
                </c:pt>
                <c:pt idx="3242">
                  <c:v>59158.412382709197</c:v>
                </c:pt>
                <c:pt idx="3243">
                  <c:v>59179.55232745516</c:v>
                </c:pt>
                <c:pt idx="3244">
                  <c:v>59200.68602869007</c:v>
                </c:pt>
                <c:pt idx="3245">
                  <c:v>59221.813469892128</c:v>
                </c:pt>
                <c:pt idx="3246">
                  <c:v>59242.934634552184</c:v>
                </c:pt>
                <c:pt idx="3247">
                  <c:v>59264.049506171883</c:v>
                </c:pt>
                <c:pt idx="3248">
                  <c:v>59285.158068264805</c:v>
                </c:pt>
                <c:pt idx="3249">
                  <c:v>59306.260304356896</c:v>
                </c:pt>
                <c:pt idx="3250">
                  <c:v>59327.356197985173</c:v>
                </c:pt>
                <c:pt idx="3251">
                  <c:v>59348.445732699351</c:v>
                </c:pt>
                <c:pt idx="3252">
                  <c:v>59369.528892060567</c:v>
                </c:pt>
                <c:pt idx="3253">
                  <c:v>59390.605659643028</c:v>
                </c:pt>
                <c:pt idx="3254">
                  <c:v>59411.676019032071</c:v>
                </c:pt>
                <c:pt idx="3255">
                  <c:v>59432.73995382592</c:v>
                </c:pt>
                <c:pt idx="3256">
                  <c:v>59453.797447635123</c:v>
                </c:pt>
                <c:pt idx="3257">
                  <c:v>59474.84848408246</c:v>
                </c:pt>
                <c:pt idx="3258">
                  <c:v>59495.8930468037</c:v>
                </c:pt>
                <c:pt idx="3259">
                  <c:v>59516.931119446279</c:v>
                </c:pt>
                <c:pt idx="3260">
                  <c:v>59537.962685671388</c:v>
                </c:pt>
                <c:pt idx="3261">
                  <c:v>59558.98772915225</c:v>
                </c:pt>
                <c:pt idx="3262">
                  <c:v>59580.006233574961</c:v>
                </c:pt>
                <c:pt idx="3263">
                  <c:v>59601.018182639062</c:v>
                </c:pt>
                <c:pt idx="3264">
                  <c:v>59622.023560056055</c:v>
                </c:pt>
                <c:pt idx="3265">
                  <c:v>59643.022349551757</c:v>
                </c:pt>
                <c:pt idx="3266">
                  <c:v>59664.01453486408</c:v>
                </c:pt>
                <c:pt idx="3267">
                  <c:v>59685.000099744575</c:v>
                </c:pt>
                <c:pt idx="3268">
                  <c:v>59705.979027957823</c:v>
                </c:pt>
                <c:pt idx="3269">
                  <c:v>59726.951303282462</c:v>
                </c:pt>
                <c:pt idx="3270">
                  <c:v>59747.916909509477</c:v>
                </c:pt>
                <c:pt idx="3271">
                  <c:v>59768.875830444238</c:v>
                </c:pt>
                <c:pt idx="3272">
                  <c:v>59789.828049905482</c:v>
                </c:pt>
                <c:pt idx="3273">
                  <c:v>59810.773551725069</c:v>
                </c:pt>
                <c:pt idx="3274">
                  <c:v>59831.712319749757</c:v>
                </c:pt>
                <c:pt idx="3275">
                  <c:v>59852.64433783901</c:v>
                </c:pt>
                <c:pt idx="3276">
                  <c:v>59873.569589866594</c:v>
                </c:pt>
                <c:pt idx="3277">
                  <c:v>59894.488059720308</c:v>
                </c:pt>
                <c:pt idx="3278">
                  <c:v>59915.399731301957</c:v>
                </c:pt>
                <c:pt idx="3279">
                  <c:v>59936.304588527579</c:v>
                </c:pt>
                <c:pt idx="3280">
                  <c:v>59957.202615327384</c:v>
                </c:pt>
                <c:pt idx="3281">
                  <c:v>59978.093795645444</c:v>
                </c:pt>
                <c:pt idx="3282">
                  <c:v>59998.978113441124</c:v>
                </c:pt>
                <c:pt idx="3283">
                  <c:v>60019.855552687215</c:v>
                </c:pt>
                <c:pt idx="3284">
                  <c:v>60040.726097371633</c:v>
                </c:pt>
                <c:pt idx="3285">
                  <c:v>60061.589731496766</c:v>
                </c:pt>
                <c:pt idx="3286">
                  <c:v>60082.446439079897</c:v>
                </c:pt>
                <c:pt idx="3287">
                  <c:v>60103.296204152502</c:v>
                </c:pt>
                <c:pt idx="3288">
                  <c:v>60124.139010761122</c:v>
                </c:pt>
                <c:pt idx="3289">
                  <c:v>60144.974842967655</c:v>
                </c:pt>
                <c:pt idx="3290">
                  <c:v>60165.803684848492</c:v>
                </c:pt>
                <c:pt idx="3291">
                  <c:v>60186.625520495254</c:v>
                </c:pt>
                <c:pt idx="3292">
                  <c:v>60207.440334014835</c:v>
                </c:pt>
                <c:pt idx="3293">
                  <c:v>60228.248109528802</c:v>
                </c:pt>
                <c:pt idx="3294">
                  <c:v>60249.048831174834</c:v>
                </c:pt>
                <c:pt idx="3295">
                  <c:v>60269.842483105807</c:v>
                </c:pt>
                <c:pt idx="3296">
                  <c:v>60290.629049489376</c:v>
                </c:pt>
                <c:pt idx="3297">
                  <c:v>60311.408514509574</c:v>
                </c:pt>
                <c:pt idx="3298">
                  <c:v>60332.180862365552</c:v>
                </c:pt>
                <c:pt idx="3299">
                  <c:v>60352.946077272463</c:v>
                </c:pt>
                <c:pt idx="3300">
                  <c:v>60373.704143461131</c:v>
                </c:pt>
                <c:pt idx="3301">
                  <c:v>60394.455045178162</c:v>
                </c:pt>
                <c:pt idx="3302">
                  <c:v>60415.198766686102</c:v>
                </c:pt>
                <c:pt idx="3303">
                  <c:v>60435.93529226353</c:v>
                </c:pt>
                <c:pt idx="3304">
                  <c:v>60456.66460620545</c:v>
                </c:pt>
                <c:pt idx="3305">
                  <c:v>60477.386692822576</c:v>
                </c:pt>
                <c:pt idx="3306">
                  <c:v>60498.101536442227</c:v>
                </c:pt>
                <c:pt idx="3307">
                  <c:v>60518.809121407685</c:v>
                </c:pt>
                <c:pt idx="3308">
                  <c:v>60539.509432079009</c:v>
                </c:pt>
                <c:pt idx="3309">
                  <c:v>60560.202452832789</c:v>
                </c:pt>
                <c:pt idx="3310">
                  <c:v>60580.888168061676</c:v>
                </c:pt>
                <c:pt idx="3311">
                  <c:v>60601.56656217586</c:v>
                </c:pt>
                <c:pt idx="3312">
                  <c:v>60622.237619601176</c:v>
                </c:pt>
                <c:pt idx="3313">
                  <c:v>60642.901324781487</c:v>
                </c:pt>
                <c:pt idx="3314">
                  <c:v>60663.55766217631</c:v>
                </c:pt>
                <c:pt idx="3315">
                  <c:v>60684.206616263291</c:v>
                </c:pt>
                <c:pt idx="3316">
                  <c:v>60704.848171536367</c:v>
                </c:pt>
                <c:pt idx="3317">
                  <c:v>60725.482312506661</c:v>
                </c:pt>
                <c:pt idx="3318">
                  <c:v>60746.10902370335</c:v>
                </c:pt>
                <c:pt idx="3319">
                  <c:v>60766.728289671613</c:v>
                </c:pt>
                <c:pt idx="3320">
                  <c:v>60787.340094975079</c:v>
                </c:pt>
                <c:pt idx="3321">
                  <c:v>60807.944424194291</c:v>
                </c:pt>
                <c:pt idx="3322">
                  <c:v>60828.54126192788</c:v>
                </c:pt>
                <c:pt idx="3323">
                  <c:v>60849.130592791436</c:v>
                </c:pt>
                <c:pt idx="3324">
                  <c:v>60869.71240141835</c:v>
                </c:pt>
                <c:pt idx="3325">
                  <c:v>60890.286672460323</c:v>
                </c:pt>
                <c:pt idx="3326">
                  <c:v>60910.853390586512</c:v>
                </c:pt>
                <c:pt idx="3327">
                  <c:v>60931.41254048414</c:v>
                </c:pt>
                <c:pt idx="3328">
                  <c:v>60951.964106858657</c:v>
                </c:pt>
                <c:pt idx="3329">
                  <c:v>60972.508074433455</c:v>
                </c:pt>
                <c:pt idx="3330">
                  <c:v>60993.04442794955</c:v>
                </c:pt>
                <c:pt idx="3331">
                  <c:v>61013.57315216749</c:v>
                </c:pt>
                <c:pt idx="3332">
                  <c:v>61034.094231864961</c:v>
                </c:pt>
                <c:pt idx="3333">
                  <c:v>61054.607651839091</c:v>
                </c:pt>
                <c:pt idx="3334">
                  <c:v>61075.113396904926</c:v>
                </c:pt>
                <c:pt idx="3335">
                  <c:v>61095.611451895929</c:v>
                </c:pt>
                <c:pt idx="3336">
                  <c:v>61116.10180166494</c:v>
                </c:pt>
                <c:pt idx="3337">
                  <c:v>61136.584431083225</c:v>
                </c:pt>
                <c:pt idx="3338">
                  <c:v>61157.059325040776</c:v>
                </c:pt>
                <c:pt idx="3339">
                  <c:v>61177.526468446536</c:v>
                </c:pt>
                <c:pt idx="3340">
                  <c:v>61197.98584622897</c:v>
                </c:pt>
                <c:pt idx="3341">
                  <c:v>61218.437443334784</c:v>
                </c:pt>
                <c:pt idx="3342">
                  <c:v>61238.881244730721</c:v>
                </c:pt>
                <c:pt idx="3343">
                  <c:v>61259.317235402101</c:v>
                </c:pt>
                <c:pt idx="3344">
                  <c:v>61279.745400354404</c:v>
                </c:pt>
                <c:pt idx="3345">
                  <c:v>61300.165724611637</c:v>
                </c:pt>
                <c:pt idx="3346">
                  <c:v>61320.578193217858</c:v>
                </c:pt>
                <c:pt idx="3347">
                  <c:v>61340.982791236289</c:v>
                </c:pt>
                <c:pt idx="3348">
                  <c:v>61361.379503750766</c:v>
                </c:pt>
                <c:pt idx="3349">
                  <c:v>61381.768315863643</c:v>
                </c:pt>
                <c:pt idx="3350">
                  <c:v>61402.149212698198</c:v>
                </c:pt>
                <c:pt idx="3351">
                  <c:v>61422.522179396983</c:v>
                </c:pt>
                <c:pt idx="3352">
                  <c:v>61442.887201122736</c:v>
                </c:pt>
                <c:pt idx="3353">
                  <c:v>61463.244263058448</c:v>
                </c:pt>
                <c:pt idx="3354">
                  <c:v>61483.5933504071</c:v>
                </c:pt>
                <c:pt idx="3355">
                  <c:v>61503.934448392269</c:v>
                </c:pt>
                <c:pt idx="3356">
                  <c:v>61524.267542257236</c:v>
                </c:pt>
                <c:pt idx="3357">
                  <c:v>61544.592617266484</c:v>
                </c:pt>
                <c:pt idx="3358">
                  <c:v>61564.90965870423</c:v>
                </c:pt>
                <c:pt idx="3359">
                  <c:v>61585.218651875803</c:v>
                </c:pt>
                <c:pt idx="3360">
                  <c:v>61605.519582107394</c:v>
                </c:pt>
                <c:pt idx="3361">
                  <c:v>61625.812434745487</c:v>
                </c:pt>
                <c:pt idx="3362">
                  <c:v>61646.097195157243</c:v>
                </c:pt>
                <c:pt idx="3363">
                  <c:v>61666.373848731891</c:v>
                </c:pt>
                <c:pt idx="3364">
                  <c:v>61686.642380878271</c:v>
                </c:pt>
                <c:pt idx="3365">
                  <c:v>61706.902777027193</c:v>
                </c:pt>
                <c:pt idx="3366">
                  <c:v>61727.155022630548</c:v>
                </c:pt>
                <c:pt idx="3367">
                  <c:v>61747.399103161268</c:v>
                </c:pt>
                <c:pt idx="3368">
                  <c:v>61767.635004113858</c:v>
                </c:pt>
                <c:pt idx="3369">
                  <c:v>61787.862711003771</c:v>
                </c:pt>
                <c:pt idx="3370">
                  <c:v>61808.082209369124</c:v>
                </c:pt>
                <c:pt idx="3371">
                  <c:v>61828.293484768335</c:v>
                </c:pt>
                <c:pt idx="3372">
                  <c:v>61848.496522782116</c:v>
                </c:pt>
                <c:pt idx="3373">
                  <c:v>61868.691309013091</c:v>
                </c:pt>
                <c:pt idx="3374">
                  <c:v>61888.877829085672</c:v>
                </c:pt>
                <c:pt idx="3375">
                  <c:v>61909.05606864595</c:v>
                </c:pt>
                <c:pt idx="3376">
                  <c:v>61929.22601336256</c:v>
                </c:pt>
                <c:pt idx="3377">
                  <c:v>61949.387648925847</c:v>
                </c:pt>
                <c:pt idx="3378">
                  <c:v>61969.540961048195</c:v>
                </c:pt>
                <c:pt idx="3379">
                  <c:v>61989.685935464717</c:v>
                </c:pt>
                <c:pt idx="3380">
                  <c:v>62009.822557932981</c:v>
                </c:pt>
                <c:pt idx="3381">
                  <c:v>62029.95081423231</c:v>
                </c:pt>
                <c:pt idx="3382">
                  <c:v>62050.070690165499</c:v>
                </c:pt>
                <c:pt idx="3383">
                  <c:v>62070.182171557339</c:v>
                </c:pt>
                <c:pt idx="3384">
                  <c:v>62090.28524425564</c:v>
                </c:pt>
                <c:pt idx="3385">
                  <c:v>62110.379894130834</c:v>
                </c:pt>
                <c:pt idx="3386">
                  <c:v>62130.466107076143</c:v>
                </c:pt>
                <c:pt idx="3387">
                  <c:v>62150.543869008194</c:v>
                </c:pt>
                <c:pt idx="3388">
                  <c:v>62170.613165866424</c:v>
                </c:pt>
                <c:pt idx="3389">
                  <c:v>62190.673983613444</c:v>
                </c:pt>
                <c:pt idx="3390">
                  <c:v>62210.726308234982</c:v>
                </c:pt>
                <c:pt idx="3391">
                  <c:v>62230.770125740251</c:v>
                </c:pt>
                <c:pt idx="3392">
                  <c:v>62250.805422161684</c:v>
                </c:pt>
                <c:pt idx="3393">
                  <c:v>62270.832183555583</c:v>
                </c:pt>
                <c:pt idx="3394">
                  <c:v>62290.850396001741</c:v>
                </c:pt>
                <c:pt idx="3395">
                  <c:v>62310.860045602836</c:v>
                </c:pt>
                <c:pt idx="3396">
                  <c:v>62330.861118486602</c:v>
                </c:pt>
                <c:pt idx="3397">
                  <c:v>62350.853600803704</c:v>
                </c:pt>
                <c:pt idx="3398">
                  <c:v>62370.837478728805</c:v>
                </c:pt>
                <c:pt idx="3399">
                  <c:v>62390.81273846094</c:v>
                </c:pt>
                <c:pt idx="3400">
                  <c:v>62410.779366223287</c:v>
                </c:pt>
                <c:pt idx="3401">
                  <c:v>62430.737348263021</c:v>
                </c:pt>
                <c:pt idx="3402">
                  <c:v>62450.686670851035</c:v>
                </c:pt>
                <c:pt idx="3403">
                  <c:v>62470.627320283667</c:v>
                </c:pt>
                <c:pt idx="3404">
                  <c:v>62490.559282880786</c:v>
                </c:pt>
                <c:pt idx="3405">
                  <c:v>62510.482544987615</c:v>
                </c:pt>
                <c:pt idx="3406">
                  <c:v>62530.397092973304</c:v>
                </c:pt>
                <c:pt idx="3407">
                  <c:v>62550.302913231862</c:v>
                </c:pt>
                <c:pt idx="3408">
                  <c:v>62570.19999218233</c:v>
                </c:pt>
                <c:pt idx="3409">
                  <c:v>62590.088316268746</c:v>
                </c:pt>
                <c:pt idx="3410">
                  <c:v>62609.967871959911</c:v>
                </c:pt>
                <c:pt idx="3411">
                  <c:v>62629.838645749369</c:v>
                </c:pt>
                <c:pt idx="3412">
                  <c:v>62649.700624156489</c:v>
                </c:pt>
                <c:pt idx="3413">
                  <c:v>62669.553793725318</c:v>
                </c:pt>
                <c:pt idx="3414">
                  <c:v>62689.398141025573</c:v>
                </c:pt>
                <c:pt idx="3415">
                  <c:v>62709.233652652045</c:v>
                </c:pt>
                <c:pt idx="3416">
                  <c:v>62729.060315225433</c:v>
                </c:pt>
                <c:pt idx="3417">
                  <c:v>62748.878115391977</c:v>
                </c:pt>
                <c:pt idx="3418">
                  <c:v>62768.6870398229</c:v>
                </c:pt>
                <c:pt idx="3419">
                  <c:v>62788.487075216392</c:v>
                </c:pt>
                <c:pt idx="3420">
                  <c:v>62808.278208295793</c:v>
                </c:pt>
                <c:pt idx="3421">
                  <c:v>62828.060425810218</c:v>
                </c:pt>
                <c:pt idx="3422">
                  <c:v>62847.833714535263</c:v>
                </c:pt>
                <c:pt idx="3423">
                  <c:v>62867.598061272372</c:v>
                </c:pt>
                <c:pt idx="3424">
                  <c:v>62887.353452849537</c:v>
                </c:pt>
                <c:pt idx="3425">
                  <c:v>62907.099876120075</c:v>
                </c:pt>
                <c:pt idx="3426">
                  <c:v>62926.837317965059</c:v>
                </c:pt>
                <c:pt idx="3427">
                  <c:v>62946.565765291474</c:v>
                </c:pt>
                <c:pt idx="3428">
                  <c:v>62966.285205032218</c:v>
                </c:pt>
                <c:pt idx="3429">
                  <c:v>62985.995624148032</c:v>
                </c:pt>
                <c:pt idx="3430">
                  <c:v>63005.697009625357</c:v>
                </c:pt>
                <c:pt idx="3431">
                  <c:v>63025.389348478391</c:v>
                </c:pt>
                <c:pt idx="3432">
                  <c:v>63045.0726277473</c:v>
                </c:pt>
                <c:pt idx="3433">
                  <c:v>63064.746834500023</c:v>
                </c:pt>
                <c:pt idx="3434">
                  <c:v>63084.411955831412</c:v>
                </c:pt>
                <c:pt idx="3435">
                  <c:v>63104.067978863284</c:v>
                </c:pt>
                <c:pt idx="3436">
                  <c:v>63123.714890744784</c:v>
                </c:pt>
                <c:pt idx="3437">
                  <c:v>63143.352678652707</c:v>
                </c:pt>
                <c:pt idx="3438">
                  <c:v>63162.981329791357</c:v>
                </c:pt>
                <c:pt idx="3439">
                  <c:v>63182.600831391785</c:v>
                </c:pt>
                <c:pt idx="3440">
                  <c:v>63202.211170713752</c:v>
                </c:pt>
                <c:pt idx="3441">
                  <c:v>63221.812335044247</c:v>
                </c:pt>
                <c:pt idx="3442">
                  <c:v>63241.404311697937</c:v>
                </c:pt>
                <c:pt idx="3443">
                  <c:v>63260.987088017828</c:v>
                </c:pt>
                <c:pt idx="3444">
                  <c:v>63280.560651374224</c:v>
                </c:pt>
                <c:pt idx="3445">
                  <c:v>63300.124989166528</c:v>
                </c:pt>
                <c:pt idx="3446">
                  <c:v>63319.680088821398</c:v>
                </c:pt>
                <c:pt idx="3447">
                  <c:v>63339.225937794472</c:v>
                </c:pt>
                <c:pt idx="3448">
                  <c:v>63358.762523569312</c:v>
                </c:pt>
                <c:pt idx="3449">
                  <c:v>63378.289833658142</c:v>
                </c:pt>
                <c:pt idx="3450">
                  <c:v>63397.80785560119</c:v>
                </c:pt>
                <c:pt idx="3451">
                  <c:v>63417.316576968216</c:v>
                </c:pt>
                <c:pt idx="3452">
                  <c:v>63436.815985357294</c:v>
                </c:pt>
                <c:pt idx="3453">
                  <c:v>63456.306068395243</c:v>
                </c:pt>
                <c:pt idx="3454">
                  <c:v>63475.786813738079</c:v>
                </c:pt>
                <c:pt idx="3455">
                  <c:v>63495.258209070162</c:v>
                </c:pt>
                <c:pt idx="3456">
                  <c:v>63514.720242105541</c:v>
                </c:pt>
                <c:pt idx="3457">
                  <c:v>63534.172900587349</c:v>
                </c:pt>
                <c:pt idx="3458">
                  <c:v>63553.616172288181</c:v>
                </c:pt>
                <c:pt idx="3459">
                  <c:v>63573.050045009251</c:v>
                </c:pt>
                <c:pt idx="3460">
                  <c:v>63592.474506582155</c:v>
                </c:pt>
                <c:pt idx="3461">
                  <c:v>63611.889544867357</c:v>
                </c:pt>
                <c:pt idx="3462">
                  <c:v>63631.295147755569</c:v>
                </c:pt>
                <c:pt idx="3463">
                  <c:v>63650.691303166554</c:v>
                </c:pt>
                <c:pt idx="3464">
                  <c:v>63670.077999050314</c:v>
                </c:pt>
                <c:pt idx="3465">
                  <c:v>63689.455223387013</c:v>
                </c:pt>
                <c:pt idx="3466">
                  <c:v>63708.822964185994</c:v>
                </c:pt>
                <c:pt idx="3467">
                  <c:v>63728.18120948779</c:v>
                </c:pt>
                <c:pt idx="3468">
                  <c:v>63747.529947362171</c:v>
                </c:pt>
                <c:pt idx="3469">
                  <c:v>63766.869165909746</c:v>
                </c:pt>
                <c:pt idx="3470">
                  <c:v>63786.19885326115</c:v>
                </c:pt>
                <c:pt idx="3471">
                  <c:v>63805.518997578205</c:v>
                </c:pt>
                <c:pt idx="3472">
                  <c:v>63824.829587052336</c:v>
                </c:pt>
                <c:pt idx="3473">
                  <c:v>63844.130609905958</c:v>
                </c:pt>
                <c:pt idx="3474">
                  <c:v>63863.422054392431</c:v>
                </c:pt>
                <c:pt idx="3475">
                  <c:v>63882.703908796182</c:v>
                </c:pt>
                <c:pt idx="3476">
                  <c:v>63901.976161431943</c:v>
                </c:pt>
                <c:pt idx="3477">
                  <c:v>63921.238800645806</c:v>
                </c:pt>
                <c:pt idx="3478">
                  <c:v>63940.491814815265</c:v>
                </c:pt>
                <c:pt idx="3479">
                  <c:v>63959.7351923483</c:v>
                </c:pt>
                <c:pt idx="3480">
                  <c:v>63978.968921684726</c:v>
                </c:pt>
                <c:pt idx="3481">
                  <c:v>63998.19299129604</c:v>
                </c:pt>
                <c:pt idx="3482">
                  <c:v>64017.407389684289</c:v>
                </c:pt>
                <c:pt idx="3483">
                  <c:v>64036.612105383661</c:v>
                </c:pt>
                <c:pt idx="3484">
                  <c:v>64055.807126960521</c:v>
                </c:pt>
                <c:pt idx="3485">
                  <c:v>64074.992443012125</c:v>
                </c:pt>
                <c:pt idx="3486">
                  <c:v>64094.168042168407</c:v>
                </c:pt>
                <c:pt idx="3487">
                  <c:v>64113.333913089977</c:v>
                </c:pt>
                <c:pt idx="3488">
                  <c:v>64132.490044471313</c:v>
                </c:pt>
                <c:pt idx="3489">
                  <c:v>64151.636425037294</c:v>
                </c:pt>
                <c:pt idx="3490">
                  <c:v>64170.773043546149</c:v>
                </c:pt>
                <c:pt idx="3491">
                  <c:v>64189.89988878827</c:v>
                </c:pt>
                <c:pt idx="3492">
                  <c:v>64209.016949586097</c:v>
                </c:pt>
                <c:pt idx="3493">
                  <c:v>64228.124214794982</c:v>
                </c:pt>
                <c:pt idx="3494">
                  <c:v>64247.221673302229</c:v>
                </c:pt>
                <c:pt idx="3495">
                  <c:v>64266.309314028971</c:v>
                </c:pt>
                <c:pt idx="3496">
                  <c:v>64285.387125928144</c:v>
                </c:pt>
                <c:pt idx="3497">
                  <c:v>64304.455097986174</c:v>
                </c:pt>
                <c:pt idx="3498">
                  <c:v>64323.513219221903</c:v>
                </c:pt>
                <c:pt idx="3499">
                  <c:v>64342.561478688207</c:v>
                </c:pt>
                <c:pt idx="3500">
                  <c:v>64361.599865469965</c:v>
                </c:pt>
                <c:pt idx="3501">
                  <c:v>64380.628368686244</c:v>
                </c:pt>
                <c:pt idx="3502">
                  <c:v>64399.646977489007</c:v>
                </c:pt>
                <c:pt idx="3503">
                  <c:v>64418.655681063981</c:v>
                </c:pt>
                <c:pt idx="3504">
                  <c:v>64437.654468630164</c:v>
                </c:pt>
                <c:pt idx="3505">
                  <c:v>64456.643329440551</c:v>
                </c:pt>
                <c:pt idx="3506">
                  <c:v>64475.622252781483</c:v>
                </c:pt>
                <c:pt idx="3507">
                  <c:v>64494.591227973382</c:v>
                </c:pt>
                <c:pt idx="3508">
                  <c:v>64513.550244370592</c:v>
                </c:pt>
                <c:pt idx="3509">
                  <c:v>64532.499291361572</c:v>
                </c:pt>
                <c:pt idx="3510">
                  <c:v>64551.438358369058</c:v>
                </c:pt>
                <c:pt idx="3511">
                  <c:v>64570.367434849184</c:v>
                </c:pt>
                <c:pt idx="3512">
                  <c:v>64589.286510293343</c:v>
                </c:pt>
                <c:pt idx="3513">
                  <c:v>64608.195574226993</c:v>
                </c:pt>
                <c:pt idx="3514">
                  <c:v>64627.094616210066</c:v>
                </c:pt>
                <c:pt idx="3515">
                  <c:v>64645.983625837172</c:v>
                </c:pt>
                <c:pt idx="3516">
                  <c:v>64664.862592737649</c:v>
                </c:pt>
                <c:pt idx="3517">
                  <c:v>64683.73150657575</c:v>
                </c:pt>
                <c:pt idx="3518">
                  <c:v>64702.590357049841</c:v>
                </c:pt>
                <c:pt idx="3519">
                  <c:v>64721.439133894688</c:v>
                </c:pt>
                <c:pt idx="3520">
                  <c:v>64740.277826878701</c:v>
                </c:pt>
                <c:pt idx="3521">
                  <c:v>64759.106425806727</c:v>
                </c:pt>
                <c:pt idx="3522">
                  <c:v>64777.924920517667</c:v>
                </c:pt>
                <c:pt idx="3523">
                  <c:v>64796.733300886917</c:v>
                </c:pt>
                <c:pt idx="3524">
                  <c:v>64815.531556824899</c:v>
                </c:pt>
                <c:pt idx="3525">
                  <c:v>64834.319678277338</c:v>
                </c:pt>
                <c:pt idx="3526">
                  <c:v>64853.09765522588</c:v>
                </c:pt>
                <c:pt idx="3527">
                  <c:v>64871.865477687927</c:v>
                </c:pt>
                <c:pt idx="3528">
                  <c:v>64890.623135716691</c:v>
                </c:pt>
                <c:pt idx="3529">
                  <c:v>64909.370619401379</c:v>
                </c:pt>
                <c:pt idx="3530">
                  <c:v>64928.107918867208</c:v>
                </c:pt>
                <c:pt idx="3531">
                  <c:v>64946.835024275817</c:v>
                </c:pt>
                <c:pt idx="3532">
                  <c:v>64965.551925824555</c:v>
                </c:pt>
                <c:pt idx="3533">
                  <c:v>64984.258613747683</c:v>
                </c:pt>
                <c:pt idx="3534">
                  <c:v>65002.955078315397</c:v>
                </c:pt>
                <c:pt idx="3535">
                  <c:v>65021.641309834529</c:v>
                </c:pt>
                <c:pt idx="3536">
                  <c:v>65040.317298649199</c:v>
                </c:pt>
                <c:pt idx="3537">
                  <c:v>65058.983035139521</c:v>
                </c:pt>
                <c:pt idx="3538">
                  <c:v>65077.63850972239</c:v>
                </c:pt>
                <c:pt idx="3539">
                  <c:v>65096.283712852273</c:v>
                </c:pt>
                <c:pt idx="3540">
                  <c:v>65114.918635019916</c:v>
                </c:pt>
                <c:pt idx="3541">
                  <c:v>65133.543266754161</c:v>
                </c:pt>
                <c:pt idx="3542">
                  <c:v>65152.15759861983</c:v>
                </c:pt>
                <c:pt idx="3543">
                  <c:v>65170.761621219834</c:v>
                </c:pt>
                <c:pt idx="3544">
                  <c:v>65189.355325194709</c:v>
                </c:pt>
                <c:pt idx="3545">
                  <c:v>65207.938701221719</c:v>
                </c:pt>
                <c:pt idx="3546">
                  <c:v>65226.511740016642</c:v>
                </c:pt>
                <c:pt idx="3547">
                  <c:v>65245.074432332258</c:v>
                </c:pt>
                <c:pt idx="3548">
                  <c:v>65263.626768959235</c:v>
                </c:pt>
                <c:pt idx="3549">
                  <c:v>65282.168740726665</c:v>
                </c:pt>
                <c:pt idx="3550">
                  <c:v>65300.700338501127</c:v>
                </c:pt>
                <c:pt idx="3551">
                  <c:v>65319.221553187599</c:v>
                </c:pt>
                <c:pt idx="3552">
                  <c:v>65337.732375729051</c:v>
                </c:pt>
                <c:pt idx="3553">
                  <c:v>65356.23279710667</c:v>
                </c:pt>
                <c:pt idx="3554">
                  <c:v>65374.722808340564</c:v>
                </c:pt>
                <c:pt idx="3555">
                  <c:v>65393.202400488663</c:v>
                </c:pt>
                <c:pt idx="3556">
                  <c:v>65411.671564647746</c:v>
                </c:pt>
                <c:pt idx="3557">
                  <c:v>65430.13029195393</c:v>
                </c:pt>
                <c:pt idx="3558">
                  <c:v>65448.57857358097</c:v>
                </c:pt>
                <c:pt idx="3559">
                  <c:v>65467.016400742636</c:v>
                </c:pt>
                <c:pt idx="3560">
                  <c:v>65485.443764690397</c:v>
                </c:pt>
                <c:pt idx="3561">
                  <c:v>65503.860656716068</c:v>
                </c:pt>
                <c:pt idx="3562">
                  <c:v>65522.267068150177</c:v>
                </c:pt>
                <c:pt idx="3563">
                  <c:v>65540.662990362427</c:v>
                </c:pt>
                <c:pt idx="3564">
                  <c:v>65559.048414761957</c:v>
                </c:pt>
                <c:pt idx="3565">
                  <c:v>65577.423332797291</c:v>
                </c:pt>
                <c:pt idx="3566">
                  <c:v>65595.787735957274</c:v>
                </c:pt>
                <c:pt idx="3567">
                  <c:v>65614.141615769142</c:v>
                </c:pt>
                <c:pt idx="3568">
                  <c:v>65632.484963801078</c:v>
                </c:pt>
                <c:pt idx="3569">
                  <c:v>65650.81777166031</c:v>
                </c:pt>
                <c:pt idx="3570">
                  <c:v>65669.140030994953</c:v>
                </c:pt>
                <c:pt idx="3571">
                  <c:v>65687.451733492446</c:v>
                </c:pt>
                <c:pt idx="3572">
                  <c:v>65705.752870880446</c:v>
                </c:pt>
                <c:pt idx="3573">
                  <c:v>65724.043434927633</c:v>
                </c:pt>
                <c:pt idx="3574">
                  <c:v>65742.32341744221</c:v>
                </c:pt>
                <c:pt idx="3575">
                  <c:v>65760.592810273156</c:v>
                </c:pt>
                <c:pt idx="3576">
                  <c:v>65778.851605310381</c:v>
                </c:pt>
                <c:pt idx="3577">
                  <c:v>65797.099794483816</c:v>
                </c:pt>
                <c:pt idx="3578">
                  <c:v>65815.337369765082</c:v>
                </c:pt>
                <c:pt idx="3579">
                  <c:v>65833.564323165614</c:v>
                </c:pt>
                <c:pt idx="3580">
                  <c:v>65851.780646738756</c:v>
                </c:pt>
                <c:pt idx="3581">
                  <c:v>65869.98633257857</c:v>
                </c:pt>
                <c:pt idx="3582">
                  <c:v>65888.181372820298</c:v>
                </c:pt>
                <c:pt idx="3583">
                  <c:v>65906.365759640248</c:v>
                </c:pt>
                <c:pt idx="3584">
                  <c:v>65924.539485256813</c:v>
                </c:pt>
                <c:pt idx="3585">
                  <c:v>65942.702541929029</c:v>
                </c:pt>
                <c:pt idx="3586">
                  <c:v>65960.854921958016</c:v>
                </c:pt>
                <c:pt idx="3587">
                  <c:v>65978.996617686993</c:v>
                </c:pt>
                <c:pt idx="3588">
                  <c:v>65997.127621499705</c:v>
                </c:pt>
                <c:pt idx="3589">
                  <c:v>66015.247925823103</c:v>
                </c:pt>
                <c:pt idx="3590">
                  <c:v>66033.357523125291</c:v>
                </c:pt>
                <c:pt idx="3591">
                  <c:v>66051.456405917153</c:v>
                </c:pt>
                <c:pt idx="3592">
                  <c:v>66069.544566751152</c:v>
                </c:pt>
                <c:pt idx="3593">
                  <c:v>66087.621998222225</c:v>
                </c:pt>
                <c:pt idx="3594">
                  <c:v>66105.688692968222</c:v>
                </c:pt>
                <c:pt idx="3595">
                  <c:v>66123.744643668979</c:v>
                </c:pt>
                <c:pt idx="3596">
                  <c:v>66141.789843046674</c:v>
                </c:pt>
                <c:pt idx="3597">
                  <c:v>66159.824283866939</c:v>
                </c:pt>
                <c:pt idx="3598">
                  <c:v>66177.847958937389</c:v>
                </c:pt>
                <c:pt idx="3599">
                  <c:v>66195.860861110035</c:v>
                </c:pt>
                <c:pt idx="3600">
                  <c:v>66213.862983277519</c:v>
                </c:pt>
                <c:pt idx="3601">
                  <c:v>66231.8543183781</c:v>
                </c:pt>
                <c:pt idx="3602">
                  <c:v>66249.834859391573</c:v>
                </c:pt>
                <c:pt idx="3603">
                  <c:v>66267.804599341835</c:v>
                </c:pt>
                <c:pt idx="3604">
                  <c:v>66285.76353129551</c:v>
                </c:pt>
                <c:pt idx="3605">
                  <c:v>66303.711648363969</c:v>
                </c:pt>
                <c:pt idx="3606">
                  <c:v>66321.648943701002</c:v>
                </c:pt>
                <c:pt idx="3607">
                  <c:v>66339.575410504782</c:v>
                </c:pt>
                <c:pt idx="3608">
                  <c:v>66357.491042016962</c:v>
                </c:pt>
                <c:pt idx="3609">
                  <c:v>66375.395831523245</c:v>
                </c:pt>
                <c:pt idx="3610">
                  <c:v>66393.289772353804</c:v>
                </c:pt>
                <c:pt idx="3611">
                  <c:v>66411.17285788244</c:v>
                </c:pt>
                <c:pt idx="3612">
                  <c:v>66429.045081527191</c:v>
                </c:pt>
                <c:pt idx="3613">
                  <c:v>66446.906436750549</c:v>
                </c:pt>
                <c:pt idx="3614">
                  <c:v>66464.756917060091</c:v>
                </c:pt>
                <c:pt idx="3615">
                  <c:v>66482.596516006568</c:v>
                </c:pt>
                <c:pt idx="3616">
                  <c:v>66500.425227187006</c:v>
                </c:pt>
                <c:pt idx="3617">
                  <c:v>66518.243044241914</c:v>
                </c:pt>
                <c:pt idx="3618">
                  <c:v>66536.049960857199</c:v>
                </c:pt>
                <c:pt idx="3619">
                  <c:v>66553.845970763592</c:v>
                </c:pt>
                <c:pt idx="3620">
                  <c:v>66571.631067737471</c:v>
                </c:pt>
                <c:pt idx="3621">
                  <c:v>66589.405245599584</c:v>
                </c:pt>
                <c:pt idx="3622">
                  <c:v>66607.168498216459</c:v>
                </c:pt>
                <c:pt idx="3623">
                  <c:v>66624.920819499283</c:v>
                </c:pt>
                <c:pt idx="3624">
                  <c:v>66642.66220340642</c:v>
                </c:pt>
                <c:pt idx="3625">
                  <c:v>66660.392643939325</c:v>
                </c:pt>
                <c:pt idx="3626">
                  <c:v>66678.112135147254</c:v>
                </c:pt>
                <c:pt idx="3627">
                  <c:v>66695.820671124806</c:v>
                </c:pt>
                <c:pt idx="3628">
                  <c:v>66713.518246011925</c:v>
                </c:pt>
                <c:pt idx="3629">
                  <c:v>66731.204853994539</c:v>
                </c:pt>
                <c:pt idx="3630">
                  <c:v>66748.880489305724</c:v>
                </c:pt>
                <c:pt idx="3631">
                  <c:v>66766.545146223536</c:v>
                </c:pt>
                <c:pt idx="3632">
                  <c:v>66784.198819073121</c:v>
                </c:pt>
                <c:pt idx="3633">
                  <c:v>66801.84150222539</c:v>
                </c:pt>
                <c:pt idx="3634">
                  <c:v>66819.473190098579</c:v>
                </c:pt>
                <c:pt idx="3635">
                  <c:v>66837.093877157706</c:v>
                </c:pt>
                <c:pt idx="3636">
                  <c:v>66854.703557913002</c:v>
                </c:pt>
                <c:pt idx="3637">
                  <c:v>66872.302226923755</c:v>
                </c:pt>
                <c:pt idx="3638">
                  <c:v>66889.889878793998</c:v>
                </c:pt>
                <c:pt idx="3639">
                  <c:v>66907.46650817577</c:v>
                </c:pt>
                <c:pt idx="3640">
                  <c:v>66925.032109769134</c:v>
                </c:pt>
                <c:pt idx="3641">
                  <c:v>66942.586678320018</c:v>
                </c:pt>
                <c:pt idx="3642">
                  <c:v>66960.130208623057</c:v>
                </c:pt>
                <c:pt idx="3643">
                  <c:v>66977.662695519</c:v>
                </c:pt>
                <c:pt idx="3644">
                  <c:v>66995.184133896808</c:v>
                </c:pt>
                <c:pt idx="3645">
                  <c:v>67012.694518693301</c:v>
                </c:pt>
                <c:pt idx="3646">
                  <c:v>67030.193844893016</c:v>
                </c:pt>
                <c:pt idx="3647">
                  <c:v>67047.682107528584</c:v>
                </c:pt>
                <c:pt idx="3648">
                  <c:v>67065.159301679829</c:v>
                </c:pt>
                <c:pt idx="3649">
                  <c:v>67082.625422475656</c:v>
                </c:pt>
                <c:pt idx="3650">
                  <c:v>67100.080465092557</c:v>
                </c:pt>
                <c:pt idx="3651">
                  <c:v>67117.524424755829</c:v>
                </c:pt>
                <c:pt idx="3652">
                  <c:v>67134.957296738372</c:v>
                </c:pt>
                <c:pt idx="3653">
                  <c:v>67152.37907636301</c:v>
                </c:pt>
                <c:pt idx="3654">
                  <c:v>67169.789758999133</c:v>
                </c:pt>
                <c:pt idx="3655">
                  <c:v>67187.189340067693</c:v>
                </c:pt>
                <c:pt idx="3656">
                  <c:v>67204.577815035591</c:v>
                </c:pt>
                <c:pt idx="3657">
                  <c:v>67221.955179420795</c:v>
                </c:pt>
                <c:pt idx="3658">
                  <c:v>67239.321428789422</c:v>
                </c:pt>
                <c:pt idx="3659">
                  <c:v>67256.676558756837</c:v>
                </c:pt>
                <c:pt idx="3660">
                  <c:v>67274.020564987586</c:v>
                </c:pt>
                <c:pt idx="3661">
                  <c:v>67291.353443196334</c:v>
                </c:pt>
                <c:pt idx="3662">
                  <c:v>67308.675189146161</c:v>
                </c:pt>
                <c:pt idx="3663">
                  <c:v>67325.985798650363</c:v>
                </c:pt>
                <c:pt idx="3664">
                  <c:v>67343.285267572093</c:v>
                </c:pt>
                <c:pt idx="3665">
                  <c:v>67360.573591824112</c:v>
                </c:pt>
                <c:pt idx="3666">
                  <c:v>67377.850767369018</c:v>
                </c:pt>
                <c:pt idx="3667">
                  <c:v>67395.116790219166</c:v>
                </c:pt>
                <c:pt idx="3668">
                  <c:v>67412.371656437594</c:v>
                </c:pt>
                <c:pt idx="3669">
                  <c:v>67429.615362137542</c:v>
                </c:pt>
                <c:pt idx="3670">
                  <c:v>67446.847903482107</c:v>
                </c:pt>
                <c:pt idx="3671">
                  <c:v>67464.069276685768</c:v>
                </c:pt>
                <c:pt idx="3672">
                  <c:v>67481.279478012191</c:v>
                </c:pt>
                <c:pt idx="3673">
                  <c:v>67498.478503777049</c:v>
                </c:pt>
                <c:pt idx="3674">
                  <c:v>67515.666350346422</c:v>
                </c:pt>
                <c:pt idx="3675">
                  <c:v>67532.843014136466</c:v>
                </c:pt>
                <c:pt idx="3676">
                  <c:v>67550.008491615241</c:v>
                </c:pt>
                <c:pt idx="3677">
                  <c:v>67567.162779301798</c:v>
                </c:pt>
                <c:pt idx="3678">
                  <c:v>67584.305873766396</c:v>
                </c:pt>
                <c:pt idx="3679">
                  <c:v>67601.437771630153</c:v>
                </c:pt>
                <c:pt idx="3680">
                  <c:v>67618.558469565745</c:v>
                </c:pt>
                <c:pt idx="3681">
                  <c:v>67635.667964297987</c:v>
                </c:pt>
                <c:pt idx="3682">
                  <c:v>67652.766252603018</c:v>
                </c:pt>
                <c:pt idx="3683">
                  <c:v>67669.85333130839</c:v>
                </c:pt>
                <c:pt idx="3684">
                  <c:v>67686.92919729375</c:v>
                </c:pt>
                <c:pt idx="3685">
                  <c:v>67703.993847490667</c:v>
                </c:pt>
                <c:pt idx="3686">
                  <c:v>67721.047278883372</c:v>
                </c:pt>
                <c:pt idx="3687">
                  <c:v>67738.089488507394</c:v>
                </c:pt>
                <c:pt idx="3688">
                  <c:v>67755.120473450515</c:v>
                </c:pt>
                <c:pt idx="3689">
                  <c:v>67772.140230854246</c:v>
                </c:pt>
                <c:pt idx="3690">
                  <c:v>67789.148757911142</c:v>
                </c:pt>
                <c:pt idx="3691">
                  <c:v>67806.146051867108</c:v>
                </c:pt>
                <c:pt idx="3692">
                  <c:v>67823.132110020728</c:v>
                </c:pt>
                <c:pt idx="3693">
                  <c:v>67840.106929723042</c:v>
                </c:pt>
                <c:pt idx="3694">
                  <c:v>67857.07050837882</c:v>
                </c:pt>
                <c:pt idx="3695">
                  <c:v>67874.0228434452</c:v>
                </c:pt>
                <c:pt idx="3696">
                  <c:v>67890.963932432147</c:v>
                </c:pt>
                <c:pt idx="3697">
                  <c:v>67907.893772904339</c:v>
                </c:pt>
                <c:pt idx="3698">
                  <c:v>67924.812362478566</c:v>
                </c:pt>
                <c:pt idx="3699">
                  <c:v>67941.719698825676</c:v>
                </c:pt>
                <c:pt idx="3700">
                  <c:v>67958.615779669693</c:v>
                </c:pt>
                <c:pt idx="3701">
                  <c:v>67975.500602788889</c:v>
                </c:pt>
                <c:pt idx="3702">
                  <c:v>67992.374166014808</c:v>
                </c:pt>
                <c:pt idx="3703">
                  <c:v>68009.236467233553</c:v>
                </c:pt>
                <c:pt idx="3704">
                  <c:v>68026.087504384588</c:v>
                </c:pt>
                <c:pt idx="3705">
                  <c:v>68042.927275462658</c:v>
                </c:pt>
                <c:pt idx="3706">
                  <c:v>68059.755778515464</c:v>
                </c:pt>
                <c:pt idx="3707">
                  <c:v>68076.573011645392</c:v>
                </c:pt>
                <c:pt idx="3708">
                  <c:v>68093.378973010098</c:v>
                </c:pt>
                <c:pt idx="3709">
                  <c:v>68110.173660820947</c:v>
                </c:pt>
                <c:pt idx="3710">
                  <c:v>68126.957073344602</c:v>
                </c:pt>
                <c:pt idx="3711">
                  <c:v>68143.7292089025</c:v>
                </c:pt>
                <c:pt idx="3712">
                  <c:v>68160.490065870516</c:v>
                </c:pt>
                <c:pt idx="3713">
                  <c:v>68177.239642679968</c:v>
                </c:pt>
                <c:pt idx="3714">
                  <c:v>68193.977937817122</c:v>
                </c:pt>
                <c:pt idx="3715">
                  <c:v>68210.70494982395</c:v>
                </c:pt>
                <c:pt idx="3716">
                  <c:v>68227.420677297094</c:v>
                </c:pt>
                <c:pt idx="3717">
                  <c:v>68244.125118889453</c:v>
                </c:pt>
                <c:pt idx="3718">
                  <c:v>68260.818273308643</c:v>
                </c:pt>
                <c:pt idx="3719">
                  <c:v>68277.500139319091</c:v>
                </c:pt>
                <c:pt idx="3720">
                  <c:v>68294.17071573982</c:v>
                </c:pt>
                <c:pt idx="3721">
                  <c:v>68310.830001446622</c:v>
                </c:pt>
                <c:pt idx="3722">
                  <c:v>68327.477995371446</c:v>
                </c:pt>
                <c:pt idx="3723">
                  <c:v>68344.114696501725</c:v>
                </c:pt>
                <c:pt idx="3724">
                  <c:v>68360.74010388134</c:v>
                </c:pt>
                <c:pt idx="3725">
                  <c:v>68377.354216611158</c:v>
                </c:pt>
                <c:pt idx="3726">
                  <c:v>68393.957033847473</c:v>
                </c:pt>
                <c:pt idx="3727">
                  <c:v>68410.548554804162</c:v>
                </c:pt>
                <c:pt idx="3728">
                  <c:v>68427.128778751081</c:v>
                </c:pt>
                <c:pt idx="3729">
                  <c:v>68443.697705015729</c:v>
                </c:pt>
                <c:pt idx="3730">
                  <c:v>68460.255332981716</c:v>
                </c:pt>
                <c:pt idx="3731">
                  <c:v>68476.801662089987</c:v>
                </c:pt>
                <c:pt idx="3732">
                  <c:v>68493.336691838835</c:v>
                </c:pt>
                <c:pt idx="3733">
                  <c:v>68509.860421783567</c:v>
                </c:pt>
                <c:pt idx="3734">
                  <c:v>68526.372851537133</c:v>
                </c:pt>
                <c:pt idx="3735">
                  <c:v>68542.873980770135</c:v>
                </c:pt>
                <c:pt idx="3736">
                  <c:v>68559.363809209914</c:v>
                </c:pt>
                <c:pt idx="3737">
                  <c:v>68575.842336642323</c:v>
                </c:pt>
                <c:pt idx="3738">
                  <c:v>68592.309562910785</c:v>
                </c:pt>
                <c:pt idx="3739">
                  <c:v>68608.765487916666</c:v>
                </c:pt>
                <c:pt idx="3740">
                  <c:v>68625.210111619759</c:v>
                </c:pt>
                <c:pt idx="3741">
                  <c:v>68641.643434037236</c:v>
                </c:pt>
                <c:pt idx="3742">
                  <c:v>68658.065455245465</c:v>
                </c:pt>
                <c:pt idx="3743">
                  <c:v>68674.476175378149</c:v>
                </c:pt>
                <c:pt idx="3744">
                  <c:v>68690.875594628902</c:v>
                </c:pt>
                <c:pt idx="3745">
                  <c:v>68707.263713248554</c:v>
                </c:pt>
                <c:pt idx="3746">
                  <c:v>68723.640531547586</c:v>
                </c:pt>
                <c:pt idx="3747">
                  <c:v>68740.006049894975</c:v>
                </c:pt>
                <c:pt idx="3748">
                  <c:v>68756.360268718418</c:v>
                </c:pt>
                <c:pt idx="3749">
                  <c:v>68772.703188505606</c:v>
                </c:pt>
                <c:pt idx="3750">
                  <c:v>68789.034809802484</c:v>
                </c:pt>
                <c:pt idx="3751">
                  <c:v>68805.355133214442</c:v>
                </c:pt>
                <c:pt idx="3752">
                  <c:v>68821.664159406515</c:v>
                </c:pt>
                <c:pt idx="3753">
                  <c:v>68837.961889103404</c:v>
                </c:pt>
                <c:pt idx="3754">
                  <c:v>68854.248323089181</c:v>
                </c:pt>
                <c:pt idx="3755">
                  <c:v>68870.523462207755</c:v>
                </c:pt>
                <c:pt idx="3756">
                  <c:v>68886.787307362756</c:v>
                </c:pt>
                <c:pt idx="3757">
                  <c:v>68903.039859518147</c:v>
                </c:pt>
                <c:pt idx="3758">
                  <c:v>68919.281119698047</c:v>
                </c:pt>
                <c:pt idx="3759">
                  <c:v>68935.511088986052</c:v>
                </c:pt>
                <c:pt idx="3760">
                  <c:v>68951.729768526595</c:v>
                </c:pt>
                <c:pt idx="3761">
                  <c:v>68967.937159525114</c:v>
                </c:pt>
                <c:pt idx="3762">
                  <c:v>68984.133263245996</c:v>
                </c:pt>
                <c:pt idx="3763">
                  <c:v>69000.318081016361</c:v>
                </c:pt>
                <c:pt idx="3764">
                  <c:v>69016.491614222425</c:v>
                </c:pt>
                <c:pt idx="3765">
                  <c:v>69032.653864312233</c:v>
                </c:pt>
                <c:pt idx="3766">
                  <c:v>69048.804832794645</c:v>
                </c:pt>
                <c:pt idx="3767">
                  <c:v>69064.944521239187</c:v>
                </c:pt>
                <c:pt idx="3768">
                  <c:v>69081.072931277173</c:v>
                </c:pt>
                <c:pt idx="3769">
                  <c:v>69097.190064601673</c:v>
                </c:pt>
                <c:pt idx="3770">
                  <c:v>69113.295922965888</c:v>
                </c:pt>
                <c:pt idx="3771">
                  <c:v>69129.390508185694</c:v>
                </c:pt>
                <c:pt idx="3772">
                  <c:v>69145.473822138199</c:v>
                </c:pt>
                <c:pt idx="3773">
                  <c:v>69161.545866762957</c:v>
                </c:pt>
                <c:pt idx="3774">
                  <c:v>69177.606644060419</c:v>
                </c:pt>
                <c:pt idx="3775">
                  <c:v>69193.656156094454</c:v>
                </c:pt>
                <c:pt idx="3776">
                  <c:v>69209.694404989408</c:v>
                </c:pt>
                <c:pt idx="3777">
                  <c:v>69225.72139293341</c:v>
                </c:pt>
                <c:pt idx="3778">
                  <c:v>69241.737122176244</c:v>
                </c:pt>
                <c:pt idx="3779">
                  <c:v>69257.741595030093</c:v>
                </c:pt>
                <c:pt idx="3780">
                  <c:v>69273.734813870615</c:v>
                </c:pt>
                <c:pt idx="3781">
                  <c:v>69289.716781135139</c:v>
                </c:pt>
                <c:pt idx="3782">
                  <c:v>69305.687499324253</c:v>
                </c:pt>
                <c:pt idx="3783">
                  <c:v>69321.646971002134</c:v>
                </c:pt>
                <c:pt idx="3784">
                  <c:v>69337.595198794705</c:v>
                </c:pt>
                <c:pt idx="3785">
                  <c:v>69353.532185393284</c:v>
                </c:pt>
                <c:pt idx="3786">
                  <c:v>69369.457933549696</c:v>
                </c:pt>
                <c:pt idx="3787">
                  <c:v>69385.37244608131</c:v>
                </c:pt>
                <c:pt idx="3788">
                  <c:v>69401.275725868021</c:v>
                </c:pt>
                <c:pt idx="3789">
                  <c:v>69417.167775854396</c:v>
                </c:pt>
                <c:pt idx="3790">
                  <c:v>69433.048599048227</c:v>
                </c:pt>
                <c:pt idx="3791">
                  <c:v>69448.918198520259</c:v>
                </c:pt>
                <c:pt idx="3792">
                  <c:v>69464.776577406607</c:v>
                </c:pt>
                <c:pt idx="3793">
                  <c:v>69480.623738907714</c:v>
                </c:pt>
                <c:pt idx="3794">
                  <c:v>69496.4596862865</c:v>
                </c:pt>
                <c:pt idx="3795">
                  <c:v>69512.284422871991</c:v>
                </c:pt>
                <c:pt idx="3796">
                  <c:v>69528.097952057069</c:v>
                </c:pt>
                <c:pt idx="3797">
                  <c:v>69543.900277299341</c:v>
                </c:pt>
                <c:pt idx="3798">
                  <c:v>69559.69140212069</c:v>
                </c:pt>
                <c:pt idx="3799">
                  <c:v>69575.471330108863</c:v>
                </c:pt>
                <c:pt idx="3800">
                  <c:v>69591.240064915284</c:v>
                </c:pt>
                <c:pt idx="3801">
                  <c:v>69606.997610257298</c:v>
                </c:pt>
                <c:pt idx="3802">
                  <c:v>69622.743969917356</c:v>
                </c:pt>
                <c:pt idx="3803">
                  <c:v>69638.479147743215</c:v>
                </c:pt>
                <c:pt idx="3804">
                  <c:v>69654.203147647277</c:v>
                </c:pt>
                <c:pt idx="3805">
                  <c:v>69669.915973608877</c:v>
                </c:pt>
                <c:pt idx="3806">
                  <c:v>69685.617629671702</c:v>
                </c:pt>
                <c:pt idx="3807">
                  <c:v>69701.308119946014</c:v>
                </c:pt>
                <c:pt idx="3808">
                  <c:v>69716.987448608124</c:v>
                </c:pt>
                <c:pt idx="3809">
                  <c:v>69732.655619899597</c:v>
                </c:pt>
                <c:pt idx="3810">
                  <c:v>69748.312638128686</c:v>
                </c:pt>
                <c:pt idx="3811">
                  <c:v>69763.958507669158</c:v>
                </c:pt>
                <c:pt idx="3812">
                  <c:v>69779.593232962652</c:v>
                </c:pt>
                <c:pt idx="3813">
                  <c:v>69795.216818516041</c:v>
                </c:pt>
                <c:pt idx="3814">
                  <c:v>69810.829268903035</c:v>
                </c:pt>
                <c:pt idx="3815">
                  <c:v>69826.430588764328</c:v>
                </c:pt>
                <c:pt idx="3816">
                  <c:v>69842.02078280694</c:v>
                </c:pt>
                <c:pt idx="3817">
                  <c:v>69857.599855805762</c:v>
                </c:pt>
                <c:pt idx="3818">
                  <c:v>69873.167812601823</c:v>
                </c:pt>
                <c:pt idx="3819">
                  <c:v>69888.724658103994</c:v>
                </c:pt>
                <c:pt idx="3820">
                  <c:v>69904.270397288099</c:v>
                </c:pt>
                <c:pt idx="3821">
                  <c:v>69919.805035197656</c:v>
                </c:pt>
                <c:pt idx="3822">
                  <c:v>69935.328576943328</c:v>
                </c:pt>
                <c:pt idx="3823">
                  <c:v>69950.841027704198</c:v>
                </c:pt>
                <c:pt idx="3824">
                  <c:v>69966.342392726219</c:v>
                </c:pt>
                <c:pt idx="3825">
                  <c:v>69981.832677324157</c:v>
                </c:pt>
                <c:pt idx="3826">
                  <c:v>69997.311886880037</c:v>
                </c:pt>
                <c:pt idx="3827">
                  <c:v>70012.780026844674</c:v>
                </c:pt>
                <c:pt idx="3828">
                  <c:v>70028.237102736457</c:v>
                </c:pt>
                <c:pt idx="3829">
                  <c:v>70043.683120143192</c:v>
                </c:pt>
                <c:pt idx="3830">
                  <c:v>70059.11808471971</c:v>
                </c:pt>
                <c:pt idx="3831">
                  <c:v>70074.542002191098</c:v>
                </c:pt>
                <c:pt idx="3832">
                  <c:v>70089.954878350487</c:v>
                </c:pt>
                <c:pt idx="3833">
                  <c:v>70105.356719059302</c:v>
                </c:pt>
                <c:pt idx="3834">
                  <c:v>70120.747530248511</c:v>
                </c:pt>
                <c:pt idx="3835">
                  <c:v>70136.127317918174</c:v>
                </c:pt>
                <c:pt idx="3836">
                  <c:v>70151.496088138258</c:v>
                </c:pt>
                <c:pt idx="3837">
                  <c:v>70166.853847046659</c:v>
                </c:pt>
                <c:pt idx="3838">
                  <c:v>70182.200600851225</c:v>
                </c:pt>
                <c:pt idx="3839">
                  <c:v>70197.536355830656</c:v>
                </c:pt>
                <c:pt idx="3840">
                  <c:v>70212.861118331493</c:v>
                </c:pt>
                <c:pt idx="3841">
                  <c:v>70228.174894771568</c:v>
                </c:pt>
                <c:pt idx="3842">
                  <c:v>70243.477691637148</c:v>
                </c:pt>
                <c:pt idx="3843">
                  <c:v>70258.769515486914</c:v>
                </c:pt>
                <c:pt idx="3844">
                  <c:v>70274.050372946731</c:v>
                </c:pt>
                <c:pt idx="3845">
                  <c:v>70289.320270715369</c:v>
                </c:pt>
                <c:pt idx="3846">
                  <c:v>70304.579215560734</c:v>
                </c:pt>
                <c:pt idx="3847">
                  <c:v>70319.827214321544</c:v>
                </c:pt>
                <c:pt idx="3848">
                  <c:v>70335.064273907177</c:v>
                </c:pt>
                <c:pt idx="3849">
                  <c:v>70350.290401298014</c:v>
                </c:pt>
                <c:pt idx="3850">
                  <c:v>70365.505603544778</c:v>
                </c:pt>
                <c:pt idx="3851">
                  <c:v>70380.709887770063</c:v>
                </c:pt>
                <c:pt idx="3852">
                  <c:v>70395.90326116723</c:v>
                </c:pt>
                <c:pt idx="3853">
                  <c:v>70411.085731000581</c:v>
                </c:pt>
                <c:pt idx="3854">
                  <c:v>70426.257304606304</c:v>
                </c:pt>
                <c:pt idx="3855">
                  <c:v>70441.417989392095</c:v>
                </c:pt>
                <c:pt idx="3856">
                  <c:v>70456.567792836664</c:v>
                </c:pt>
                <c:pt idx="3857">
                  <c:v>70471.706722491363</c:v>
                </c:pt>
                <c:pt idx="3858">
                  <c:v>70486.834785978499</c:v>
                </c:pt>
                <c:pt idx="3859">
                  <c:v>70501.951990994086</c:v>
                </c:pt>
                <c:pt idx="3860">
                  <c:v>70517.058345303405</c:v>
                </c:pt>
                <c:pt idx="3861">
                  <c:v>70532.153856746998</c:v>
                </c:pt>
                <c:pt idx="3862">
                  <c:v>70547.238533235839</c:v>
                </c:pt>
                <c:pt idx="3863">
                  <c:v>70562.312382754535</c:v>
                </c:pt>
                <c:pt idx="3864">
                  <c:v>70577.375413359186</c:v>
                </c:pt>
                <c:pt idx="3865">
                  <c:v>70592.427633179759</c:v>
                </c:pt>
                <c:pt idx="3866">
                  <c:v>70607.469050418556</c:v>
                </c:pt>
                <c:pt idx="3867">
                  <c:v>70622.499673350074</c:v>
                </c:pt>
                <c:pt idx="3868">
                  <c:v>70637.519510323778</c:v>
                </c:pt>
                <c:pt idx="3869">
                  <c:v>70652.528569761023</c:v>
                </c:pt>
                <c:pt idx="3870">
                  <c:v>70667.526860156679</c:v>
                </c:pt>
                <c:pt idx="3871">
                  <c:v>70682.514390078795</c:v>
                </c:pt>
                <c:pt idx="3872">
                  <c:v>70697.491168170382</c:v>
                </c:pt>
                <c:pt idx="3873">
                  <c:v>70712.457203146725</c:v>
                </c:pt>
                <c:pt idx="3874">
                  <c:v>70727.412503797124</c:v>
                </c:pt>
                <c:pt idx="3875">
                  <c:v>70742.357078985733</c:v>
                </c:pt>
                <c:pt idx="3876">
                  <c:v>70757.290937650032</c:v>
                </c:pt>
                <c:pt idx="3877">
                  <c:v>70772.214088802037</c:v>
                </c:pt>
                <c:pt idx="3878">
                  <c:v>70787.126541527905</c:v>
                </c:pt>
                <c:pt idx="3879">
                  <c:v>70802.02830498846</c:v>
                </c:pt>
                <c:pt idx="3880">
                  <c:v>70816.919388418813</c:v>
                </c:pt>
                <c:pt idx="3881">
                  <c:v>70831.79980112928</c:v>
                </c:pt>
                <c:pt idx="3882">
                  <c:v>70846.669552504245</c:v>
                </c:pt>
                <c:pt idx="3883">
                  <c:v>70861.528652003268</c:v>
                </c:pt>
                <c:pt idx="3884">
                  <c:v>70876.37710916216</c:v>
                </c:pt>
                <c:pt idx="3885">
                  <c:v>70891.214933590876</c:v>
                </c:pt>
                <c:pt idx="3886">
                  <c:v>70906.042134973759</c:v>
                </c:pt>
                <c:pt idx="3887">
                  <c:v>70920.858723072524</c:v>
                </c:pt>
                <c:pt idx="3888">
                  <c:v>70935.664707723103</c:v>
                </c:pt>
                <c:pt idx="3889">
                  <c:v>70950.460098837983</c:v>
                </c:pt>
                <c:pt idx="3890">
                  <c:v>70965.244906405162</c:v>
                </c:pt>
                <c:pt idx="3891">
                  <c:v>70980.019140487726</c:v>
                </c:pt>
                <c:pt idx="3892">
                  <c:v>70994.782811226585</c:v>
                </c:pt>
                <c:pt idx="3893">
                  <c:v>71009.535928837518</c:v>
                </c:pt>
                <c:pt idx="3894">
                  <c:v>71024.27850361263</c:v>
                </c:pt>
                <c:pt idx="3895">
                  <c:v>71039.010545921046</c:v>
                </c:pt>
                <c:pt idx="3896">
                  <c:v>71053.732066208424</c:v>
                </c:pt>
                <c:pt idx="3897">
                  <c:v>71068.443074996467</c:v>
                </c:pt>
                <c:pt idx="3898">
                  <c:v>71083.143582884164</c:v>
                </c:pt>
                <c:pt idx="3899">
                  <c:v>71097.833600548154</c:v>
                </c:pt>
                <c:pt idx="3900">
                  <c:v>71112.513138740906</c:v>
                </c:pt>
                <c:pt idx="3901">
                  <c:v>71127.182208292186</c:v>
                </c:pt>
                <c:pt idx="3902">
                  <c:v>71141.840820109821</c:v>
                </c:pt>
                <c:pt idx="3903">
                  <c:v>71156.488985178992</c:v>
                </c:pt>
                <c:pt idx="3904">
                  <c:v>71171.126714561586</c:v>
                </c:pt>
                <c:pt idx="3905">
                  <c:v>71185.754019397922</c:v>
                </c:pt>
                <c:pt idx="3906">
                  <c:v>71200.370910906655</c:v>
                </c:pt>
                <c:pt idx="3907">
                  <c:v>71214.977400382966</c:v>
                </c:pt>
                <c:pt idx="3908">
                  <c:v>71229.573499200735</c:v>
                </c:pt>
                <c:pt idx="3909">
                  <c:v>71244.159218812711</c:v>
                </c:pt>
                <c:pt idx="3910">
                  <c:v>71258.734570748871</c:v>
                </c:pt>
                <c:pt idx="3911">
                  <c:v>71273.29956661888</c:v>
                </c:pt>
                <c:pt idx="3912">
                  <c:v>71287.854218109322</c:v>
                </c:pt>
                <c:pt idx="3913">
                  <c:v>71302.398536986948</c:v>
                </c:pt>
                <c:pt idx="3914">
                  <c:v>71316.932535096799</c:v>
                </c:pt>
                <c:pt idx="3915">
                  <c:v>71331.456224362482</c:v>
                </c:pt>
                <c:pt idx="3916">
                  <c:v>71345.969616787057</c:v>
                </c:pt>
                <c:pt idx="3917">
                  <c:v>71360.47272445343</c:v>
                </c:pt>
                <c:pt idx="3918">
                  <c:v>71374.965559522447</c:v>
                </c:pt>
                <c:pt idx="3919">
                  <c:v>71389.448134235659</c:v>
                </c:pt>
                <c:pt idx="3920">
                  <c:v>71403.920460912908</c:v>
                </c:pt>
                <c:pt idx="3921">
                  <c:v>71418.382551954986</c:v>
                </c:pt>
                <c:pt idx="3922">
                  <c:v>71432.834419841878</c:v>
                </c:pt>
                <c:pt idx="3923">
                  <c:v>71447.276077134156</c:v>
                </c:pt>
                <c:pt idx="3924">
                  <c:v>71461.707536471236</c:v>
                </c:pt>
                <c:pt idx="3925">
                  <c:v>71476.128810573995</c:v>
                </c:pt>
                <c:pt idx="3926">
                  <c:v>71490.539912242588</c:v>
                </c:pt>
                <c:pt idx="3927">
                  <c:v>71504.940854358909</c:v>
                </c:pt>
                <c:pt idx="3928">
                  <c:v>71519.331649884261</c:v>
                </c:pt>
                <c:pt idx="3929">
                  <c:v>71533.712311860902</c:v>
                </c:pt>
                <c:pt idx="3930">
                  <c:v>71548.08285341278</c:v>
                </c:pt>
                <c:pt idx="3931">
                  <c:v>71562.443287743838</c:v>
                </c:pt>
                <c:pt idx="3932">
                  <c:v>71576.793628139334</c:v>
                </c:pt>
                <c:pt idx="3933">
                  <c:v>71591.133887966236</c:v>
                </c:pt>
                <c:pt idx="3934">
                  <c:v>71605.464080672245</c:v>
                </c:pt>
                <c:pt idx="3935">
                  <c:v>71619.784219786641</c:v>
                </c:pt>
                <c:pt idx="3936">
                  <c:v>71634.094318921372</c:v>
                </c:pt>
                <c:pt idx="3937">
                  <c:v>71648.394391768015</c:v>
                </c:pt>
                <c:pt idx="3938">
                  <c:v>71662.684452101879</c:v>
                </c:pt>
                <c:pt idx="3939">
                  <c:v>71676.964513780069</c:v>
                </c:pt>
                <c:pt idx="3940">
                  <c:v>71691.234590740161</c:v>
                </c:pt>
                <c:pt idx="3941">
                  <c:v>71705.494697004149</c:v>
                </c:pt>
                <c:pt idx="3942">
                  <c:v>71719.744846675356</c:v>
                </c:pt>
                <c:pt idx="3943">
                  <c:v>71733.985053939221</c:v>
                </c:pt>
                <c:pt idx="3944">
                  <c:v>71748.215333064654</c:v>
                </c:pt>
                <c:pt idx="3945">
                  <c:v>71762.435698402594</c:v>
                </c:pt>
                <c:pt idx="3946">
                  <c:v>71776.646164387217</c:v>
                </c:pt>
                <c:pt idx="3947">
                  <c:v>71790.846745536663</c:v>
                </c:pt>
                <c:pt idx="3948">
                  <c:v>71805.037456449689</c:v>
                </c:pt>
                <c:pt idx="3949">
                  <c:v>71819.218311811303</c:v>
                </c:pt>
                <c:pt idx="3950">
                  <c:v>71833.38932638774</c:v>
                </c:pt>
                <c:pt idx="3951">
                  <c:v>71847.550515029856</c:v>
                </c:pt>
                <c:pt idx="3952">
                  <c:v>71861.701892671612</c:v>
                </c:pt>
                <c:pt idx="3953">
                  <c:v>71875.84347433121</c:v>
                </c:pt>
                <c:pt idx="3954">
                  <c:v>71889.975275110264</c:v>
                </c:pt>
                <c:pt idx="3955">
                  <c:v>71904.097310195706</c:v>
                </c:pt>
                <c:pt idx="3956">
                  <c:v>71918.209594855973</c:v>
                </c:pt>
                <c:pt idx="3957">
                  <c:v>71932.312144447191</c:v>
                </c:pt>
                <c:pt idx="3958">
                  <c:v>71946.404974407051</c:v>
                </c:pt>
                <c:pt idx="3959">
                  <c:v>71960.488100259856</c:v>
                </c:pt>
                <c:pt idx="3960">
                  <c:v>71974.561537612914</c:v>
                </c:pt>
                <c:pt idx="3961">
                  <c:v>71988.625302159649</c:v>
                </c:pt>
                <c:pt idx="3962">
                  <c:v>72002.679409677978</c:v>
                </c:pt>
                <c:pt idx="3963">
                  <c:v>72016.723876030752</c:v>
                </c:pt>
                <c:pt idx="3964">
                  <c:v>72030.758717165736</c:v>
                </c:pt>
                <c:pt idx="3965">
                  <c:v>72044.783949117351</c:v>
                </c:pt>
                <c:pt idx="3966">
                  <c:v>72058.79958800388</c:v>
                </c:pt>
                <c:pt idx="3967">
                  <c:v>72072.805650030234</c:v>
                </c:pt>
                <c:pt idx="3968">
                  <c:v>72086.802151486903</c:v>
                </c:pt>
                <c:pt idx="3969">
                  <c:v>72100.789108749057</c:v>
                </c:pt>
                <c:pt idx="3970">
                  <c:v>72114.766538280324</c:v>
                </c:pt>
                <c:pt idx="3971">
                  <c:v>72128.734456628139</c:v>
                </c:pt>
                <c:pt idx="3972">
                  <c:v>72142.692880427727</c:v>
                </c:pt>
                <c:pt idx="3973">
                  <c:v>72156.641826398642</c:v>
                </c:pt>
                <c:pt idx="3974">
                  <c:v>72170.581311349903</c:v>
                </c:pt>
                <c:pt idx="3975">
                  <c:v>72184.511352174464</c:v>
                </c:pt>
                <c:pt idx="3976">
                  <c:v>72198.431965853117</c:v>
                </c:pt>
                <c:pt idx="3977">
                  <c:v>72212.343169455038</c:v>
                </c:pt>
                <c:pt idx="3978">
                  <c:v>72226.244980133823</c:v>
                </c:pt>
                <c:pt idx="3979">
                  <c:v>72240.137415131103</c:v>
                </c:pt>
                <c:pt idx="3980">
                  <c:v>72254.020491776886</c:v>
                </c:pt>
                <c:pt idx="3981">
                  <c:v>72267.89422748785</c:v>
                </c:pt>
                <c:pt idx="3982">
                  <c:v>72281.758639768275</c:v>
                </c:pt>
                <c:pt idx="3983">
                  <c:v>72295.613746209187</c:v>
                </c:pt>
                <c:pt idx="3984">
                  <c:v>72309.459564491292</c:v>
                </c:pt>
                <c:pt idx="3985">
                  <c:v>72323.296112381984</c:v>
                </c:pt>
                <c:pt idx="3986">
                  <c:v>72337.123407736464</c:v>
                </c:pt>
                <c:pt idx="3987">
                  <c:v>72350.941468499877</c:v>
                </c:pt>
                <c:pt idx="3988">
                  <c:v>72364.750312703414</c:v>
                </c:pt>
                <c:pt idx="3989">
                  <c:v>72378.549958468779</c:v>
                </c:pt>
                <c:pt idx="3990">
                  <c:v>72392.340424004782</c:v>
                </c:pt>
                <c:pt idx="3991">
                  <c:v>72406.121727609585</c:v>
                </c:pt>
                <c:pt idx="3992">
                  <c:v>72419.893887670507</c:v>
                </c:pt>
                <c:pt idx="3993">
                  <c:v>72433.656922663809</c:v>
                </c:pt>
                <c:pt idx="3994">
                  <c:v>72447.410851153778</c:v>
                </c:pt>
                <c:pt idx="3995">
                  <c:v>72461.15569179556</c:v>
                </c:pt>
                <c:pt idx="3996">
                  <c:v>72474.891463332897</c:v>
                </c:pt>
                <c:pt idx="3997">
                  <c:v>72488.618184598177</c:v>
                </c:pt>
                <c:pt idx="3998">
                  <c:v>72502.33587451627</c:v>
                </c:pt>
                <c:pt idx="3999">
                  <c:v>72516.044552098974</c:v>
                </c:pt>
                <c:pt idx="4000">
                  <c:v>72529.74423644843</c:v>
                </c:pt>
                <c:pt idx="4001">
                  <c:v>72543.434946758629</c:v>
                </c:pt>
                <c:pt idx="4002">
                  <c:v>72557.116702311469</c:v>
                </c:pt>
                <c:pt idx="4003">
                  <c:v>72570.789522481282</c:v>
                </c:pt>
                <c:pt idx="4004">
                  <c:v>72584.453426731066</c:v>
                </c:pt>
                <c:pt idx="4005">
                  <c:v>72598.108434615628</c:v>
                </c:pt>
                <c:pt idx="4006">
                  <c:v>72611.754565780007</c:v>
                </c:pt>
                <c:pt idx="4007">
                  <c:v>72625.391839959702</c:v>
                </c:pt>
                <c:pt idx="4008">
                  <c:v>72639.020276982919</c:v>
                </c:pt>
                <c:pt idx="4009">
                  <c:v>72652.639896766428</c:v>
                </c:pt>
                <c:pt idx="4010">
                  <c:v>72666.25071931936</c:v>
                </c:pt>
                <c:pt idx="4011">
                  <c:v>72679.852764743831</c:v>
                </c:pt>
                <c:pt idx="4012">
                  <c:v>72693.446053231004</c:v>
                </c:pt>
                <c:pt idx="4013">
                  <c:v>72707.030605065593</c:v>
                </c:pt>
                <c:pt idx="4014">
                  <c:v>72720.606440622287</c:v>
                </c:pt>
                <c:pt idx="4015">
                  <c:v>72734.173580369214</c:v>
                </c:pt>
                <c:pt idx="4016">
                  <c:v>72747.732044866512</c:v>
                </c:pt>
                <c:pt idx="4017">
                  <c:v>72761.281854764675</c:v>
                </c:pt>
                <c:pt idx="4018">
                  <c:v>72774.823030809406</c:v>
                </c:pt>
                <c:pt idx="4019">
                  <c:v>72788.355593836517</c:v>
                </c:pt>
                <c:pt idx="4020">
                  <c:v>72801.87956477511</c:v>
                </c:pt>
                <c:pt idx="4021">
                  <c:v>72815.394964647334</c:v>
                </c:pt>
                <c:pt idx="4022">
                  <c:v>72828.901814568671</c:v>
                </c:pt>
                <c:pt idx="4023">
                  <c:v>72842.400135746648</c:v>
                </c:pt>
                <c:pt idx="4024">
                  <c:v>72855.889949480945</c:v>
                </c:pt>
                <c:pt idx="4025">
                  <c:v>72869.371277166822</c:v>
                </c:pt>
                <c:pt idx="4026">
                  <c:v>72882.844140292073</c:v>
                </c:pt>
                <c:pt idx="4027">
                  <c:v>72896.308560437654</c:v>
                </c:pt>
                <c:pt idx="4028">
                  <c:v>72909.764559278119</c:v>
                </c:pt>
                <c:pt idx="4029">
                  <c:v>72923.212158582304</c:v>
                </c:pt>
                <c:pt idx="4030">
                  <c:v>72936.65138021209</c:v>
                </c:pt>
                <c:pt idx="4031">
                  <c:v>72950.082246125574</c:v>
                </c:pt>
                <c:pt idx="4032">
                  <c:v>72963.50477837192</c:v>
                </c:pt>
                <c:pt idx="4033">
                  <c:v>72976.918999096873</c:v>
                </c:pt>
                <c:pt idx="4034">
                  <c:v>72990.324930540126</c:v>
                </c:pt>
                <c:pt idx="4035">
                  <c:v>73003.722595036088</c:v>
                </c:pt>
                <c:pt idx="4036">
                  <c:v>73017.112015013001</c:v>
                </c:pt>
                <c:pt idx="4037">
                  <c:v>73030.493212996196</c:v>
                </c:pt>
                <c:pt idx="4038">
                  <c:v>73043.866211602974</c:v>
                </c:pt>
                <c:pt idx="4039">
                  <c:v>73057.231033548102</c:v>
                </c:pt>
                <c:pt idx="4040">
                  <c:v>73070.587701640427</c:v>
                </c:pt>
                <c:pt idx="4041">
                  <c:v>73083.9362387851</c:v>
                </c:pt>
                <c:pt idx="4042">
                  <c:v>73097.276667982398</c:v>
                </c:pt>
                <c:pt idx="4043">
                  <c:v>73110.60901232883</c:v>
                </c:pt>
                <c:pt idx="4044">
                  <c:v>73123.933295014562</c:v>
                </c:pt>
                <c:pt idx="4045">
                  <c:v>73137.249539328826</c:v>
                </c:pt>
                <c:pt idx="4046">
                  <c:v>73150.557768654675</c:v>
                </c:pt>
                <c:pt idx="4047">
                  <c:v>73163.858006472961</c:v>
                </c:pt>
                <c:pt idx="4048">
                  <c:v>73177.150276359389</c:v>
                </c:pt>
                <c:pt idx="4049">
                  <c:v>73190.434601987479</c:v>
                </c:pt>
                <c:pt idx="4050">
                  <c:v>73203.711007126592</c:v>
                </c:pt>
                <c:pt idx="4051">
                  <c:v>73216.979515643063</c:v>
                </c:pt>
                <c:pt idx="4052">
                  <c:v>73230.240151500955</c:v>
                </c:pt>
                <c:pt idx="4053">
                  <c:v>73243.492938759053</c:v>
                </c:pt>
                <c:pt idx="4054">
                  <c:v>73256.737901576606</c:v>
                </c:pt>
                <c:pt idx="4055">
                  <c:v>73269.975064207101</c:v>
                </c:pt>
                <c:pt idx="4056">
                  <c:v>73283.204451003956</c:v>
                </c:pt>
                <c:pt idx="4057">
                  <c:v>73296.426086416541</c:v>
                </c:pt>
                <c:pt idx="4058">
                  <c:v>73309.639994993209</c:v>
                </c:pt>
                <c:pt idx="4059">
                  <c:v>73322.846201378532</c:v>
                </c:pt>
                <c:pt idx="4060">
                  <c:v>73336.044730316746</c:v>
                </c:pt>
                <c:pt idx="4061">
                  <c:v>73349.23560664957</c:v>
                </c:pt>
                <c:pt idx="4062">
                  <c:v>73362.418855316428</c:v>
                </c:pt>
                <c:pt idx="4063">
                  <c:v>73375.594501356725</c:v>
                </c:pt>
                <c:pt idx="4064">
                  <c:v>73388.762569906859</c:v>
                </c:pt>
                <c:pt idx="4065">
                  <c:v>73401.923086201947</c:v>
                </c:pt>
                <c:pt idx="4066">
                  <c:v>73415.076075577468</c:v>
                </c:pt>
                <c:pt idx="4067">
                  <c:v>73428.221563466213</c:v>
                </c:pt>
                <c:pt idx="4068">
                  <c:v>73441.359575401089</c:v>
                </c:pt>
                <c:pt idx="4069">
                  <c:v>73454.49013701384</c:v>
                </c:pt>
                <c:pt idx="4070">
                  <c:v>73467.613274035553</c:v>
                </c:pt>
                <c:pt idx="4071">
                  <c:v>73480.729012297947</c:v>
                </c:pt>
                <c:pt idx="4072">
                  <c:v>73493.837377729724</c:v>
                </c:pt>
                <c:pt idx="4073">
                  <c:v>73506.938396362209</c:v>
                </c:pt>
                <c:pt idx="4074">
                  <c:v>73520.032094325172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783360"/>
        <c:axId val="57411072"/>
      </c:scatterChart>
      <c:valAx>
        <c:axId val="54783360"/>
        <c:scaling>
          <c:orientation val="minMax"/>
          <c:max val="7"/>
          <c:min val="-7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1" i="0" u="none" strike="noStrike" baseline="0" dirty="0" smtClean="0">
                    <a:effectLst/>
                  </a:rPr>
                  <a:t>Acceleration </a:t>
                </a:r>
                <a:r>
                  <a:rPr lang="en-US" sz="1400" dirty="0" smtClean="0"/>
                  <a:t>(G)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57411072"/>
        <c:crosses val="autoZero"/>
        <c:crossBetween val="midCat"/>
      </c:valAx>
      <c:valAx>
        <c:axId val="57411072"/>
        <c:scaling>
          <c:orientation val="minMax"/>
          <c:max val="75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 dirty="0" smtClean="0">
                    <a:effectLst/>
                  </a:rPr>
                  <a:t>Altitude (ft.)</a:t>
                </a:r>
                <a:endParaRPr lang="en-US" sz="1400" dirty="0" smtClean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low"/>
        <c:crossAx val="54783360"/>
        <c:crosses val="autoZero"/>
        <c:crossBetween val="midCat"/>
        <c:majorUnit val="5000"/>
        <c:minorUnit val="25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>
                <a:effectLst/>
              </a:rPr>
              <a:t>Y-Axis Acceleration </a:t>
            </a:r>
            <a:r>
              <a:rPr lang="en-US" sz="1800" b="1" i="0" baseline="0" dirty="0" smtClean="0">
                <a:effectLst/>
              </a:rPr>
              <a:t>(</a:t>
            </a:r>
            <a:r>
              <a:rPr lang="en-US" sz="1800" b="1" i="0" baseline="0" dirty="0">
                <a:effectLst/>
              </a:rPr>
              <a:t>Ascent)</a:t>
            </a:r>
            <a:endParaRPr lang="en-US" dirty="0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Ascent Y Accel</c:v>
          </c:tx>
          <c:marker>
            <c:symbol val="none"/>
          </c:marker>
          <c:xVal>
            <c:numRef>
              <c:f>'Y Accel'!$B$1:$B$4075</c:f>
              <c:numCache>
                <c:formatCode>General</c:formatCode>
                <c:ptCount val="4075"/>
                <c:pt idx="0">
                  <c:v>-0.37560096153846156</c:v>
                </c:pt>
                <c:pt idx="1">
                  <c:v>0.27387570112179488</c:v>
                </c:pt>
                <c:pt idx="2">
                  <c:v>0.8490146734775641</c:v>
                </c:pt>
                <c:pt idx="3">
                  <c:v>0.55557642227564108</c:v>
                </c:pt>
                <c:pt idx="4">
                  <c:v>0.95073993389423073</c:v>
                </c:pt>
                <c:pt idx="5">
                  <c:v>0.96638997395833337</c:v>
                </c:pt>
                <c:pt idx="6">
                  <c:v>0.91161483373397434</c:v>
                </c:pt>
                <c:pt idx="7">
                  <c:v>1.1111528445512822</c:v>
                </c:pt>
                <c:pt idx="8">
                  <c:v>1.1150653545673077</c:v>
                </c:pt>
                <c:pt idx="9">
                  <c:v>0.92726487379807687</c:v>
                </c:pt>
                <c:pt idx="10">
                  <c:v>0.85292718349358976</c:v>
                </c:pt>
                <c:pt idx="11">
                  <c:v>1.0172526041666667</c:v>
                </c:pt>
                <c:pt idx="12">
                  <c:v>0.88813977363782048</c:v>
                </c:pt>
                <c:pt idx="13">
                  <c:v>0.95465244391025639</c:v>
                </c:pt>
                <c:pt idx="14">
                  <c:v>0.92335236378205132</c:v>
                </c:pt>
                <c:pt idx="15">
                  <c:v>1.0250776241987178</c:v>
                </c:pt>
                <c:pt idx="16">
                  <c:v>1.013340094150641</c:v>
                </c:pt>
                <c:pt idx="17">
                  <c:v>0.97812750400641024</c:v>
                </c:pt>
                <c:pt idx="18">
                  <c:v>0.90770232371794868</c:v>
                </c:pt>
                <c:pt idx="19">
                  <c:v>0.88813977363782048</c:v>
                </c:pt>
                <c:pt idx="20">
                  <c:v>0.86075220352564108</c:v>
                </c:pt>
                <c:pt idx="21">
                  <c:v>0.91552734375</c:v>
                </c:pt>
                <c:pt idx="22">
                  <c:v>0.99377754407051277</c:v>
                </c:pt>
                <c:pt idx="23">
                  <c:v>0.91943985376602566</c:v>
                </c:pt>
                <c:pt idx="24">
                  <c:v>0.85683969350961542</c:v>
                </c:pt>
                <c:pt idx="25">
                  <c:v>1.1072403345352564</c:v>
                </c:pt>
                <c:pt idx="26">
                  <c:v>0.8294521233974359</c:v>
                </c:pt>
                <c:pt idx="27">
                  <c:v>1.0094275841346154</c:v>
                </c:pt>
                <c:pt idx="28">
                  <c:v>1.0368151542467949</c:v>
                </c:pt>
                <c:pt idx="29">
                  <c:v>0.80597706330128205</c:v>
                </c:pt>
                <c:pt idx="30">
                  <c:v>1.1189778645833333</c:v>
                </c:pt>
                <c:pt idx="31">
                  <c:v>0.8490146734775641</c:v>
                </c:pt>
                <c:pt idx="32">
                  <c:v>0.9820400140224359</c:v>
                </c:pt>
                <c:pt idx="33">
                  <c:v>0.89596479366987181</c:v>
                </c:pt>
                <c:pt idx="34">
                  <c:v>1.0094275841346154</c:v>
                </c:pt>
                <c:pt idx="35">
                  <c:v>0.98595252403846156</c:v>
                </c:pt>
                <c:pt idx="36">
                  <c:v>0.95856495392628205</c:v>
                </c:pt>
                <c:pt idx="37">
                  <c:v>0.88422726362179482</c:v>
                </c:pt>
                <c:pt idx="38">
                  <c:v>0.96638997395833337</c:v>
                </c:pt>
                <c:pt idx="39">
                  <c:v>0.85683969350961542</c:v>
                </c:pt>
                <c:pt idx="40">
                  <c:v>1.0055150741185896</c:v>
                </c:pt>
                <c:pt idx="41">
                  <c:v>1.0094275841346154</c:v>
                </c:pt>
                <c:pt idx="42">
                  <c:v>0.93900240384615385</c:v>
                </c:pt>
                <c:pt idx="43">
                  <c:v>1.0055150741185896</c:v>
                </c:pt>
                <c:pt idx="44">
                  <c:v>0.95465244391025639</c:v>
                </c:pt>
                <c:pt idx="45">
                  <c:v>1.0016025641025641</c:v>
                </c:pt>
                <c:pt idx="46">
                  <c:v>0.90378981370192313</c:v>
                </c:pt>
                <c:pt idx="47">
                  <c:v>0.99769005408653844</c:v>
                </c:pt>
                <c:pt idx="48">
                  <c:v>0.95465244391025639</c:v>
                </c:pt>
                <c:pt idx="49">
                  <c:v>0.91943985376602566</c:v>
                </c:pt>
                <c:pt idx="50">
                  <c:v>0.97030248397435892</c:v>
                </c:pt>
                <c:pt idx="51">
                  <c:v>0.87640224358974361</c:v>
                </c:pt>
                <c:pt idx="52">
                  <c:v>0.91943985376602566</c:v>
                </c:pt>
                <c:pt idx="53">
                  <c:v>0.89987730368589747</c:v>
                </c:pt>
                <c:pt idx="54">
                  <c:v>0.96638997395833337</c:v>
                </c:pt>
                <c:pt idx="55">
                  <c:v>0.97421499399038458</c:v>
                </c:pt>
                <c:pt idx="56">
                  <c:v>0.91552734375</c:v>
                </c:pt>
                <c:pt idx="57">
                  <c:v>0.98595252403846156</c:v>
                </c:pt>
                <c:pt idx="58">
                  <c:v>0.93117738381410253</c:v>
                </c:pt>
                <c:pt idx="59">
                  <c:v>0.90770232371794868</c:v>
                </c:pt>
                <c:pt idx="60">
                  <c:v>1.0250776241987178</c:v>
                </c:pt>
                <c:pt idx="61">
                  <c:v>0.87640224358974361</c:v>
                </c:pt>
                <c:pt idx="62">
                  <c:v>0.99377754407051277</c:v>
                </c:pt>
                <c:pt idx="63">
                  <c:v>0.90378981370192313</c:v>
                </c:pt>
                <c:pt idx="64">
                  <c:v>0.96638997395833337</c:v>
                </c:pt>
                <c:pt idx="65">
                  <c:v>0.8294521233974359</c:v>
                </c:pt>
                <c:pt idx="66">
                  <c:v>0.99769005408653844</c:v>
                </c:pt>
                <c:pt idx="67">
                  <c:v>0.72381435296474361</c:v>
                </c:pt>
                <c:pt idx="68">
                  <c:v>0.93900240384615385</c:v>
                </c:pt>
                <c:pt idx="69">
                  <c:v>1.0994153145032051</c:v>
                </c:pt>
                <c:pt idx="70">
                  <c:v>0.89596479366987181</c:v>
                </c:pt>
                <c:pt idx="71">
                  <c:v>1.0368151542467949</c:v>
                </c:pt>
                <c:pt idx="72">
                  <c:v>0.84118965344551277</c:v>
                </c:pt>
                <c:pt idx="73">
                  <c:v>0.92335236378205132</c:v>
                </c:pt>
                <c:pt idx="74">
                  <c:v>1.2167906149839745</c:v>
                </c:pt>
                <c:pt idx="75">
                  <c:v>0.74337690304487181</c:v>
                </c:pt>
                <c:pt idx="76">
                  <c:v>1.0016025641025641</c:v>
                </c:pt>
                <c:pt idx="77">
                  <c:v>0.80988957331730771</c:v>
                </c:pt>
                <c:pt idx="78">
                  <c:v>0.93508989383012819</c:v>
                </c:pt>
                <c:pt idx="79">
                  <c:v>0.8294521233974359</c:v>
                </c:pt>
                <c:pt idx="80">
                  <c:v>1.013340094150641</c:v>
                </c:pt>
                <c:pt idx="81">
                  <c:v>0.95073993389423073</c:v>
                </c:pt>
                <c:pt idx="82">
                  <c:v>0.90378981370192313</c:v>
                </c:pt>
                <c:pt idx="83">
                  <c:v>0.91943985376602566</c:v>
                </c:pt>
                <c:pt idx="84">
                  <c:v>0.88422726362179482</c:v>
                </c:pt>
                <c:pt idx="85">
                  <c:v>0.99769005408653844</c:v>
                </c:pt>
                <c:pt idx="86">
                  <c:v>0.80988957331730771</c:v>
                </c:pt>
                <c:pt idx="87">
                  <c:v>0.84118965344551277</c:v>
                </c:pt>
                <c:pt idx="88">
                  <c:v>1.0289901342147436</c:v>
                </c:pt>
                <c:pt idx="89">
                  <c:v>0.99377754407051277</c:v>
                </c:pt>
                <c:pt idx="90">
                  <c:v>0.87248973357371795</c:v>
                </c:pt>
                <c:pt idx="91">
                  <c:v>1.122890374599359</c:v>
                </c:pt>
                <c:pt idx="92">
                  <c:v>0.98595252403846156</c:v>
                </c:pt>
                <c:pt idx="93">
                  <c:v>0.88422726362179482</c:v>
                </c:pt>
                <c:pt idx="94">
                  <c:v>0.94291491386217952</c:v>
                </c:pt>
                <c:pt idx="95">
                  <c:v>1.0329026442307692</c:v>
                </c:pt>
                <c:pt idx="96">
                  <c:v>0.96638997395833337</c:v>
                </c:pt>
                <c:pt idx="97">
                  <c:v>0.90770232371794868</c:v>
                </c:pt>
                <c:pt idx="98">
                  <c:v>0.93508989383012819</c:v>
                </c:pt>
                <c:pt idx="99">
                  <c:v>1.0055150741185896</c:v>
                </c:pt>
                <c:pt idx="100">
                  <c:v>0.81771459334935892</c:v>
                </c:pt>
                <c:pt idx="101">
                  <c:v>0.96638997395833337</c:v>
                </c:pt>
                <c:pt idx="102">
                  <c:v>1.0094275841346154</c:v>
                </c:pt>
                <c:pt idx="103">
                  <c:v>0.95073993389423073</c:v>
                </c:pt>
                <c:pt idx="104">
                  <c:v>0.97030248397435892</c:v>
                </c:pt>
                <c:pt idx="105">
                  <c:v>0.94682742387820518</c:v>
                </c:pt>
                <c:pt idx="106">
                  <c:v>0.97030248397435892</c:v>
                </c:pt>
                <c:pt idx="107">
                  <c:v>0.88813977363782048</c:v>
                </c:pt>
                <c:pt idx="108">
                  <c:v>0.91161483373397434</c:v>
                </c:pt>
                <c:pt idx="109">
                  <c:v>0.96247746394230771</c:v>
                </c:pt>
                <c:pt idx="110">
                  <c:v>0.95073993389423073</c:v>
                </c:pt>
                <c:pt idx="111">
                  <c:v>0.92335236378205132</c:v>
                </c:pt>
                <c:pt idx="112">
                  <c:v>1.013340094150641</c:v>
                </c:pt>
                <c:pt idx="113">
                  <c:v>0.95073993389423073</c:v>
                </c:pt>
                <c:pt idx="114">
                  <c:v>0.98595252403846156</c:v>
                </c:pt>
                <c:pt idx="115">
                  <c:v>0.99377754407051277</c:v>
                </c:pt>
                <c:pt idx="116">
                  <c:v>0.92335236378205132</c:v>
                </c:pt>
                <c:pt idx="117">
                  <c:v>0.91943985376602566</c:v>
                </c:pt>
                <c:pt idx="118">
                  <c:v>1.0368151542467949</c:v>
                </c:pt>
                <c:pt idx="119">
                  <c:v>0.93117738381410253</c:v>
                </c:pt>
                <c:pt idx="120">
                  <c:v>0.89205228365384615</c:v>
                </c:pt>
                <c:pt idx="121">
                  <c:v>0.93117738381410253</c:v>
                </c:pt>
                <c:pt idx="122">
                  <c:v>0.97030248397435892</c:v>
                </c:pt>
                <c:pt idx="123">
                  <c:v>0.9820400140224359</c:v>
                </c:pt>
                <c:pt idx="124">
                  <c:v>0.83727714342948723</c:v>
                </c:pt>
                <c:pt idx="125">
                  <c:v>0.93117738381410253</c:v>
                </c:pt>
                <c:pt idx="126">
                  <c:v>1.0211651141826923</c:v>
                </c:pt>
                <c:pt idx="127">
                  <c:v>0.90378981370192313</c:v>
                </c:pt>
                <c:pt idx="128">
                  <c:v>0.95856495392628205</c:v>
                </c:pt>
                <c:pt idx="129">
                  <c:v>0.88813977363782048</c:v>
                </c:pt>
                <c:pt idx="130">
                  <c:v>0.9820400140224359</c:v>
                </c:pt>
                <c:pt idx="131">
                  <c:v>0.93900240384615385</c:v>
                </c:pt>
                <c:pt idx="132">
                  <c:v>0.92726487379807687</c:v>
                </c:pt>
                <c:pt idx="133">
                  <c:v>1.0055150741185896</c:v>
                </c:pt>
                <c:pt idx="134">
                  <c:v>0.90770232371794868</c:v>
                </c:pt>
                <c:pt idx="135">
                  <c:v>0.89596479366987181</c:v>
                </c:pt>
                <c:pt idx="136">
                  <c:v>0.93117738381410253</c:v>
                </c:pt>
                <c:pt idx="137">
                  <c:v>1.0602902143429487</c:v>
                </c:pt>
                <c:pt idx="138">
                  <c:v>0.90378981370192313</c:v>
                </c:pt>
                <c:pt idx="139">
                  <c:v>0.93117738381410253</c:v>
                </c:pt>
                <c:pt idx="140">
                  <c:v>0.99377754407051277</c:v>
                </c:pt>
                <c:pt idx="141">
                  <c:v>0.98986503405448723</c:v>
                </c:pt>
                <c:pt idx="142">
                  <c:v>0.96247746394230771</c:v>
                </c:pt>
                <c:pt idx="143">
                  <c:v>0.93900240384615385</c:v>
                </c:pt>
                <c:pt idx="144">
                  <c:v>1.0720277443910255</c:v>
                </c:pt>
                <c:pt idx="145">
                  <c:v>0.89205228365384615</c:v>
                </c:pt>
                <c:pt idx="146">
                  <c:v>1.0211651141826923</c:v>
                </c:pt>
                <c:pt idx="147">
                  <c:v>0.83336463341346156</c:v>
                </c:pt>
                <c:pt idx="148">
                  <c:v>1.0172526041666667</c:v>
                </c:pt>
                <c:pt idx="149">
                  <c:v>0.87640224358974361</c:v>
                </c:pt>
                <c:pt idx="150">
                  <c:v>0.80206455328525639</c:v>
                </c:pt>
                <c:pt idx="151">
                  <c:v>1.1072403345352564</c:v>
                </c:pt>
                <c:pt idx="152">
                  <c:v>0.95073993389423073</c:v>
                </c:pt>
                <c:pt idx="153">
                  <c:v>0.93508989383012819</c:v>
                </c:pt>
                <c:pt idx="154">
                  <c:v>0.90378981370192313</c:v>
                </c:pt>
                <c:pt idx="155">
                  <c:v>0.92335236378205132</c:v>
                </c:pt>
                <c:pt idx="156">
                  <c:v>0.87248973357371795</c:v>
                </c:pt>
                <c:pt idx="157">
                  <c:v>0.96638997395833337</c:v>
                </c:pt>
                <c:pt idx="158">
                  <c:v>0.91161483373397434</c:v>
                </c:pt>
                <c:pt idx="159">
                  <c:v>0.96247746394230771</c:v>
                </c:pt>
                <c:pt idx="160">
                  <c:v>0.97812750400641024</c:v>
                </c:pt>
                <c:pt idx="161">
                  <c:v>1.0642027243589745</c:v>
                </c:pt>
                <c:pt idx="162">
                  <c:v>0.96247746394230771</c:v>
                </c:pt>
                <c:pt idx="163">
                  <c:v>0.87248973357371795</c:v>
                </c:pt>
                <c:pt idx="164">
                  <c:v>0.99377754407051277</c:v>
                </c:pt>
                <c:pt idx="165">
                  <c:v>0.97030248397435892</c:v>
                </c:pt>
                <c:pt idx="166">
                  <c:v>0.96247746394230771</c:v>
                </c:pt>
                <c:pt idx="167">
                  <c:v>0.88813977363782048</c:v>
                </c:pt>
                <c:pt idx="168">
                  <c:v>0.94682742387820518</c:v>
                </c:pt>
                <c:pt idx="169">
                  <c:v>0.92335236378205132</c:v>
                </c:pt>
                <c:pt idx="170">
                  <c:v>0.93117738381410253</c:v>
                </c:pt>
                <c:pt idx="171">
                  <c:v>0.95073993389423073</c:v>
                </c:pt>
                <c:pt idx="172">
                  <c:v>0.93508989383012819</c:v>
                </c:pt>
                <c:pt idx="173">
                  <c:v>0.96247746394230771</c:v>
                </c:pt>
                <c:pt idx="174">
                  <c:v>0.89205228365384615</c:v>
                </c:pt>
                <c:pt idx="175">
                  <c:v>0.9820400140224359</c:v>
                </c:pt>
                <c:pt idx="176">
                  <c:v>0.85683969350961542</c:v>
                </c:pt>
                <c:pt idx="177">
                  <c:v>1.0642027243589745</c:v>
                </c:pt>
                <c:pt idx="178">
                  <c:v>0.92726487379807687</c:v>
                </c:pt>
                <c:pt idx="179">
                  <c:v>0.92726487379807687</c:v>
                </c:pt>
                <c:pt idx="180">
                  <c:v>0.97812750400641024</c:v>
                </c:pt>
                <c:pt idx="181">
                  <c:v>1.0368151542467949</c:v>
                </c:pt>
                <c:pt idx="182">
                  <c:v>0.87248973357371795</c:v>
                </c:pt>
                <c:pt idx="183">
                  <c:v>0.93117738381410253</c:v>
                </c:pt>
                <c:pt idx="184">
                  <c:v>0.94682742387820518</c:v>
                </c:pt>
                <c:pt idx="185">
                  <c:v>0.96247746394230771</c:v>
                </c:pt>
                <c:pt idx="186">
                  <c:v>0.92726487379807687</c:v>
                </c:pt>
                <c:pt idx="187">
                  <c:v>0.93508989383012819</c:v>
                </c:pt>
                <c:pt idx="188">
                  <c:v>1.0172526041666667</c:v>
                </c:pt>
                <c:pt idx="189">
                  <c:v>0.86466471354166663</c:v>
                </c:pt>
                <c:pt idx="190">
                  <c:v>0.94682742387820518</c:v>
                </c:pt>
                <c:pt idx="191">
                  <c:v>0.89987730368589747</c:v>
                </c:pt>
                <c:pt idx="192">
                  <c:v>0.91552734375</c:v>
                </c:pt>
                <c:pt idx="193">
                  <c:v>0.99769005408653844</c:v>
                </c:pt>
                <c:pt idx="194">
                  <c:v>0.88422726362179482</c:v>
                </c:pt>
                <c:pt idx="195">
                  <c:v>0.94682742387820518</c:v>
                </c:pt>
                <c:pt idx="196">
                  <c:v>0.97421499399038458</c:v>
                </c:pt>
                <c:pt idx="197">
                  <c:v>0.82553961338141024</c:v>
                </c:pt>
                <c:pt idx="198">
                  <c:v>0.91552734375</c:v>
                </c:pt>
                <c:pt idx="199">
                  <c:v>1.0055150741185896</c:v>
                </c:pt>
                <c:pt idx="200">
                  <c:v>0.90378981370192313</c:v>
                </c:pt>
                <c:pt idx="201">
                  <c:v>1.0602902143429487</c:v>
                </c:pt>
                <c:pt idx="202">
                  <c:v>0.82162710336538458</c:v>
                </c:pt>
                <c:pt idx="203">
                  <c:v>1.0524651943108974</c:v>
                </c:pt>
                <c:pt idx="204">
                  <c:v>0.89596479366987181</c:v>
                </c:pt>
                <c:pt idx="205">
                  <c:v>0.98986503405448723</c:v>
                </c:pt>
                <c:pt idx="206">
                  <c:v>0.99377754407051277</c:v>
                </c:pt>
                <c:pt idx="207">
                  <c:v>0.86075220352564108</c:v>
                </c:pt>
                <c:pt idx="208">
                  <c:v>1.0368151542467949</c:v>
                </c:pt>
                <c:pt idx="209">
                  <c:v>0.89596479366987181</c:v>
                </c:pt>
                <c:pt idx="210">
                  <c:v>0.97421499399038458</c:v>
                </c:pt>
                <c:pt idx="211">
                  <c:v>0.98595252403846156</c:v>
                </c:pt>
                <c:pt idx="212">
                  <c:v>0.95856495392628205</c:v>
                </c:pt>
                <c:pt idx="213">
                  <c:v>0.97030248397435892</c:v>
                </c:pt>
                <c:pt idx="214">
                  <c:v>0.88031475360576927</c:v>
                </c:pt>
                <c:pt idx="215">
                  <c:v>0.95856495392628205</c:v>
                </c:pt>
                <c:pt idx="216">
                  <c:v>0.95073993389423073</c:v>
                </c:pt>
                <c:pt idx="217">
                  <c:v>0.87640224358974361</c:v>
                </c:pt>
                <c:pt idx="218">
                  <c:v>0.91943985376602566</c:v>
                </c:pt>
                <c:pt idx="219">
                  <c:v>0.92335236378205132</c:v>
                </c:pt>
                <c:pt idx="220">
                  <c:v>0.95073993389423073</c:v>
                </c:pt>
                <c:pt idx="221">
                  <c:v>0.93117738381410253</c:v>
                </c:pt>
                <c:pt idx="222">
                  <c:v>0.95465244391025639</c:v>
                </c:pt>
                <c:pt idx="223">
                  <c:v>1.013340094150641</c:v>
                </c:pt>
                <c:pt idx="224">
                  <c:v>0.91943985376602566</c:v>
                </c:pt>
                <c:pt idx="225">
                  <c:v>0.97812750400641024</c:v>
                </c:pt>
                <c:pt idx="226">
                  <c:v>0.92335236378205132</c:v>
                </c:pt>
                <c:pt idx="227">
                  <c:v>0.97030248397435892</c:v>
                </c:pt>
                <c:pt idx="228">
                  <c:v>0.92726487379807687</c:v>
                </c:pt>
                <c:pt idx="229">
                  <c:v>0.98986503405448723</c:v>
                </c:pt>
                <c:pt idx="230">
                  <c:v>0.97030248397435892</c:v>
                </c:pt>
                <c:pt idx="231">
                  <c:v>0.84510216346153844</c:v>
                </c:pt>
                <c:pt idx="232">
                  <c:v>1.0329026442307692</c:v>
                </c:pt>
                <c:pt idx="233">
                  <c:v>0.91552734375</c:v>
                </c:pt>
                <c:pt idx="234">
                  <c:v>0.96247746394230771</c:v>
                </c:pt>
                <c:pt idx="235">
                  <c:v>0.98986503405448723</c:v>
                </c:pt>
                <c:pt idx="236">
                  <c:v>0.99769005408653844</c:v>
                </c:pt>
                <c:pt idx="237">
                  <c:v>0.97812750400641024</c:v>
                </c:pt>
                <c:pt idx="238">
                  <c:v>0.90770232371794868</c:v>
                </c:pt>
                <c:pt idx="239">
                  <c:v>1.0016025641025641</c:v>
                </c:pt>
                <c:pt idx="240">
                  <c:v>0.90770232371794868</c:v>
                </c:pt>
                <c:pt idx="241">
                  <c:v>0.84510216346153844</c:v>
                </c:pt>
                <c:pt idx="242">
                  <c:v>1.0289901342147436</c:v>
                </c:pt>
                <c:pt idx="243">
                  <c:v>0.88422726362179482</c:v>
                </c:pt>
                <c:pt idx="244">
                  <c:v>0.94291491386217952</c:v>
                </c:pt>
                <c:pt idx="245">
                  <c:v>0.95856495392628205</c:v>
                </c:pt>
                <c:pt idx="246">
                  <c:v>0.9820400140224359</c:v>
                </c:pt>
                <c:pt idx="247">
                  <c:v>0.88031475360576927</c:v>
                </c:pt>
                <c:pt idx="248">
                  <c:v>1.0329026442307692</c:v>
                </c:pt>
                <c:pt idx="249">
                  <c:v>0.87640224358974361</c:v>
                </c:pt>
                <c:pt idx="250">
                  <c:v>0.89205228365384615</c:v>
                </c:pt>
                <c:pt idx="251">
                  <c:v>0.95856495392628205</c:v>
                </c:pt>
                <c:pt idx="252">
                  <c:v>0.98595252403846156</c:v>
                </c:pt>
                <c:pt idx="253">
                  <c:v>0.97421499399038458</c:v>
                </c:pt>
                <c:pt idx="254">
                  <c:v>0.89596479366987181</c:v>
                </c:pt>
                <c:pt idx="255">
                  <c:v>0.97030248397435892</c:v>
                </c:pt>
                <c:pt idx="256">
                  <c:v>1.0172526041666667</c:v>
                </c:pt>
                <c:pt idx="257">
                  <c:v>0.90378981370192313</c:v>
                </c:pt>
                <c:pt idx="258">
                  <c:v>1.0368151542467949</c:v>
                </c:pt>
                <c:pt idx="259">
                  <c:v>0.86857722355769229</c:v>
                </c:pt>
                <c:pt idx="260">
                  <c:v>1.013340094150641</c:v>
                </c:pt>
                <c:pt idx="261">
                  <c:v>0.86466471354166663</c:v>
                </c:pt>
                <c:pt idx="262">
                  <c:v>0.84118965344551277</c:v>
                </c:pt>
                <c:pt idx="263">
                  <c:v>1.0016025641025641</c:v>
                </c:pt>
                <c:pt idx="264">
                  <c:v>0.89596479366987181</c:v>
                </c:pt>
                <c:pt idx="265">
                  <c:v>0.8490146734775641</c:v>
                </c:pt>
                <c:pt idx="266">
                  <c:v>1.0172526041666667</c:v>
                </c:pt>
                <c:pt idx="267">
                  <c:v>0.85683969350961542</c:v>
                </c:pt>
                <c:pt idx="268">
                  <c:v>0.86466471354166663</c:v>
                </c:pt>
                <c:pt idx="269">
                  <c:v>0.89205228365384615</c:v>
                </c:pt>
                <c:pt idx="270">
                  <c:v>1.0055150741185896</c:v>
                </c:pt>
                <c:pt idx="271">
                  <c:v>0.92335236378205132</c:v>
                </c:pt>
                <c:pt idx="272">
                  <c:v>0.95465244391025639</c:v>
                </c:pt>
                <c:pt idx="273">
                  <c:v>0.94291491386217952</c:v>
                </c:pt>
                <c:pt idx="274">
                  <c:v>1.0211651141826923</c:v>
                </c:pt>
                <c:pt idx="275">
                  <c:v>0.95465244391025639</c:v>
                </c:pt>
                <c:pt idx="276">
                  <c:v>0.98595252403846156</c:v>
                </c:pt>
                <c:pt idx="277">
                  <c:v>0.88422726362179482</c:v>
                </c:pt>
                <c:pt idx="278">
                  <c:v>1.0055150741185896</c:v>
                </c:pt>
                <c:pt idx="279">
                  <c:v>0.91552734375</c:v>
                </c:pt>
                <c:pt idx="280">
                  <c:v>0.94682742387820518</c:v>
                </c:pt>
                <c:pt idx="281">
                  <c:v>0.94682742387820518</c:v>
                </c:pt>
                <c:pt idx="282">
                  <c:v>0.93900240384615385</c:v>
                </c:pt>
                <c:pt idx="283">
                  <c:v>0.94682742387820518</c:v>
                </c:pt>
                <c:pt idx="284">
                  <c:v>0.97421499399038458</c:v>
                </c:pt>
                <c:pt idx="285">
                  <c:v>0.89205228365384615</c:v>
                </c:pt>
                <c:pt idx="286">
                  <c:v>0.97030248397435892</c:v>
                </c:pt>
                <c:pt idx="287">
                  <c:v>0.95465244391025639</c:v>
                </c:pt>
                <c:pt idx="288">
                  <c:v>0.92726487379807687</c:v>
                </c:pt>
                <c:pt idx="289">
                  <c:v>0.99769005408653844</c:v>
                </c:pt>
                <c:pt idx="290">
                  <c:v>0.93900240384615385</c:v>
                </c:pt>
                <c:pt idx="291">
                  <c:v>0.95465244391025639</c:v>
                </c:pt>
                <c:pt idx="292">
                  <c:v>0.97421499399038458</c:v>
                </c:pt>
                <c:pt idx="293">
                  <c:v>0.92726487379807687</c:v>
                </c:pt>
                <c:pt idx="294">
                  <c:v>0.97812750400641024</c:v>
                </c:pt>
                <c:pt idx="295">
                  <c:v>0.88813977363782048</c:v>
                </c:pt>
                <c:pt idx="296">
                  <c:v>0.95073993389423073</c:v>
                </c:pt>
                <c:pt idx="297">
                  <c:v>0.95073993389423073</c:v>
                </c:pt>
                <c:pt idx="298">
                  <c:v>0.94682742387820518</c:v>
                </c:pt>
                <c:pt idx="299">
                  <c:v>0.97421499399038458</c:v>
                </c:pt>
                <c:pt idx="300">
                  <c:v>0.93900240384615385</c:v>
                </c:pt>
                <c:pt idx="301">
                  <c:v>0.95073993389423073</c:v>
                </c:pt>
                <c:pt idx="302">
                  <c:v>0.90770232371794868</c:v>
                </c:pt>
                <c:pt idx="303">
                  <c:v>0.93508989383012819</c:v>
                </c:pt>
                <c:pt idx="304">
                  <c:v>0.86466471354166663</c:v>
                </c:pt>
                <c:pt idx="305">
                  <c:v>0.91943985376602566</c:v>
                </c:pt>
                <c:pt idx="306">
                  <c:v>0.93508989383012819</c:v>
                </c:pt>
                <c:pt idx="307">
                  <c:v>0.91161483373397434</c:v>
                </c:pt>
                <c:pt idx="308">
                  <c:v>0.93117738381410253</c:v>
                </c:pt>
                <c:pt idx="309">
                  <c:v>0.89205228365384615</c:v>
                </c:pt>
                <c:pt idx="310">
                  <c:v>0.96638997395833337</c:v>
                </c:pt>
                <c:pt idx="311">
                  <c:v>0.90770232371794868</c:v>
                </c:pt>
                <c:pt idx="312">
                  <c:v>0.88031475360576927</c:v>
                </c:pt>
                <c:pt idx="313">
                  <c:v>0.95465244391025639</c:v>
                </c:pt>
                <c:pt idx="314">
                  <c:v>0.99769005408653844</c:v>
                </c:pt>
                <c:pt idx="315">
                  <c:v>1.0602902143429487</c:v>
                </c:pt>
                <c:pt idx="316">
                  <c:v>0.87248973357371795</c:v>
                </c:pt>
                <c:pt idx="317">
                  <c:v>0.96638997395833337</c:v>
                </c:pt>
                <c:pt idx="318">
                  <c:v>0.94682742387820518</c:v>
                </c:pt>
                <c:pt idx="319">
                  <c:v>0.87248973357371795</c:v>
                </c:pt>
                <c:pt idx="320">
                  <c:v>0.97030248397435892</c:v>
                </c:pt>
                <c:pt idx="321">
                  <c:v>0.91943985376602566</c:v>
                </c:pt>
                <c:pt idx="322">
                  <c:v>0.85292718349358976</c:v>
                </c:pt>
                <c:pt idx="323">
                  <c:v>1.0055150741185896</c:v>
                </c:pt>
                <c:pt idx="324">
                  <c:v>0.95856495392628205</c:v>
                </c:pt>
                <c:pt idx="325">
                  <c:v>0.86466471354166663</c:v>
                </c:pt>
                <c:pt idx="326">
                  <c:v>1.0250776241987178</c:v>
                </c:pt>
                <c:pt idx="327">
                  <c:v>0.90770232371794868</c:v>
                </c:pt>
                <c:pt idx="328">
                  <c:v>0.91552734375</c:v>
                </c:pt>
                <c:pt idx="329">
                  <c:v>0.91161483373397434</c:v>
                </c:pt>
                <c:pt idx="330">
                  <c:v>1.0485526842948718</c:v>
                </c:pt>
                <c:pt idx="331">
                  <c:v>0.84118965344551277</c:v>
                </c:pt>
                <c:pt idx="332">
                  <c:v>0.96638997395833337</c:v>
                </c:pt>
                <c:pt idx="333">
                  <c:v>0.91552734375</c:v>
                </c:pt>
                <c:pt idx="334">
                  <c:v>0.91161483373397434</c:v>
                </c:pt>
                <c:pt idx="335">
                  <c:v>0.95073993389423073</c:v>
                </c:pt>
                <c:pt idx="336">
                  <c:v>0.88422726362179482</c:v>
                </c:pt>
                <c:pt idx="337">
                  <c:v>1.0798527644230769</c:v>
                </c:pt>
                <c:pt idx="338">
                  <c:v>1.0094275841346154</c:v>
                </c:pt>
                <c:pt idx="339">
                  <c:v>0.94291491386217952</c:v>
                </c:pt>
                <c:pt idx="340">
                  <c:v>0.90378981370192313</c:v>
                </c:pt>
                <c:pt idx="341">
                  <c:v>0.93900240384615385</c:v>
                </c:pt>
                <c:pt idx="342">
                  <c:v>0.97030248397435892</c:v>
                </c:pt>
                <c:pt idx="343">
                  <c:v>0.97030248397435892</c:v>
                </c:pt>
                <c:pt idx="344">
                  <c:v>0.90378981370192313</c:v>
                </c:pt>
                <c:pt idx="345">
                  <c:v>0.98986503405448723</c:v>
                </c:pt>
                <c:pt idx="346">
                  <c:v>0.89205228365384615</c:v>
                </c:pt>
                <c:pt idx="347">
                  <c:v>0.94291491386217952</c:v>
                </c:pt>
                <c:pt idx="348">
                  <c:v>0.92335236378205132</c:v>
                </c:pt>
                <c:pt idx="349">
                  <c:v>0.89987730368589747</c:v>
                </c:pt>
                <c:pt idx="350">
                  <c:v>0.89987730368589747</c:v>
                </c:pt>
                <c:pt idx="351">
                  <c:v>0.86075220352564108</c:v>
                </c:pt>
                <c:pt idx="352">
                  <c:v>0.90770232371794868</c:v>
                </c:pt>
                <c:pt idx="353">
                  <c:v>1.0094275841346154</c:v>
                </c:pt>
                <c:pt idx="354">
                  <c:v>0.90770232371794868</c:v>
                </c:pt>
                <c:pt idx="355">
                  <c:v>0.98986503405448723</c:v>
                </c:pt>
                <c:pt idx="356">
                  <c:v>0.95856495392628205</c:v>
                </c:pt>
                <c:pt idx="357">
                  <c:v>0.87640224358974361</c:v>
                </c:pt>
                <c:pt idx="358">
                  <c:v>0.95073993389423073</c:v>
                </c:pt>
                <c:pt idx="359">
                  <c:v>0.88031475360576927</c:v>
                </c:pt>
                <c:pt idx="360">
                  <c:v>0.90770232371794868</c:v>
                </c:pt>
                <c:pt idx="361">
                  <c:v>0.94291491386217952</c:v>
                </c:pt>
                <c:pt idx="362">
                  <c:v>0.98595252403846156</c:v>
                </c:pt>
                <c:pt idx="363">
                  <c:v>0.96247746394230771</c:v>
                </c:pt>
                <c:pt idx="364">
                  <c:v>0.94291491386217952</c:v>
                </c:pt>
                <c:pt idx="365">
                  <c:v>0.93900240384615385</c:v>
                </c:pt>
                <c:pt idx="366">
                  <c:v>0.93508989383012819</c:v>
                </c:pt>
                <c:pt idx="367">
                  <c:v>0.97030248397435892</c:v>
                </c:pt>
                <c:pt idx="368">
                  <c:v>0.87248973357371795</c:v>
                </c:pt>
                <c:pt idx="369">
                  <c:v>1.0016025641025641</c:v>
                </c:pt>
                <c:pt idx="370">
                  <c:v>0.89205228365384615</c:v>
                </c:pt>
                <c:pt idx="371">
                  <c:v>0.99377754407051277</c:v>
                </c:pt>
                <c:pt idx="372">
                  <c:v>0.93508989383012819</c:v>
                </c:pt>
                <c:pt idx="373">
                  <c:v>0.93508989383012819</c:v>
                </c:pt>
                <c:pt idx="374">
                  <c:v>0.9820400140224359</c:v>
                </c:pt>
                <c:pt idx="375">
                  <c:v>0.93508989383012819</c:v>
                </c:pt>
                <c:pt idx="376">
                  <c:v>0.97030248397435892</c:v>
                </c:pt>
                <c:pt idx="377">
                  <c:v>0.98595252403846156</c:v>
                </c:pt>
                <c:pt idx="378">
                  <c:v>0.91943985376602566</c:v>
                </c:pt>
                <c:pt idx="379">
                  <c:v>0.96247746394230771</c:v>
                </c:pt>
                <c:pt idx="380">
                  <c:v>0.93508989383012819</c:v>
                </c:pt>
                <c:pt idx="381">
                  <c:v>0.96247746394230771</c:v>
                </c:pt>
                <c:pt idx="382">
                  <c:v>0.95465244391025639</c:v>
                </c:pt>
                <c:pt idx="383">
                  <c:v>0.96247746394230771</c:v>
                </c:pt>
                <c:pt idx="384">
                  <c:v>0.91552734375</c:v>
                </c:pt>
                <c:pt idx="385">
                  <c:v>0.89987730368589747</c:v>
                </c:pt>
                <c:pt idx="386">
                  <c:v>0.91943985376602566</c:v>
                </c:pt>
                <c:pt idx="387">
                  <c:v>0.93508989383012819</c:v>
                </c:pt>
                <c:pt idx="388">
                  <c:v>0.91161483373397434</c:v>
                </c:pt>
                <c:pt idx="389">
                  <c:v>0.91161483373397434</c:v>
                </c:pt>
                <c:pt idx="390">
                  <c:v>0.92335236378205132</c:v>
                </c:pt>
                <c:pt idx="391">
                  <c:v>0.91943985376602566</c:v>
                </c:pt>
                <c:pt idx="392">
                  <c:v>0.91161483373397434</c:v>
                </c:pt>
                <c:pt idx="393">
                  <c:v>0.92726487379807687</c:v>
                </c:pt>
                <c:pt idx="394">
                  <c:v>0.96247746394230771</c:v>
                </c:pt>
                <c:pt idx="395">
                  <c:v>0.9820400140224359</c:v>
                </c:pt>
                <c:pt idx="396">
                  <c:v>0.95073993389423073</c:v>
                </c:pt>
                <c:pt idx="397">
                  <c:v>0.96638997395833337</c:v>
                </c:pt>
                <c:pt idx="398">
                  <c:v>0.95856495392628205</c:v>
                </c:pt>
                <c:pt idx="399">
                  <c:v>0.95465244391025639</c:v>
                </c:pt>
                <c:pt idx="400">
                  <c:v>0.94682742387820518</c:v>
                </c:pt>
                <c:pt idx="401">
                  <c:v>0.97030248397435892</c:v>
                </c:pt>
                <c:pt idx="402">
                  <c:v>0.90770232371794868</c:v>
                </c:pt>
                <c:pt idx="403">
                  <c:v>0.89596479366987181</c:v>
                </c:pt>
                <c:pt idx="404">
                  <c:v>0.95856495392628205</c:v>
                </c:pt>
                <c:pt idx="405">
                  <c:v>0.89987730368589747</c:v>
                </c:pt>
                <c:pt idx="406">
                  <c:v>0.89596479366987181</c:v>
                </c:pt>
                <c:pt idx="407">
                  <c:v>0.91552734375</c:v>
                </c:pt>
                <c:pt idx="408">
                  <c:v>0.94682742387820518</c:v>
                </c:pt>
                <c:pt idx="409">
                  <c:v>0.95073993389423073</c:v>
                </c:pt>
                <c:pt idx="410">
                  <c:v>0.91552734375</c:v>
                </c:pt>
                <c:pt idx="411">
                  <c:v>0.96638997395833337</c:v>
                </c:pt>
                <c:pt idx="412">
                  <c:v>0.87248973357371795</c:v>
                </c:pt>
                <c:pt idx="413">
                  <c:v>0.88031475360576927</c:v>
                </c:pt>
                <c:pt idx="414">
                  <c:v>0.94291491386217952</c:v>
                </c:pt>
                <c:pt idx="415">
                  <c:v>0.94682742387820518</c:v>
                </c:pt>
                <c:pt idx="416">
                  <c:v>0.93117738381410253</c:v>
                </c:pt>
                <c:pt idx="417">
                  <c:v>0.9820400140224359</c:v>
                </c:pt>
                <c:pt idx="418">
                  <c:v>0.95073993389423073</c:v>
                </c:pt>
                <c:pt idx="419">
                  <c:v>0.94682742387820518</c:v>
                </c:pt>
                <c:pt idx="420">
                  <c:v>0.96638997395833337</c:v>
                </c:pt>
                <c:pt idx="421">
                  <c:v>0.90770232371794868</c:v>
                </c:pt>
                <c:pt idx="422">
                  <c:v>0.89987730368589747</c:v>
                </c:pt>
                <c:pt idx="423">
                  <c:v>0.90378981370192313</c:v>
                </c:pt>
                <c:pt idx="424">
                  <c:v>1.0368151542467949</c:v>
                </c:pt>
                <c:pt idx="425">
                  <c:v>0.92726487379807687</c:v>
                </c:pt>
                <c:pt idx="426">
                  <c:v>0.99769005408653844</c:v>
                </c:pt>
                <c:pt idx="427">
                  <c:v>0.93900240384615385</c:v>
                </c:pt>
                <c:pt idx="428">
                  <c:v>0.97030248397435892</c:v>
                </c:pt>
                <c:pt idx="429">
                  <c:v>0.86857722355769229</c:v>
                </c:pt>
                <c:pt idx="430">
                  <c:v>0.97812750400641024</c:v>
                </c:pt>
                <c:pt idx="431">
                  <c:v>0.88813977363782048</c:v>
                </c:pt>
                <c:pt idx="432">
                  <c:v>0.89596479366987181</c:v>
                </c:pt>
                <c:pt idx="433">
                  <c:v>1.0955028044871795</c:v>
                </c:pt>
                <c:pt idx="434">
                  <c:v>0.88031475360576927</c:v>
                </c:pt>
                <c:pt idx="435">
                  <c:v>1.0329026442307692</c:v>
                </c:pt>
                <c:pt idx="436">
                  <c:v>0.89987730368589747</c:v>
                </c:pt>
                <c:pt idx="437">
                  <c:v>0.88422726362179482</c:v>
                </c:pt>
                <c:pt idx="438">
                  <c:v>1.0211651141826923</c:v>
                </c:pt>
                <c:pt idx="439">
                  <c:v>0.84510216346153844</c:v>
                </c:pt>
                <c:pt idx="440">
                  <c:v>0.93117738381410253</c:v>
                </c:pt>
                <c:pt idx="441">
                  <c:v>0.90770232371794868</c:v>
                </c:pt>
                <c:pt idx="442">
                  <c:v>0.93117738381410253</c:v>
                </c:pt>
                <c:pt idx="443">
                  <c:v>0.96247746394230771</c:v>
                </c:pt>
                <c:pt idx="444">
                  <c:v>0.99377754407051277</c:v>
                </c:pt>
                <c:pt idx="445">
                  <c:v>0.93508989383012819</c:v>
                </c:pt>
                <c:pt idx="446">
                  <c:v>0.97812750400641024</c:v>
                </c:pt>
                <c:pt idx="447">
                  <c:v>0.97812750400641024</c:v>
                </c:pt>
                <c:pt idx="448">
                  <c:v>0.92726487379807687</c:v>
                </c:pt>
                <c:pt idx="449">
                  <c:v>0.97812750400641024</c:v>
                </c:pt>
                <c:pt idx="450">
                  <c:v>0.90770232371794868</c:v>
                </c:pt>
                <c:pt idx="451">
                  <c:v>0.92335236378205132</c:v>
                </c:pt>
                <c:pt idx="452">
                  <c:v>0.92726487379807687</c:v>
                </c:pt>
                <c:pt idx="453">
                  <c:v>0.91943985376602566</c:v>
                </c:pt>
                <c:pt idx="454">
                  <c:v>0.95073993389423073</c:v>
                </c:pt>
                <c:pt idx="455">
                  <c:v>0.98986503405448723</c:v>
                </c:pt>
                <c:pt idx="456">
                  <c:v>0.92726487379807687</c:v>
                </c:pt>
                <c:pt idx="457">
                  <c:v>0.94682742387820518</c:v>
                </c:pt>
                <c:pt idx="458">
                  <c:v>0.96638997395833337</c:v>
                </c:pt>
                <c:pt idx="459">
                  <c:v>0.92335236378205132</c:v>
                </c:pt>
                <c:pt idx="460">
                  <c:v>0.91161483373397434</c:v>
                </c:pt>
                <c:pt idx="461">
                  <c:v>0.96247746394230771</c:v>
                </c:pt>
                <c:pt idx="462">
                  <c:v>0.93117738381410253</c:v>
                </c:pt>
                <c:pt idx="463">
                  <c:v>0.92335236378205132</c:v>
                </c:pt>
                <c:pt idx="464">
                  <c:v>0.90770232371794868</c:v>
                </c:pt>
                <c:pt idx="465">
                  <c:v>0.91943985376602566</c:v>
                </c:pt>
                <c:pt idx="466">
                  <c:v>0.91943985376602566</c:v>
                </c:pt>
                <c:pt idx="467">
                  <c:v>0.90770232371794868</c:v>
                </c:pt>
                <c:pt idx="468">
                  <c:v>0.92335236378205132</c:v>
                </c:pt>
                <c:pt idx="469">
                  <c:v>0.96247746394230771</c:v>
                </c:pt>
                <c:pt idx="470">
                  <c:v>0.91552734375</c:v>
                </c:pt>
                <c:pt idx="471">
                  <c:v>0.95465244391025639</c:v>
                </c:pt>
                <c:pt idx="472">
                  <c:v>0.93900240384615385</c:v>
                </c:pt>
                <c:pt idx="473">
                  <c:v>0.91943985376602566</c:v>
                </c:pt>
                <c:pt idx="474">
                  <c:v>0.99769005408653844</c:v>
                </c:pt>
                <c:pt idx="475">
                  <c:v>0.86075220352564108</c:v>
                </c:pt>
                <c:pt idx="476">
                  <c:v>0.97030248397435892</c:v>
                </c:pt>
                <c:pt idx="477">
                  <c:v>0.86075220352564108</c:v>
                </c:pt>
                <c:pt idx="478">
                  <c:v>1.0407276642628205</c:v>
                </c:pt>
                <c:pt idx="479">
                  <c:v>0.87248973357371795</c:v>
                </c:pt>
                <c:pt idx="480">
                  <c:v>1.0446401742788463</c:v>
                </c:pt>
                <c:pt idx="481">
                  <c:v>0.8490146734775641</c:v>
                </c:pt>
                <c:pt idx="482">
                  <c:v>1.013340094150641</c:v>
                </c:pt>
                <c:pt idx="483">
                  <c:v>0.89987730368589747</c:v>
                </c:pt>
                <c:pt idx="484">
                  <c:v>0.99769005408653844</c:v>
                </c:pt>
                <c:pt idx="485">
                  <c:v>0.94291491386217952</c:v>
                </c:pt>
                <c:pt idx="486">
                  <c:v>0.96247746394230771</c:v>
                </c:pt>
                <c:pt idx="487">
                  <c:v>0.94291491386217952</c:v>
                </c:pt>
                <c:pt idx="488">
                  <c:v>0.90770232371794868</c:v>
                </c:pt>
                <c:pt idx="489">
                  <c:v>0.93900240384615385</c:v>
                </c:pt>
                <c:pt idx="490">
                  <c:v>0.98986503405448723</c:v>
                </c:pt>
                <c:pt idx="491">
                  <c:v>0.94291491386217952</c:v>
                </c:pt>
                <c:pt idx="492">
                  <c:v>0.94291491386217952</c:v>
                </c:pt>
                <c:pt idx="493">
                  <c:v>0.96638997395833337</c:v>
                </c:pt>
                <c:pt idx="494">
                  <c:v>0.88422726362179482</c:v>
                </c:pt>
                <c:pt idx="495">
                  <c:v>0.93117738381410253</c:v>
                </c:pt>
                <c:pt idx="496">
                  <c:v>0.94682742387820518</c:v>
                </c:pt>
                <c:pt idx="497">
                  <c:v>0.91161483373397434</c:v>
                </c:pt>
                <c:pt idx="498">
                  <c:v>0.94291491386217952</c:v>
                </c:pt>
                <c:pt idx="499">
                  <c:v>0.91161483373397434</c:v>
                </c:pt>
                <c:pt idx="500">
                  <c:v>0.95856495392628205</c:v>
                </c:pt>
                <c:pt idx="501">
                  <c:v>0.9820400140224359</c:v>
                </c:pt>
                <c:pt idx="502">
                  <c:v>0.92726487379807687</c:v>
                </c:pt>
                <c:pt idx="503">
                  <c:v>0.92335236378205132</c:v>
                </c:pt>
                <c:pt idx="504">
                  <c:v>0.95073993389423073</c:v>
                </c:pt>
                <c:pt idx="505">
                  <c:v>0.94682742387820518</c:v>
                </c:pt>
                <c:pt idx="506">
                  <c:v>0.92335236378205132</c:v>
                </c:pt>
                <c:pt idx="507">
                  <c:v>0.97421499399038458</c:v>
                </c:pt>
                <c:pt idx="508">
                  <c:v>0.93117738381410253</c:v>
                </c:pt>
                <c:pt idx="509">
                  <c:v>0.95856495392628205</c:v>
                </c:pt>
                <c:pt idx="510">
                  <c:v>0.96247746394230771</c:v>
                </c:pt>
                <c:pt idx="511">
                  <c:v>0.96638997395833337</c:v>
                </c:pt>
                <c:pt idx="512">
                  <c:v>0.94682742387820518</c:v>
                </c:pt>
                <c:pt idx="513">
                  <c:v>0.89987730368589747</c:v>
                </c:pt>
                <c:pt idx="514">
                  <c:v>0.91943985376602566</c:v>
                </c:pt>
                <c:pt idx="515">
                  <c:v>0.88031475360576927</c:v>
                </c:pt>
                <c:pt idx="516">
                  <c:v>0.90770232371794868</c:v>
                </c:pt>
                <c:pt idx="517">
                  <c:v>0.94291491386217952</c:v>
                </c:pt>
                <c:pt idx="518">
                  <c:v>0.95073993389423073</c:v>
                </c:pt>
                <c:pt idx="519">
                  <c:v>0.99769005408653844</c:v>
                </c:pt>
                <c:pt idx="520">
                  <c:v>0.90770232371794868</c:v>
                </c:pt>
                <c:pt idx="521">
                  <c:v>0.97812750400641024</c:v>
                </c:pt>
                <c:pt idx="522">
                  <c:v>0.86466471354166663</c:v>
                </c:pt>
                <c:pt idx="523">
                  <c:v>0.94291491386217952</c:v>
                </c:pt>
                <c:pt idx="524">
                  <c:v>0.90770232371794868</c:v>
                </c:pt>
                <c:pt idx="525">
                  <c:v>0.87248973357371795</c:v>
                </c:pt>
                <c:pt idx="526">
                  <c:v>0.96247746394230771</c:v>
                </c:pt>
                <c:pt idx="527">
                  <c:v>0.91552734375</c:v>
                </c:pt>
                <c:pt idx="528">
                  <c:v>1.0289901342147436</c:v>
                </c:pt>
                <c:pt idx="529">
                  <c:v>0.90378981370192313</c:v>
                </c:pt>
                <c:pt idx="530">
                  <c:v>0.96638997395833337</c:v>
                </c:pt>
                <c:pt idx="531">
                  <c:v>0.91943985376602566</c:v>
                </c:pt>
                <c:pt idx="532">
                  <c:v>0.94682742387820518</c:v>
                </c:pt>
                <c:pt idx="533">
                  <c:v>1.0368151542467949</c:v>
                </c:pt>
                <c:pt idx="534">
                  <c:v>0.94682742387820518</c:v>
                </c:pt>
                <c:pt idx="535">
                  <c:v>0.85292718349358976</c:v>
                </c:pt>
                <c:pt idx="536">
                  <c:v>1.0524651943108974</c:v>
                </c:pt>
                <c:pt idx="537">
                  <c:v>0.86857722355769229</c:v>
                </c:pt>
                <c:pt idx="538">
                  <c:v>1.0094275841346154</c:v>
                </c:pt>
                <c:pt idx="539">
                  <c:v>0.83727714342948723</c:v>
                </c:pt>
                <c:pt idx="540">
                  <c:v>0.97812750400641024</c:v>
                </c:pt>
                <c:pt idx="541">
                  <c:v>0.89596479366987181</c:v>
                </c:pt>
                <c:pt idx="542">
                  <c:v>1.013340094150641</c:v>
                </c:pt>
                <c:pt idx="543">
                  <c:v>0.93900240384615385</c:v>
                </c:pt>
                <c:pt idx="544">
                  <c:v>0.97421499399038458</c:v>
                </c:pt>
                <c:pt idx="545">
                  <c:v>0.90378981370192313</c:v>
                </c:pt>
                <c:pt idx="546">
                  <c:v>0.97812750400641024</c:v>
                </c:pt>
                <c:pt idx="547">
                  <c:v>0.97812750400641024</c:v>
                </c:pt>
                <c:pt idx="548">
                  <c:v>0.93508989383012819</c:v>
                </c:pt>
                <c:pt idx="549">
                  <c:v>0.89205228365384615</c:v>
                </c:pt>
                <c:pt idx="550">
                  <c:v>0.97030248397435892</c:v>
                </c:pt>
                <c:pt idx="551">
                  <c:v>0.91943985376602566</c:v>
                </c:pt>
                <c:pt idx="552">
                  <c:v>0.9820400140224359</c:v>
                </c:pt>
                <c:pt idx="553">
                  <c:v>0.89205228365384615</c:v>
                </c:pt>
                <c:pt idx="554">
                  <c:v>0.93900240384615385</c:v>
                </c:pt>
                <c:pt idx="555">
                  <c:v>0.93508989383012819</c:v>
                </c:pt>
                <c:pt idx="556">
                  <c:v>0.93117738381410253</c:v>
                </c:pt>
                <c:pt idx="557">
                  <c:v>0.95856495392628205</c:v>
                </c:pt>
                <c:pt idx="558">
                  <c:v>0.86466471354166663</c:v>
                </c:pt>
                <c:pt idx="559">
                  <c:v>0.9820400140224359</c:v>
                </c:pt>
                <c:pt idx="560">
                  <c:v>0.96638997395833337</c:v>
                </c:pt>
                <c:pt idx="561">
                  <c:v>0.98986503405448723</c:v>
                </c:pt>
                <c:pt idx="562">
                  <c:v>0.97030248397435892</c:v>
                </c:pt>
                <c:pt idx="563">
                  <c:v>0.92335236378205132</c:v>
                </c:pt>
                <c:pt idx="564">
                  <c:v>0.93117738381410253</c:v>
                </c:pt>
                <c:pt idx="565">
                  <c:v>0.93117738381410253</c:v>
                </c:pt>
                <c:pt idx="566">
                  <c:v>0.94291491386217952</c:v>
                </c:pt>
                <c:pt idx="567">
                  <c:v>0.90378981370192313</c:v>
                </c:pt>
                <c:pt idx="568">
                  <c:v>0.92726487379807687</c:v>
                </c:pt>
                <c:pt idx="569">
                  <c:v>0.99377754407051277</c:v>
                </c:pt>
                <c:pt idx="570">
                  <c:v>1.0211651141826923</c:v>
                </c:pt>
                <c:pt idx="571">
                  <c:v>0.99769005408653844</c:v>
                </c:pt>
                <c:pt idx="572">
                  <c:v>0.97030248397435892</c:v>
                </c:pt>
                <c:pt idx="573">
                  <c:v>0.95465244391025639</c:v>
                </c:pt>
                <c:pt idx="574">
                  <c:v>0.92726487379807687</c:v>
                </c:pt>
                <c:pt idx="575">
                  <c:v>0.88813977363782048</c:v>
                </c:pt>
                <c:pt idx="576">
                  <c:v>0.99377754407051277</c:v>
                </c:pt>
                <c:pt idx="577">
                  <c:v>0.94682742387820518</c:v>
                </c:pt>
                <c:pt idx="578">
                  <c:v>1.0094275841346154</c:v>
                </c:pt>
                <c:pt idx="579">
                  <c:v>0.91943985376602566</c:v>
                </c:pt>
                <c:pt idx="580">
                  <c:v>0.98986503405448723</c:v>
                </c:pt>
                <c:pt idx="581">
                  <c:v>0.89205228365384615</c:v>
                </c:pt>
                <c:pt idx="582">
                  <c:v>0.97812750400641024</c:v>
                </c:pt>
                <c:pt idx="583">
                  <c:v>0.79815204326923073</c:v>
                </c:pt>
                <c:pt idx="584">
                  <c:v>0.98595252403846156</c:v>
                </c:pt>
                <c:pt idx="585">
                  <c:v>0.98595252403846156</c:v>
                </c:pt>
                <c:pt idx="586">
                  <c:v>0.88813977363782048</c:v>
                </c:pt>
                <c:pt idx="587">
                  <c:v>0.92726487379807687</c:v>
                </c:pt>
                <c:pt idx="588">
                  <c:v>0.89987730368589747</c:v>
                </c:pt>
                <c:pt idx="589">
                  <c:v>0.97421499399038458</c:v>
                </c:pt>
                <c:pt idx="590">
                  <c:v>1.0642027243589745</c:v>
                </c:pt>
                <c:pt idx="591">
                  <c:v>0.93900240384615385</c:v>
                </c:pt>
                <c:pt idx="592">
                  <c:v>0.90378981370192313</c:v>
                </c:pt>
                <c:pt idx="593">
                  <c:v>0.93900240384615385</c:v>
                </c:pt>
                <c:pt idx="594">
                  <c:v>0.86857722355769229</c:v>
                </c:pt>
                <c:pt idx="595">
                  <c:v>0.97421499399038458</c:v>
                </c:pt>
                <c:pt idx="596">
                  <c:v>0.8490146734775641</c:v>
                </c:pt>
                <c:pt idx="597">
                  <c:v>1.0368151542467949</c:v>
                </c:pt>
                <c:pt idx="598">
                  <c:v>0.96247746394230771</c:v>
                </c:pt>
                <c:pt idx="599">
                  <c:v>0.93508989383012819</c:v>
                </c:pt>
                <c:pt idx="600">
                  <c:v>1.0016025641025641</c:v>
                </c:pt>
                <c:pt idx="601">
                  <c:v>0.90378981370192313</c:v>
                </c:pt>
                <c:pt idx="602">
                  <c:v>0.92335236378205132</c:v>
                </c:pt>
                <c:pt idx="603">
                  <c:v>0.92335236378205132</c:v>
                </c:pt>
                <c:pt idx="604">
                  <c:v>0.96638997395833337</c:v>
                </c:pt>
                <c:pt idx="605">
                  <c:v>0.87248973357371795</c:v>
                </c:pt>
                <c:pt idx="606">
                  <c:v>1.0250776241987178</c:v>
                </c:pt>
                <c:pt idx="607">
                  <c:v>0.92335236378205132</c:v>
                </c:pt>
                <c:pt idx="608">
                  <c:v>0.98986503405448723</c:v>
                </c:pt>
                <c:pt idx="609">
                  <c:v>0.86466471354166663</c:v>
                </c:pt>
                <c:pt idx="610">
                  <c:v>0.94682742387820518</c:v>
                </c:pt>
                <c:pt idx="611">
                  <c:v>0.95856495392628205</c:v>
                </c:pt>
                <c:pt idx="612">
                  <c:v>0.86857722355769229</c:v>
                </c:pt>
                <c:pt idx="613">
                  <c:v>0.90378981370192313</c:v>
                </c:pt>
                <c:pt idx="614">
                  <c:v>0.88813977363782048</c:v>
                </c:pt>
                <c:pt idx="615">
                  <c:v>0.91943985376602566</c:v>
                </c:pt>
                <c:pt idx="616">
                  <c:v>0.96247746394230771</c:v>
                </c:pt>
                <c:pt idx="617">
                  <c:v>0.95073993389423073</c:v>
                </c:pt>
                <c:pt idx="618">
                  <c:v>0.98595252403846156</c:v>
                </c:pt>
                <c:pt idx="619">
                  <c:v>0.88422726362179482</c:v>
                </c:pt>
                <c:pt idx="620">
                  <c:v>1.0055150741185896</c:v>
                </c:pt>
                <c:pt idx="621">
                  <c:v>0.88422726362179482</c:v>
                </c:pt>
                <c:pt idx="622">
                  <c:v>0.91552734375</c:v>
                </c:pt>
                <c:pt idx="623">
                  <c:v>0.91943985376602566</c:v>
                </c:pt>
                <c:pt idx="624">
                  <c:v>0.94291491386217952</c:v>
                </c:pt>
                <c:pt idx="625">
                  <c:v>0.97421499399038458</c:v>
                </c:pt>
                <c:pt idx="626">
                  <c:v>0.97030248397435892</c:v>
                </c:pt>
                <c:pt idx="627">
                  <c:v>0.98986503405448723</c:v>
                </c:pt>
                <c:pt idx="628">
                  <c:v>0.93508989383012819</c:v>
                </c:pt>
                <c:pt idx="629">
                  <c:v>1.013340094150641</c:v>
                </c:pt>
                <c:pt idx="630">
                  <c:v>0.91943985376602566</c:v>
                </c:pt>
                <c:pt idx="631">
                  <c:v>0.92726487379807687</c:v>
                </c:pt>
                <c:pt idx="632">
                  <c:v>0.94682742387820518</c:v>
                </c:pt>
                <c:pt idx="633">
                  <c:v>0.92726487379807687</c:v>
                </c:pt>
                <c:pt idx="634">
                  <c:v>0.93900240384615385</c:v>
                </c:pt>
                <c:pt idx="635">
                  <c:v>0.93508989383012819</c:v>
                </c:pt>
                <c:pt idx="636">
                  <c:v>0.92726487379807687</c:v>
                </c:pt>
                <c:pt idx="637">
                  <c:v>0.95073993389423073</c:v>
                </c:pt>
                <c:pt idx="638">
                  <c:v>0.91943985376602566</c:v>
                </c:pt>
                <c:pt idx="639">
                  <c:v>0.96638997395833337</c:v>
                </c:pt>
                <c:pt idx="640">
                  <c:v>0.93117738381410253</c:v>
                </c:pt>
                <c:pt idx="641">
                  <c:v>0.95465244391025639</c:v>
                </c:pt>
                <c:pt idx="642">
                  <c:v>0.94682742387820518</c:v>
                </c:pt>
                <c:pt idx="643">
                  <c:v>0.95073993389423073</c:v>
                </c:pt>
                <c:pt idx="644">
                  <c:v>0.90378981370192313</c:v>
                </c:pt>
                <c:pt idx="645">
                  <c:v>0.93900240384615385</c:v>
                </c:pt>
                <c:pt idx="646">
                  <c:v>0.95073993389423073</c:v>
                </c:pt>
                <c:pt idx="647">
                  <c:v>0.93117738381410253</c:v>
                </c:pt>
                <c:pt idx="648">
                  <c:v>0.95856495392628205</c:v>
                </c:pt>
                <c:pt idx="649">
                  <c:v>0.91943985376602566</c:v>
                </c:pt>
                <c:pt idx="650">
                  <c:v>0.92726487379807687</c:v>
                </c:pt>
                <c:pt idx="651">
                  <c:v>0.91161483373397434</c:v>
                </c:pt>
                <c:pt idx="652">
                  <c:v>0.90770232371794868</c:v>
                </c:pt>
                <c:pt idx="653">
                  <c:v>0.93900240384615385</c:v>
                </c:pt>
                <c:pt idx="654">
                  <c:v>0.92726487379807687</c:v>
                </c:pt>
                <c:pt idx="655">
                  <c:v>0.92335236378205132</c:v>
                </c:pt>
                <c:pt idx="656">
                  <c:v>0.97421499399038458</c:v>
                </c:pt>
                <c:pt idx="657">
                  <c:v>0.94291491386217952</c:v>
                </c:pt>
                <c:pt idx="658">
                  <c:v>0.91943985376602566</c:v>
                </c:pt>
                <c:pt idx="659">
                  <c:v>0.93900240384615385</c:v>
                </c:pt>
                <c:pt idx="660">
                  <c:v>0.90770232371794868</c:v>
                </c:pt>
                <c:pt idx="661">
                  <c:v>0.93900240384615385</c:v>
                </c:pt>
                <c:pt idx="662">
                  <c:v>0.94291491386217952</c:v>
                </c:pt>
                <c:pt idx="663">
                  <c:v>0.97030248397435892</c:v>
                </c:pt>
                <c:pt idx="664">
                  <c:v>0.93117738381410253</c:v>
                </c:pt>
                <c:pt idx="665">
                  <c:v>0.96247746394230771</c:v>
                </c:pt>
                <c:pt idx="666">
                  <c:v>0.98986503405448723</c:v>
                </c:pt>
                <c:pt idx="667">
                  <c:v>0.89205228365384615</c:v>
                </c:pt>
                <c:pt idx="668">
                  <c:v>0.95465244391025639</c:v>
                </c:pt>
                <c:pt idx="669">
                  <c:v>0.92335236378205132</c:v>
                </c:pt>
                <c:pt idx="670">
                  <c:v>0.94291491386217952</c:v>
                </c:pt>
                <c:pt idx="671">
                  <c:v>0.98986503405448723</c:v>
                </c:pt>
                <c:pt idx="672">
                  <c:v>0.94682742387820518</c:v>
                </c:pt>
                <c:pt idx="673">
                  <c:v>0.94682742387820518</c:v>
                </c:pt>
                <c:pt idx="674">
                  <c:v>0.98986503405448723</c:v>
                </c:pt>
                <c:pt idx="675">
                  <c:v>0.82162710336538458</c:v>
                </c:pt>
                <c:pt idx="676">
                  <c:v>0.94682742387820518</c:v>
                </c:pt>
                <c:pt idx="677">
                  <c:v>0.83727714342948723</c:v>
                </c:pt>
                <c:pt idx="678">
                  <c:v>0.97421499399038458</c:v>
                </c:pt>
                <c:pt idx="679">
                  <c:v>0.95073993389423073</c:v>
                </c:pt>
                <c:pt idx="680">
                  <c:v>0.97030248397435892</c:v>
                </c:pt>
                <c:pt idx="681">
                  <c:v>0.87248973357371795</c:v>
                </c:pt>
                <c:pt idx="682">
                  <c:v>0.88422726362179482</c:v>
                </c:pt>
                <c:pt idx="683">
                  <c:v>1.0016025641025641</c:v>
                </c:pt>
                <c:pt idx="684">
                  <c:v>0.92335236378205132</c:v>
                </c:pt>
                <c:pt idx="685">
                  <c:v>0.95856495392628205</c:v>
                </c:pt>
                <c:pt idx="686">
                  <c:v>0.93900240384615385</c:v>
                </c:pt>
                <c:pt idx="687">
                  <c:v>0.91943985376602566</c:v>
                </c:pt>
                <c:pt idx="688">
                  <c:v>0.88031475360576927</c:v>
                </c:pt>
                <c:pt idx="689">
                  <c:v>0.94682742387820518</c:v>
                </c:pt>
                <c:pt idx="690">
                  <c:v>0.91161483373397434</c:v>
                </c:pt>
                <c:pt idx="691">
                  <c:v>0.89205228365384615</c:v>
                </c:pt>
                <c:pt idx="692">
                  <c:v>0.97812750400641024</c:v>
                </c:pt>
                <c:pt idx="693">
                  <c:v>1.0759402544070513</c:v>
                </c:pt>
                <c:pt idx="694">
                  <c:v>0.91161483373397434</c:v>
                </c:pt>
                <c:pt idx="695">
                  <c:v>0.92726487379807687</c:v>
                </c:pt>
                <c:pt idx="696">
                  <c:v>0.88031475360576927</c:v>
                </c:pt>
                <c:pt idx="697">
                  <c:v>0.95856495392628205</c:v>
                </c:pt>
                <c:pt idx="698">
                  <c:v>0.90378981370192313</c:v>
                </c:pt>
                <c:pt idx="699">
                  <c:v>0.88031475360576927</c:v>
                </c:pt>
                <c:pt idx="700">
                  <c:v>0.95856495392628205</c:v>
                </c:pt>
                <c:pt idx="701">
                  <c:v>0.92335236378205132</c:v>
                </c:pt>
                <c:pt idx="702">
                  <c:v>0.97421499399038458</c:v>
                </c:pt>
                <c:pt idx="703">
                  <c:v>1.0094275841346154</c:v>
                </c:pt>
                <c:pt idx="704">
                  <c:v>0.9820400140224359</c:v>
                </c:pt>
                <c:pt idx="705">
                  <c:v>0.90378981370192313</c:v>
                </c:pt>
                <c:pt idx="706">
                  <c:v>0.91161483373397434</c:v>
                </c:pt>
                <c:pt idx="707">
                  <c:v>0.95073993389423073</c:v>
                </c:pt>
                <c:pt idx="708">
                  <c:v>0.93508989383012819</c:v>
                </c:pt>
                <c:pt idx="709">
                  <c:v>0.94291491386217952</c:v>
                </c:pt>
                <c:pt idx="710">
                  <c:v>0.92335236378205132</c:v>
                </c:pt>
                <c:pt idx="711">
                  <c:v>1.0055150741185896</c:v>
                </c:pt>
                <c:pt idx="712">
                  <c:v>0.92335236378205132</c:v>
                </c:pt>
                <c:pt idx="713">
                  <c:v>0.93900240384615385</c:v>
                </c:pt>
                <c:pt idx="714">
                  <c:v>0.91943985376602566</c:v>
                </c:pt>
                <c:pt idx="715">
                  <c:v>0.97421499399038458</c:v>
                </c:pt>
                <c:pt idx="716">
                  <c:v>0.91161483373397434</c:v>
                </c:pt>
                <c:pt idx="717">
                  <c:v>0.93508989383012819</c:v>
                </c:pt>
                <c:pt idx="718">
                  <c:v>0.93900240384615385</c:v>
                </c:pt>
                <c:pt idx="719">
                  <c:v>0.89596479366987181</c:v>
                </c:pt>
                <c:pt idx="720">
                  <c:v>0.94291491386217952</c:v>
                </c:pt>
                <c:pt idx="721">
                  <c:v>0.91552734375</c:v>
                </c:pt>
                <c:pt idx="722">
                  <c:v>0.95856495392628205</c:v>
                </c:pt>
                <c:pt idx="723">
                  <c:v>0.91161483373397434</c:v>
                </c:pt>
                <c:pt idx="724">
                  <c:v>0.9820400140224359</c:v>
                </c:pt>
                <c:pt idx="725">
                  <c:v>0.92726487379807687</c:v>
                </c:pt>
                <c:pt idx="726">
                  <c:v>1.0329026442307692</c:v>
                </c:pt>
                <c:pt idx="727">
                  <c:v>0.91943985376602566</c:v>
                </c:pt>
                <c:pt idx="728">
                  <c:v>0.95856495392628205</c:v>
                </c:pt>
                <c:pt idx="729">
                  <c:v>0.91943985376602566</c:v>
                </c:pt>
                <c:pt idx="730">
                  <c:v>0.9820400140224359</c:v>
                </c:pt>
                <c:pt idx="731">
                  <c:v>0.94682742387820518</c:v>
                </c:pt>
                <c:pt idx="732">
                  <c:v>1.0211651141826923</c:v>
                </c:pt>
                <c:pt idx="733">
                  <c:v>0.92726487379807687</c:v>
                </c:pt>
                <c:pt idx="734">
                  <c:v>0.96638997395833337</c:v>
                </c:pt>
                <c:pt idx="735">
                  <c:v>0.91552734375</c:v>
                </c:pt>
                <c:pt idx="736">
                  <c:v>0.85683969350961542</c:v>
                </c:pt>
                <c:pt idx="737">
                  <c:v>0.95856495392628205</c:v>
                </c:pt>
                <c:pt idx="738">
                  <c:v>0.89596479366987181</c:v>
                </c:pt>
                <c:pt idx="739">
                  <c:v>0.89596479366987181</c:v>
                </c:pt>
                <c:pt idx="740">
                  <c:v>0.97812750400641024</c:v>
                </c:pt>
                <c:pt idx="741">
                  <c:v>0.97421499399038458</c:v>
                </c:pt>
                <c:pt idx="742">
                  <c:v>0.95856495392628205</c:v>
                </c:pt>
                <c:pt idx="743">
                  <c:v>0.98986503405448723</c:v>
                </c:pt>
                <c:pt idx="744">
                  <c:v>0.92726487379807687</c:v>
                </c:pt>
                <c:pt idx="745">
                  <c:v>0.99377754407051277</c:v>
                </c:pt>
                <c:pt idx="746">
                  <c:v>0.90770232371794868</c:v>
                </c:pt>
                <c:pt idx="747">
                  <c:v>0.96247746394230771</c:v>
                </c:pt>
                <c:pt idx="748">
                  <c:v>1.0016025641025641</c:v>
                </c:pt>
                <c:pt idx="749">
                  <c:v>0.95856495392628205</c:v>
                </c:pt>
                <c:pt idx="750">
                  <c:v>0.92726487379807687</c:v>
                </c:pt>
                <c:pt idx="751">
                  <c:v>0.98986503405448723</c:v>
                </c:pt>
                <c:pt idx="752">
                  <c:v>0.93900240384615385</c:v>
                </c:pt>
                <c:pt idx="753">
                  <c:v>1.0016025641025641</c:v>
                </c:pt>
                <c:pt idx="754">
                  <c:v>0.96638997395833337</c:v>
                </c:pt>
                <c:pt idx="755">
                  <c:v>0.90378981370192313</c:v>
                </c:pt>
                <c:pt idx="756">
                  <c:v>0.92726487379807687</c:v>
                </c:pt>
                <c:pt idx="757">
                  <c:v>0.91552734375</c:v>
                </c:pt>
                <c:pt idx="758">
                  <c:v>0.84118965344551277</c:v>
                </c:pt>
                <c:pt idx="759">
                  <c:v>0.96638997395833337</c:v>
                </c:pt>
                <c:pt idx="760">
                  <c:v>0.88813977363782048</c:v>
                </c:pt>
                <c:pt idx="761">
                  <c:v>1.0016025641025641</c:v>
                </c:pt>
                <c:pt idx="762">
                  <c:v>1.0094275841346154</c:v>
                </c:pt>
                <c:pt idx="763">
                  <c:v>0.95465244391025639</c:v>
                </c:pt>
                <c:pt idx="764">
                  <c:v>0.92335236378205132</c:v>
                </c:pt>
                <c:pt idx="765">
                  <c:v>0.89596479366987181</c:v>
                </c:pt>
                <c:pt idx="766">
                  <c:v>0.93117738381410253</c:v>
                </c:pt>
                <c:pt idx="767">
                  <c:v>0.90378981370192313</c:v>
                </c:pt>
                <c:pt idx="768">
                  <c:v>0.89205228365384615</c:v>
                </c:pt>
                <c:pt idx="769">
                  <c:v>0.92726487379807687</c:v>
                </c:pt>
                <c:pt idx="770">
                  <c:v>0.97421499399038458</c:v>
                </c:pt>
                <c:pt idx="771">
                  <c:v>0.99769005408653844</c:v>
                </c:pt>
                <c:pt idx="772">
                  <c:v>0.93900240384615385</c:v>
                </c:pt>
                <c:pt idx="773">
                  <c:v>0.95856495392628205</c:v>
                </c:pt>
                <c:pt idx="774">
                  <c:v>0.93900240384615385</c:v>
                </c:pt>
                <c:pt idx="775">
                  <c:v>0.92335236378205132</c:v>
                </c:pt>
                <c:pt idx="776">
                  <c:v>0.93117738381410253</c:v>
                </c:pt>
                <c:pt idx="777">
                  <c:v>0.95465244391025639</c:v>
                </c:pt>
                <c:pt idx="778">
                  <c:v>0.95856495392628205</c:v>
                </c:pt>
                <c:pt idx="779">
                  <c:v>0.93900240384615385</c:v>
                </c:pt>
                <c:pt idx="780">
                  <c:v>0.96247746394230771</c:v>
                </c:pt>
                <c:pt idx="781">
                  <c:v>0.87640224358974361</c:v>
                </c:pt>
                <c:pt idx="782">
                  <c:v>0.98986503405448723</c:v>
                </c:pt>
                <c:pt idx="783">
                  <c:v>0.89596479366987181</c:v>
                </c:pt>
                <c:pt idx="784">
                  <c:v>0.89205228365384615</c:v>
                </c:pt>
                <c:pt idx="785">
                  <c:v>0.9820400140224359</c:v>
                </c:pt>
                <c:pt idx="786">
                  <c:v>0.97030248397435892</c:v>
                </c:pt>
                <c:pt idx="787">
                  <c:v>0.86857722355769229</c:v>
                </c:pt>
                <c:pt idx="788">
                  <c:v>1.0329026442307692</c:v>
                </c:pt>
                <c:pt idx="789">
                  <c:v>0.88813977363782048</c:v>
                </c:pt>
                <c:pt idx="790">
                  <c:v>0.93117738381410253</c:v>
                </c:pt>
                <c:pt idx="791">
                  <c:v>0.87640224358974361</c:v>
                </c:pt>
                <c:pt idx="792">
                  <c:v>1.0016025641025641</c:v>
                </c:pt>
                <c:pt idx="793">
                  <c:v>0.93900240384615385</c:v>
                </c:pt>
                <c:pt idx="794">
                  <c:v>0.97421499399038458</c:v>
                </c:pt>
                <c:pt idx="795">
                  <c:v>1.0055150741185896</c:v>
                </c:pt>
                <c:pt idx="796">
                  <c:v>0.90378981370192313</c:v>
                </c:pt>
                <c:pt idx="797">
                  <c:v>0.91552734375</c:v>
                </c:pt>
                <c:pt idx="798">
                  <c:v>0.94291491386217952</c:v>
                </c:pt>
                <c:pt idx="799">
                  <c:v>0.95465244391025639</c:v>
                </c:pt>
                <c:pt idx="800">
                  <c:v>0.96247746394230771</c:v>
                </c:pt>
                <c:pt idx="801">
                  <c:v>0.89987730368589747</c:v>
                </c:pt>
                <c:pt idx="802">
                  <c:v>0.95856495392628205</c:v>
                </c:pt>
                <c:pt idx="803">
                  <c:v>0.95856495392628205</c:v>
                </c:pt>
                <c:pt idx="804">
                  <c:v>0.88422726362179482</c:v>
                </c:pt>
                <c:pt idx="805">
                  <c:v>0.90378981370192313</c:v>
                </c:pt>
                <c:pt idx="806">
                  <c:v>0.94682742387820518</c:v>
                </c:pt>
                <c:pt idx="807">
                  <c:v>0.88422726362179482</c:v>
                </c:pt>
                <c:pt idx="808">
                  <c:v>0.89205228365384615</c:v>
                </c:pt>
                <c:pt idx="809">
                  <c:v>1.0055150741185896</c:v>
                </c:pt>
                <c:pt idx="810">
                  <c:v>0.88031475360576927</c:v>
                </c:pt>
                <c:pt idx="811">
                  <c:v>1.0055150741185896</c:v>
                </c:pt>
                <c:pt idx="812">
                  <c:v>0.90770232371794868</c:v>
                </c:pt>
                <c:pt idx="813">
                  <c:v>1.0094275841346154</c:v>
                </c:pt>
                <c:pt idx="814">
                  <c:v>0.91161483373397434</c:v>
                </c:pt>
                <c:pt idx="815">
                  <c:v>0.94291491386217952</c:v>
                </c:pt>
                <c:pt idx="816">
                  <c:v>0.91943985376602566</c:v>
                </c:pt>
                <c:pt idx="817">
                  <c:v>0.88031475360576927</c:v>
                </c:pt>
                <c:pt idx="818">
                  <c:v>0.96638997395833337</c:v>
                </c:pt>
                <c:pt idx="819">
                  <c:v>1.0016025641025641</c:v>
                </c:pt>
                <c:pt idx="820">
                  <c:v>0.93900240384615385</c:v>
                </c:pt>
                <c:pt idx="821">
                  <c:v>0.93508989383012819</c:v>
                </c:pt>
                <c:pt idx="822">
                  <c:v>0.90378981370192313</c:v>
                </c:pt>
                <c:pt idx="823">
                  <c:v>0.91943985376602566</c:v>
                </c:pt>
                <c:pt idx="824">
                  <c:v>0.91552734375</c:v>
                </c:pt>
                <c:pt idx="825">
                  <c:v>0.95856495392628205</c:v>
                </c:pt>
                <c:pt idx="826">
                  <c:v>0.99769005408653844</c:v>
                </c:pt>
                <c:pt idx="827">
                  <c:v>0.92335236378205132</c:v>
                </c:pt>
                <c:pt idx="828">
                  <c:v>0.95856495392628205</c:v>
                </c:pt>
                <c:pt idx="829">
                  <c:v>0.91552734375</c:v>
                </c:pt>
                <c:pt idx="830">
                  <c:v>0.91161483373397434</c:v>
                </c:pt>
                <c:pt idx="831">
                  <c:v>0.91552734375</c:v>
                </c:pt>
                <c:pt idx="832">
                  <c:v>0.78641451322115385</c:v>
                </c:pt>
                <c:pt idx="833">
                  <c:v>0.95465244391025639</c:v>
                </c:pt>
                <c:pt idx="834">
                  <c:v>0.90378981370192313</c:v>
                </c:pt>
                <c:pt idx="835">
                  <c:v>1.0289901342147436</c:v>
                </c:pt>
                <c:pt idx="836">
                  <c:v>1.0368151542467949</c:v>
                </c:pt>
                <c:pt idx="837">
                  <c:v>0.91161483373397434</c:v>
                </c:pt>
                <c:pt idx="838">
                  <c:v>0.90770232371794868</c:v>
                </c:pt>
                <c:pt idx="839">
                  <c:v>0.93117738381410253</c:v>
                </c:pt>
                <c:pt idx="840">
                  <c:v>1.013340094150641</c:v>
                </c:pt>
                <c:pt idx="841">
                  <c:v>0.93117738381410253</c:v>
                </c:pt>
                <c:pt idx="842">
                  <c:v>0.93900240384615385</c:v>
                </c:pt>
                <c:pt idx="843">
                  <c:v>0.89205228365384615</c:v>
                </c:pt>
                <c:pt idx="844">
                  <c:v>0.89596479366987181</c:v>
                </c:pt>
                <c:pt idx="845">
                  <c:v>0.99377754407051277</c:v>
                </c:pt>
                <c:pt idx="846">
                  <c:v>1.0407276642628205</c:v>
                </c:pt>
                <c:pt idx="847">
                  <c:v>0.93117738381410253</c:v>
                </c:pt>
                <c:pt idx="848">
                  <c:v>1.0094275841346154</c:v>
                </c:pt>
                <c:pt idx="849">
                  <c:v>0.90378981370192313</c:v>
                </c:pt>
                <c:pt idx="850">
                  <c:v>0.95073993389423073</c:v>
                </c:pt>
                <c:pt idx="851">
                  <c:v>0.93900240384615385</c:v>
                </c:pt>
                <c:pt idx="852">
                  <c:v>0.85292718349358976</c:v>
                </c:pt>
                <c:pt idx="853">
                  <c:v>0.93117738381410253</c:v>
                </c:pt>
                <c:pt idx="854">
                  <c:v>0.93117738381410253</c:v>
                </c:pt>
                <c:pt idx="855">
                  <c:v>0.74337690304487181</c:v>
                </c:pt>
                <c:pt idx="856">
                  <c:v>1.0172526041666667</c:v>
                </c:pt>
                <c:pt idx="857">
                  <c:v>0.94682742387820518</c:v>
                </c:pt>
                <c:pt idx="858">
                  <c:v>0.95856495392628205</c:v>
                </c:pt>
                <c:pt idx="859">
                  <c:v>0.9820400140224359</c:v>
                </c:pt>
                <c:pt idx="860">
                  <c:v>0.96247746394230771</c:v>
                </c:pt>
                <c:pt idx="861">
                  <c:v>1.0994153145032051</c:v>
                </c:pt>
                <c:pt idx="862">
                  <c:v>0.89987730368589747</c:v>
                </c:pt>
                <c:pt idx="863">
                  <c:v>0.97030248397435892</c:v>
                </c:pt>
                <c:pt idx="864">
                  <c:v>0.98595252403846156</c:v>
                </c:pt>
                <c:pt idx="865">
                  <c:v>0.8490146734775641</c:v>
                </c:pt>
                <c:pt idx="866">
                  <c:v>0.92335236378205132</c:v>
                </c:pt>
                <c:pt idx="867">
                  <c:v>0.90770232371794868</c:v>
                </c:pt>
                <c:pt idx="868">
                  <c:v>0.95465244391025639</c:v>
                </c:pt>
                <c:pt idx="869">
                  <c:v>0.95856495392628205</c:v>
                </c:pt>
                <c:pt idx="870">
                  <c:v>0.93508989383012819</c:v>
                </c:pt>
                <c:pt idx="871">
                  <c:v>0.99769005408653844</c:v>
                </c:pt>
                <c:pt idx="872">
                  <c:v>0.91552734375</c:v>
                </c:pt>
                <c:pt idx="873">
                  <c:v>0.92726487379807687</c:v>
                </c:pt>
                <c:pt idx="874">
                  <c:v>0.97812750400641024</c:v>
                </c:pt>
                <c:pt idx="875">
                  <c:v>0.94682742387820518</c:v>
                </c:pt>
                <c:pt idx="876">
                  <c:v>0.95073993389423073</c:v>
                </c:pt>
                <c:pt idx="877">
                  <c:v>0.91161483373397434</c:v>
                </c:pt>
                <c:pt idx="878">
                  <c:v>0.87640224358974361</c:v>
                </c:pt>
                <c:pt idx="879">
                  <c:v>0.91943985376602566</c:v>
                </c:pt>
                <c:pt idx="880">
                  <c:v>0.88031475360576927</c:v>
                </c:pt>
                <c:pt idx="881">
                  <c:v>0.90378981370192313</c:v>
                </c:pt>
                <c:pt idx="882">
                  <c:v>0.91943985376602566</c:v>
                </c:pt>
                <c:pt idx="883">
                  <c:v>0.91161483373397434</c:v>
                </c:pt>
                <c:pt idx="884">
                  <c:v>1.0016025641025641</c:v>
                </c:pt>
                <c:pt idx="885">
                  <c:v>0.94291491386217952</c:v>
                </c:pt>
                <c:pt idx="886">
                  <c:v>1.0289901342147436</c:v>
                </c:pt>
                <c:pt idx="887">
                  <c:v>0.94291491386217952</c:v>
                </c:pt>
                <c:pt idx="888">
                  <c:v>0.97030248397435892</c:v>
                </c:pt>
                <c:pt idx="889">
                  <c:v>0.91552734375</c:v>
                </c:pt>
                <c:pt idx="890">
                  <c:v>0.94682742387820518</c:v>
                </c:pt>
                <c:pt idx="891">
                  <c:v>0.97030248397435892</c:v>
                </c:pt>
                <c:pt idx="892">
                  <c:v>0.91552734375</c:v>
                </c:pt>
                <c:pt idx="893">
                  <c:v>0.91161483373397434</c:v>
                </c:pt>
                <c:pt idx="894">
                  <c:v>0.88813977363782048</c:v>
                </c:pt>
                <c:pt idx="895">
                  <c:v>0.97812750400641024</c:v>
                </c:pt>
                <c:pt idx="896">
                  <c:v>0.92726487379807687</c:v>
                </c:pt>
                <c:pt idx="897">
                  <c:v>0.96638997395833337</c:v>
                </c:pt>
                <c:pt idx="898">
                  <c:v>0.95073993389423073</c:v>
                </c:pt>
                <c:pt idx="899">
                  <c:v>0.95073993389423073</c:v>
                </c:pt>
                <c:pt idx="900">
                  <c:v>0.92726487379807687</c:v>
                </c:pt>
                <c:pt idx="901">
                  <c:v>0.95073993389423073</c:v>
                </c:pt>
                <c:pt idx="902">
                  <c:v>0.96247746394230771</c:v>
                </c:pt>
                <c:pt idx="903">
                  <c:v>0.95073993389423073</c:v>
                </c:pt>
                <c:pt idx="904">
                  <c:v>0.95073993389423073</c:v>
                </c:pt>
                <c:pt idx="905">
                  <c:v>0.95856495392628205</c:v>
                </c:pt>
                <c:pt idx="906">
                  <c:v>0.94682742387820518</c:v>
                </c:pt>
                <c:pt idx="907">
                  <c:v>0.95856495392628205</c:v>
                </c:pt>
                <c:pt idx="908">
                  <c:v>0.92726487379807687</c:v>
                </c:pt>
                <c:pt idx="909">
                  <c:v>0.93117738381410253</c:v>
                </c:pt>
                <c:pt idx="910">
                  <c:v>0.95856495392628205</c:v>
                </c:pt>
                <c:pt idx="911">
                  <c:v>0.90770232371794868</c:v>
                </c:pt>
                <c:pt idx="912">
                  <c:v>0.89987730368589747</c:v>
                </c:pt>
                <c:pt idx="913">
                  <c:v>0.92726487379807687</c:v>
                </c:pt>
                <c:pt idx="914">
                  <c:v>0.84118965344551277</c:v>
                </c:pt>
                <c:pt idx="915">
                  <c:v>0.93508989383012819</c:v>
                </c:pt>
                <c:pt idx="916">
                  <c:v>0.95856495392628205</c:v>
                </c:pt>
                <c:pt idx="917">
                  <c:v>0.94682742387820518</c:v>
                </c:pt>
                <c:pt idx="918">
                  <c:v>0.85292718349358976</c:v>
                </c:pt>
                <c:pt idx="919">
                  <c:v>0.95856495392628205</c:v>
                </c:pt>
                <c:pt idx="920">
                  <c:v>0.94291491386217952</c:v>
                </c:pt>
                <c:pt idx="921">
                  <c:v>0.99377754407051277</c:v>
                </c:pt>
                <c:pt idx="922">
                  <c:v>0.88031475360576927</c:v>
                </c:pt>
                <c:pt idx="923">
                  <c:v>0.95073993389423073</c:v>
                </c:pt>
                <c:pt idx="924">
                  <c:v>0.93117738381410253</c:v>
                </c:pt>
                <c:pt idx="925">
                  <c:v>0.98595252403846156</c:v>
                </c:pt>
                <c:pt idx="926">
                  <c:v>0.92335236378205132</c:v>
                </c:pt>
                <c:pt idx="927">
                  <c:v>0.94291491386217952</c:v>
                </c:pt>
                <c:pt idx="928">
                  <c:v>0.94682742387820518</c:v>
                </c:pt>
                <c:pt idx="929">
                  <c:v>0.92335236378205132</c:v>
                </c:pt>
                <c:pt idx="930">
                  <c:v>1.0446401742788463</c:v>
                </c:pt>
                <c:pt idx="931">
                  <c:v>0.93900240384615385</c:v>
                </c:pt>
                <c:pt idx="932">
                  <c:v>0.97030248397435892</c:v>
                </c:pt>
                <c:pt idx="933">
                  <c:v>0.91552734375</c:v>
                </c:pt>
                <c:pt idx="934">
                  <c:v>0.91943985376602566</c:v>
                </c:pt>
                <c:pt idx="935">
                  <c:v>0.92726487379807687</c:v>
                </c:pt>
                <c:pt idx="936">
                  <c:v>0.90770232371794868</c:v>
                </c:pt>
                <c:pt idx="937">
                  <c:v>0.93117738381410253</c:v>
                </c:pt>
                <c:pt idx="938">
                  <c:v>0.95465244391025639</c:v>
                </c:pt>
                <c:pt idx="939">
                  <c:v>0.95465244391025639</c:v>
                </c:pt>
                <c:pt idx="940">
                  <c:v>0.95073993389423073</c:v>
                </c:pt>
                <c:pt idx="941">
                  <c:v>0.94682742387820518</c:v>
                </c:pt>
                <c:pt idx="942">
                  <c:v>0.93900240384615385</c:v>
                </c:pt>
                <c:pt idx="943">
                  <c:v>0.97030248397435892</c:v>
                </c:pt>
                <c:pt idx="944">
                  <c:v>0.94291491386217952</c:v>
                </c:pt>
                <c:pt idx="945">
                  <c:v>0.96638997395833337</c:v>
                </c:pt>
                <c:pt idx="946">
                  <c:v>0.92335236378205132</c:v>
                </c:pt>
                <c:pt idx="947">
                  <c:v>0.94291491386217952</c:v>
                </c:pt>
                <c:pt idx="948">
                  <c:v>0.93117738381410253</c:v>
                </c:pt>
                <c:pt idx="949">
                  <c:v>0.94682742387820518</c:v>
                </c:pt>
                <c:pt idx="950">
                  <c:v>0.93900240384615385</c:v>
                </c:pt>
                <c:pt idx="951">
                  <c:v>0.94682742387820518</c:v>
                </c:pt>
                <c:pt idx="952">
                  <c:v>0.93900240384615385</c:v>
                </c:pt>
                <c:pt idx="953">
                  <c:v>0.93508989383012819</c:v>
                </c:pt>
                <c:pt idx="954">
                  <c:v>0.94682742387820518</c:v>
                </c:pt>
                <c:pt idx="955">
                  <c:v>0.91943985376602566</c:v>
                </c:pt>
                <c:pt idx="956">
                  <c:v>0.93117738381410253</c:v>
                </c:pt>
                <c:pt idx="957">
                  <c:v>0.93508989383012819</c:v>
                </c:pt>
                <c:pt idx="958">
                  <c:v>0.90770232371794868</c:v>
                </c:pt>
                <c:pt idx="959">
                  <c:v>0.89987730368589747</c:v>
                </c:pt>
                <c:pt idx="960">
                  <c:v>0.90378981370192313</c:v>
                </c:pt>
                <c:pt idx="961">
                  <c:v>0.94291491386217952</c:v>
                </c:pt>
                <c:pt idx="962">
                  <c:v>0.95073993389423073</c:v>
                </c:pt>
                <c:pt idx="963">
                  <c:v>0.94682742387820518</c:v>
                </c:pt>
                <c:pt idx="964">
                  <c:v>0.97030248397435892</c:v>
                </c:pt>
                <c:pt idx="965">
                  <c:v>0.95856495392628205</c:v>
                </c:pt>
                <c:pt idx="966">
                  <c:v>0.98986503405448723</c:v>
                </c:pt>
                <c:pt idx="967">
                  <c:v>0.97812750400641024</c:v>
                </c:pt>
                <c:pt idx="968">
                  <c:v>0.97030248397435892</c:v>
                </c:pt>
                <c:pt idx="969">
                  <c:v>0.95465244391025639</c:v>
                </c:pt>
                <c:pt idx="970">
                  <c:v>0.9820400140224359</c:v>
                </c:pt>
                <c:pt idx="971">
                  <c:v>0.90770232371794868</c:v>
                </c:pt>
                <c:pt idx="972">
                  <c:v>0.93117738381410253</c:v>
                </c:pt>
                <c:pt idx="973">
                  <c:v>0.94291491386217952</c:v>
                </c:pt>
                <c:pt idx="974">
                  <c:v>0.95073993389423073</c:v>
                </c:pt>
                <c:pt idx="975">
                  <c:v>0.91943985376602566</c:v>
                </c:pt>
                <c:pt idx="976">
                  <c:v>0.93508989383012819</c:v>
                </c:pt>
                <c:pt idx="977">
                  <c:v>0.96247746394230771</c:v>
                </c:pt>
                <c:pt idx="978">
                  <c:v>0.95073993389423073</c:v>
                </c:pt>
                <c:pt idx="979">
                  <c:v>0.96247746394230771</c:v>
                </c:pt>
                <c:pt idx="980">
                  <c:v>0.98986503405448723</c:v>
                </c:pt>
                <c:pt idx="981">
                  <c:v>1.0055150741185896</c:v>
                </c:pt>
                <c:pt idx="982">
                  <c:v>0.8490146734775641</c:v>
                </c:pt>
                <c:pt idx="983">
                  <c:v>0.90770232371794868</c:v>
                </c:pt>
                <c:pt idx="984">
                  <c:v>0.85683969350961542</c:v>
                </c:pt>
                <c:pt idx="985">
                  <c:v>0.91552734375</c:v>
                </c:pt>
                <c:pt idx="986">
                  <c:v>0.98986503405448723</c:v>
                </c:pt>
                <c:pt idx="987">
                  <c:v>0.90378981370192313</c:v>
                </c:pt>
                <c:pt idx="988">
                  <c:v>0.9820400140224359</c:v>
                </c:pt>
                <c:pt idx="989">
                  <c:v>0.93508989383012819</c:v>
                </c:pt>
                <c:pt idx="990">
                  <c:v>0.98986503405448723</c:v>
                </c:pt>
                <c:pt idx="991">
                  <c:v>0.95465244391025639</c:v>
                </c:pt>
                <c:pt idx="992">
                  <c:v>0.93117738381410253</c:v>
                </c:pt>
                <c:pt idx="993">
                  <c:v>0.91161483373397434</c:v>
                </c:pt>
                <c:pt idx="994">
                  <c:v>0.89596479366987181</c:v>
                </c:pt>
                <c:pt idx="995">
                  <c:v>0.97812750400641024</c:v>
                </c:pt>
                <c:pt idx="996">
                  <c:v>0.97421499399038458</c:v>
                </c:pt>
                <c:pt idx="997">
                  <c:v>0.97421499399038458</c:v>
                </c:pt>
                <c:pt idx="998">
                  <c:v>0.97812750400641024</c:v>
                </c:pt>
                <c:pt idx="999">
                  <c:v>0.98595252403846156</c:v>
                </c:pt>
                <c:pt idx="1000">
                  <c:v>0.95465244391025639</c:v>
                </c:pt>
                <c:pt idx="1001">
                  <c:v>0.92726487379807687</c:v>
                </c:pt>
                <c:pt idx="1002">
                  <c:v>0.94682742387820518</c:v>
                </c:pt>
                <c:pt idx="1003">
                  <c:v>0.9820400140224359</c:v>
                </c:pt>
                <c:pt idx="1004">
                  <c:v>0.87640224358974361</c:v>
                </c:pt>
                <c:pt idx="1005">
                  <c:v>0.95073993389423073</c:v>
                </c:pt>
                <c:pt idx="1006">
                  <c:v>0.81771459334935892</c:v>
                </c:pt>
                <c:pt idx="1007">
                  <c:v>0.89596479366987181</c:v>
                </c:pt>
                <c:pt idx="1008">
                  <c:v>0.95465244391025639</c:v>
                </c:pt>
                <c:pt idx="1009">
                  <c:v>0.90770232371794868</c:v>
                </c:pt>
                <c:pt idx="1010">
                  <c:v>1.0289901342147436</c:v>
                </c:pt>
                <c:pt idx="1011">
                  <c:v>0.94291491386217952</c:v>
                </c:pt>
                <c:pt idx="1012">
                  <c:v>0.98595252403846156</c:v>
                </c:pt>
                <c:pt idx="1013">
                  <c:v>0.98595252403846156</c:v>
                </c:pt>
                <c:pt idx="1014">
                  <c:v>0.88031475360576927</c:v>
                </c:pt>
                <c:pt idx="1015">
                  <c:v>0.91552734375</c:v>
                </c:pt>
                <c:pt idx="1016">
                  <c:v>0.93900240384615385</c:v>
                </c:pt>
                <c:pt idx="1017">
                  <c:v>0.95073993389423073</c:v>
                </c:pt>
                <c:pt idx="1018">
                  <c:v>0.9820400140224359</c:v>
                </c:pt>
                <c:pt idx="1019">
                  <c:v>0.95465244391025639</c:v>
                </c:pt>
                <c:pt idx="1020">
                  <c:v>0.97030248397435892</c:v>
                </c:pt>
                <c:pt idx="1021">
                  <c:v>0.93117738381410253</c:v>
                </c:pt>
                <c:pt idx="1022">
                  <c:v>0.93508989383012819</c:v>
                </c:pt>
                <c:pt idx="1023">
                  <c:v>0.91161483373397434</c:v>
                </c:pt>
                <c:pt idx="1024">
                  <c:v>0.87640224358974361</c:v>
                </c:pt>
                <c:pt idx="1025">
                  <c:v>0.93508989383012819</c:v>
                </c:pt>
                <c:pt idx="1026">
                  <c:v>0.93117738381410253</c:v>
                </c:pt>
                <c:pt idx="1027">
                  <c:v>0.95465244391025639</c:v>
                </c:pt>
                <c:pt idx="1028">
                  <c:v>0.92726487379807687</c:v>
                </c:pt>
                <c:pt idx="1029">
                  <c:v>0.89987730368589747</c:v>
                </c:pt>
                <c:pt idx="1030">
                  <c:v>0.88031475360576927</c:v>
                </c:pt>
                <c:pt idx="1031">
                  <c:v>0.95856495392628205</c:v>
                </c:pt>
                <c:pt idx="1032">
                  <c:v>0.91943985376602566</c:v>
                </c:pt>
                <c:pt idx="1033">
                  <c:v>1.0094275841346154</c:v>
                </c:pt>
                <c:pt idx="1034">
                  <c:v>0.92335236378205132</c:v>
                </c:pt>
                <c:pt idx="1035">
                  <c:v>0.94682742387820518</c:v>
                </c:pt>
                <c:pt idx="1036">
                  <c:v>0.89987730368589747</c:v>
                </c:pt>
                <c:pt idx="1037">
                  <c:v>0.93508989383012819</c:v>
                </c:pt>
                <c:pt idx="1038">
                  <c:v>0.93117738381410253</c:v>
                </c:pt>
                <c:pt idx="1039">
                  <c:v>0.89205228365384615</c:v>
                </c:pt>
                <c:pt idx="1040">
                  <c:v>1.0055150741185896</c:v>
                </c:pt>
                <c:pt idx="1041">
                  <c:v>0.86075220352564108</c:v>
                </c:pt>
                <c:pt idx="1042">
                  <c:v>1.0055150741185896</c:v>
                </c:pt>
                <c:pt idx="1043">
                  <c:v>0.91552734375</c:v>
                </c:pt>
                <c:pt idx="1044">
                  <c:v>1.0172526041666667</c:v>
                </c:pt>
                <c:pt idx="1045">
                  <c:v>0.93900240384615385</c:v>
                </c:pt>
                <c:pt idx="1046">
                  <c:v>0.97421499399038458</c:v>
                </c:pt>
                <c:pt idx="1047">
                  <c:v>0.96247746394230771</c:v>
                </c:pt>
                <c:pt idx="1048">
                  <c:v>0.92726487379807687</c:v>
                </c:pt>
                <c:pt idx="1049">
                  <c:v>0.97812750400641024</c:v>
                </c:pt>
                <c:pt idx="1050">
                  <c:v>0.96247746394230771</c:v>
                </c:pt>
                <c:pt idx="1051">
                  <c:v>0.94291491386217952</c:v>
                </c:pt>
                <c:pt idx="1052">
                  <c:v>0.93508989383012819</c:v>
                </c:pt>
                <c:pt idx="1053">
                  <c:v>0.8490146734775641</c:v>
                </c:pt>
                <c:pt idx="1054">
                  <c:v>0.93900240384615385</c:v>
                </c:pt>
                <c:pt idx="1055">
                  <c:v>0.95073993389423073</c:v>
                </c:pt>
                <c:pt idx="1056">
                  <c:v>0.95856495392628205</c:v>
                </c:pt>
                <c:pt idx="1057">
                  <c:v>0.94291491386217952</c:v>
                </c:pt>
                <c:pt idx="1058">
                  <c:v>0.88422726362179482</c:v>
                </c:pt>
                <c:pt idx="1059">
                  <c:v>0.94682742387820518</c:v>
                </c:pt>
                <c:pt idx="1060">
                  <c:v>0.92335236378205132</c:v>
                </c:pt>
                <c:pt idx="1061">
                  <c:v>0.93900240384615385</c:v>
                </c:pt>
                <c:pt idx="1062">
                  <c:v>0.92726487379807687</c:v>
                </c:pt>
                <c:pt idx="1063">
                  <c:v>0.90378981370192313</c:v>
                </c:pt>
                <c:pt idx="1064">
                  <c:v>0.95073993389423073</c:v>
                </c:pt>
                <c:pt idx="1065">
                  <c:v>0.8490146734775641</c:v>
                </c:pt>
                <c:pt idx="1066">
                  <c:v>0.91161483373397434</c:v>
                </c:pt>
                <c:pt idx="1067">
                  <c:v>0.87640224358974361</c:v>
                </c:pt>
                <c:pt idx="1068">
                  <c:v>1.0329026442307692</c:v>
                </c:pt>
                <c:pt idx="1069">
                  <c:v>0.89596479366987181</c:v>
                </c:pt>
                <c:pt idx="1070">
                  <c:v>0.93508989383012819</c:v>
                </c:pt>
                <c:pt idx="1071">
                  <c:v>0.99377754407051277</c:v>
                </c:pt>
                <c:pt idx="1072">
                  <c:v>0.93508989383012819</c:v>
                </c:pt>
                <c:pt idx="1073">
                  <c:v>1.0289901342147436</c:v>
                </c:pt>
                <c:pt idx="1074">
                  <c:v>0.93508989383012819</c:v>
                </c:pt>
                <c:pt idx="1075">
                  <c:v>0.95073993389423073</c:v>
                </c:pt>
                <c:pt idx="1076">
                  <c:v>0.91161483373397434</c:v>
                </c:pt>
                <c:pt idx="1077">
                  <c:v>0.99377754407051277</c:v>
                </c:pt>
                <c:pt idx="1078">
                  <c:v>1.0016025641025641</c:v>
                </c:pt>
                <c:pt idx="1079">
                  <c:v>0.89987730368589747</c:v>
                </c:pt>
                <c:pt idx="1080">
                  <c:v>0.92335236378205132</c:v>
                </c:pt>
                <c:pt idx="1081">
                  <c:v>0.86466471354166663</c:v>
                </c:pt>
                <c:pt idx="1082">
                  <c:v>0.95073993389423073</c:v>
                </c:pt>
                <c:pt idx="1083">
                  <c:v>0.93508989383012819</c:v>
                </c:pt>
                <c:pt idx="1084">
                  <c:v>0.96638997395833337</c:v>
                </c:pt>
                <c:pt idx="1085">
                  <c:v>0.95465244391025639</c:v>
                </c:pt>
                <c:pt idx="1086">
                  <c:v>0.91552734375</c:v>
                </c:pt>
                <c:pt idx="1087">
                  <c:v>0.95073993389423073</c:v>
                </c:pt>
                <c:pt idx="1088">
                  <c:v>0.90378981370192313</c:v>
                </c:pt>
                <c:pt idx="1089">
                  <c:v>0.95465244391025639</c:v>
                </c:pt>
                <c:pt idx="1090">
                  <c:v>0.97812750400641024</c:v>
                </c:pt>
                <c:pt idx="1091">
                  <c:v>0.95073993389423073</c:v>
                </c:pt>
                <c:pt idx="1092">
                  <c:v>0.95856495392628205</c:v>
                </c:pt>
                <c:pt idx="1093">
                  <c:v>0.92726487379807687</c:v>
                </c:pt>
                <c:pt idx="1094">
                  <c:v>0.97812750400641024</c:v>
                </c:pt>
                <c:pt idx="1095">
                  <c:v>0.92726487379807687</c:v>
                </c:pt>
                <c:pt idx="1096">
                  <c:v>0.94682742387820518</c:v>
                </c:pt>
                <c:pt idx="1097">
                  <c:v>0.95073993389423073</c:v>
                </c:pt>
                <c:pt idx="1098">
                  <c:v>0.94682742387820518</c:v>
                </c:pt>
                <c:pt idx="1099">
                  <c:v>0.94682742387820518</c:v>
                </c:pt>
                <c:pt idx="1100">
                  <c:v>0.97030248397435892</c:v>
                </c:pt>
                <c:pt idx="1101">
                  <c:v>0.91943985376602566</c:v>
                </c:pt>
                <c:pt idx="1102">
                  <c:v>0.93117738381410253</c:v>
                </c:pt>
                <c:pt idx="1103">
                  <c:v>0.89987730368589747</c:v>
                </c:pt>
                <c:pt idx="1104">
                  <c:v>0.88813977363782048</c:v>
                </c:pt>
                <c:pt idx="1105">
                  <c:v>0.91943985376602566</c:v>
                </c:pt>
                <c:pt idx="1106">
                  <c:v>0.90770232371794868</c:v>
                </c:pt>
                <c:pt idx="1107">
                  <c:v>0.91943985376602566</c:v>
                </c:pt>
                <c:pt idx="1108">
                  <c:v>0.98595252403846156</c:v>
                </c:pt>
                <c:pt idx="1109">
                  <c:v>0.84510216346153844</c:v>
                </c:pt>
                <c:pt idx="1110">
                  <c:v>0.89987730368589747</c:v>
                </c:pt>
                <c:pt idx="1111">
                  <c:v>0.93900240384615385</c:v>
                </c:pt>
                <c:pt idx="1112">
                  <c:v>0.95856495392628205</c:v>
                </c:pt>
                <c:pt idx="1113">
                  <c:v>0.99769005408653844</c:v>
                </c:pt>
                <c:pt idx="1114">
                  <c:v>0.95465244391025639</c:v>
                </c:pt>
                <c:pt idx="1115">
                  <c:v>0.93900240384615385</c:v>
                </c:pt>
                <c:pt idx="1116">
                  <c:v>1.0055150741185896</c:v>
                </c:pt>
                <c:pt idx="1117">
                  <c:v>0.93508989383012819</c:v>
                </c:pt>
                <c:pt idx="1118">
                  <c:v>1.0094275841346154</c:v>
                </c:pt>
                <c:pt idx="1119">
                  <c:v>0.94291491386217952</c:v>
                </c:pt>
                <c:pt idx="1120">
                  <c:v>0.93508989383012819</c:v>
                </c:pt>
                <c:pt idx="1121">
                  <c:v>0.91552734375</c:v>
                </c:pt>
                <c:pt idx="1122">
                  <c:v>0.91943985376602566</c:v>
                </c:pt>
                <c:pt idx="1123">
                  <c:v>0.91161483373397434</c:v>
                </c:pt>
                <c:pt idx="1124">
                  <c:v>0.95465244391025639</c:v>
                </c:pt>
                <c:pt idx="1125">
                  <c:v>0.92726487379807687</c:v>
                </c:pt>
                <c:pt idx="1126">
                  <c:v>0.92335236378205132</c:v>
                </c:pt>
                <c:pt idx="1127">
                  <c:v>0.94291491386217952</c:v>
                </c:pt>
                <c:pt idx="1128">
                  <c:v>0.88422726362179482</c:v>
                </c:pt>
                <c:pt idx="1129">
                  <c:v>0.95465244391025639</c:v>
                </c:pt>
                <c:pt idx="1130">
                  <c:v>0.97030248397435892</c:v>
                </c:pt>
                <c:pt idx="1131">
                  <c:v>0.93117738381410253</c:v>
                </c:pt>
                <c:pt idx="1132">
                  <c:v>0.94682742387820518</c:v>
                </c:pt>
                <c:pt idx="1133">
                  <c:v>0.98595252403846156</c:v>
                </c:pt>
                <c:pt idx="1134">
                  <c:v>0.93900240384615385</c:v>
                </c:pt>
                <c:pt idx="1135">
                  <c:v>0.94682742387820518</c:v>
                </c:pt>
                <c:pt idx="1136">
                  <c:v>0.89987730368589747</c:v>
                </c:pt>
                <c:pt idx="1137">
                  <c:v>0.93508989383012819</c:v>
                </c:pt>
                <c:pt idx="1138">
                  <c:v>0.95856495392628205</c:v>
                </c:pt>
                <c:pt idx="1139">
                  <c:v>0.96638997395833337</c:v>
                </c:pt>
                <c:pt idx="1140">
                  <c:v>0.91552734375</c:v>
                </c:pt>
                <c:pt idx="1141">
                  <c:v>0.80206455328525639</c:v>
                </c:pt>
                <c:pt idx="1142">
                  <c:v>0.79423953325320518</c:v>
                </c:pt>
                <c:pt idx="1143">
                  <c:v>0.91552734375</c:v>
                </c:pt>
                <c:pt idx="1144">
                  <c:v>0.8294521233974359</c:v>
                </c:pt>
                <c:pt idx="1145">
                  <c:v>0.9820400140224359</c:v>
                </c:pt>
                <c:pt idx="1146">
                  <c:v>0.95073993389423073</c:v>
                </c:pt>
                <c:pt idx="1147">
                  <c:v>1.0329026442307692</c:v>
                </c:pt>
                <c:pt idx="1148">
                  <c:v>0.87248973357371795</c:v>
                </c:pt>
                <c:pt idx="1149">
                  <c:v>1.0211651141826923</c:v>
                </c:pt>
                <c:pt idx="1150">
                  <c:v>0.96638997395833337</c:v>
                </c:pt>
                <c:pt idx="1151">
                  <c:v>0.94682742387820518</c:v>
                </c:pt>
                <c:pt idx="1152">
                  <c:v>0.95073993389423073</c:v>
                </c:pt>
                <c:pt idx="1153">
                  <c:v>0.99769005408653844</c:v>
                </c:pt>
                <c:pt idx="1154">
                  <c:v>0.95856495392628205</c:v>
                </c:pt>
                <c:pt idx="1155">
                  <c:v>0.95856495392628205</c:v>
                </c:pt>
                <c:pt idx="1156">
                  <c:v>0.92726487379807687</c:v>
                </c:pt>
                <c:pt idx="1157">
                  <c:v>0.89205228365384615</c:v>
                </c:pt>
                <c:pt idx="1158">
                  <c:v>0.85292718349358976</c:v>
                </c:pt>
                <c:pt idx="1159">
                  <c:v>0.86857722355769229</c:v>
                </c:pt>
                <c:pt idx="1160">
                  <c:v>1.013340094150641</c:v>
                </c:pt>
                <c:pt idx="1161">
                  <c:v>0.90770232371794868</c:v>
                </c:pt>
                <c:pt idx="1162">
                  <c:v>0.86857722355769229</c:v>
                </c:pt>
                <c:pt idx="1163">
                  <c:v>0.93117738381410253</c:v>
                </c:pt>
                <c:pt idx="1164">
                  <c:v>0.92335236378205132</c:v>
                </c:pt>
                <c:pt idx="1165">
                  <c:v>0.93117738381410253</c:v>
                </c:pt>
                <c:pt idx="1166">
                  <c:v>0.91943985376602566</c:v>
                </c:pt>
                <c:pt idx="1167">
                  <c:v>1.013340094150641</c:v>
                </c:pt>
                <c:pt idx="1168">
                  <c:v>0.99769005408653844</c:v>
                </c:pt>
                <c:pt idx="1169">
                  <c:v>0.99377754407051277</c:v>
                </c:pt>
                <c:pt idx="1170">
                  <c:v>0.94682742387820518</c:v>
                </c:pt>
                <c:pt idx="1171">
                  <c:v>0.92726487379807687</c:v>
                </c:pt>
                <c:pt idx="1172">
                  <c:v>0.86075220352564108</c:v>
                </c:pt>
                <c:pt idx="1173">
                  <c:v>0.94682742387820518</c:v>
                </c:pt>
                <c:pt idx="1174">
                  <c:v>0.93900240384615385</c:v>
                </c:pt>
                <c:pt idx="1175">
                  <c:v>0.93900240384615385</c:v>
                </c:pt>
                <c:pt idx="1176">
                  <c:v>0.95465244391025639</c:v>
                </c:pt>
                <c:pt idx="1177">
                  <c:v>0.97421499399038458</c:v>
                </c:pt>
                <c:pt idx="1178">
                  <c:v>0.92335236378205132</c:v>
                </c:pt>
                <c:pt idx="1179">
                  <c:v>0.95465244391025639</c:v>
                </c:pt>
                <c:pt idx="1180">
                  <c:v>0.92335236378205132</c:v>
                </c:pt>
                <c:pt idx="1181">
                  <c:v>0.93117738381410253</c:v>
                </c:pt>
                <c:pt idx="1182">
                  <c:v>0.91552734375</c:v>
                </c:pt>
                <c:pt idx="1183">
                  <c:v>0.91161483373397434</c:v>
                </c:pt>
                <c:pt idx="1184">
                  <c:v>0.93117738381410253</c:v>
                </c:pt>
                <c:pt idx="1185">
                  <c:v>0.93900240384615385</c:v>
                </c:pt>
                <c:pt idx="1186">
                  <c:v>0.94291491386217952</c:v>
                </c:pt>
                <c:pt idx="1187">
                  <c:v>0.92726487379807687</c:v>
                </c:pt>
                <c:pt idx="1188">
                  <c:v>0.92726487379807687</c:v>
                </c:pt>
                <c:pt idx="1189">
                  <c:v>0.91552734375</c:v>
                </c:pt>
                <c:pt idx="1190">
                  <c:v>0.93117738381410253</c:v>
                </c:pt>
                <c:pt idx="1191">
                  <c:v>0.98595252403846156</c:v>
                </c:pt>
                <c:pt idx="1192">
                  <c:v>0.93117738381410253</c:v>
                </c:pt>
                <c:pt idx="1193">
                  <c:v>0.93900240384615385</c:v>
                </c:pt>
                <c:pt idx="1194">
                  <c:v>0.91943985376602566</c:v>
                </c:pt>
                <c:pt idx="1195">
                  <c:v>0.98595252403846156</c:v>
                </c:pt>
                <c:pt idx="1196">
                  <c:v>0.91552734375</c:v>
                </c:pt>
                <c:pt idx="1197">
                  <c:v>0.96638997395833337</c:v>
                </c:pt>
                <c:pt idx="1198">
                  <c:v>0.95465244391025639</c:v>
                </c:pt>
                <c:pt idx="1199">
                  <c:v>0.95856495392628205</c:v>
                </c:pt>
                <c:pt idx="1200">
                  <c:v>0.93508989383012819</c:v>
                </c:pt>
                <c:pt idx="1201">
                  <c:v>0.90378981370192313</c:v>
                </c:pt>
                <c:pt idx="1202">
                  <c:v>0.94291491386217952</c:v>
                </c:pt>
                <c:pt idx="1203">
                  <c:v>0.95856495392628205</c:v>
                </c:pt>
                <c:pt idx="1204">
                  <c:v>0.98595252403846156</c:v>
                </c:pt>
                <c:pt idx="1205">
                  <c:v>0.99769005408653844</c:v>
                </c:pt>
                <c:pt idx="1206">
                  <c:v>0.97421499399038458</c:v>
                </c:pt>
                <c:pt idx="1207">
                  <c:v>0.95073993389423073</c:v>
                </c:pt>
                <c:pt idx="1208">
                  <c:v>0.92335236378205132</c:v>
                </c:pt>
                <c:pt idx="1209">
                  <c:v>0.89205228365384615</c:v>
                </c:pt>
                <c:pt idx="1210">
                  <c:v>0.87640224358974361</c:v>
                </c:pt>
                <c:pt idx="1211">
                  <c:v>0.89205228365384615</c:v>
                </c:pt>
                <c:pt idx="1212">
                  <c:v>0.91161483373397434</c:v>
                </c:pt>
                <c:pt idx="1213">
                  <c:v>0.98986503405448723</c:v>
                </c:pt>
                <c:pt idx="1214">
                  <c:v>1.0172526041666667</c:v>
                </c:pt>
                <c:pt idx="1215">
                  <c:v>0.95073993389423073</c:v>
                </c:pt>
                <c:pt idx="1216">
                  <c:v>0.89987730368589747</c:v>
                </c:pt>
                <c:pt idx="1217">
                  <c:v>0.94291491386217952</c:v>
                </c:pt>
                <c:pt idx="1218">
                  <c:v>0.95465244391025639</c:v>
                </c:pt>
                <c:pt idx="1219">
                  <c:v>0.93508989383012819</c:v>
                </c:pt>
                <c:pt idx="1220">
                  <c:v>0.96247746394230771</c:v>
                </c:pt>
                <c:pt idx="1221">
                  <c:v>0.90770232371794868</c:v>
                </c:pt>
                <c:pt idx="1222">
                  <c:v>0.98595252403846156</c:v>
                </c:pt>
                <c:pt idx="1223">
                  <c:v>0.93117738381410253</c:v>
                </c:pt>
                <c:pt idx="1224">
                  <c:v>0.92726487379807687</c:v>
                </c:pt>
                <c:pt idx="1225">
                  <c:v>0.91943985376602566</c:v>
                </c:pt>
                <c:pt idx="1226">
                  <c:v>0.97812750400641024</c:v>
                </c:pt>
                <c:pt idx="1227">
                  <c:v>0.91943985376602566</c:v>
                </c:pt>
                <c:pt idx="1228">
                  <c:v>0.87640224358974361</c:v>
                </c:pt>
                <c:pt idx="1229">
                  <c:v>0.89987730368589747</c:v>
                </c:pt>
                <c:pt idx="1230">
                  <c:v>0.88813977363782048</c:v>
                </c:pt>
                <c:pt idx="1231">
                  <c:v>0.91943985376602566</c:v>
                </c:pt>
                <c:pt idx="1232">
                  <c:v>0.93117738381410253</c:v>
                </c:pt>
                <c:pt idx="1233">
                  <c:v>1.0055150741185896</c:v>
                </c:pt>
                <c:pt idx="1234">
                  <c:v>1.0094275841346154</c:v>
                </c:pt>
                <c:pt idx="1235">
                  <c:v>1.0094275841346154</c:v>
                </c:pt>
                <c:pt idx="1236">
                  <c:v>0.93508989383012819</c:v>
                </c:pt>
                <c:pt idx="1237">
                  <c:v>0.94291491386217952</c:v>
                </c:pt>
                <c:pt idx="1238">
                  <c:v>0.88422726362179482</c:v>
                </c:pt>
                <c:pt idx="1239">
                  <c:v>0.97812750400641024</c:v>
                </c:pt>
                <c:pt idx="1240">
                  <c:v>0.91943985376602566</c:v>
                </c:pt>
                <c:pt idx="1241">
                  <c:v>0.89987730368589747</c:v>
                </c:pt>
                <c:pt idx="1242">
                  <c:v>0.95073993389423073</c:v>
                </c:pt>
                <c:pt idx="1243">
                  <c:v>0.91552734375</c:v>
                </c:pt>
                <c:pt idx="1244">
                  <c:v>0.9820400140224359</c:v>
                </c:pt>
                <c:pt idx="1245">
                  <c:v>0.93900240384615385</c:v>
                </c:pt>
                <c:pt idx="1246">
                  <c:v>0.89987730368589747</c:v>
                </c:pt>
                <c:pt idx="1247">
                  <c:v>0.91943985376602566</c:v>
                </c:pt>
                <c:pt idx="1248">
                  <c:v>0.92726487379807687</c:v>
                </c:pt>
                <c:pt idx="1249">
                  <c:v>0.91161483373397434</c:v>
                </c:pt>
                <c:pt idx="1250">
                  <c:v>0.90770232371794868</c:v>
                </c:pt>
                <c:pt idx="1251">
                  <c:v>0.93900240384615385</c:v>
                </c:pt>
                <c:pt idx="1252">
                  <c:v>0.92335236378205132</c:v>
                </c:pt>
                <c:pt idx="1253">
                  <c:v>0.95465244391025639</c:v>
                </c:pt>
                <c:pt idx="1254">
                  <c:v>0.92726487379807687</c:v>
                </c:pt>
                <c:pt idx="1255">
                  <c:v>0.92726487379807687</c:v>
                </c:pt>
                <c:pt idx="1256">
                  <c:v>0.93117738381410253</c:v>
                </c:pt>
                <c:pt idx="1257">
                  <c:v>0.92335236378205132</c:v>
                </c:pt>
                <c:pt idx="1258">
                  <c:v>0.97812750400641024</c:v>
                </c:pt>
                <c:pt idx="1259">
                  <c:v>0.96247746394230771</c:v>
                </c:pt>
                <c:pt idx="1260">
                  <c:v>0.98595252403846156</c:v>
                </c:pt>
                <c:pt idx="1261">
                  <c:v>0.97812750400641024</c:v>
                </c:pt>
                <c:pt idx="1262">
                  <c:v>0.95856495392628205</c:v>
                </c:pt>
                <c:pt idx="1263">
                  <c:v>0.95465244391025639</c:v>
                </c:pt>
                <c:pt idx="1264">
                  <c:v>0.92335236378205132</c:v>
                </c:pt>
                <c:pt idx="1265">
                  <c:v>0.95465244391025639</c:v>
                </c:pt>
                <c:pt idx="1266">
                  <c:v>0.89205228365384615</c:v>
                </c:pt>
                <c:pt idx="1267">
                  <c:v>0.96247746394230771</c:v>
                </c:pt>
                <c:pt idx="1268">
                  <c:v>0.87640224358974361</c:v>
                </c:pt>
                <c:pt idx="1269">
                  <c:v>0.91161483373397434</c:v>
                </c:pt>
                <c:pt idx="1270">
                  <c:v>0.93900240384615385</c:v>
                </c:pt>
                <c:pt idx="1271">
                  <c:v>0.9820400140224359</c:v>
                </c:pt>
                <c:pt idx="1272">
                  <c:v>0.92726487379807687</c:v>
                </c:pt>
                <c:pt idx="1273">
                  <c:v>0.99377754407051277</c:v>
                </c:pt>
                <c:pt idx="1274">
                  <c:v>0.95856495392628205</c:v>
                </c:pt>
                <c:pt idx="1275">
                  <c:v>0.96247746394230771</c:v>
                </c:pt>
                <c:pt idx="1276">
                  <c:v>0.92335236378205132</c:v>
                </c:pt>
                <c:pt idx="1277">
                  <c:v>0.94291491386217952</c:v>
                </c:pt>
                <c:pt idx="1278">
                  <c:v>0.97812750400641024</c:v>
                </c:pt>
                <c:pt idx="1279">
                  <c:v>0.97812750400641024</c:v>
                </c:pt>
                <c:pt idx="1280">
                  <c:v>1.0172526041666667</c:v>
                </c:pt>
                <c:pt idx="1281">
                  <c:v>0.92335236378205132</c:v>
                </c:pt>
                <c:pt idx="1282">
                  <c:v>0.88031475360576927</c:v>
                </c:pt>
                <c:pt idx="1283">
                  <c:v>0.88422726362179482</c:v>
                </c:pt>
                <c:pt idx="1284">
                  <c:v>0.91943985376602566</c:v>
                </c:pt>
                <c:pt idx="1285">
                  <c:v>0.91552734375</c:v>
                </c:pt>
                <c:pt idx="1286">
                  <c:v>0.85683969350961542</c:v>
                </c:pt>
                <c:pt idx="1287">
                  <c:v>0.98595252403846156</c:v>
                </c:pt>
                <c:pt idx="1288">
                  <c:v>0.94291491386217952</c:v>
                </c:pt>
                <c:pt idx="1289">
                  <c:v>1.0211651141826923</c:v>
                </c:pt>
                <c:pt idx="1290">
                  <c:v>0.95856495392628205</c:v>
                </c:pt>
                <c:pt idx="1291">
                  <c:v>0.99377754407051277</c:v>
                </c:pt>
                <c:pt idx="1292">
                  <c:v>0.92726487379807687</c:v>
                </c:pt>
                <c:pt idx="1293">
                  <c:v>0.92726487379807687</c:v>
                </c:pt>
                <c:pt idx="1294">
                  <c:v>0.84118965344551277</c:v>
                </c:pt>
                <c:pt idx="1295">
                  <c:v>0.92726487379807687</c:v>
                </c:pt>
                <c:pt idx="1296">
                  <c:v>0.99377754407051277</c:v>
                </c:pt>
                <c:pt idx="1297">
                  <c:v>0.97030248397435892</c:v>
                </c:pt>
                <c:pt idx="1298">
                  <c:v>0.9820400140224359</c:v>
                </c:pt>
                <c:pt idx="1299">
                  <c:v>0.95465244391025639</c:v>
                </c:pt>
                <c:pt idx="1300">
                  <c:v>0.94682742387820518</c:v>
                </c:pt>
                <c:pt idx="1301">
                  <c:v>0.95073993389423073</c:v>
                </c:pt>
                <c:pt idx="1302">
                  <c:v>0.91552734375</c:v>
                </c:pt>
                <c:pt idx="1303">
                  <c:v>0.88422726362179482</c:v>
                </c:pt>
                <c:pt idx="1304">
                  <c:v>0.8490146734775641</c:v>
                </c:pt>
                <c:pt idx="1305">
                  <c:v>0.92335236378205132</c:v>
                </c:pt>
                <c:pt idx="1306">
                  <c:v>0.93900240384615385</c:v>
                </c:pt>
                <c:pt idx="1307">
                  <c:v>0.91161483373397434</c:v>
                </c:pt>
                <c:pt idx="1308">
                  <c:v>0.93117738381410253</c:v>
                </c:pt>
                <c:pt idx="1309">
                  <c:v>0.88813977363782048</c:v>
                </c:pt>
                <c:pt idx="1310">
                  <c:v>0.98986503405448723</c:v>
                </c:pt>
                <c:pt idx="1311">
                  <c:v>0.95465244391025639</c:v>
                </c:pt>
                <c:pt idx="1312">
                  <c:v>0.97812750400641024</c:v>
                </c:pt>
                <c:pt idx="1313">
                  <c:v>0.92335236378205132</c:v>
                </c:pt>
                <c:pt idx="1314">
                  <c:v>0.93900240384615385</c:v>
                </c:pt>
                <c:pt idx="1315">
                  <c:v>0.90378981370192313</c:v>
                </c:pt>
                <c:pt idx="1316">
                  <c:v>0.90378981370192313</c:v>
                </c:pt>
                <c:pt idx="1317">
                  <c:v>0.91943985376602566</c:v>
                </c:pt>
                <c:pt idx="1318">
                  <c:v>0.91161483373397434</c:v>
                </c:pt>
                <c:pt idx="1319">
                  <c:v>0.95465244391025639</c:v>
                </c:pt>
                <c:pt idx="1320">
                  <c:v>0.95856495392628205</c:v>
                </c:pt>
                <c:pt idx="1321">
                  <c:v>0.90770232371794868</c:v>
                </c:pt>
                <c:pt idx="1322">
                  <c:v>0.86466471354166663</c:v>
                </c:pt>
                <c:pt idx="1323">
                  <c:v>0.91161483373397434</c:v>
                </c:pt>
                <c:pt idx="1324">
                  <c:v>0.96638997395833337</c:v>
                </c:pt>
                <c:pt idx="1325">
                  <c:v>0.9820400140224359</c:v>
                </c:pt>
                <c:pt idx="1326">
                  <c:v>0.95465244391025639</c:v>
                </c:pt>
                <c:pt idx="1327">
                  <c:v>0.92335236378205132</c:v>
                </c:pt>
                <c:pt idx="1328">
                  <c:v>0.94291491386217952</c:v>
                </c:pt>
                <c:pt idx="1329">
                  <c:v>0.96638997395833337</c:v>
                </c:pt>
                <c:pt idx="1330">
                  <c:v>0.96247746394230771</c:v>
                </c:pt>
                <c:pt idx="1331">
                  <c:v>0.94291491386217952</c:v>
                </c:pt>
                <c:pt idx="1332">
                  <c:v>0.91552734375</c:v>
                </c:pt>
                <c:pt idx="1333">
                  <c:v>0.93900240384615385</c:v>
                </c:pt>
                <c:pt idx="1334">
                  <c:v>1.0055150741185896</c:v>
                </c:pt>
                <c:pt idx="1335">
                  <c:v>0.94682742387820518</c:v>
                </c:pt>
                <c:pt idx="1336">
                  <c:v>0.95073993389423073</c:v>
                </c:pt>
                <c:pt idx="1337">
                  <c:v>0.89596479366987181</c:v>
                </c:pt>
                <c:pt idx="1338">
                  <c:v>0.97030248397435892</c:v>
                </c:pt>
                <c:pt idx="1339">
                  <c:v>0.93900240384615385</c:v>
                </c:pt>
                <c:pt idx="1340">
                  <c:v>0.9820400140224359</c:v>
                </c:pt>
                <c:pt idx="1341">
                  <c:v>0.94291491386217952</c:v>
                </c:pt>
                <c:pt idx="1342">
                  <c:v>0.92335236378205132</c:v>
                </c:pt>
                <c:pt idx="1343">
                  <c:v>0.97030248397435892</c:v>
                </c:pt>
                <c:pt idx="1344">
                  <c:v>0.86466471354166663</c:v>
                </c:pt>
                <c:pt idx="1345">
                  <c:v>0.92726487379807687</c:v>
                </c:pt>
                <c:pt idx="1346">
                  <c:v>0.84118965344551277</c:v>
                </c:pt>
                <c:pt idx="1347">
                  <c:v>0.93117738381410253</c:v>
                </c:pt>
                <c:pt idx="1348">
                  <c:v>0.95856495392628205</c:v>
                </c:pt>
                <c:pt idx="1349">
                  <c:v>0.94291491386217952</c:v>
                </c:pt>
                <c:pt idx="1350">
                  <c:v>0.93117738381410253</c:v>
                </c:pt>
                <c:pt idx="1351">
                  <c:v>0.89596479366987181</c:v>
                </c:pt>
                <c:pt idx="1352">
                  <c:v>0.91552734375</c:v>
                </c:pt>
                <c:pt idx="1353">
                  <c:v>0.91161483373397434</c:v>
                </c:pt>
                <c:pt idx="1354">
                  <c:v>0.92726487379807687</c:v>
                </c:pt>
                <c:pt idx="1355">
                  <c:v>0.93117738381410253</c:v>
                </c:pt>
                <c:pt idx="1356">
                  <c:v>0.96247746394230771</c:v>
                </c:pt>
                <c:pt idx="1357">
                  <c:v>0.96247746394230771</c:v>
                </c:pt>
                <c:pt idx="1358">
                  <c:v>0.95856495392628205</c:v>
                </c:pt>
                <c:pt idx="1359">
                  <c:v>0.97030248397435892</c:v>
                </c:pt>
                <c:pt idx="1360">
                  <c:v>0.95073993389423073</c:v>
                </c:pt>
                <c:pt idx="1361">
                  <c:v>0.94291491386217952</c:v>
                </c:pt>
                <c:pt idx="1362">
                  <c:v>0.95073993389423073</c:v>
                </c:pt>
                <c:pt idx="1363">
                  <c:v>0.88031475360576927</c:v>
                </c:pt>
                <c:pt idx="1364">
                  <c:v>0.86857722355769229</c:v>
                </c:pt>
                <c:pt idx="1365">
                  <c:v>0.87640224358974361</c:v>
                </c:pt>
                <c:pt idx="1366">
                  <c:v>0.93508989383012819</c:v>
                </c:pt>
                <c:pt idx="1367">
                  <c:v>0.99377754407051277</c:v>
                </c:pt>
                <c:pt idx="1368">
                  <c:v>0.9820400140224359</c:v>
                </c:pt>
                <c:pt idx="1369">
                  <c:v>0.94682742387820518</c:v>
                </c:pt>
                <c:pt idx="1370">
                  <c:v>0.93900240384615385</c:v>
                </c:pt>
                <c:pt idx="1371">
                  <c:v>0.93900240384615385</c:v>
                </c:pt>
                <c:pt idx="1372">
                  <c:v>0.89205228365384615</c:v>
                </c:pt>
                <c:pt idx="1373">
                  <c:v>0.8294521233974359</c:v>
                </c:pt>
                <c:pt idx="1374">
                  <c:v>0.90378981370192313</c:v>
                </c:pt>
                <c:pt idx="1375">
                  <c:v>0.87248973357371795</c:v>
                </c:pt>
                <c:pt idx="1376">
                  <c:v>1.0055150741185896</c:v>
                </c:pt>
                <c:pt idx="1377">
                  <c:v>0.95856495392628205</c:v>
                </c:pt>
                <c:pt idx="1378">
                  <c:v>1.0407276642628205</c:v>
                </c:pt>
                <c:pt idx="1379">
                  <c:v>0.95073993389423073</c:v>
                </c:pt>
                <c:pt idx="1380">
                  <c:v>0.98595252403846156</c:v>
                </c:pt>
                <c:pt idx="1381">
                  <c:v>0.97421499399038458</c:v>
                </c:pt>
                <c:pt idx="1382">
                  <c:v>0.95073993389423073</c:v>
                </c:pt>
                <c:pt idx="1383">
                  <c:v>0.97030248397435892</c:v>
                </c:pt>
                <c:pt idx="1384">
                  <c:v>0.95856495392628205</c:v>
                </c:pt>
                <c:pt idx="1385">
                  <c:v>0.96638997395833337</c:v>
                </c:pt>
                <c:pt idx="1386">
                  <c:v>0.92335236378205132</c:v>
                </c:pt>
                <c:pt idx="1387">
                  <c:v>0.97421499399038458</c:v>
                </c:pt>
                <c:pt idx="1388">
                  <c:v>0.93900240384615385</c:v>
                </c:pt>
                <c:pt idx="1389">
                  <c:v>0.95073993389423073</c:v>
                </c:pt>
                <c:pt idx="1390">
                  <c:v>0.90770232371794868</c:v>
                </c:pt>
                <c:pt idx="1391">
                  <c:v>0.93900240384615385</c:v>
                </c:pt>
                <c:pt idx="1392">
                  <c:v>0.86857722355769229</c:v>
                </c:pt>
                <c:pt idx="1393">
                  <c:v>0.93508989383012819</c:v>
                </c:pt>
                <c:pt idx="1394">
                  <c:v>0.89596479366987181</c:v>
                </c:pt>
                <c:pt idx="1395">
                  <c:v>0.86857722355769229</c:v>
                </c:pt>
                <c:pt idx="1396">
                  <c:v>0.92726487379807687</c:v>
                </c:pt>
                <c:pt idx="1397">
                  <c:v>0.96247746394230771</c:v>
                </c:pt>
                <c:pt idx="1398">
                  <c:v>0.95073993389423073</c:v>
                </c:pt>
                <c:pt idx="1399">
                  <c:v>1.0055150741185896</c:v>
                </c:pt>
                <c:pt idx="1400">
                  <c:v>0.93508989383012819</c:v>
                </c:pt>
                <c:pt idx="1401">
                  <c:v>0.93117738381410253</c:v>
                </c:pt>
                <c:pt idx="1402">
                  <c:v>0.85292718349358976</c:v>
                </c:pt>
                <c:pt idx="1403">
                  <c:v>0.95073993389423073</c:v>
                </c:pt>
                <c:pt idx="1404">
                  <c:v>0.93508989383012819</c:v>
                </c:pt>
                <c:pt idx="1405">
                  <c:v>0.91552734375</c:v>
                </c:pt>
                <c:pt idx="1406">
                  <c:v>0.90770232371794868</c:v>
                </c:pt>
                <c:pt idx="1407">
                  <c:v>0.88422726362179482</c:v>
                </c:pt>
                <c:pt idx="1408">
                  <c:v>0.90378981370192313</c:v>
                </c:pt>
                <c:pt idx="1409">
                  <c:v>0.92726487379807687</c:v>
                </c:pt>
                <c:pt idx="1410">
                  <c:v>0.96247746394230771</c:v>
                </c:pt>
                <c:pt idx="1411">
                  <c:v>0.91943985376602566</c:v>
                </c:pt>
                <c:pt idx="1412">
                  <c:v>0.99377754407051277</c:v>
                </c:pt>
                <c:pt idx="1413">
                  <c:v>0.95073993389423073</c:v>
                </c:pt>
                <c:pt idx="1414">
                  <c:v>0.99377754407051277</c:v>
                </c:pt>
                <c:pt idx="1415">
                  <c:v>0.9820400140224359</c:v>
                </c:pt>
                <c:pt idx="1416">
                  <c:v>0.97421499399038458</c:v>
                </c:pt>
                <c:pt idx="1417">
                  <c:v>0.92726487379807687</c:v>
                </c:pt>
                <c:pt idx="1418">
                  <c:v>0.96247746394230771</c:v>
                </c:pt>
                <c:pt idx="1419">
                  <c:v>0.90770232371794868</c:v>
                </c:pt>
                <c:pt idx="1420">
                  <c:v>0.91943985376602566</c:v>
                </c:pt>
                <c:pt idx="1421">
                  <c:v>0.89987730368589747</c:v>
                </c:pt>
                <c:pt idx="1422">
                  <c:v>0.90378981370192313</c:v>
                </c:pt>
                <c:pt idx="1423">
                  <c:v>0.90378981370192313</c:v>
                </c:pt>
                <c:pt idx="1424">
                  <c:v>0.92335236378205132</c:v>
                </c:pt>
                <c:pt idx="1425">
                  <c:v>0.89205228365384615</c:v>
                </c:pt>
                <c:pt idx="1426">
                  <c:v>0.95465244391025639</c:v>
                </c:pt>
                <c:pt idx="1427">
                  <c:v>0.87640224358974361</c:v>
                </c:pt>
                <c:pt idx="1428">
                  <c:v>0.93117738381410253</c:v>
                </c:pt>
                <c:pt idx="1429">
                  <c:v>0.98595252403846156</c:v>
                </c:pt>
                <c:pt idx="1430">
                  <c:v>0.97421499399038458</c:v>
                </c:pt>
                <c:pt idx="1431">
                  <c:v>0.98986503405448723</c:v>
                </c:pt>
                <c:pt idx="1432">
                  <c:v>0.89987730368589747</c:v>
                </c:pt>
                <c:pt idx="1433">
                  <c:v>0.93117738381410253</c:v>
                </c:pt>
                <c:pt idx="1434">
                  <c:v>0.88422726362179482</c:v>
                </c:pt>
                <c:pt idx="1435">
                  <c:v>0.89987730368589747</c:v>
                </c:pt>
                <c:pt idx="1436">
                  <c:v>0.91161483373397434</c:v>
                </c:pt>
                <c:pt idx="1437">
                  <c:v>0.99769005408653844</c:v>
                </c:pt>
                <c:pt idx="1438">
                  <c:v>0.97421499399038458</c:v>
                </c:pt>
                <c:pt idx="1439">
                  <c:v>1.0094275841346154</c:v>
                </c:pt>
                <c:pt idx="1440">
                  <c:v>0.96638997395833337</c:v>
                </c:pt>
                <c:pt idx="1441">
                  <c:v>0.93508989383012819</c:v>
                </c:pt>
                <c:pt idx="1442">
                  <c:v>0.91552734375</c:v>
                </c:pt>
                <c:pt idx="1443">
                  <c:v>0.92726487379807687</c:v>
                </c:pt>
                <c:pt idx="1444">
                  <c:v>0.95073993389423073</c:v>
                </c:pt>
                <c:pt idx="1445">
                  <c:v>0.88813977363782048</c:v>
                </c:pt>
                <c:pt idx="1446">
                  <c:v>0.86857722355769229</c:v>
                </c:pt>
                <c:pt idx="1447">
                  <c:v>0.86075220352564108</c:v>
                </c:pt>
                <c:pt idx="1448">
                  <c:v>0.87640224358974361</c:v>
                </c:pt>
                <c:pt idx="1449">
                  <c:v>0.90770232371794868</c:v>
                </c:pt>
                <c:pt idx="1450">
                  <c:v>0.97030248397435892</c:v>
                </c:pt>
                <c:pt idx="1451">
                  <c:v>0.97812750400641024</c:v>
                </c:pt>
                <c:pt idx="1452">
                  <c:v>0.96247746394230771</c:v>
                </c:pt>
                <c:pt idx="1453">
                  <c:v>0.95856495392628205</c:v>
                </c:pt>
                <c:pt idx="1454">
                  <c:v>0.92726487379807687</c:v>
                </c:pt>
                <c:pt idx="1455">
                  <c:v>0.91943985376602566</c:v>
                </c:pt>
                <c:pt idx="1456">
                  <c:v>0.90378981370192313</c:v>
                </c:pt>
                <c:pt idx="1457">
                  <c:v>0.98595252403846156</c:v>
                </c:pt>
                <c:pt idx="1458">
                  <c:v>0.97812750400641024</c:v>
                </c:pt>
                <c:pt idx="1459">
                  <c:v>0.98986503405448723</c:v>
                </c:pt>
                <c:pt idx="1460">
                  <c:v>0.96638997395833337</c:v>
                </c:pt>
                <c:pt idx="1461">
                  <c:v>0.90378981370192313</c:v>
                </c:pt>
                <c:pt idx="1462">
                  <c:v>0.90378981370192313</c:v>
                </c:pt>
                <c:pt idx="1463">
                  <c:v>0.87248973357371795</c:v>
                </c:pt>
                <c:pt idx="1464">
                  <c:v>0.92726487379807687</c:v>
                </c:pt>
                <c:pt idx="1465">
                  <c:v>0.89205228365384615</c:v>
                </c:pt>
                <c:pt idx="1466">
                  <c:v>0.86466471354166663</c:v>
                </c:pt>
                <c:pt idx="1467">
                  <c:v>0.88422726362179482</c:v>
                </c:pt>
                <c:pt idx="1468">
                  <c:v>0.86466471354166663</c:v>
                </c:pt>
                <c:pt idx="1469">
                  <c:v>0.90378981370192313</c:v>
                </c:pt>
                <c:pt idx="1470">
                  <c:v>0.94291491386217952</c:v>
                </c:pt>
                <c:pt idx="1471">
                  <c:v>0.92726487379807687</c:v>
                </c:pt>
                <c:pt idx="1472">
                  <c:v>1.0016025641025641</c:v>
                </c:pt>
                <c:pt idx="1473">
                  <c:v>0.96638997395833337</c:v>
                </c:pt>
                <c:pt idx="1474">
                  <c:v>0.92335236378205132</c:v>
                </c:pt>
                <c:pt idx="1475">
                  <c:v>0.89987730368589747</c:v>
                </c:pt>
                <c:pt idx="1476">
                  <c:v>0.92726487379807687</c:v>
                </c:pt>
                <c:pt idx="1477">
                  <c:v>0.91943985376602566</c:v>
                </c:pt>
                <c:pt idx="1478">
                  <c:v>0.97421499399038458</c:v>
                </c:pt>
                <c:pt idx="1479">
                  <c:v>0.98986503405448723</c:v>
                </c:pt>
                <c:pt idx="1480">
                  <c:v>0.97812750400641024</c:v>
                </c:pt>
                <c:pt idx="1481">
                  <c:v>0.95856495392628205</c:v>
                </c:pt>
                <c:pt idx="1482">
                  <c:v>0.93508989383012819</c:v>
                </c:pt>
                <c:pt idx="1483">
                  <c:v>0.94291491386217952</c:v>
                </c:pt>
                <c:pt idx="1484">
                  <c:v>0.91552734375</c:v>
                </c:pt>
                <c:pt idx="1485">
                  <c:v>0.91161483373397434</c:v>
                </c:pt>
                <c:pt idx="1486">
                  <c:v>0.86075220352564108</c:v>
                </c:pt>
                <c:pt idx="1487">
                  <c:v>0.86857722355769229</c:v>
                </c:pt>
                <c:pt idx="1488">
                  <c:v>0.85292718349358976</c:v>
                </c:pt>
                <c:pt idx="1489">
                  <c:v>0.80206455328525639</c:v>
                </c:pt>
                <c:pt idx="1490">
                  <c:v>0.87640224358974361</c:v>
                </c:pt>
                <c:pt idx="1491">
                  <c:v>0.97421499399038458</c:v>
                </c:pt>
                <c:pt idx="1492">
                  <c:v>0.96247746394230771</c:v>
                </c:pt>
                <c:pt idx="1493">
                  <c:v>0.98595252403846156</c:v>
                </c:pt>
                <c:pt idx="1494">
                  <c:v>0.9820400140224359</c:v>
                </c:pt>
                <c:pt idx="1495">
                  <c:v>0.97030248397435892</c:v>
                </c:pt>
                <c:pt idx="1496">
                  <c:v>0.91943985376602566</c:v>
                </c:pt>
                <c:pt idx="1497">
                  <c:v>0.94682742387820518</c:v>
                </c:pt>
                <c:pt idx="1498">
                  <c:v>0.98595252403846156</c:v>
                </c:pt>
                <c:pt idx="1499">
                  <c:v>1.0055150741185896</c:v>
                </c:pt>
                <c:pt idx="1500">
                  <c:v>0.96247746394230771</c:v>
                </c:pt>
                <c:pt idx="1501">
                  <c:v>0.94682742387820518</c:v>
                </c:pt>
                <c:pt idx="1502">
                  <c:v>0.87248973357371795</c:v>
                </c:pt>
                <c:pt idx="1503">
                  <c:v>0.89987730368589747</c:v>
                </c:pt>
                <c:pt idx="1504">
                  <c:v>0.87640224358974361</c:v>
                </c:pt>
                <c:pt idx="1505">
                  <c:v>0.85292718349358976</c:v>
                </c:pt>
                <c:pt idx="1506">
                  <c:v>0.85683969350961542</c:v>
                </c:pt>
                <c:pt idx="1507">
                  <c:v>0.89205228365384615</c:v>
                </c:pt>
                <c:pt idx="1508">
                  <c:v>0.87640224358974361</c:v>
                </c:pt>
                <c:pt idx="1509">
                  <c:v>0.95073993389423073</c:v>
                </c:pt>
                <c:pt idx="1510">
                  <c:v>0.95856495392628205</c:v>
                </c:pt>
                <c:pt idx="1511">
                  <c:v>0.97030248397435892</c:v>
                </c:pt>
                <c:pt idx="1512">
                  <c:v>0.97812750400641024</c:v>
                </c:pt>
                <c:pt idx="1513">
                  <c:v>0.96638997395833337</c:v>
                </c:pt>
                <c:pt idx="1514">
                  <c:v>0.98595252403846156</c:v>
                </c:pt>
                <c:pt idx="1515">
                  <c:v>0.93117738381410253</c:v>
                </c:pt>
                <c:pt idx="1516">
                  <c:v>0.95465244391025639</c:v>
                </c:pt>
                <c:pt idx="1517">
                  <c:v>0.98986503405448723</c:v>
                </c:pt>
                <c:pt idx="1518">
                  <c:v>1.0016025641025641</c:v>
                </c:pt>
                <c:pt idx="1519">
                  <c:v>0.95073993389423073</c:v>
                </c:pt>
                <c:pt idx="1520">
                  <c:v>0.95465244391025639</c:v>
                </c:pt>
                <c:pt idx="1521">
                  <c:v>0.91161483373397434</c:v>
                </c:pt>
                <c:pt idx="1522">
                  <c:v>0.88813977363782048</c:v>
                </c:pt>
                <c:pt idx="1523">
                  <c:v>0.81771459334935892</c:v>
                </c:pt>
                <c:pt idx="1524">
                  <c:v>0.88813977363782048</c:v>
                </c:pt>
                <c:pt idx="1525">
                  <c:v>0.89987730368589747</c:v>
                </c:pt>
                <c:pt idx="1526">
                  <c:v>0.93117738381410253</c:v>
                </c:pt>
                <c:pt idx="1527">
                  <c:v>0.94291491386217952</c:v>
                </c:pt>
                <c:pt idx="1528">
                  <c:v>1.0407276642628205</c:v>
                </c:pt>
                <c:pt idx="1529">
                  <c:v>0.96638997395833337</c:v>
                </c:pt>
                <c:pt idx="1530">
                  <c:v>0.98986503405448723</c:v>
                </c:pt>
                <c:pt idx="1531">
                  <c:v>0.95073993389423073</c:v>
                </c:pt>
                <c:pt idx="1532">
                  <c:v>1.0016025641025641</c:v>
                </c:pt>
                <c:pt idx="1533">
                  <c:v>0.93900240384615385</c:v>
                </c:pt>
                <c:pt idx="1534">
                  <c:v>0.93117738381410253</c:v>
                </c:pt>
                <c:pt idx="1535">
                  <c:v>0.88813977363782048</c:v>
                </c:pt>
                <c:pt idx="1536">
                  <c:v>0.96638997395833337</c:v>
                </c:pt>
                <c:pt idx="1537">
                  <c:v>0.90770232371794868</c:v>
                </c:pt>
                <c:pt idx="1538">
                  <c:v>0.93900240384615385</c:v>
                </c:pt>
                <c:pt idx="1539">
                  <c:v>0.91552734375</c:v>
                </c:pt>
                <c:pt idx="1540">
                  <c:v>0.92726487379807687</c:v>
                </c:pt>
                <c:pt idx="1541">
                  <c:v>0.92335236378205132</c:v>
                </c:pt>
                <c:pt idx="1542">
                  <c:v>0.92726487379807687</c:v>
                </c:pt>
                <c:pt idx="1543">
                  <c:v>0.95073993389423073</c:v>
                </c:pt>
                <c:pt idx="1544">
                  <c:v>0.91943985376602566</c:v>
                </c:pt>
                <c:pt idx="1545">
                  <c:v>0.94682742387820518</c:v>
                </c:pt>
                <c:pt idx="1546">
                  <c:v>0.95856495392628205</c:v>
                </c:pt>
                <c:pt idx="1547">
                  <c:v>0.94291491386217952</c:v>
                </c:pt>
                <c:pt idx="1548">
                  <c:v>0.88813977363782048</c:v>
                </c:pt>
                <c:pt idx="1549">
                  <c:v>0.88813977363782048</c:v>
                </c:pt>
                <c:pt idx="1550">
                  <c:v>0.91161483373397434</c:v>
                </c:pt>
                <c:pt idx="1551">
                  <c:v>0.97421499399038458</c:v>
                </c:pt>
                <c:pt idx="1552">
                  <c:v>0.99377754407051277</c:v>
                </c:pt>
                <c:pt idx="1553">
                  <c:v>0.98595252403846156</c:v>
                </c:pt>
                <c:pt idx="1554">
                  <c:v>0.93508989383012819</c:v>
                </c:pt>
                <c:pt idx="1555">
                  <c:v>0.94291491386217952</c:v>
                </c:pt>
                <c:pt idx="1556">
                  <c:v>0.90770232371794868</c:v>
                </c:pt>
                <c:pt idx="1557">
                  <c:v>0.86075220352564108</c:v>
                </c:pt>
                <c:pt idx="1558">
                  <c:v>0.85683969350961542</c:v>
                </c:pt>
                <c:pt idx="1559">
                  <c:v>0.84510216346153844</c:v>
                </c:pt>
                <c:pt idx="1560">
                  <c:v>0.89205228365384615</c:v>
                </c:pt>
                <c:pt idx="1561">
                  <c:v>0.86466471354166663</c:v>
                </c:pt>
                <c:pt idx="1562">
                  <c:v>0.87640224358974361</c:v>
                </c:pt>
                <c:pt idx="1563">
                  <c:v>0.86075220352564108</c:v>
                </c:pt>
                <c:pt idx="1564">
                  <c:v>0.91552734375</c:v>
                </c:pt>
                <c:pt idx="1565">
                  <c:v>0.95073993389423073</c:v>
                </c:pt>
                <c:pt idx="1566">
                  <c:v>0.94682742387820518</c:v>
                </c:pt>
                <c:pt idx="1567">
                  <c:v>0.99377754407051277</c:v>
                </c:pt>
                <c:pt idx="1568">
                  <c:v>0.97812750400641024</c:v>
                </c:pt>
                <c:pt idx="1569">
                  <c:v>0.93900240384615385</c:v>
                </c:pt>
                <c:pt idx="1570">
                  <c:v>0.92726487379807687</c:v>
                </c:pt>
                <c:pt idx="1571">
                  <c:v>0.96638997395833337</c:v>
                </c:pt>
                <c:pt idx="1572">
                  <c:v>0.95465244391025639</c:v>
                </c:pt>
                <c:pt idx="1573">
                  <c:v>0.96638997395833337</c:v>
                </c:pt>
                <c:pt idx="1574">
                  <c:v>0.94682742387820518</c:v>
                </c:pt>
                <c:pt idx="1575">
                  <c:v>0.91943985376602566</c:v>
                </c:pt>
                <c:pt idx="1576">
                  <c:v>0.86857722355769229</c:v>
                </c:pt>
                <c:pt idx="1577">
                  <c:v>0.88813977363782048</c:v>
                </c:pt>
                <c:pt idx="1578">
                  <c:v>0.95856495392628205</c:v>
                </c:pt>
                <c:pt idx="1579">
                  <c:v>0.97421499399038458</c:v>
                </c:pt>
                <c:pt idx="1580">
                  <c:v>0.97030248397435892</c:v>
                </c:pt>
                <c:pt idx="1581">
                  <c:v>0.95073993389423073</c:v>
                </c:pt>
                <c:pt idx="1582">
                  <c:v>0.97030248397435892</c:v>
                </c:pt>
                <c:pt idx="1583">
                  <c:v>0.93117738381410253</c:v>
                </c:pt>
                <c:pt idx="1584">
                  <c:v>0.90770232371794868</c:v>
                </c:pt>
                <c:pt idx="1585">
                  <c:v>0.93508989383012819</c:v>
                </c:pt>
                <c:pt idx="1586">
                  <c:v>0.95856495392628205</c:v>
                </c:pt>
                <c:pt idx="1587">
                  <c:v>0.98595252403846156</c:v>
                </c:pt>
                <c:pt idx="1588">
                  <c:v>0.95073993389423073</c:v>
                </c:pt>
                <c:pt idx="1589">
                  <c:v>0.92726487379807687</c:v>
                </c:pt>
                <c:pt idx="1590">
                  <c:v>0.87640224358974361</c:v>
                </c:pt>
                <c:pt idx="1591">
                  <c:v>0.85683969350961542</c:v>
                </c:pt>
                <c:pt idx="1592">
                  <c:v>0.90378981370192313</c:v>
                </c:pt>
                <c:pt idx="1593">
                  <c:v>0.91552734375</c:v>
                </c:pt>
                <c:pt idx="1594">
                  <c:v>0.95073993389423073</c:v>
                </c:pt>
                <c:pt idx="1595">
                  <c:v>0.90378981370192313</c:v>
                </c:pt>
                <c:pt idx="1596">
                  <c:v>0.89987730368589747</c:v>
                </c:pt>
                <c:pt idx="1597">
                  <c:v>0.89205228365384615</c:v>
                </c:pt>
                <c:pt idx="1598">
                  <c:v>0.87248973357371795</c:v>
                </c:pt>
                <c:pt idx="1599">
                  <c:v>0.90770232371794868</c:v>
                </c:pt>
                <c:pt idx="1600">
                  <c:v>0.90378981370192313</c:v>
                </c:pt>
                <c:pt idx="1601">
                  <c:v>0.88031475360576927</c:v>
                </c:pt>
                <c:pt idx="1602">
                  <c:v>0.88813977363782048</c:v>
                </c:pt>
                <c:pt idx="1603">
                  <c:v>0.91161483373397434</c:v>
                </c:pt>
                <c:pt idx="1604">
                  <c:v>0.97421499399038458</c:v>
                </c:pt>
                <c:pt idx="1605">
                  <c:v>1.0016025641025641</c:v>
                </c:pt>
                <c:pt idx="1606">
                  <c:v>1.013340094150641</c:v>
                </c:pt>
                <c:pt idx="1607">
                  <c:v>0.97421499399038458</c:v>
                </c:pt>
                <c:pt idx="1608">
                  <c:v>0.93117738381410253</c:v>
                </c:pt>
                <c:pt idx="1609">
                  <c:v>0.95073993389423073</c:v>
                </c:pt>
                <c:pt idx="1610">
                  <c:v>0.90770232371794868</c:v>
                </c:pt>
                <c:pt idx="1611">
                  <c:v>0.94291491386217952</c:v>
                </c:pt>
                <c:pt idx="1612">
                  <c:v>0.91552734375</c:v>
                </c:pt>
                <c:pt idx="1613">
                  <c:v>0.94291491386217952</c:v>
                </c:pt>
                <c:pt idx="1614">
                  <c:v>0.86857722355769229</c:v>
                </c:pt>
                <c:pt idx="1615">
                  <c:v>0.94682742387820518</c:v>
                </c:pt>
                <c:pt idx="1616">
                  <c:v>0.97030248397435892</c:v>
                </c:pt>
                <c:pt idx="1617">
                  <c:v>0.97421499399038458</c:v>
                </c:pt>
                <c:pt idx="1618">
                  <c:v>0.90378981370192313</c:v>
                </c:pt>
                <c:pt idx="1619">
                  <c:v>0.96638997395833337</c:v>
                </c:pt>
                <c:pt idx="1620">
                  <c:v>0.93900240384615385</c:v>
                </c:pt>
                <c:pt idx="1621">
                  <c:v>0.97421499399038458</c:v>
                </c:pt>
                <c:pt idx="1622">
                  <c:v>0.91943985376602566</c:v>
                </c:pt>
                <c:pt idx="1623">
                  <c:v>0.91161483373397434</c:v>
                </c:pt>
                <c:pt idx="1624">
                  <c:v>0.89987730368589747</c:v>
                </c:pt>
                <c:pt idx="1625">
                  <c:v>0.97030248397435892</c:v>
                </c:pt>
                <c:pt idx="1626">
                  <c:v>0.98595252403846156</c:v>
                </c:pt>
                <c:pt idx="1627">
                  <c:v>0.94682742387820518</c:v>
                </c:pt>
                <c:pt idx="1628">
                  <c:v>0.93508989383012819</c:v>
                </c:pt>
                <c:pt idx="1629">
                  <c:v>0.91943985376602566</c:v>
                </c:pt>
                <c:pt idx="1630">
                  <c:v>0.91552734375</c:v>
                </c:pt>
                <c:pt idx="1631">
                  <c:v>0.91943985376602566</c:v>
                </c:pt>
                <c:pt idx="1632">
                  <c:v>0.87640224358974361</c:v>
                </c:pt>
                <c:pt idx="1633">
                  <c:v>0.86857722355769229</c:v>
                </c:pt>
                <c:pt idx="1634">
                  <c:v>0.86857722355769229</c:v>
                </c:pt>
                <c:pt idx="1635">
                  <c:v>0.85683969350961542</c:v>
                </c:pt>
                <c:pt idx="1636">
                  <c:v>0.79423953325320518</c:v>
                </c:pt>
                <c:pt idx="1637">
                  <c:v>0.80988957331730771</c:v>
                </c:pt>
                <c:pt idx="1638">
                  <c:v>0.92335236378205132</c:v>
                </c:pt>
                <c:pt idx="1639">
                  <c:v>0.96638997395833337</c:v>
                </c:pt>
                <c:pt idx="1640">
                  <c:v>1.0250776241987178</c:v>
                </c:pt>
                <c:pt idx="1641">
                  <c:v>1.0289901342147436</c:v>
                </c:pt>
                <c:pt idx="1642">
                  <c:v>0.99377754407051277</c:v>
                </c:pt>
                <c:pt idx="1643">
                  <c:v>0.95465244391025639</c:v>
                </c:pt>
                <c:pt idx="1644">
                  <c:v>0.91943985376602566</c:v>
                </c:pt>
                <c:pt idx="1645">
                  <c:v>0.89596479366987181</c:v>
                </c:pt>
                <c:pt idx="1646">
                  <c:v>0.85683969350961542</c:v>
                </c:pt>
                <c:pt idx="1647">
                  <c:v>0.92335236378205132</c:v>
                </c:pt>
                <c:pt idx="1648">
                  <c:v>0.88031475360576927</c:v>
                </c:pt>
                <c:pt idx="1649">
                  <c:v>0.95465244391025639</c:v>
                </c:pt>
                <c:pt idx="1650">
                  <c:v>0.91161483373397434</c:v>
                </c:pt>
                <c:pt idx="1651">
                  <c:v>0.89596479366987181</c:v>
                </c:pt>
                <c:pt idx="1652">
                  <c:v>0.86857722355769229</c:v>
                </c:pt>
                <c:pt idx="1653">
                  <c:v>0.93900240384615385</c:v>
                </c:pt>
                <c:pt idx="1654">
                  <c:v>0.93117738381410253</c:v>
                </c:pt>
                <c:pt idx="1655">
                  <c:v>0.88422726362179482</c:v>
                </c:pt>
                <c:pt idx="1656">
                  <c:v>0.93117738381410253</c:v>
                </c:pt>
                <c:pt idx="1657">
                  <c:v>0.89987730368589747</c:v>
                </c:pt>
                <c:pt idx="1658">
                  <c:v>0.88031475360576927</c:v>
                </c:pt>
                <c:pt idx="1659">
                  <c:v>0.89596479366987181</c:v>
                </c:pt>
                <c:pt idx="1660">
                  <c:v>0.90378981370192313</c:v>
                </c:pt>
                <c:pt idx="1661">
                  <c:v>1.0289901342147436</c:v>
                </c:pt>
                <c:pt idx="1662">
                  <c:v>0.97030248397435892</c:v>
                </c:pt>
                <c:pt idx="1663">
                  <c:v>0.91943985376602566</c:v>
                </c:pt>
                <c:pt idx="1664">
                  <c:v>0.92726487379807687</c:v>
                </c:pt>
                <c:pt idx="1665">
                  <c:v>0.96638997395833337</c:v>
                </c:pt>
                <c:pt idx="1666">
                  <c:v>0.92335236378205132</c:v>
                </c:pt>
                <c:pt idx="1667">
                  <c:v>0.93508989383012819</c:v>
                </c:pt>
                <c:pt idx="1668">
                  <c:v>0.95465244391025639</c:v>
                </c:pt>
                <c:pt idx="1669">
                  <c:v>1.013340094150641</c:v>
                </c:pt>
                <c:pt idx="1670">
                  <c:v>1.0055150741185896</c:v>
                </c:pt>
                <c:pt idx="1671">
                  <c:v>0.97812750400641024</c:v>
                </c:pt>
                <c:pt idx="1672">
                  <c:v>0.92335236378205132</c:v>
                </c:pt>
                <c:pt idx="1673">
                  <c:v>0.89987730368589747</c:v>
                </c:pt>
                <c:pt idx="1674">
                  <c:v>0.89596479366987181</c:v>
                </c:pt>
                <c:pt idx="1675">
                  <c:v>0.93508989383012819</c:v>
                </c:pt>
                <c:pt idx="1676">
                  <c:v>0.95465244391025639</c:v>
                </c:pt>
                <c:pt idx="1677">
                  <c:v>0.9820400140224359</c:v>
                </c:pt>
                <c:pt idx="1678">
                  <c:v>0.98986503405448723</c:v>
                </c:pt>
                <c:pt idx="1679">
                  <c:v>0.98595252403846156</c:v>
                </c:pt>
                <c:pt idx="1680">
                  <c:v>0.96638997395833337</c:v>
                </c:pt>
                <c:pt idx="1681">
                  <c:v>0.89987730368589747</c:v>
                </c:pt>
                <c:pt idx="1682">
                  <c:v>0.93508989383012819</c:v>
                </c:pt>
                <c:pt idx="1683">
                  <c:v>0.95465244391025639</c:v>
                </c:pt>
                <c:pt idx="1684">
                  <c:v>0.97421499399038458</c:v>
                </c:pt>
                <c:pt idx="1685">
                  <c:v>0.95465244391025639</c:v>
                </c:pt>
                <c:pt idx="1686">
                  <c:v>0.9820400140224359</c:v>
                </c:pt>
                <c:pt idx="1687">
                  <c:v>0.96247746394230771</c:v>
                </c:pt>
                <c:pt idx="1688">
                  <c:v>0.97030248397435892</c:v>
                </c:pt>
                <c:pt idx="1689">
                  <c:v>0.93508989383012819</c:v>
                </c:pt>
                <c:pt idx="1690">
                  <c:v>0.94291491386217952</c:v>
                </c:pt>
                <c:pt idx="1691">
                  <c:v>0.95465244391025639</c:v>
                </c:pt>
                <c:pt idx="1692">
                  <c:v>0.97421499399038458</c:v>
                </c:pt>
                <c:pt idx="1693">
                  <c:v>0.93508989383012819</c:v>
                </c:pt>
                <c:pt idx="1694">
                  <c:v>0.93900240384615385</c:v>
                </c:pt>
                <c:pt idx="1695">
                  <c:v>0.88813977363782048</c:v>
                </c:pt>
                <c:pt idx="1696">
                  <c:v>0.84510216346153844</c:v>
                </c:pt>
                <c:pt idx="1697">
                  <c:v>0.87640224358974361</c:v>
                </c:pt>
                <c:pt idx="1698">
                  <c:v>0.89596479366987181</c:v>
                </c:pt>
                <c:pt idx="1699">
                  <c:v>0.95465244391025639</c:v>
                </c:pt>
                <c:pt idx="1700">
                  <c:v>0.94291491386217952</c:v>
                </c:pt>
                <c:pt idx="1701">
                  <c:v>0.9820400140224359</c:v>
                </c:pt>
                <c:pt idx="1702">
                  <c:v>0.96247746394230771</c:v>
                </c:pt>
                <c:pt idx="1703">
                  <c:v>0.93900240384615385</c:v>
                </c:pt>
                <c:pt idx="1704">
                  <c:v>0.94682742387820518</c:v>
                </c:pt>
                <c:pt idx="1705">
                  <c:v>0.91552734375</c:v>
                </c:pt>
                <c:pt idx="1706">
                  <c:v>0.92726487379807687</c:v>
                </c:pt>
                <c:pt idx="1707">
                  <c:v>0.94291491386217952</c:v>
                </c:pt>
                <c:pt idx="1708">
                  <c:v>0.92726487379807687</c:v>
                </c:pt>
                <c:pt idx="1709">
                  <c:v>0.92335236378205132</c:v>
                </c:pt>
                <c:pt idx="1710">
                  <c:v>0.87248973357371795</c:v>
                </c:pt>
                <c:pt idx="1711">
                  <c:v>0.82553961338141024</c:v>
                </c:pt>
                <c:pt idx="1712">
                  <c:v>0.87248973357371795</c:v>
                </c:pt>
                <c:pt idx="1713">
                  <c:v>0.89596479366987181</c:v>
                </c:pt>
                <c:pt idx="1714">
                  <c:v>0.95073993389423073</c:v>
                </c:pt>
                <c:pt idx="1715">
                  <c:v>0.97812750400641024</c:v>
                </c:pt>
                <c:pt idx="1716">
                  <c:v>1.0055150741185896</c:v>
                </c:pt>
                <c:pt idx="1717">
                  <c:v>1.0172526041666667</c:v>
                </c:pt>
                <c:pt idx="1718">
                  <c:v>0.95465244391025639</c:v>
                </c:pt>
                <c:pt idx="1719">
                  <c:v>0.88422726362179482</c:v>
                </c:pt>
                <c:pt idx="1720">
                  <c:v>0.86075220352564108</c:v>
                </c:pt>
                <c:pt idx="1721">
                  <c:v>0.85683969350961542</c:v>
                </c:pt>
                <c:pt idx="1722">
                  <c:v>0.91943985376602566</c:v>
                </c:pt>
                <c:pt idx="1723">
                  <c:v>0.92335236378205132</c:v>
                </c:pt>
                <c:pt idx="1724">
                  <c:v>0.95073993389423073</c:v>
                </c:pt>
                <c:pt idx="1725">
                  <c:v>0.95465244391025639</c:v>
                </c:pt>
                <c:pt idx="1726">
                  <c:v>0.93508989383012819</c:v>
                </c:pt>
                <c:pt idx="1727">
                  <c:v>0.94291491386217952</c:v>
                </c:pt>
                <c:pt idx="1728">
                  <c:v>0.90378981370192313</c:v>
                </c:pt>
                <c:pt idx="1729">
                  <c:v>0.93900240384615385</c:v>
                </c:pt>
                <c:pt idx="1730">
                  <c:v>0.93900240384615385</c:v>
                </c:pt>
                <c:pt idx="1731">
                  <c:v>0.92335236378205132</c:v>
                </c:pt>
                <c:pt idx="1732">
                  <c:v>0.95465244391025639</c:v>
                </c:pt>
                <c:pt idx="1733">
                  <c:v>0.93900240384615385</c:v>
                </c:pt>
                <c:pt idx="1734">
                  <c:v>0.93900240384615385</c:v>
                </c:pt>
                <c:pt idx="1735">
                  <c:v>0.96638997395833337</c:v>
                </c:pt>
                <c:pt idx="1736">
                  <c:v>0.91552734375</c:v>
                </c:pt>
                <c:pt idx="1737">
                  <c:v>0.91161483373397434</c:v>
                </c:pt>
                <c:pt idx="1738">
                  <c:v>0.89596479366987181</c:v>
                </c:pt>
                <c:pt idx="1739">
                  <c:v>0.95073993389423073</c:v>
                </c:pt>
                <c:pt idx="1740">
                  <c:v>0.86857722355769229</c:v>
                </c:pt>
                <c:pt idx="1741">
                  <c:v>0.95856495392628205</c:v>
                </c:pt>
                <c:pt idx="1742">
                  <c:v>0.87248973357371795</c:v>
                </c:pt>
                <c:pt idx="1743">
                  <c:v>0.91943985376602566</c:v>
                </c:pt>
                <c:pt idx="1744">
                  <c:v>0.88813977363782048</c:v>
                </c:pt>
                <c:pt idx="1745">
                  <c:v>0.95465244391025639</c:v>
                </c:pt>
                <c:pt idx="1746">
                  <c:v>0.95073993389423073</c:v>
                </c:pt>
                <c:pt idx="1747">
                  <c:v>0.98986503405448723</c:v>
                </c:pt>
                <c:pt idx="1748">
                  <c:v>0.98986503405448723</c:v>
                </c:pt>
                <c:pt idx="1749">
                  <c:v>0.98595252403846156</c:v>
                </c:pt>
                <c:pt idx="1750">
                  <c:v>0.97030248397435892</c:v>
                </c:pt>
                <c:pt idx="1751">
                  <c:v>0.97421499399038458</c:v>
                </c:pt>
                <c:pt idx="1752">
                  <c:v>0.91161483373397434</c:v>
                </c:pt>
                <c:pt idx="1753">
                  <c:v>0.8490146734775641</c:v>
                </c:pt>
                <c:pt idx="1754">
                  <c:v>0.73946439302884615</c:v>
                </c:pt>
                <c:pt idx="1755">
                  <c:v>0.86466471354166663</c:v>
                </c:pt>
                <c:pt idx="1756">
                  <c:v>0.75511443309294868</c:v>
                </c:pt>
                <c:pt idx="1757">
                  <c:v>0.88422726362179482</c:v>
                </c:pt>
                <c:pt idx="1758">
                  <c:v>0.88422726362179482</c:v>
                </c:pt>
                <c:pt idx="1759">
                  <c:v>0.96638997395833337</c:v>
                </c:pt>
                <c:pt idx="1760">
                  <c:v>0.97421499399038458</c:v>
                </c:pt>
                <c:pt idx="1761">
                  <c:v>0.96638997395833337</c:v>
                </c:pt>
                <c:pt idx="1762">
                  <c:v>1.0446401742788463</c:v>
                </c:pt>
                <c:pt idx="1763">
                  <c:v>0.95073993389423073</c:v>
                </c:pt>
                <c:pt idx="1764">
                  <c:v>1.0250776241987178</c:v>
                </c:pt>
                <c:pt idx="1765">
                  <c:v>0.89987730368589747</c:v>
                </c:pt>
                <c:pt idx="1766">
                  <c:v>0.97812750400641024</c:v>
                </c:pt>
                <c:pt idx="1767">
                  <c:v>1.0289901342147436</c:v>
                </c:pt>
                <c:pt idx="1768">
                  <c:v>0.96638997395833337</c:v>
                </c:pt>
                <c:pt idx="1769">
                  <c:v>0.91552734375</c:v>
                </c:pt>
                <c:pt idx="1770">
                  <c:v>0.93508989383012819</c:v>
                </c:pt>
                <c:pt idx="1771">
                  <c:v>0.90378981370192313</c:v>
                </c:pt>
                <c:pt idx="1772">
                  <c:v>0.89596479366987181</c:v>
                </c:pt>
                <c:pt idx="1773">
                  <c:v>0.89205228365384615</c:v>
                </c:pt>
                <c:pt idx="1774">
                  <c:v>0.91552734375</c:v>
                </c:pt>
                <c:pt idx="1775">
                  <c:v>0.87248973357371795</c:v>
                </c:pt>
                <c:pt idx="1776">
                  <c:v>0.92726487379807687</c:v>
                </c:pt>
                <c:pt idx="1777">
                  <c:v>0.86466471354166663</c:v>
                </c:pt>
                <c:pt idx="1778">
                  <c:v>0.84510216346153844</c:v>
                </c:pt>
                <c:pt idx="1779">
                  <c:v>0.85292718349358976</c:v>
                </c:pt>
                <c:pt idx="1780">
                  <c:v>0.94682742387820518</c:v>
                </c:pt>
                <c:pt idx="1781">
                  <c:v>0.98986503405448723</c:v>
                </c:pt>
                <c:pt idx="1782">
                  <c:v>0.9820400140224359</c:v>
                </c:pt>
                <c:pt idx="1783">
                  <c:v>0.99377754407051277</c:v>
                </c:pt>
                <c:pt idx="1784">
                  <c:v>1.0172526041666667</c:v>
                </c:pt>
                <c:pt idx="1785">
                  <c:v>0.94682742387820518</c:v>
                </c:pt>
                <c:pt idx="1786">
                  <c:v>0.89205228365384615</c:v>
                </c:pt>
                <c:pt idx="1787">
                  <c:v>0.82553961338141024</c:v>
                </c:pt>
                <c:pt idx="1788">
                  <c:v>0.76685196314102566</c:v>
                </c:pt>
                <c:pt idx="1789">
                  <c:v>0.82162710336538458</c:v>
                </c:pt>
                <c:pt idx="1790">
                  <c:v>0.84118965344551277</c:v>
                </c:pt>
                <c:pt idx="1791">
                  <c:v>0.95856495392628205</c:v>
                </c:pt>
                <c:pt idx="1792">
                  <c:v>1.0094275841346154</c:v>
                </c:pt>
                <c:pt idx="1793">
                  <c:v>1.0368151542467949</c:v>
                </c:pt>
                <c:pt idx="1794">
                  <c:v>0.98595252403846156</c:v>
                </c:pt>
                <c:pt idx="1795">
                  <c:v>0.99377754407051277</c:v>
                </c:pt>
                <c:pt idx="1796">
                  <c:v>0.97812750400641024</c:v>
                </c:pt>
                <c:pt idx="1797">
                  <c:v>0.95856495392628205</c:v>
                </c:pt>
                <c:pt idx="1798">
                  <c:v>0.97812750400641024</c:v>
                </c:pt>
                <c:pt idx="1799">
                  <c:v>0.94682742387820518</c:v>
                </c:pt>
                <c:pt idx="1800">
                  <c:v>0.95073993389423073</c:v>
                </c:pt>
                <c:pt idx="1801">
                  <c:v>1.0094275841346154</c:v>
                </c:pt>
                <c:pt idx="1802">
                  <c:v>0.97812750400641024</c:v>
                </c:pt>
                <c:pt idx="1803">
                  <c:v>0.91552734375</c:v>
                </c:pt>
                <c:pt idx="1804">
                  <c:v>0.89596479366987181</c:v>
                </c:pt>
                <c:pt idx="1805">
                  <c:v>0.88422726362179482</c:v>
                </c:pt>
                <c:pt idx="1806">
                  <c:v>0.85292718349358976</c:v>
                </c:pt>
                <c:pt idx="1807">
                  <c:v>0.92726487379807687</c:v>
                </c:pt>
                <c:pt idx="1808">
                  <c:v>0.84510216346153844</c:v>
                </c:pt>
                <c:pt idx="1809">
                  <c:v>0.87248973357371795</c:v>
                </c:pt>
                <c:pt idx="1810">
                  <c:v>0.86466471354166663</c:v>
                </c:pt>
                <c:pt idx="1811">
                  <c:v>0.94291491386217952</c:v>
                </c:pt>
                <c:pt idx="1812">
                  <c:v>0.89205228365384615</c:v>
                </c:pt>
                <c:pt idx="1813">
                  <c:v>0.97030248397435892</c:v>
                </c:pt>
                <c:pt idx="1814">
                  <c:v>0.99769005408653844</c:v>
                </c:pt>
                <c:pt idx="1815">
                  <c:v>1.0485526842948718</c:v>
                </c:pt>
                <c:pt idx="1816">
                  <c:v>1.0094275841346154</c:v>
                </c:pt>
                <c:pt idx="1817">
                  <c:v>0.95856495392628205</c:v>
                </c:pt>
                <c:pt idx="1818">
                  <c:v>0.93117738381410253</c:v>
                </c:pt>
                <c:pt idx="1819">
                  <c:v>0.93900240384615385</c:v>
                </c:pt>
                <c:pt idx="1820">
                  <c:v>0.93900240384615385</c:v>
                </c:pt>
                <c:pt idx="1821">
                  <c:v>0.95073993389423073</c:v>
                </c:pt>
                <c:pt idx="1822">
                  <c:v>0.95856495392628205</c:v>
                </c:pt>
                <c:pt idx="1823">
                  <c:v>0.97812750400641024</c:v>
                </c:pt>
                <c:pt idx="1824">
                  <c:v>0.92335236378205132</c:v>
                </c:pt>
                <c:pt idx="1825">
                  <c:v>0.93117738381410253</c:v>
                </c:pt>
                <c:pt idx="1826">
                  <c:v>0.86857722355769229</c:v>
                </c:pt>
                <c:pt idx="1827">
                  <c:v>0.74728941306089747</c:v>
                </c:pt>
                <c:pt idx="1828">
                  <c:v>0.81771459334935892</c:v>
                </c:pt>
                <c:pt idx="1829">
                  <c:v>0.91943985376602566</c:v>
                </c:pt>
                <c:pt idx="1830">
                  <c:v>0.88813977363782048</c:v>
                </c:pt>
                <c:pt idx="1831">
                  <c:v>0.93508989383012819</c:v>
                </c:pt>
                <c:pt idx="1832">
                  <c:v>1.0016025641025641</c:v>
                </c:pt>
                <c:pt idx="1833">
                  <c:v>1.0016025641025641</c:v>
                </c:pt>
                <c:pt idx="1834">
                  <c:v>0.99769005408653844</c:v>
                </c:pt>
                <c:pt idx="1835">
                  <c:v>0.96247746394230771</c:v>
                </c:pt>
                <c:pt idx="1836">
                  <c:v>0.97030248397435892</c:v>
                </c:pt>
                <c:pt idx="1837">
                  <c:v>0.95465244391025639</c:v>
                </c:pt>
                <c:pt idx="1838">
                  <c:v>0.96638997395833337</c:v>
                </c:pt>
                <c:pt idx="1839">
                  <c:v>0.93117738381410253</c:v>
                </c:pt>
                <c:pt idx="1840">
                  <c:v>0.97421499399038458</c:v>
                </c:pt>
                <c:pt idx="1841">
                  <c:v>0.94291491386217952</c:v>
                </c:pt>
                <c:pt idx="1842">
                  <c:v>0.94682742387820518</c:v>
                </c:pt>
                <c:pt idx="1843">
                  <c:v>0.94291491386217952</c:v>
                </c:pt>
                <c:pt idx="1844">
                  <c:v>0.93900240384615385</c:v>
                </c:pt>
                <c:pt idx="1845">
                  <c:v>0.91552734375</c:v>
                </c:pt>
                <c:pt idx="1846">
                  <c:v>0.91161483373397434</c:v>
                </c:pt>
                <c:pt idx="1847">
                  <c:v>0.85683969350961542</c:v>
                </c:pt>
                <c:pt idx="1848">
                  <c:v>0.87640224358974361</c:v>
                </c:pt>
                <c:pt idx="1849">
                  <c:v>0.84510216346153844</c:v>
                </c:pt>
                <c:pt idx="1850">
                  <c:v>0.85292718349358976</c:v>
                </c:pt>
                <c:pt idx="1851">
                  <c:v>0.89205228365384615</c:v>
                </c:pt>
                <c:pt idx="1852">
                  <c:v>0.94291491386217952</c:v>
                </c:pt>
                <c:pt idx="1853">
                  <c:v>0.99769005408653844</c:v>
                </c:pt>
                <c:pt idx="1854">
                  <c:v>0.99769005408653844</c:v>
                </c:pt>
                <c:pt idx="1855">
                  <c:v>0.94291491386217952</c:v>
                </c:pt>
                <c:pt idx="1856">
                  <c:v>0.90770232371794868</c:v>
                </c:pt>
                <c:pt idx="1857">
                  <c:v>0.90770232371794868</c:v>
                </c:pt>
                <c:pt idx="1858">
                  <c:v>0.88031475360576927</c:v>
                </c:pt>
                <c:pt idx="1859">
                  <c:v>0.91161483373397434</c:v>
                </c:pt>
                <c:pt idx="1860">
                  <c:v>0.91943985376602566</c:v>
                </c:pt>
                <c:pt idx="1861">
                  <c:v>0.95073993389423073</c:v>
                </c:pt>
                <c:pt idx="1862">
                  <c:v>0.93900240384615385</c:v>
                </c:pt>
                <c:pt idx="1863">
                  <c:v>0.93508989383012819</c:v>
                </c:pt>
                <c:pt idx="1864">
                  <c:v>0.88813977363782048</c:v>
                </c:pt>
                <c:pt idx="1865">
                  <c:v>0.89987730368589747</c:v>
                </c:pt>
                <c:pt idx="1866">
                  <c:v>0.96247746394230771</c:v>
                </c:pt>
                <c:pt idx="1867">
                  <c:v>0.94682742387820518</c:v>
                </c:pt>
                <c:pt idx="1868">
                  <c:v>0.91161483373397434</c:v>
                </c:pt>
                <c:pt idx="1869">
                  <c:v>1.0055150741185896</c:v>
                </c:pt>
                <c:pt idx="1870">
                  <c:v>0.9820400140224359</c:v>
                </c:pt>
                <c:pt idx="1871">
                  <c:v>0.98595252403846156</c:v>
                </c:pt>
                <c:pt idx="1872">
                  <c:v>0.94291491386217952</c:v>
                </c:pt>
                <c:pt idx="1873">
                  <c:v>0.99377754407051277</c:v>
                </c:pt>
                <c:pt idx="1874">
                  <c:v>0.98595252403846156</c:v>
                </c:pt>
                <c:pt idx="1875">
                  <c:v>0.93117738381410253</c:v>
                </c:pt>
                <c:pt idx="1876">
                  <c:v>0.88813977363782048</c:v>
                </c:pt>
                <c:pt idx="1877">
                  <c:v>0.87248973357371795</c:v>
                </c:pt>
                <c:pt idx="1878">
                  <c:v>0.85683969350961542</c:v>
                </c:pt>
                <c:pt idx="1879">
                  <c:v>0.90378981370192313</c:v>
                </c:pt>
                <c:pt idx="1880">
                  <c:v>0.88813977363782048</c:v>
                </c:pt>
                <c:pt idx="1881">
                  <c:v>0.85683969350961542</c:v>
                </c:pt>
                <c:pt idx="1882">
                  <c:v>0.94682742387820518</c:v>
                </c:pt>
                <c:pt idx="1883">
                  <c:v>0.98986503405448723</c:v>
                </c:pt>
                <c:pt idx="1884">
                  <c:v>0.97030248397435892</c:v>
                </c:pt>
                <c:pt idx="1885">
                  <c:v>0.96638997395833337</c:v>
                </c:pt>
                <c:pt idx="1886">
                  <c:v>0.97421499399038458</c:v>
                </c:pt>
                <c:pt idx="1887">
                  <c:v>0.97812750400641024</c:v>
                </c:pt>
                <c:pt idx="1888">
                  <c:v>0.95856495392628205</c:v>
                </c:pt>
                <c:pt idx="1889">
                  <c:v>0.90770232371794868</c:v>
                </c:pt>
                <c:pt idx="1890">
                  <c:v>0.86075220352564108</c:v>
                </c:pt>
                <c:pt idx="1891">
                  <c:v>0.80206455328525639</c:v>
                </c:pt>
                <c:pt idx="1892">
                  <c:v>0.77467698317307687</c:v>
                </c:pt>
                <c:pt idx="1893">
                  <c:v>0.80597706330128205</c:v>
                </c:pt>
                <c:pt idx="1894">
                  <c:v>0.77467698317307687</c:v>
                </c:pt>
                <c:pt idx="1895">
                  <c:v>0.79815204326923073</c:v>
                </c:pt>
                <c:pt idx="1896">
                  <c:v>0.92726487379807687</c:v>
                </c:pt>
                <c:pt idx="1897">
                  <c:v>1.0211651141826923</c:v>
                </c:pt>
                <c:pt idx="1898">
                  <c:v>1.0055150741185896</c:v>
                </c:pt>
                <c:pt idx="1899">
                  <c:v>1.0250776241987178</c:v>
                </c:pt>
                <c:pt idx="1900">
                  <c:v>1.0055150741185896</c:v>
                </c:pt>
                <c:pt idx="1901">
                  <c:v>0.94682742387820518</c:v>
                </c:pt>
                <c:pt idx="1902">
                  <c:v>0.92726487379807687</c:v>
                </c:pt>
                <c:pt idx="1903">
                  <c:v>0.95856495392628205</c:v>
                </c:pt>
                <c:pt idx="1904">
                  <c:v>0.97030248397435892</c:v>
                </c:pt>
                <c:pt idx="1905">
                  <c:v>1.0016025641025641</c:v>
                </c:pt>
                <c:pt idx="1906">
                  <c:v>0.93900240384615385</c:v>
                </c:pt>
                <c:pt idx="1907">
                  <c:v>0.86466471354166663</c:v>
                </c:pt>
                <c:pt idx="1908">
                  <c:v>0.83727714342948723</c:v>
                </c:pt>
                <c:pt idx="1909">
                  <c:v>0.90770232371794868</c:v>
                </c:pt>
                <c:pt idx="1910">
                  <c:v>0.89987730368589747</c:v>
                </c:pt>
                <c:pt idx="1911">
                  <c:v>0.93508989383012819</c:v>
                </c:pt>
                <c:pt idx="1912">
                  <c:v>0.91943985376602566</c:v>
                </c:pt>
                <c:pt idx="1913">
                  <c:v>0.98986503405448723</c:v>
                </c:pt>
                <c:pt idx="1914">
                  <c:v>1.0094275841346154</c:v>
                </c:pt>
                <c:pt idx="1915">
                  <c:v>0.94682742387820518</c:v>
                </c:pt>
                <c:pt idx="1916">
                  <c:v>0.94682742387820518</c:v>
                </c:pt>
                <c:pt idx="1917">
                  <c:v>0.91943985376602566</c:v>
                </c:pt>
                <c:pt idx="1918">
                  <c:v>0.91161483373397434</c:v>
                </c:pt>
                <c:pt idx="1919">
                  <c:v>0.92335236378205132</c:v>
                </c:pt>
                <c:pt idx="1920">
                  <c:v>0.92335236378205132</c:v>
                </c:pt>
                <c:pt idx="1921">
                  <c:v>0.88031475360576927</c:v>
                </c:pt>
                <c:pt idx="1922">
                  <c:v>0.91943985376602566</c:v>
                </c:pt>
                <c:pt idx="1923">
                  <c:v>0.96247746394230771</c:v>
                </c:pt>
                <c:pt idx="1924">
                  <c:v>0.87640224358974361</c:v>
                </c:pt>
                <c:pt idx="1925">
                  <c:v>0.8490146734775641</c:v>
                </c:pt>
                <c:pt idx="1926">
                  <c:v>0.83336463341346156</c:v>
                </c:pt>
                <c:pt idx="1927">
                  <c:v>0.86857722355769229</c:v>
                </c:pt>
                <c:pt idx="1928">
                  <c:v>0.91943985376602566</c:v>
                </c:pt>
                <c:pt idx="1929">
                  <c:v>0.89987730368589747</c:v>
                </c:pt>
                <c:pt idx="1930">
                  <c:v>0.90378981370192313</c:v>
                </c:pt>
                <c:pt idx="1931">
                  <c:v>0.93900240384615385</c:v>
                </c:pt>
                <c:pt idx="1932">
                  <c:v>0.94291491386217952</c:v>
                </c:pt>
                <c:pt idx="1933">
                  <c:v>0.95856495392628205</c:v>
                </c:pt>
                <c:pt idx="1934">
                  <c:v>0.91943985376602566</c:v>
                </c:pt>
                <c:pt idx="1935">
                  <c:v>0.90770232371794868</c:v>
                </c:pt>
                <c:pt idx="1936">
                  <c:v>0.99377754407051277</c:v>
                </c:pt>
                <c:pt idx="1937">
                  <c:v>0.95856495392628205</c:v>
                </c:pt>
                <c:pt idx="1938">
                  <c:v>0.96247746394230771</c:v>
                </c:pt>
                <c:pt idx="1939">
                  <c:v>0.97421499399038458</c:v>
                </c:pt>
                <c:pt idx="1940">
                  <c:v>0.91552734375</c:v>
                </c:pt>
                <c:pt idx="1941">
                  <c:v>0.88422726362179482</c:v>
                </c:pt>
                <c:pt idx="1942">
                  <c:v>0.87248973357371795</c:v>
                </c:pt>
                <c:pt idx="1943">
                  <c:v>0.86857722355769229</c:v>
                </c:pt>
                <c:pt idx="1944">
                  <c:v>0.89596479366987181</c:v>
                </c:pt>
                <c:pt idx="1945">
                  <c:v>0.96247746394230771</c:v>
                </c:pt>
                <c:pt idx="1946">
                  <c:v>0.9820400140224359</c:v>
                </c:pt>
                <c:pt idx="1947">
                  <c:v>0.98595252403846156</c:v>
                </c:pt>
                <c:pt idx="1948">
                  <c:v>0.95465244391025639</c:v>
                </c:pt>
                <c:pt idx="1949">
                  <c:v>0.92335236378205132</c:v>
                </c:pt>
                <c:pt idx="1950">
                  <c:v>0.86075220352564108</c:v>
                </c:pt>
                <c:pt idx="1951">
                  <c:v>0.94291491386217952</c:v>
                </c:pt>
                <c:pt idx="1952">
                  <c:v>0.90378981370192313</c:v>
                </c:pt>
                <c:pt idx="1953">
                  <c:v>0.91552734375</c:v>
                </c:pt>
                <c:pt idx="1954">
                  <c:v>0.92726487379807687</c:v>
                </c:pt>
                <c:pt idx="1955">
                  <c:v>0.99377754407051277</c:v>
                </c:pt>
                <c:pt idx="1956">
                  <c:v>1.0016025641025641</c:v>
                </c:pt>
                <c:pt idx="1957">
                  <c:v>0.99769005408653844</c:v>
                </c:pt>
                <c:pt idx="1958">
                  <c:v>0.95465244391025639</c:v>
                </c:pt>
                <c:pt idx="1959">
                  <c:v>0.91943985376602566</c:v>
                </c:pt>
                <c:pt idx="1960">
                  <c:v>0.89596479366987181</c:v>
                </c:pt>
                <c:pt idx="1961">
                  <c:v>0.89987730368589747</c:v>
                </c:pt>
                <c:pt idx="1962">
                  <c:v>0.89987730368589747</c:v>
                </c:pt>
                <c:pt idx="1963">
                  <c:v>0.93508989383012819</c:v>
                </c:pt>
                <c:pt idx="1964">
                  <c:v>0.98986503405448723</c:v>
                </c:pt>
                <c:pt idx="1965">
                  <c:v>0.93508989383012819</c:v>
                </c:pt>
                <c:pt idx="1966">
                  <c:v>0.92335236378205132</c:v>
                </c:pt>
                <c:pt idx="1967">
                  <c:v>0.91161483373397434</c:v>
                </c:pt>
                <c:pt idx="1968">
                  <c:v>0.87248973357371795</c:v>
                </c:pt>
                <c:pt idx="1969">
                  <c:v>0.90770232371794868</c:v>
                </c:pt>
                <c:pt idx="1970">
                  <c:v>0.91552734375</c:v>
                </c:pt>
                <c:pt idx="1971">
                  <c:v>0.97030248397435892</c:v>
                </c:pt>
                <c:pt idx="1972">
                  <c:v>0.9820400140224359</c:v>
                </c:pt>
                <c:pt idx="1973">
                  <c:v>0.99377754407051277</c:v>
                </c:pt>
                <c:pt idx="1974">
                  <c:v>1.0016025641025641</c:v>
                </c:pt>
                <c:pt idx="1975">
                  <c:v>0.96638997395833337</c:v>
                </c:pt>
                <c:pt idx="1976">
                  <c:v>0.89205228365384615</c:v>
                </c:pt>
                <c:pt idx="1977">
                  <c:v>0.91552734375</c:v>
                </c:pt>
                <c:pt idx="1978">
                  <c:v>0.89596479366987181</c:v>
                </c:pt>
                <c:pt idx="1979">
                  <c:v>0.89987730368589747</c:v>
                </c:pt>
                <c:pt idx="1980">
                  <c:v>0.89205228365384615</c:v>
                </c:pt>
                <c:pt idx="1981">
                  <c:v>0.86857722355769229</c:v>
                </c:pt>
                <c:pt idx="1982">
                  <c:v>0.89596479366987181</c:v>
                </c:pt>
                <c:pt idx="1983">
                  <c:v>0.97812750400641024</c:v>
                </c:pt>
                <c:pt idx="1984">
                  <c:v>0.98986503405448723</c:v>
                </c:pt>
                <c:pt idx="1985">
                  <c:v>0.98595252403846156</c:v>
                </c:pt>
                <c:pt idx="1986">
                  <c:v>1.0055150741185896</c:v>
                </c:pt>
                <c:pt idx="1987">
                  <c:v>0.93117738381410253</c:v>
                </c:pt>
                <c:pt idx="1988">
                  <c:v>0.95465244391025639</c:v>
                </c:pt>
                <c:pt idx="1989">
                  <c:v>0.93508989383012819</c:v>
                </c:pt>
                <c:pt idx="1990">
                  <c:v>0.94291491386217952</c:v>
                </c:pt>
                <c:pt idx="1991">
                  <c:v>0.95465244391025639</c:v>
                </c:pt>
                <c:pt idx="1992">
                  <c:v>0.91943985376602566</c:v>
                </c:pt>
                <c:pt idx="1993">
                  <c:v>0.86466471354166663</c:v>
                </c:pt>
                <c:pt idx="1994">
                  <c:v>0.8490146734775641</c:v>
                </c:pt>
                <c:pt idx="1995">
                  <c:v>0.8294521233974359</c:v>
                </c:pt>
                <c:pt idx="1996">
                  <c:v>0.88422726362179482</c:v>
                </c:pt>
                <c:pt idx="1997">
                  <c:v>0.90378981370192313</c:v>
                </c:pt>
                <c:pt idx="1998">
                  <c:v>0.89987730368589747</c:v>
                </c:pt>
                <c:pt idx="1999">
                  <c:v>0.9820400140224359</c:v>
                </c:pt>
                <c:pt idx="2000">
                  <c:v>0.99769005408653844</c:v>
                </c:pt>
                <c:pt idx="2001">
                  <c:v>1.0094275841346154</c:v>
                </c:pt>
                <c:pt idx="2002">
                  <c:v>0.99769005408653844</c:v>
                </c:pt>
                <c:pt idx="2003">
                  <c:v>0.97030248397435892</c:v>
                </c:pt>
                <c:pt idx="2004">
                  <c:v>0.9820400140224359</c:v>
                </c:pt>
                <c:pt idx="2005">
                  <c:v>0.99377754407051277</c:v>
                </c:pt>
                <c:pt idx="2006">
                  <c:v>0.95856495392628205</c:v>
                </c:pt>
                <c:pt idx="2007">
                  <c:v>0.95073993389423073</c:v>
                </c:pt>
                <c:pt idx="2008">
                  <c:v>0.94291491386217952</c:v>
                </c:pt>
                <c:pt idx="2009">
                  <c:v>0.94291491386217952</c:v>
                </c:pt>
                <c:pt idx="2010">
                  <c:v>0.93117738381410253</c:v>
                </c:pt>
                <c:pt idx="2011">
                  <c:v>0.93508989383012819</c:v>
                </c:pt>
                <c:pt idx="2012">
                  <c:v>0.90378981370192313</c:v>
                </c:pt>
                <c:pt idx="2013">
                  <c:v>0.91161483373397434</c:v>
                </c:pt>
                <c:pt idx="2014">
                  <c:v>0.90378981370192313</c:v>
                </c:pt>
                <c:pt idx="2015">
                  <c:v>0.87640224358974361</c:v>
                </c:pt>
                <c:pt idx="2016">
                  <c:v>0.81771459334935892</c:v>
                </c:pt>
                <c:pt idx="2017">
                  <c:v>0.86075220352564108</c:v>
                </c:pt>
                <c:pt idx="2018">
                  <c:v>0.86075220352564108</c:v>
                </c:pt>
                <c:pt idx="2019">
                  <c:v>0.92335236378205132</c:v>
                </c:pt>
                <c:pt idx="2020">
                  <c:v>0.96638997395833337</c:v>
                </c:pt>
                <c:pt idx="2021">
                  <c:v>0.98595252403846156</c:v>
                </c:pt>
                <c:pt idx="2022">
                  <c:v>1.0172526041666667</c:v>
                </c:pt>
                <c:pt idx="2023">
                  <c:v>1.0250776241987178</c:v>
                </c:pt>
                <c:pt idx="2024">
                  <c:v>0.9820400140224359</c:v>
                </c:pt>
                <c:pt idx="2025">
                  <c:v>0.95465244391025639</c:v>
                </c:pt>
                <c:pt idx="2026">
                  <c:v>0.97812750400641024</c:v>
                </c:pt>
                <c:pt idx="2027">
                  <c:v>0.9820400140224359</c:v>
                </c:pt>
                <c:pt idx="2028">
                  <c:v>0.97030248397435892</c:v>
                </c:pt>
                <c:pt idx="2029">
                  <c:v>0.91161483373397434</c:v>
                </c:pt>
                <c:pt idx="2030">
                  <c:v>0.88813977363782048</c:v>
                </c:pt>
                <c:pt idx="2031">
                  <c:v>0.97030248397435892</c:v>
                </c:pt>
                <c:pt idx="2032">
                  <c:v>0.93117738381410253</c:v>
                </c:pt>
                <c:pt idx="2033">
                  <c:v>0.95073993389423073</c:v>
                </c:pt>
                <c:pt idx="2034">
                  <c:v>0.90378981370192313</c:v>
                </c:pt>
                <c:pt idx="2035">
                  <c:v>0.93117738381410253</c:v>
                </c:pt>
                <c:pt idx="2036">
                  <c:v>0.95073993389423073</c:v>
                </c:pt>
                <c:pt idx="2037">
                  <c:v>0.96638997395833337</c:v>
                </c:pt>
                <c:pt idx="2038">
                  <c:v>0.95073993389423073</c:v>
                </c:pt>
                <c:pt idx="2039">
                  <c:v>0.92726487379807687</c:v>
                </c:pt>
                <c:pt idx="2040">
                  <c:v>0.91943985376602566</c:v>
                </c:pt>
                <c:pt idx="2041">
                  <c:v>0.93508989383012819</c:v>
                </c:pt>
                <c:pt idx="2042">
                  <c:v>0.93508989383012819</c:v>
                </c:pt>
                <c:pt idx="2043">
                  <c:v>0.93508989383012819</c:v>
                </c:pt>
                <c:pt idx="2044">
                  <c:v>0.91552734375</c:v>
                </c:pt>
                <c:pt idx="2045">
                  <c:v>0.92726487379807687</c:v>
                </c:pt>
                <c:pt idx="2046">
                  <c:v>0.95465244391025639</c:v>
                </c:pt>
                <c:pt idx="2047">
                  <c:v>0.97030248397435892</c:v>
                </c:pt>
                <c:pt idx="2048">
                  <c:v>0.9820400140224359</c:v>
                </c:pt>
                <c:pt idx="2049">
                  <c:v>0.95465244391025639</c:v>
                </c:pt>
                <c:pt idx="2050">
                  <c:v>0.9820400140224359</c:v>
                </c:pt>
                <c:pt idx="2051">
                  <c:v>0.98595252403846156</c:v>
                </c:pt>
                <c:pt idx="2052">
                  <c:v>0.92726487379807687</c:v>
                </c:pt>
                <c:pt idx="2053">
                  <c:v>0.93117738381410253</c:v>
                </c:pt>
                <c:pt idx="2054">
                  <c:v>0.90378981370192313</c:v>
                </c:pt>
                <c:pt idx="2055">
                  <c:v>0.92335236378205132</c:v>
                </c:pt>
                <c:pt idx="2056">
                  <c:v>0.94291491386217952</c:v>
                </c:pt>
                <c:pt idx="2057">
                  <c:v>0.95465244391025639</c:v>
                </c:pt>
                <c:pt idx="2058">
                  <c:v>0.93508989383012819</c:v>
                </c:pt>
                <c:pt idx="2059">
                  <c:v>0.89205228365384615</c:v>
                </c:pt>
                <c:pt idx="2060">
                  <c:v>0.86466471354166663</c:v>
                </c:pt>
                <c:pt idx="2061">
                  <c:v>0.86857722355769229</c:v>
                </c:pt>
                <c:pt idx="2062">
                  <c:v>0.86857722355769229</c:v>
                </c:pt>
                <c:pt idx="2063">
                  <c:v>0.90770232371794868</c:v>
                </c:pt>
                <c:pt idx="2064">
                  <c:v>0.92726487379807687</c:v>
                </c:pt>
                <c:pt idx="2065">
                  <c:v>0.93508989383012819</c:v>
                </c:pt>
                <c:pt idx="2066">
                  <c:v>0.99769005408653844</c:v>
                </c:pt>
                <c:pt idx="2067">
                  <c:v>0.99377754407051277</c:v>
                </c:pt>
                <c:pt idx="2068">
                  <c:v>0.97812750400641024</c:v>
                </c:pt>
                <c:pt idx="2069">
                  <c:v>0.98595252403846156</c:v>
                </c:pt>
                <c:pt idx="2070">
                  <c:v>0.97030248397435892</c:v>
                </c:pt>
                <c:pt idx="2071">
                  <c:v>0.96247746394230771</c:v>
                </c:pt>
                <c:pt idx="2072">
                  <c:v>0.94291491386217952</c:v>
                </c:pt>
                <c:pt idx="2073">
                  <c:v>0.96638997395833337</c:v>
                </c:pt>
                <c:pt idx="2074">
                  <c:v>0.96247746394230771</c:v>
                </c:pt>
                <c:pt idx="2075">
                  <c:v>0.95856495392628205</c:v>
                </c:pt>
                <c:pt idx="2076">
                  <c:v>0.97421499399038458</c:v>
                </c:pt>
                <c:pt idx="2077">
                  <c:v>0.93900240384615385</c:v>
                </c:pt>
                <c:pt idx="2078">
                  <c:v>0.93900240384615385</c:v>
                </c:pt>
                <c:pt idx="2079">
                  <c:v>0.89596479366987181</c:v>
                </c:pt>
                <c:pt idx="2080">
                  <c:v>0.89596479366987181</c:v>
                </c:pt>
                <c:pt idx="2081">
                  <c:v>0.90378981370192313</c:v>
                </c:pt>
                <c:pt idx="2082">
                  <c:v>0.94291491386217952</c:v>
                </c:pt>
                <c:pt idx="2083">
                  <c:v>0.93117738381410253</c:v>
                </c:pt>
                <c:pt idx="2084">
                  <c:v>0.95465244391025639</c:v>
                </c:pt>
                <c:pt idx="2085">
                  <c:v>0.96638997395833337</c:v>
                </c:pt>
                <c:pt idx="2086">
                  <c:v>0.97030248397435892</c:v>
                </c:pt>
                <c:pt idx="2087">
                  <c:v>0.97421499399038458</c:v>
                </c:pt>
                <c:pt idx="2088">
                  <c:v>0.96247746394230771</c:v>
                </c:pt>
                <c:pt idx="2089">
                  <c:v>0.96638997395833337</c:v>
                </c:pt>
                <c:pt idx="2090">
                  <c:v>0.95465244391025639</c:v>
                </c:pt>
                <c:pt idx="2091">
                  <c:v>0.91161483373397434</c:v>
                </c:pt>
                <c:pt idx="2092">
                  <c:v>0.95856495392628205</c:v>
                </c:pt>
                <c:pt idx="2093">
                  <c:v>0.97030248397435892</c:v>
                </c:pt>
                <c:pt idx="2094">
                  <c:v>0.93508989383012819</c:v>
                </c:pt>
                <c:pt idx="2095">
                  <c:v>0.88422726362179482</c:v>
                </c:pt>
                <c:pt idx="2096">
                  <c:v>0.86075220352564108</c:v>
                </c:pt>
                <c:pt idx="2097">
                  <c:v>0.79815204326923073</c:v>
                </c:pt>
                <c:pt idx="2098">
                  <c:v>0.83336463341346156</c:v>
                </c:pt>
                <c:pt idx="2099">
                  <c:v>0.86857722355769229</c:v>
                </c:pt>
                <c:pt idx="2100">
                  <c:v>0.92335236378205132</c:v>
                </c:pt>
                <c:pt idx="2101">
                  <c:v>0.93117738381410253</c:v>
                </c:pt>
                <c:pt idx="2102">
                  <c:v>0.93508989383012819</c:v>
                </c:pt>
                <c:pt idx="2103">
                  <c:v>0.96247746394230771</c:v>
                </c:pt>
                <c:pt idx="2104">
                  <c:v>0.98986503405448723</c:v>
                </c:pt>
                <c:pt idx="2105">
                  <c:v>0.97421499399038458</c:v>
                </c:pt>
                <c:pt idx="2106">
                  <c:v>0.95073993389423073</c:v>
                </c:pt>
                <c:pt idx="2107">
                  <c:v>0.95465244391025639</c:v>
                </c:pt>
                <c:pt idx="2108">
                  <c:v>0.95856495392628205</c:v>
                </c:pt>
                <c:pt idx="2109">
                  <c:v>0.99377754407051277</c:v>
                </c:pt>
                <c:pt idx="2110">
                  <c:v>0.99377754407051277</c:v>
                </c:pt>
                <c:pt idx="2111">
                  <c:v>0.97812750400641024</c:v>
                </c:pt>
                <c:pt idx="2112">
                  <c:v>0.96247746394230771</c:v>
                </c:pt>
                <c:pt idx="2113">
                  <c:v>0.92726487379807687</c:v>
                </c:pt>
                <c:pt idx="2114">
                  <c:v>0.89987730368589747</c:v>
                </c:pt>
                <c:pt idx="2115">
                  <c:v>0.91552734375</c:v>
                </c:pt>
                <c:pt idx="2116">
                  <c:v>0.93900240384615385</c:v>
                </c:pt>
                <c:pt idx="2117">
                  <c:v>0.94291491386217952</c:v>
                </c:pt>
                <c:pt idx="2118">
                  <c:v>0.93508989383012819</c:v>
                </c:pt>
                <c:pt idx="2119">
                  <c:v>0.93508989383012819</c:v>
                </c:pt>
                <c:pt idx="2120">
                  <c:v>0.90378981370192313</c:v>
                </c:pt>
                <c:pt idx="2121">
                  <c:v>0.87248973357371795</c:v>
                </c:pt>
                <c:pt idx="2122">
                  <c:v>0.87248973357371795</c:v>
                </c:pt>
                <c:pt idx="2123">
                  <c:v>0.87248973357371795</c:v>
                </c:pt>
                <c:pt idx="2124">
                  <c:v>0.88422726362179482</c:v>
                </c:pt>
                <c:pt idx="2125">
                  <c:v>0.92335236378205132</c:v>
                </c:pt>
                <c:pt idx="2126">
                  <c:v>0.93117738381410253</c:v>
                </c:pt>
                <c:pt idx="2127">
                  <c:v>0.97030248397435892</c:v>
                </c:pt>
                <c:pt idx="2128">
                  <c:v>0.96638997395833337</c:v>
                </c:pt>
                <c:pt idx="2129">
                  <c:v>0.98986503405448723</c:v>
                </c:pt>
                <c:pt idx="2130">
                  <c:v>1.0016025641025641</c:v>
                </c:pt>
                <c:pt idx="2131">
                  <c:v>0.99377754407051277</c:v>
                </c:pt>
                <c:pt idx="2132">
                  <c:v>0.96638997395833337</c:v>
                </c:pt>
                <c:pt idx="2133">
                  <c:v>0.96247746394230771</c:v>
                </c:pt>
                <c:pt idx="2134">
                  <c:v>0.97812750400641024</c:v>
                </c:pt>
                <c:pt idx="2135">
                  <c:v>0.97030248397435892</c:v>
                </c:pt>
                <c:pt idx="2136">
                  <c:v>0.95856495392628205</c:v>
                </c:pt>
                <c:pt idx="2137">
                  <c:v>0.91943985376602566</c:v>
                </c:pt>
                <c:pt idx="2138">
                  <c:v>0.91943985376602566</c:v>
                </c:pt>
                <c:pt idx="2139">
                  <c:v>0.87640224358974361</c:v>
                </c:pt>
                <c:pt idx="2140">
                  <c:v>0.85292718349358976</c:v>
                </c:pt>
                <c:pt idx="2141">
                  <c:v>0.80597706330128205</c:v>
                </c:pt>
                <c:pt idx="2142">
                  <c:v>0.74728941306089747</c:v>
                </c:pt>
                <c:pt idx="2143">
                  <c:v>0.81380208333333337</c:v>
                </c:pt>
                <c:pt idx="2144">
                  <c:v>0.94291491386217952</c:v>
                </c:pt>
                <c:pt idx="2145">
                  <c:v>1.0172526041666667</c:v>
                </c:pt>
                <c:pt idx="2146">
                  <c:v>1.0329026442307692</c:v>
                </c:pt>
                <c:pt idx="2147">
                  <c:v>1.0094275841346154</c:v>
                </c:pt>
                <c:pt idx="2148">
                  <c:v>1.0016025641025641</c:v>
                </c:pt>
                <c:pt idx="2149">
                  <c:v>0.98986503405448723</c:v>
                </c:pt>
                <c:pt idx="2150">
                  <c:v>0.99377754407051277</c:v>
                </c:pt>
                <c:pt idx="2151">
                  <c:v>0.97030248397435892</c:v>
                </c:pt>
                <c:pt idx="2152">
                  <c:v>0.97812750400641024</c:v>
                </c:pt>
                <c:pt idx="2153">
                  <c:v>0.97030248397435892</c:v>
                </c:pt>
                <c:pt idx="2154">
                  <c:v>0.9820400140224359</c:v>
                </c:pt>
                <c:pt idx="2155">
                  <c:v>0.92335236378205132</c:v>
                </c:pt>
                <c:pt idx="2156">
                  <c:v>0.91552734375</c:v>
                </c:pt>
                <c:pt idx="2157">
                  <c:v>0.93117738381410253</c:v>
                </c:pt>
                <c:pt idx="2158">
                  <c:v>0.93117738381410253</c:v>
                </c:pt>
                <c:pt idx="2159">
                  <c:v>0.92726487379807687</c:v>
                </c:pt>
                <c:pt idx="2160">
                  <c:v>0.91552734375</c:v>
                </c:pt>
                <c:pt idx="2161">
                  <c:v>0.96638997395833337</c:v>
                </c:pt>
                <c:pt idx="2162">
                  <c:v>0.97030248397435892</c:v>
                </c:pt>
                <c:pt idx="2163">
                  <c:v>0.95465244391025639</c:v>
                </c:pt>
                <c:pt idx="2164">
                  <c:v>0.99377754407051277</c:v>
                </c:pt>
                <c:pt idx="2165">
                  <c:v>0.97030248397435892</c:v>
                </c:pt>
                <c:pt idx="2166">
                  <c:v>0.96638997395833337</c:v>
                </c:pt>
                <c:pt idx="2167">
                  <c:v>0.93900240384615385</c:v>
                </c:pt>
                <c:pt idx="2168">
                  <c:v>0.88422726362179482</c:v>
                </c:pt>
                <c:pt idx="2169">
                  <c:v>0.91161483373397434</c:v>
                </c:pt>
                <c:pt idx="2170">
                  <c:v>0.88031475360576927</c:v>
                </c:pt>
                <c:pt idx="2171">
                  <c:v>0.87248973357371795</c:v>
                </c:pt>
                <c:pt idx="2172">
                  <c:v>0.87248973357371795</c:v>
                </c:pt>
                <c:pt idx="2173">
                  <c:v>0.89596479366987181</c:v>
                </c:pt>
                <c:pt idx="2174">
                  <c:v>0.93508989383012819</c:v>
                </c:pt>
                <c:pt idx="2175">
                  <c:v>0.91943985376602566</c:v>
                </c:pt>
                <c:pt idx="2176">
                  <c:v>0.95073993389423073</c:v>
                </c:pt>
                <c:pt idx="2177">
                  <c:v>0.97812750400641024</c:v>
                </c:pt>
                <c:pt idx="2178">
                  <c:v>0.96638997395833337</c:v>
                </c:pt>
                <c:pt idx="2179">
                  <c:v>1.0016025641025641</c:v>
                </c:pt>
                <c:pt idx="2180">
                  <c:v>0.93900240384615385</c:v>
                </c:pt>
                <c:pt idx="2181">
                  <c:v>0.93900240384615385</c:v>
                </c:pt>
                <c:pt idx="2182">
                  <c:v>0.96638997395833337</c:v>
                </c:pt>
                <c:pt idx="2183">
                  <c:v>0.97421499399038458</c:v>
                </c:pt>
                <c:pt idx="2184">
                  <c:v>0.95465244391025639</c:v>
                </c:pt>
                <c:pt idx="2185">
                  <c:v>0.93117738381410253</c:v>
                </c:pt>
                <c:pt idx="2186">
                  <c:v>0.89596479366987181</c:v>
                </c:pt>
                <c:pt idx="2187">
                  <c:v>0.84118965344551277</c:v>
                </c:pt>
                <c:pt idx="2188">
                  <c:v>0.79423953325320518</c:v>
                </c:pt>
                <c:pt idx="2189">
                  <c:v>0.80206455328525639</c:v>
                </c:pt>
                <c:pt idx="2190">
                  <c:v>0.80988957331730771</c:v>
                </c:pt>
                <c:pt idx="2191">
                  <c:v>0.83336463341346156</c:v>
                </c:pt>
                <c:pt idx="2192">
                  <c:v>0.87640224358974361</c:v>
                </c:pt>
                <c:pt idx="2193">
                  <c:v>0.95856495392628205</c:v>
                </c:pt>
                <c:pt idx="2194">
                  <c:v>1.013340094150641</c:v>
                </c:pt>
                <c:pt idx="2195">
                  <c:v>1.0172526041666667</c:v>
                </c:pt>
                <c:pt idx="2196">
                  <c:v>1.0329026442307692</c:v>
                </c:pt>
                <c:pt idx="2197">
                  <c:v>1.0016025641025641</c:v>
                </c:pt>
                <c:pt idx="2198">
                  <c:v>0.9820400140224359</c:v>
                </c:pt>
                <c:pt idx="2199">
                  <c:v>0.97030248397435892</c:v>
                </c:pt>
                <c:pt idx="2200">
                  <c:v>0.96247746394230771</c:v>
                </c:pt>
                <c:pt idx="2201">
                  <c:v>0.95856495392628205</c:v>
                </c:pt>
                <c:pt idx="2202">
                  <c:v>0.97421499399038458</c:v>
                </c:pt>
                <c:pt idx="2203">
                  <c:v>0.95465244391025639</c:v>
                </c:pt>
                <c:pt idx="2204">
                  <c:v>0.92726487379807687</c:v>
                </c:pt>
                <c:pt idx="2205">
                  <c:v>0.8294521233974359</c:v>
                </c:pt>
                <c:pt idx="2206">
                  <c:v>0.75902694310897434</c:v>
                </c:pt>
                <c:pt idx="2207">
                  <c:v>0.76685196314102566</c:v>
                </c:pt>
                <c:pt idx="2208">
                  <c:v>0.82553961338141024</c:v>
                </c:pt>
                <c:pt idx="2209">
                  <c:v>0.84510216346153844</c:v>
                </c:pt>
                <c:pt idx="2210">
                  <c:v>0.95856495392628205</c:v>
                </c:pt>
                <c:pt idx="2211">
                  <c:v>1.0250776241987178</c:v>
                </c:pt>
                <c:pt idx="2212">
                  <c:v>1.0485526842948718</c:v>
                </c:pt>
                <c:pt idx="2213">
                  <c:v>1.0368151542467949</c:v>
                </c:pt>
                <c:pt idx="2214">
                  <c:v>0.99377754407051277</c:v>
                </c:pt>
                <c:pt idx="2215">
                  <c:v>1.0016025641025641</c:v>
                </c:pt>
                <c:pt idx="2216">
                  <c:v>0.97421499399038458</c:v>
                </c:pt>
                <c:pt idx="2217">
                  <c:v>0.97421499399038458</c:v>
                </c:pt>
                <c:pt idx="2218">
                  <c:v>0.95073993389423073</c:v>
                </c:pt>
                <c:pt idx="2219">
                  <c:v>0.95856495392628205</c:v>
                </c:pt>
                <c:pt idx="2220">
                  <c:v>0.96247746394230771</c:v>
                </c:pt>
                <c:pt idx="2221">
                  <c:v>0.98595252403846156</c:v>
                </c:pt>
                <c:pt idx="2222">
                  <c:v>0.94291491386217952</c:v>
                </c:pt>
                <c:pt idx="2223">
                  <c:v>0.90378981370192313</c:v>
                </c:pt>
                <c:pt idx="2224">
                  <c:v>0.87640224358974361</c:v>
                </c:pt>
                <c:pt idx="2225">
                  <c:v>0.87640224358974361</c:v>
                </c:pt>
                <c:pt idx="2226">
                  <c:v>0.89987730368589747</c:v>
                </c:pt>
                <c:pt idx="2227">
                  <c:v>0.87640224358974361</c:v>
                </c:pt>
                <c:pt idx="2228">
                  <c:v>0.90770232371794868</c:v>
                </c:pt>
                <c:pt idx="2229">
                  <c:v>0.97812750400641024</c:v>
                </c:pt>
                <c:pt idx="2230">
                  <c:v>0.96247746394230771</c:v>
                </c:pt>
                <c:pt idx="2231">
                  <c:v>0.95073993389423073</c:v>
                </c:pt>
                <c:pt idx="2232">
                  <c:v>0.97030248397435892</c:v>
                </c:pt>
                <c:pt idx="2233">
                  <c:v>0.97030248397435892</c:v>
                </c:pt>
                <c:pt idx="2234">
                  <c:v>0.94291491386217952</c:v>
                </c:pt>
                <c:pt idx="2235">
                  <c:v>0.97421499399038458</c:v>
                </c:pt>
                <c:pt idx="2236">
                  <c:v>0.95465244391025639</c:v>
                </c:pt>
                <c:pt idx="2237">
                  <c:v>0.95465244391025639</c:v>
                </c:pt>
                <c:pt idx="2238">
                  <c:v>0.94682742387820518</c:v>
                </c:pt>
                <c:pt idx="2239">
                  <c:v>0.97421499399038458</c:v>
                </c:pt>
                <c:pt idx="2240">
                  <c:v>0.94682742387820518</c:v>
                </c:pt>
                <c:pt idx="2241">
                  <c:v>0.92335236378205132</c:v>
                </c:pt>
                <c:pt idx="2242">
                  <c:v>0.90770232371794868</c:v>
                </c:pt>
                <c:pt idx="2243">
                  <c:v>0.91552734375</c:v>
                </c:pt>
                <c:pt idx="2244">
                  <c:v>0.91161483373397434</c:v>
                </c:pt>
                <c:pt idx="2245">
                  <c:v>0.92335236378205132</c:v>
                </c:pt>
                <c:pt idx="2246">
                  <c:v>0.95856495392628205</c:v>
                </c:pt>
                <c:pt idx="2247">
                  <c:v>0.95856495392628205</c:v>
                </c:pt>
                <c:pt idx="2248">
                  <c:v>0.96638997395833337</c:v>
                </c:pt>
                <c:pt idx="2249">
                  <c:v>0.94682742387820518</c:v>
                </c:pt>
                <c:pt idx="2250">
                  <c:v>0.94682742387820518</c:v>
                </c:pt>
                <c:pt idx="2251">
                  <c:v>0.89987730368589747</c:v>
                </c:pt>
                <c:pt idx="2252">
                  <c:v>0.89596479366987181</c:v>
                </c:pt>
                <c:pt idx="2253">
                  <c:v>0.92726487379807687</c:v>
                </c:pt>
                <c:pt idx="2254">
                  <c:v>0.96247746394230771</c:v>
                </c:pt>
                <c:pt idx="2255">
                  <c:v>0.95073993389423073</c:v>
                </c:pt>
                <c:pt idx="2256">
                  <c:v>0.95465244391025639</c:v>
                </c:pt>
                <c:pt idx="2257">
                  <c:v>0.95856495392628205</c:v>
                </c:pt>
                <c:pt idx="2258">
                  <c:v>0.95856495392628205</c:v>
                </c:pt>
                <c:pt idx="2259">
                  <c:v>0.96638997395833337</c:v>
                </c:pt>
                <c:pt idx="2260">
                  <c:v>0.96638997395833337</c:v>
                </c:pt>
                <c:pt idx="2261">
                  <c:v>0.95856495392628205</c:v>
                </c:pt>
                <c:pt idx="2262">
                  <c:v>0.95073993389423073</c:v>
                </c:pt>
                <c:pt idx="2263">
                  <c:v>0.95465244391025639</c:v>
                </c:pt>
                <c:pt idx="2264">
                  <c:v>0.93508989383012819</c:v>
                </c:pt>
                <c:pt idx="2265">
                  <c:v>0.90378981370192313</c:v>
                </c:pt>
                <c:pt idx="2266">
                  <c:v>0.93900240384615385</c:v>
                </c:pt>
                <c:pt idx="2267">
                  <c:v>0.95465244391025639</c:v>
                </c:pt>
                <c:pt idx="2268">
                  <c:v>0.94291491386217952</c:v>
                </c:pt>
                <c:pt idx="2269">
                  <c:v>0.93117738381410253</c:v>
                </c:pt>
                <c:pt idx="2270">
                  <c:v>0.94291491386217952</c:v>
                </c:pt>
                <c:pt idx="2271">
                  <c:v>0.91943985376602566</c:v>
                </c:pt>
                <c:pt idx="2272">
                  <c:v>0.89596479366987181</c:v>
                </c:pt>
                <c:pt idx="2273">
                  <c:v>0.85292718349358976</c:v>
                </c:pt>
                <c:pt idx="2274">
                  <c:v>0.90770232371794868</c:v>
                </c:pt>
                <c:pt idx="2275">
                  <c:v>0.93900240384615385</c:v>
                </c:pt>
                <c:pt idx="2276">
                  <c:v>0.92335236378205132</c:v>
                </c:pt>
                <c:pt idx="2277">
                  <c:v>0.94682742387820518</c:v>
                </c:pt>
                <c:pt idx="2278">
                  <c:v>0.93900240384615385</c:v>
                </c:pt>
                <c:pt idx="2279">
                  <c:v>0.96638997395833337</c:v>
                </c:pt>
                <c:pt idx="2280">
                  <c:v>0.95856495392628205</c:v>
                </c:pt>
                <c:pt idx="2281">
                  <c:v>0.95856495392628205</c:v>
                </c:pt>
                <c:pt idx="2282">
                  <c:v>0.95073993389423073</c:v>
                </c:pt>
                <c:pt idx="2283">
                  <c:v>0.95465244391025639</c:v>
                </c:pt>
                <c:pt idx="2284">
                  <c:v>0.97030248397435892</c:v>
                </c:pt>
                <c:pt idx="2285">
                  <c:v>0.93508989383012819</c:v>
                </c:pt>
                <c:pt idx="2286">
                  <c:v>0.93900240384615385</c:v>
                </c:pt>
                <c:pt idx="2287">
                  <c:v>0.90770232371794868</c:v>
                </c:pt>
                <c:pt idx="2288">
                  <c:v>0.92726487379807687</c:v>
                </c:pt>
                <c:pt idx="2289">
                  <c:v>0.94291491386217952</c:v>
                </c:pt>
                <c:pt idx="2290">
                  <c:v>0.95856495392628205</c:v>
                </c:pt>
                <c:pt idx="2291">
                  <c:v>0.95856495392628205</c:v>
                </c:pt>
                <c:pt idx="2292">
                  <c:v>0.94291491386217952</c:v>
                </c:pt>
                <c:pt idx="2293">
                  <c:v>0.95856495392628205</c:v>
                </c:pt>
                <c:pt idx="2294">
                  <c:v>0.92335236378205132</c:v>
                </c:pt>
                <c:pt idx="2295">
                  <c:v>0.93508989383012819</c:v>
                </c:pt>
                <c:pt idx="2296">
                  <c:v>0.95073993389423073</c:v>
                </c:pt>
                <c:pt idx="2297">
                  <c:v>0.96247746394230771</c:v>
                </c:pt>
                <c:pt idx="2298">
                  <c:v>0.93900240384615385</c:v>
                </c:pt>
                <c:pt idx="2299">
                  <c:v>0.97030248397435892</c:v>
                </c:pt>
                <c:pt idx="2300">
                  <c:v>0.97812750400641024</c:v>
                </c:pt>
                <c:pt idx="2301">
                  <c:v>0.93508989383012819</c:v>
                </c:pt>
                <c:pt idx="2302">
                  <c:v>0.88031475360576927</c:v>
                </c:pt>
                <c:pt idx="2303">
                  <c:v>0.89596479366987181</c:v>
                </c:pt>
                <c:pt idx="2304">
                  <c:v>0.8294521233974359</c:v>
                </c:pt>
                <c:pt idx="2305">
                  <c:v>0.79032702323717952</c:v>
                </c:pt>
                <c:pt idx="2306">
                  <c:v>0.84118965344551277</c:v>
                </c:pt>
                <c:pt idx="2307">
                  <c:v>0.88813977363782048</c:v>
                </c:pt>
                <c:pt idx="2308">
                  <c:v>0.93117738381410253</c:v>
                </c:pt>
                <c:pt idx="2309">
                  <c:v>0.95856495392628205</c:v>
                </c:pt>
                <c:pt idx="2310">
                  <c:v>0.95073993389423073</c:v>
                </c:pt>
                <c:pt idx="2311">
                  <c:v>0.96247746394230771</c:v>
                </c:pt>
                <c:pt idx="2312">
                  <c:v>0.94682742387820518</c:v>
                </c:pt>
                <c:pt idx="2313">
                  <c:v>0.94682742387820518</c:v>
                </c:pt>
                <c:pt idx="2314">
                  <c:v>0.95073993389423073</c:v>
                </c:pt>
                <c:pt idx="2315">
                  <c:v>0.97812750400641024</c:v>
                </c:pt>
                <c:pt idx="2316">
                  <c:v>0.98595252403846156</c:v>
                </c:pt>
                <c:pt idx="2317">
                  <c:v>0.9820400140224359</c:v>
                </c:pt>
                <c:pt idx="2318">
                  <c:v>0.93117738381410253</c:v>
                </c:pt>
                <c:pt idx="2319">
                  <c:v>0.91552734375</c:v>
                </c:pt>
                <c:pt idx="2320">
                  <c:v>0.94682742387820518</c:v>
                </c:pt>
                <c:pt idx="2321">
                  <c:v>0.94682742387820518</c:v>
                </c:pt>
                <c:pt idx="2322">
                  <c:v>0.93508989383012819</c:v>
                </c:pt>
                <c:pt idx="2323">
                  <c:v>0.92335236378205132</c:v>
                </c:pt>
                <c:pt idx="2324">
                  <c:v>0.92726487379807687</c:v>
                </c:pt>
                <c:pt idx="2325">
                  <c:v>0.95856495392628205</c:v>
                </c:pt>
                <c:pt idx="2326">
                  <c:v>0.98986503405448723</c:v>
                </c:pt>
                <c:pt idx="2327">
                  <c:v>0.97421499399038458</c:v>
                </c:pt>
                <c:pt idx="2328">
                  <c:v>0.95856495392628205</c:v>
                </c:pt>
                <c:pt idx="2329">
                  <c:v>0.95465244391025639</c:v>
                </c:pt>
                <c:pt idx="2330">
                  <c:v>0.92726487379807687</c:v>
                </c:pt>
                <c:pt idx="2331">
                  <c:v>0.90770232371794868</c:v>
                </c:pt>
                <c:pt idx="2332">
                  <c:v>0.91161483373397434</c:v>
                </c:pt>
                <c:pt idx="2333">
                  <c:v>0.96638997395833337</c:v>
                </c:pt>
                <c:pt idx="2334">
                  <c:v>0.93117738381410253</c:v>
                </c:pt>
                <c:pt idx="2335">
                  <c:v>0.89987730368589747</c:v>
                </c:pt>
                <c:pt idx="2336">
                  <c:v>0.95073993389423073</c:v>
                </c:pt>
                <c:pt idx="2337">
                  <c:v>0.92335236378205132</c:v>
                </c:pt>
                <c:pt idx="2338">
                  <c:v>0.87640224358974361</c:v>
                </c:pt>
                <c:pt idx="2339">
                  <c:v>0.91943985376602566</c:v>
                </c:pt>
                <c:pt idx="2340">
                  <c:v>0.93508989383012819</c:v>
                </c:pt>
                <c:pt idx="2341">
                  <c:v>0.94682742387820518</c:v>
                </c:pt>
                <c:pt idx="2342">
                  <c:v>0.93508989383012819</c:v>
                </c:pt>
                <c:pt idx="2343">
                  <c:v>0.91161483373397434</c:v>
                </c:pt>
                <c:pt idx="2344">
                  <c:v>0.92335236378205132</c:v>
                </c:pt>
                <c:pt idx="2345">
                  <c:v>0.94291491386217952</c:v>
                </c:pt>
                <c:pt idx="2346">
                  <c:v>0.90770232371794868</c:v>
                </c:pt>
                <c:pt idx="2347">
                  <c:v>0.93117738381410253</c:v>
                </c:pt>
                <c:pt idx="2348">
                  <c:v>0.94291491386217952</c:v>
                </c:pt>
                <c:pt idx="2349">
                  <c:v>0.93900240384615385</c:v>
                </c:pt>
                <c:pt idx="2350">
                  <c:v>0.97421499399038458</c:v>
                </c:pt>
                <c:pt idx="2351">
                  <c:v>0.91161483373397434</c:v>
                </c:pt>
                <c:pt idx="2352">
                  <c:v>0.95856495392628205</c:v>
                </c:pt>
                <c:pt idx="2353">
                  <c:v>0.90378981370192313</c:v>
                </c:pt>
                <c:pt idx="2354">
                  <c:v>0.89987730368589747</c:v>
                </c:pt>
                <c:pt idx="2355">
                  <c:v>0.88031475360576927</c:v>
                </c:pt>
                <c:pt idx="2356">
                  <c:v>0.89205228365384615</c:v>
                </c:pt>
                <c:pt idx="2357">
                  <c:v>0.97812750400641024</c:v>
                </c:pt>
                <c:pt idx="2358">
                  <c:v>1.0016025641025641</c:v>
                </c:pt>
                <c:pt idx="2359">
                  <c:v>0.95465244391025639</c:v>
                </c:pt>
                <c:pt idx="2360">
                  <c:v>0.93117738381410253</c:v>
                </c:pt>
                <c:pt idx="2361">
                  <c:v>0.89596479366987181</c:v>
                </c:pt>
                <c:pt idx="2362">
                  <c:v>0.90770232371794868</c:v>
                </c:pt>
                <c:pt idx="2363">
                  <c:v>0.92335236378205132</c:v>
                </c:pt>
                <c:pt idx="2364">
                  <c:v>0.95073993389423073</c:v>
                </c:pt>
                <c:pt idx="2365">
                  <c:v>0.92335236378205132</c:v>
                </c:pt>
                <c:pt idx="2366">
                  <c:v>0.95073993389423073</c:v>
                </c:pt>
                <c:pt idx="2367">
                  <c:v>0.92335236378205132</c:v>
                </c:pt>
                <c:pt idx="2368">
                  <c:v>0.95465244391025639</c:v>
                </c:pt>
                <c:pt idx="2369">
                  <c:v>0.92726487379807687</c:v>
                </c:pt>
                <c:pt idx="2370">
                  <c:v>0.93117738381410253</c:v>
                </c:pt>
                <c:pt idx="2371">
                  <c:v>0.89205228365384615</c:v>
                </c:pt>
                <c:pt idx="2372">
                  <c:v>0.89596479366987181</c:v>
                </c:pt>
                <c:pt idx="2373">
                  <c:v>0.8490146734775641</c:v>
                </c:pt>
                <c:pt idx="2374">
                  <c:v>0.84510216346153844</c:v>
                </c:pt>
                <c:pt idx="2375">
                  <c:v>0.88813977363782048</c:v>
                </c:pt>
                <c:pt idx="2376">
                  <c:v>0.91552734375</c:v>
                </c:pt>
                <c:pt idx="2377">
                  <c:v>0.92335236378205132</c:v>
                </c:pt>
                <c:pt idx="2378">
                  <c:v>0.91943985376602566</c:v>
                </c:pt>
                <c:pt idx="2379">
                  <c:v>0.95073993389423073</c:v>
                </c:pt>
                <c:pt idx="2380">
                  <c:v>0.96247746394230771</c:v>
                </c:pt>
                <c:pt idx="2381">
                  <c:v>0.95856495392628205</c:v>
                </c:pt>
                <c:pt idx="2382">
                  <c:v>0.96638997395833337</c:v>
                </c:pt>
                <c:pt idx="2383">
                  <c:v>0.96638997395833337</c:v>
                </c:pt>
                <c:pt idx="2384">
                  <c:v>0.98595252403846156</c:v>
                </c:pt>
                <c:pt idx="2385">
                  <c:v>0.98986503405448723</c:v>
                </c:pt>
                <c:pt idx="2386">
                  <c:v>0.97812750400641024</c:v>
                </c:pt>
                <c:pt idx="2387">
                  <c:v>0.92335236378205132</c:v>
                </c:pt>
                <c:pt idx="2388">
                  <c:v>0.91552734375</c:v>
                </c:pt>
                <c:pt idx="2389">
                  <c:v>0.92335236378205132</c:v>
                </c:pt>
                <c:pt idx="2390">
                  <c:v>0.91552734375</c:v>
                </c:pt>
                <c:pt idx="2391">
                  <c:v>0.89987730368589747</c:v>
                </c:pt>
                <c:pt idx="2392">
                  <c:v>0.91552734375</c:v>
                </c:pt>
                <c:pt idx="2393">
                  <c:v>0.93117738381410253</c:v>
                </c:pt>
                <c:pt idx="2394">
                  <c:v>0.91552734375</c:v>
                </c:pt>
                <c:pt idx="2395">
                  <c:v>0.91552734375</c:v>
                </c:pt>
                <c:pt idx="2396">
                  <c:v>0.95856495392628205</c:v>
                </c:pt>
                <c:pt idx="2397">
                  <c:v>0.95073993389423073</c:v>
                </c:pt>
                <c:pt idx="2398">
                  <c:v>0.95073993389423073</c:v>
                </c:pt>
                <c:pt idx="2399">
                  <c:v>0.96638997395833337</c:v>
                </c:pt>
                <c:pt idx="2400">
                  <c:v>0.95073993389423073</c:v>
                </c:pt>
                <c:pt idx="2401">
                  <c:v>0.93117738381410253</c:v>
                </c:pt>
                <c:pt idx="2402">
                  <c:v>0.91161483373397434</c:v>
                </c:pt>
                <c:pt idx="2403">
                  <c:v>0.92726487379807687</c:v>
                </c:pt>
                <c:pt idx="2404">
                  <c:v>0.89987730368589747</c:v>
                </c:pt>
                <c:pt idx="2405">
                  <c:v>0.94291491386217952</c:v>
                </c:pt>
                <c:pt idx="2406">
                  <c:v>0.97421499399038458</c:v>
                </c:pt>
                <c:pt idx="2407">
                  <c:v>0.93117738381410253</c:v>
                </c:pt>
                <c:pt idx="2408">
                  <c:v>0.86466471354166663</c:v>
                </c:pt>
                <c:pt idx="2409">
                  <c:v>0.87248973357371795</c:v>
                </c:pt>
                <c:pt idx="2410">
                  <c:v>0.86075220352564108</c:v>
                </c:pt>
                <c:pt idx="2411">
                  <c:v>0.91161483373397434</c:v>
                </c:pt>
                <c:pt idx="2412">
                  <c:v>0.95465244391025639</c:v>
                </c:pt>
                <c:pt idx="2413">
                  <c:v>0.96247746394230771</c:v>
                </c:pt>
                <c:pt idx="2414">
                  <c:v>0.97030248397435892</c:v>
                </c:pt>
                <c:pt idx="2415">
                  <c:v>0.96638997395833337</c:v>
                </c:pt>
                <c:pt idx="2416">
                  <c:v>0.93508989383012819</c:v>
                </c:pt>
                <c:pt idx="2417">
                  <c:v>0.93900240384615385</c:v>
                </c:pt>
                <c:pt idx="2418">
                  <c:v>0.89596479366987181</c:v>
                </c:pt>
                <c:pt idx="2419">
                  <c:v>0.88813977363782048</c:v>
                </c:pt>
                <c:pt idx="2420">
                  <c:v>0.85683969350961542</c:v>
                </c:pt>
                <c:pt idx="2421">
                  <c:v>0.88031475360576927</c:v>
                </c:pt>
                <c:pt idx="2422">
                  <c:v>0.90770232371794868</c:v>
                </c:pt>
                <c:pt idx="2423">
                  <c:v>0.95465244391025639</c:v>
                </c:pt>
                <c:pt idx="2424">
                  <c:v>0.96247746394230771</c:v>
                </c:pt>
                <c:pt idx="2425">
                  <c:v>0.93900240384615385</c:v>
                </c:pt>
                <c:pt idx="2426">
                  <c:v>0.97421499399038458</c:v>
                </c:pt>
                <c:pt idx="2427">
                  <c:v>0.95856495392628205</c:v>
                </c:pt>
                <c:pt idx="2428">
                  <c:v>0.95856495392628205</c:v>
                </c:pt>
                <c:pt idx="2429">
                  <c:v>0.95465244391025639</c:v>
                </c:pt>
                <c:pt idx="2430">
                  <c:v>0.94682742387820518</c:v>
                </c:pt>
                <c:pt idx="2431">
                  <c:v>0.95856495392628205</c:v>
                </c:pt>
                <c:pt idx="2432">
                  <c:v>0.95856495392628205</c:v>
                </c:pt>
                <c:pt idx="2433">
                  <c:v>0.94682742387820518</c:v>
                </c:pt>
                <c:pt idx="2434">
                  <c:v>0.92726487379807687</c:v>
                </c:pt>
                <c:pt idx="2435">
                  <c:v>0.93117738381410253</c:v>
                </c:pt>
                <c:pt idx="2436">
                  <c:v>0.94291491386217952</c:v>
                </c:pt>
                <c:pt idx="2437">
                  <c:v>0.95856495392628205</c:v>
                </c:pt>
                <c:pt idx="2438">
                  <c:v>0.97421499399038458</c:v>
                </c:pt>
                <c:pt idx="2439">
                  <c:v>0.97421499399038458</c:v>
                </c:pt>
                <c:pt idx="2440">
                  <c:v>0.9820400140224359</c:v>
                </c:pt>
                <c:pt idx="2441">
                  <c:v>0.98986503405448723</c:v>
                </c:pt>
                <c:pt idx="2442">
                  <c:v>0.96247746394230771</c:v>
                </c:pt>
                <c:pt idx="2443">
                  <c:v>0.96247746394230771</c:v>
                </c:pt>
                <c:pt idx="2444">
                  <c:v>0.96247746394230771</c:v>
                </c:pt>
                <c:pt idx="2445">
                  <c:v>0.94682742387820518</c:v>
                </c:pt>
                <c:pt idx="2446">
                  <c:v>0.91552734375</c:v>
                </c:pt>
                <c:pt idx="2447">
                  <c:v>0.87640224358974361</c:v>
                </c:pt>
                <c:pt idx="2448">
                  <c:v>0.91161483373397434</c:v>
                </c:pt>
                <c:pt idx="2449">
                  <c:v>0.88422726362179482</c:v>
                </c:pt>
                <c:pt idx="2450">
                  <c:v>0.91161483373397434</c:v>
                </c:pt>
                <c:pt idx="2451">
                  <c:v>0.90378981370192313</c:v>
                </c:pt>
                <c:pt idx="2452">
                  <c:v>0.88031475360576927</c:v>
                </c:pt>
                <c:pt idx="2453">
                  <c:v>0.91552734375</c:v>
                </c:pt>
                <c:pt idx="2454">
                  <c:v>0.91943985376602566</c:v>
                </c:pt>
                <c:pt idx="2455">
                  <c:v>0.96638997395833337</c:v>
                </c:pt>
                <c:pt idx="2456">
                  <c:v>0.98595252403846156</c:v>
                </c:pt>
                <c:pt idx="2457">
                  <c:v>0.95856495392628205</c:v>
                </c:pt>
                <c:pt idx="2458">
                  <c:v>0.93900240384615385</c:v>
                </c:pt>
                <c:pt idx="2459">
                  <c:v>0.95073993389423073</c:v>
                </c:pt>
                <c:pt idx="2460">
                  <c:v>0.97421499399038458</c:v>
                </c:pt>
                <c:pt idx="2461">
                  <c:v>0.98595252403846156</c:v>
                </c:pt>
                <c:pt idx="2462">
                  <c:v>0.93117738381410253</c:v>
                </c:pt>
                <c:pt idx="2463">
                  <c:v>0.91943985376602566</c:v>
                </c:pt>
                <c:pt idx="2464">
                  <c:v>0.88813977363782048</c:v>
                </c:pt>
                <c:pt idx="2465">
                  <c:v>0.88813977363782048</c:v>
                </c:pt>
                <c:pt idx="2466">
                  <c:v>0.89596479366987181</c:v>
                </c:pt>
                <c:pt idx="2467">
                  <c:v>0.92335236378205132</c:v>
                </c:pt>
                <c:pt idx="2468">
                  <c:v>0.91943985376602566</c:v>
                </c:pt>
                <c:pt idx="2469">
                  <c:v>0.95465244391025639</c:v>
                </c:pt>
                <c:pt idx="2470">
                  <c:v>0.95073993389423073</c:v>
                </c:pt>
                <c:pt idx="2471">
                  <c:v>0.94682742387820518</c:v>
                </c:pt>
                <c:pt idx="2472">
                  <c:v>0.96247746394230771</c:v>
                </c:pt>
                <c:pt idx="2473">
                  <c:v>0.97030248397435892</c:v>
                </c:pt>
                <c:pt idx="2474">
                  <c:v>0.97030248397435892</c:v>
                </c:pt>
                <c:pt idx="2475">
                  <c:v>0.93508989383012819</c:v>
                </c:pt>
                <c:pt idx="2476">
                  <c:v>0.95073993389423073</c:v>
                </c:pt>
                <c:pt idx="2477">
                  <c:v>0.92726487379807687</c:v>
                </c:pt>
                <c:pt idx="2478">
                  <c:v>0.89987730368589747</c:v>
                </c:pt>
                <c:pt idx="2479">
                  <c:v>0.91161483373397434</c:v>
                </c:pt>
                <c:pt idx="2480">
                  <c:v>0.90378981370192313</c:v>
                </c:pt>
                <c:pt idx="2481">
                  <c:v>0.91552734375</c:v>
                </c:pt>
                <c:pt idx="2482">
                  <c:v>0.93508989383012819</c:v>
                </c:pt>
                <c:pt idx="2483">
                  <c:v>0.88422726362179482</c:v>
                </c:pt>
                <c:pt idx="2484">
                  <c:v>0.87248973357371795</c:v>
                </c:pt>
                <c:pt idx="2485">
                  <c:v>0.8490146734775641</c:v>
                </c:pt>
                <c:pt idx="2486">
                  <c:v>0.85292718349358976</c:v>
                </c:pt>
                <c:pt idx="2487">
                  <c:v>0.80988957331730771</c:v>
                </c:pt>
                <c:pt idx="2488">
                  <c:v>0.83336463341346156</c:v>
                </c:pt>
                <c:pt idx="2489">
                  <c:v>0.88031475360576927</c:v>
                </c:pt>
                <c:pt idx="2490">
                  <c:v>0.94291491386217952</c:v>
                </c:pt>
                <c:pt idx="2491">
                  <c:v>0.9820400140224359</c:v>
                </c:pt>
                <c:pt idx="2492">
                  <c:v>1.0094275841346154</c:v>
                </c:pt>
                <c:pt idx="2493">
                  <c:v>1.0055150741185896</c:v>
                </c:pt>
                <c:pt idx="2494">
                  <c:v>0.99769005408653844</c:v>
                </c:pt>
                <c:pt idx="2495">
                  <c:v>0.99769005408653844</c:v>
                </c:pt>
                <c:pt idx="2496">
                  <c:v>0.97421499399038458</c:v>
                </c:pt>
                <c:pt idx="2497">
                  <c:v>0.96247746394230771</c:v>
                </c:pt>
                <c:pt idx="2498">
                  <c:v>0.94291491386217952</c:v>
                </c:pt>
                <c:pt idx="2499">
                  <c:v>0.94291491386217952</c:v>
                </c:pt>
                <c:pt idx="2500">
                  <c:v>0.93508989383012819</c:v>
                </c:pt>
                <c:pt idx="2501">
                  <c:v>0.93900240384615385</c:v>
                </c:pt>
                <c:pt idx="2502">
                  <c:v>0.92335236378205132</c:v>
                </c:pt>
                <c:pt idx="2503">
                  <c:v>0.94291491386217952</c:v>
                </c:pt>
                <c:pt idx="2504">
                  <c:v>0.97421499399038458</c:v>
                </c:pt>
                <c:pt idx="2505">
                  <c:v>0.97812750400641024</c:v>
                </c:pt>
                <c:pt idx="2506">
                  <c:v>0.97421499399038458</c:v>
                </c:pt>
                <c:pt idx="2507">
                  <c:v>0.94291491386217952</c:v>
                </c:pt>
                <c:pt idx="2508">
                  <c:v>0.95073993389423073</c:v>
                </c:pt>
                <c:pt idx="2509">
                  <c:v>0.91943985376602566</c:v>
                </c:pt>
                <c:pt idx="2510">
                  <c:v>0.90378981370192313</c:v>
                </c:pt>
                <c:pt idx="2511">
                  <c:v>0.92335236378205132</c:v>
                </c:pt>
                <c:pt idx="2512">
                  <c:v>0.92335236378205132</c:v>
                </c:pt>
                <c:pt idx="2513">
                  <c:v>0.90770232371794868</c:v>
                </c:pt>
                <c:pt idx="2514">
                  <c:v>0.89205228365384615</c:v>
                </c:pt>
                <c:pt idx="2515">
                  <c:v>0.86466471354166663</c:v>
                </c:pt>
                <c:pt idx="2516">
                  <c:v>0.89987730368589747</c:v>
                </c:pt>
                <c:pt idx="2517">
                  <c:v>0.89205228365384615</c:v>
                </c:pt>
                <c:pt idx="2518">
                  <c:v>0.87640224358974361</c:v>
                </c:pt>
                <c:pt idx="2519">
                  <c:v>0.86466471354166663</c:v>
                </c:pt>
                <c:pt idx="2520">
                  <c:v>0.88422726362179482</c:v>
                </c:pt>
                <c:pt idx="2521">
                  <c:v>0.91552734375</c:v>
                </c:pt>
                <c:pt idx="2522">
                  <c:v>0.92726487379807687</c:v>
                </c:pt>
                <c:pt idx="2523">
                  <c:v>0.96638997395833337</c:v>
                </c:pt>
                <c:pt idx="2524">
                  <c:v>0.99769005408653844</c:v>
                </c:pt>
                <c:pt idx="2525">
                  <c:v>0.98595252403846156</c:v>
                </c:pt>
                <c:pt idx="2526">
                  <c:v>1.0055150741185896</c:v>
                </c:pt>
                <c:pt idx="2527">
                  <c:v>1.013340094150641</c:v>
                </c:pt>
                <c:pt idx="2528">
                  <c:v>1.0016025641025641</c:v>
                </c:pt>
                <c:pt idx="2529">
                  <c:v>0.99377754407051277</c:v>
                </c:pt>
                <c:pt idx="2530">
                  <c:v>0.98595252403846156</c:v>
                </c:pt>
                <c:pt idx="2531">
                  <c:v>0.9820400140224359</c:v>
                </c:pt>
                <c:pt idx="2532">
                  <c:v>0.97421499399038458</c:v>
                </c:pt>
                <c:pt idx="2533">
                  <c:v>0.98986503405448723</c:v>
                </c:pt>
                <c:pt idx="2534">
                  <c:v>0.96247746394230771</c:v>
                </c:pt>
                <c:pt idx="2535">
                  <c:v>0.96638997395833337</c:v>
                </c:pt>
                <c:pt idx="2536">
                  <c:v>0.96638997395833337</c:v>
                </c:pt>
                <c:pt idx="2537">
                  <c:v>0.97812750400641024</c:v>
                </c:pt>
                <c:pt idx="2538">
                  <c:v>0.95073993389423073</c:v>
                </c:pt>
                <c:pt idx="2539">
                  <c:v>0.89596479366987181</c:v>
                </c:pt>
                <c:pt idx="2540">
                  <c:v>0.91943985376602566</c:v>
                </c:pt>
                <c:pt idx="2541">
                  <c:v>0.94291491386217952</c:v>
                </c:pt>
                <c:pt idx="2542">
                  <c:v>0.97421499399038458</c:v>
                </c:pt>
                <c:pt idx="2543">
                  <c:v>0.97812750400641024</c:v>
                </c:pt>
                <c:pt idx="2544">
                  <c:v>0.93900240384615385</c:v>
                </c:pt>
                <c:pt idx="2545">
                  <c:v>0.90770232371794868</c:v>
                </c:pt>
                <c:pt idx="2546">
                  <c:v>0.91161483373397434</c:v>
                </c:pt>
                <c:pt idx="2547">
                  <c:v>0.88031475360576927</c:v>
                </c:pt>
                <c:pt idx="2548">
                  <c:v>0.88813977363782048</c:v>
                </c:pt>
                <c:pt idx="2549">
                  <c:v>0.93117738381410253</c:v>
                </c:pt>
                <c:pt idx="2550">
                  <c:v>0.96247746394230771</c:v>
                </c:pt>
                <c:pt idx="2551">
                  <c:v>0.91943985376602566</c:v>
                </c:pt>
                <c:pt idx="2552">
                  <c:v>0.93508989383012819</c:v>
                </c:pt>
                <c:pt idx="2553">
                  <c:v>0.93900240384615385</c:v>
                </c:pt>
                <c:pt idx="2554">
                  <c:v>0.92335236378205132</c:v>
                </c:pt>
                <c:pt idx="2555">
                  <c:v>0.88031475360576927</c:v>
                </c:pt>
                <c:pt idx="2556">
                  <c:v>0.89205228365384615</c:v>
                </c:pt>
                <c:pt idx="2557">
                  <c:v>0.91552734375</c:v>
                </c:pt>
                <c:pt idx="2558">
                  <c:v>0.97421499399038458</c:v>
                </c:pt>
                <c:pt idx="2559">
                  <c:v>0.96638997395833337</c:v>
                </c:pt>
                <c:pt idx="2560">
                  <c:v>0.93900240384615385</c:v>
                </c:pt>
                <c:pt idx="2561">
                  <c:v>0.91552734375</c:v>
                </c:pt>
                <c:pt idx="2562">
                  <c:v>0.93117738381410253</c:v>
                </c:pt>
                <c:pt idx="2563">
                  <c:v>0.91943985376602566</c:v>
                </c:pt>
                <c:pt idx="2564">
                  <c:v>0.91552734375</c:v>
                </c:pt>
                <c:pt idx="2565">
                  <c:v>0.93508989383012819</c:v>
                </c:pt>
                <c:pt idx="2566">
                  <c:v>0.92726487379807687</c:v>
                </c:pt>
                <c:pt idx="2567">
                  <c:v>0.97812750400641024</c:v>
                </c:pt>
                <c:pt idx="2568">
                  <c:v>0.97030248397435892</c:v>
                </c:pt>
                <c:pt idx="2569">
                  <c:v>0.93117738381410253</c:v>
                </c:pt>
                <c:pt idx="2570">
                  <c:v>0.93508989383012819</c:v>
                </c:pt>
                <c:pt idx="2571">
                  <c:v>0.96247746394230771</c:v>
                </c:pt>
                <c:pt idx="2572">
                  <c:v>0.97812750400641024</c:v>
                </c:pt>
                <c:pt idx="2573">
                  <c:v>0.91161483373397434</c:v>
                </c:pt>
                <c:pt idx="2574">
                  <c:v>0.87640224358974361</c:v>
                </c:pt>
                <c:pt idx="2575">
                  <c:v>0.83336463341346156</c:v>
                </c:pt>
                <c:pt idx="2576">
                  <c:v>0.89205228365384615</c:v>
                </c:pt>
                <c:pt idx="2577">
                  <c:v>0.92726487379807687</c:v>
                </c:pt>
                <c:pt idx="2578">
                  <c:v>0.88813977363782048</c:v>
                </c:pt>
                <c:pt idx="2579">
                  <c:v>0.88031475360576927</c:v>
                </c:pt>
                <c:pt idx="2580">
                  <c:v>0.92335236378205132</c:v>
                </c:pt>
                <c:pt idx="2581">
                  <c:v>0.93508989383012819</c:v>
                </c:pt>
                <c:pt idx="2582">
                  <c:v>0.90378981370192313</c:v>
                </c:pt>
                <c:pt idx="2583">
                  <c:v>0.86075220352564108</c:v>
                </c:pt>
                <c:pt idx="2584">
                  <c:v>0.87248973357371795</c:v>
                </c:pt>
                <c:pt idx="2585">
                  <c:v>0.92335236378205132</c:v>
                </c:pt>
                <c:pt idx="2586">
                  <c:v>0.95465244391025639</c:v>
                </c:pt>
                <c:pt idx="2587">
                  <c:v>0.99769005408653844</c:v>
                </c:pt>
                <c:pt idx="2588">
                  <c:v>0.96247746394230771</c:v>
                </c:pt>
                <c:pt idx="2589">
                  <c:v>0.9820400140224359</c:v>
                </c:pt>
                <c:pt idx="2590">
                  <c:v>0.95856495392628205</c:v>
                </c:pt>
                <c:pt idx="2591">
                  <c:v>0.95073993389423073</c:v>
                </c:pt>
                <c:pt idx="2592">
                  <c:v>0.95465244391025639</c:v>
                </c:pt>
                <c:pt idx="2593">
                  <c:v>0.92335236378205132</c:v>
                </c:pt>
                <c:pt idx="2594">
                  <c:v>0.92726487379807687</c:v>
                </c:pt>
                <c:pt idx="2595">
                  <c:v>0.87248973357371795</c:v>
                </c:pt>
                <c:pt idx="2596">
                  <c:v>0.85292718349358976</c:v>
                </c:pt>
                <c:pt idx="2597">
                  <c:v>0.89596479366987181</c:v>
                </c:pt>
                <c:pt idx="2598">
                  <c:v>0.87640224358974361</c:v>
                </c:pt>
                <c:pt idx="2599">
                  <c:v>0.88422726362179482</c:v>
                </c:pt>
                <c:pt idx="2600">
                  <c:v>0.88031475360576927</c:v>
                </c:pt>
                <c:pt idx="2601">
                  <c:v>0.86075220352564108</c:v>
                </c:pt>
                <c:pt idx="2602">
                  <c:v>0.89987730368589747</c:v>
                </c:pt>
                <c:pt idx="2603">
                  <c:v>0.90770232371794868</c:v>
                </c:pt>
                <c:pt idx="2604">
                  <c:v>0.93508989383012819</c:v>
                </c:pt>
                <c:pt idx="2605">
                  <c:v>0.95465244391025639</c:v>
                </c:pt>
                <c:pt idx="2606">
                  <c:v>0.97812750400641024</c:v>
                </c:pt>
                <c:pt idx="2607">
                  <c:v>0.97421499399038458</c:v>
                </c:pt>
                <c:pt idx="2608">
                  <c:v>0.99377754407051277</c:v>
                </c:pt>
                <c:pt idx="2609">
                  <c:v>0.98595252403846156</c:v>
                </c:pt>
                <c:pt idx="2610">
                  <c:v>0.97421499399038458</c:v>
                </c:pt>
                <c:pt idx="2611">
                  <c:v>0.9820400140224359</c:v>
                </c:pt>
                <c:pt idx="2612">
                  <c:v>0.98986503405448723</c:v>
                </c:pt>
                <c:pt idx="2613">
                  <c:v>0.99769005408653844</c:v>
                </c:pt>
                <c:pt idx="2614">
                  <c:v>1.0055150741185896</c:v>
                </c:pt>
                <c:pt idx="2615">
                  <c:v>0.95465244391025639</c:v>
                </c:pt>
                <c:pt idx="2616">
                  <c:v>0.93900240384615385</c:v>
                </c:pt>
                <c:pt idx="2617">
                  <c:v>0.93508989383012819</c:v>
                </c:pt>
                <c:pt idx="2618">
                  <c:v>0.90770232371794868</c:v>
                </c:pt>
                <c:pt idx="2619">
                  <c:v>0.88422726362179482</c:v>
                </c:pt>
                <c:pt idx="2620">
                  <c:v>0.91161483373397434</c:v>
                </c:pt>
                <c:pt idx="2621">
                  <c:v>0.95856495392628205</c:v>
                </c:pt>
                <c:pt idx="2622">
                  <c:v>0.96638997395833337</c:v>
                </c:pt>
                <c:pt idx="2623">
                  <c:v>0.95856495392628205</c:v>
                </c:pt>
                <c:pt idx="2624">
                  <c:v>0.95073993389423073</c:v>
                </c:pt>
                <c:pt idx="2625">
                  <c:v>0.95856495392628205</c:v>
                </c:pt>
                <c:pt idx="2626">
                  <c:v>0.97421499399038458</c:v>
                </c:pt>
                <c:pt idx="2627">
                  <c:v>0.96247746394230771</c:v>
                </c:pt>
                <c:pt idx="2628">
                  <c:v>0.91552734375</c:v>
                </c:pt>
                <c:pt idx="2629">
                  <c:v>0.91161483373397434</c:v>
                </c:pt>
                <c:pt idx="2630">
                  <c:v>0.93117738381410253</c:v>
                </c:pt>
                <c:pt idx="2631">
                  <c:v>0.89205228365384615</c:v>
                </c:pt>
                <c:pt idx="2632">
                  <c:v>0.88813977363782048</c:v>
                </c:pt>
                <c:pt idx="2633">
                  <c:v>0.94291491386217952</c:v>
                </c:pt>
                <c:pt idx="2634">
                  <c:v>0.9820400140224359</c:v>
                </c:pt>
                <c:pt idx="2635">
                  <c:v>0.95856495392628205</c:v>
                </c:pt>
                <c:pt idx="2636">
                  <c:v>0.91161483373397434</c:v>
                </c:pt>
                <c:pt idx="2637">
                  <c:v>0.91943985376602566</c:v>
                </c:pt>
                <c:pt idx="2638">
                  <c:v>0.96247746394230771</c:v>
                </c:pt>
                <c:pt idx="2639">
                  <c:v>0.93117738381410253</c:v>
                </c:pt>
                <c:pt idx="2640">
                  <c:v>0.92335236378205132</c:v>
                </c:pt>
                <c:pt idx="2641">
                  <c:v>0.93900240384615385</c:v>
                </c:pt>
                <c:pt idx="2642">
                  <c:v>0.93117738381410253</c:v>
                </c:pt>
                <c:pt idx="2643">
                  <c:v>0.92726487379807687</c:v>
                </c:pt>
                <c:pt idx="2644">
                  <c:v>0.91552734375</c:v>
                </c:pt>
                <c:pt idx="2645">
                  <c:v>0.97421499399038458</c:v>
                </c:pt>
                <c:pt idx="2646">
                  <c:v>0.92726487379807687</c:v>
                </c:pt>
                <c:pt idx="2647">
                  <c:v>0.89987730368589747</c:v>
                </c:pt>
                <c:pt idx="2648">
                  <c:v>0.90378981370192313</c:v>
                </c:pt>
                <c:pt idx="2649">
                  <c:v>0.92726487379807687</c:v>
                </c:pt>
                <c:pt idx="2650">
                  <c:v>0.93900240384615385</c:v>
                </c:pt>
                <c:pt idx="2651">
                  <c:v>0.95465244391025639</c:v>
                </c:pt>
                <c:pt idx="2652">
                  <c:v>0.97421499399038458</c:v>
                </c:pt>
                <c:pt idx="2653">
                  <c:v>0.94291491386217952</c:v>
                </c:pt>
                <c:pt idx="2654">
                  <c:v>0.93508989383012819</c:v>
                </c:pt>
                <c:pt idx="2655">
                  <c:v>0.93117738381410253</c:v>
                </c:pt>
                <c:pt idx="2656">
                  <c:v>0.91161483373397434</c:v>
                </c:pt>
                <c:pt idx="2657">
                  <c:v>0.90378981370192313</c:v>
                </c:pt>
                <c:pt idx="2658">
                  <c:v>0.90378981370192313</c:v>
                </c:pt>
                <c:pt idx="2659">
                  <c:v>0.90770232371794868</c:v>
                </c:pt>
                <c:pt idx="2660">
                  <c:v>0.90770232371794868</c:v>
                </c:pt>
                <c:pt idx="2661">
                  <c:v>0.88422726362179482</c:v>
                </c:pt>
                <c:pt idx="2662">
                  <c:v>0.93900240384615385</c:v>
                </c:pt>
                <c:pt idx="2663">
                  <c:v>0.95856495392628205</c:v>
                </c:pt>
                <c:pt idx="2664">
                  <c:v>0.95856495392628205</c:v>
                </c:pt>
                <c:pt idx="2665">
                  <c:v>0.96638997395833337</c:v>
                </c:pt>
                <c:pt idx="2666">
                  <c:v>0.96638997395833337</c:v>
                </c:pt>
                <c:pt idx="2667">
                  <c:v>0.9820400140224359</c:v>
                </c:pt>
                <c:pt idx="2668">
                  <c:v>0.95073993389423073</c:v>
                </c:pt>
                <c:pt idx="2669">
                  <c:v>0.93900240384615385</c:v>
                </c:pt>
                <c:pt idx="2670">
                  <c:v>0.94291491386217952</c:v>
                </c:pt>
                <c:pt idx="2671">
                  <c:v>0.96638997395833337</c:v>
                </c:pt>
                <c:pt idx="2672">
                  <c:v>0.95856495392628205</c:v>
                </c:pt>
                <c:pt idx="2673">
                  <c:v>0.93508989383012819</c:v>
                </c:pt>
                <c:pt idx="2674">
                  <c:v>0.96247746394230771</c:v>
                </c:pt>
                <c:pt idx="2675">
                  <c:v>0.96638997395833337</c:v>
                </c:pt>
                <c:pt idx="2676">
                  <c:v>0.93508989383012819</c:v>
                </c:pt>
                <c:pt idx="2677">
                  <c:v>0.94291491386217952</c:v>
                </c:pt>
                <c:pt idx="2678">
                  <c:v>0.91161483373397434</c:v>
                </c:pt>
                <c:pt idx="2679">
                  <c:v>0.89987730368589747</c:v>
                </c:pt>
                <c:pt idx="2680">
                  <c:v>0.91161483373397434</c:v>
                </c:pt>
                <c:pt idx="2681">
                  <c:v>0.93117738381410253</c:v>
                </c:pt>
                <c:pt idx="2682">
                  <c:v>0.91943985376602566</c:v>
                </c:pt>
                <c:pt idx="2683">
                  <c:v>0.88422726362179482</c:v>
                </c:pt>
                <c:pt idx="2684">
                  <c:v>0.87640224358974361</c:v>
                </c:pt>
                <c:pt idx="2685">
                  <c:v>0.92726487379807687</c:v>
                </c:pt>
                <c:pt idx="2686">
                  <c:v>0.97812750400641024</c:v>
                </c:pt>
                <c:pt idx="2687">
                  <c:v>1.0055150741185896</c:v>
                </c:pt>
                <c:pt idx="2688">
                  <c:v>1.013340094150641</c:v>
                </c:pt>
                <c:pt idx="2689">
                  <c:v>0.97421499399038458</c:v>
                </c:pt>
                <c:pt idx="2690">
                  <c:v>0.96247746394230771</c:v>
                </c:pt>
                <c:pt idx="2691">
                  <c:v>0.96247746394230771</c:v>
                </c:pt>
                <c:pt idx="2692">
                  <c:v>0.93900240384615385</c:v>
                </c:pt>
                <c:pt idx="2693">
                  <c:v>0.91943985376602566</c:v>
                </c:pt>
                <c:pt idx="2694">
                  <c:v>0.91161483373397434</c:v>
                </c:pt>
                <c:pt idx="2695">
                  <c:v>0.92726487379807687</c:v>
                </c:pt>
                <c:pt idx="2696">
                  <c:v>0.95073993389423073</c:v>
                </c:pt>
                <c:pt idx="2697">
                  <c:v>0.92726487379807687</c:v>
                </c:pt>
                <c:pt idx="2698">
                  <c:v>0.96247746394230771</c:v>
                </c:pt>
                <c:pt idx="2699">
                  <c:v>0.91943985376602566</c:v>
                </c:pt>
                <c:pt idx="2700">
                  <c:v>0.93508989383012819</c:v>
                </c:pt>
                <c:pt idx="2701">
                  <c:v>0.94682742387820518</c:v>
                </c:pt>
                <c:pt idx="2702">
                  <c:v>0.97421499399038458</c:v>
                </c:pt>
                <c:pt idx="2703">
                  <c:v>0.96638997395833337</c:v>
                </c:pt>
                <c:pt idx="2704">
                  <c:v>0.91552734375</c:v>
                </c:pt>
                <c:pt idx="2705">
                  <c:v>0.95465244391025639</c:v>
                </c:pt>
                <c:pt idx="2706">
                  <c:v>0.93900240384615385</c:v>
                </c:pt>
                <c:pt idx="2707">
                  <c:v>0.94682742387820518</c:v>
                </c:pt>
                <c:pt idx="2708">
                  <c:v>0.92335236378205132</c:v>
                </c:pt>
                <c:pt idx="2709">
                  <c:v>0.90378981370192313</c:v>
                </c:pt>
                <c:pt idx="2710">
                  <c:v>0.93900240384615385</c:v>
                </c:pt>
                <c:pt idx="2711">
                  <c:v>0.91552734375</c:v>
                </c:pt>
                <c:pt idx="2712">
                  <c:v>0.89596479366987181</c:v>
                </c:pt>
                <c:pt idx="2713">
                  <c:v>0.88422726362179482</c:v>
                </c:pt>
                <c:pt idx="2714">
                  <c:v>0.91943985376602566</c:v>
                </c:pt>
                <c:pt idx="2715">
                  <c:v>0.95073993389423073</c:v>
                </c:pt>
                <c:pt idx="2716">
                  <c:v>0.91552734375</c:v>
                </c:pt>
                <c:pt idx="2717">
                  <c:v>0.94682742387820518</c:v>
                </c:pt>
                <c:pt idx="2718">
                  <c:v>0.99769005408653844</c:v>
                </c:pt>
                <c:pt idx="2719">
                  <c:v>0.9820400140224359</c:v>
                </c:pt>
                <c:pt idx="2720">
                  <c:v>1.0016025641025641</c:v>
                </c:pt>
                <c:pt idx="2721">
                  <c:v>0.91552734375</c:v>
                </c:pt>
                <c:pt idx="2722">
                  <c:v>0.93508989383012819</c:v>
                </c:pt>
                <c:pt idx="2723">
                  <c:v>0.93900240384615385</c:v>
                </c:pt>
                <c:pt idx="2724">
                  <c:v>0.94682742387820518</c:v>
                </c:pt>
                <c:pt idx="2725">
                  <c:v>0.91161483373397434</c:v>
                </c:pt>
                <c:pt idx="2726">
                  <c:v>0.94682742387820518</c:v>
                </c:pt>
                <c:pt idx="2727">
                  <c:v>0.93900240384615385</c:v>
                </c:pt>
                <c:pt idx="2728">
                  <c:v>0.94291491386217952</c:v>
                </c:pt>
                <c:pt idx="2729">
                  <c:v>0.92726487379807687</c:v>
                </c:pt>
                <c:pt idx="2730">
                  <c:v>0.96247746394230771</c:v>
                </c:pt>
                <c:pt idx="2731">
                  <c:v>0.91161483373397434</c:v>
                </c:pt>
                <c:pt idx="2732">
                  <c:v>0.88422726362179482</c:v>
                </c:pt>
                <c:pt idx="2733">
                  <c:v>0.89596479366987181</c:v>
                </c:pt>
                <c:pt idx="2734">
                  <c:v>0.9820400140224359</c:v>
                </c:pt>
                <c:pt idx="2735">
                  <c:v>0.94682742387820518</c:v>
                </c:pt>
                <c:pt idx="2736">
                  <c:v>0.95073993389423073</c:v>
                </c:pt>
                <c:pt idx="2737">
                  <c:v>0.93117738381410253</c:v>
                </c:pt>
                <c:pt idx="2738">
                  <c:v>0.95856495392628205</c:v>
                </c:pt>
                <c:pt idx="2739">
                  <c:v>0.93900240384615385</c:v>
                </c:pt>
                <c:pt idx="2740">
                  <c:v>0.93117738381410253</c:v>
                </c:pt>
                <c:pt idx="2741">
                  <c:v>0.90770232371794868</c:v>
                </c:pt>
                <c:pt idx="2742">
                  <c:v>0.93508989383012819</c:v>
                </c:pt>
                <c:pt idx="2743">
                  <c:v>0.93900240384615385</c:v>
                </c:pt>
                <c:pt idx="2744">
                  <c:v>0.92726487379807687</c:v>
                </c:pt>
                <c:pt idx="2745">
                  <c:v>0.89596479366987181</c:v>
                </c:pt>
                <c:pt idx="2746">
                  <c:v>0.89987730368589747</c:v>
                </c:pt>
                <c:pt idx="2747">
                  <c:v>0.86466471354166663</c:v>
                </c:pt>
                <c:pt idx="2748">
                  <c:v>0.84118965344551277</c:v>
                </c:pt>
                <c:pt idx="2749">
                  <c:v>0.85292718349358976</c:v>
                </c:pt>
                <c:pt idx="2750">
                  <c:v>0.83336463341346156</c:v>
                </c:pt>
                <c:pt idx="2751">
                  <c:v>0.84118965344551277</c:v>
                </c:pt>
                <c:pt idx="2752">
                  <c:v>0.89205228365384615</c:v>
                </c:pt>
                <c:pt idx="2753">
                  <c:v>0.97030248397435892</c:v>
                </c:pt>
                <c:pt idx="2754">
                  <c:v>0.97812750400641024</c:v>
                </c:pt>
                <c:pt idx="2755">
                  <c:v>0.97812750400641024</c:v>
                </c:pt>
                <c:pt idx="2756">
                  <c:v>0.99769005408653844</c:v>
                </c:pt>
                <c:pt idx="2757">
                  <c:v>0.99377754407051277</c:v>
                </c:pt>
                <c:pt idx="2758">
                  <c:v>0.97812750400641024</c:v>
                </c:pt>
                <c:pt idx="2759">
                  <c:v>0.95856495392628205</c:v>
                </c:pt>
                <c:pt idx="2760">
                  <c:v>0.94291491386217952</c:v>
                </c:pt>
                <c:pt idx="2761">
                  <c:v>0.97421499399038458</c:v>
                </c:pt>
                <c:pt idx="2762">
                  <c:v>1.0016025641025641</c:v>
                </c:pt>
                <c:pt idx="2763">
                  <c:v>0.9820400140224359</c:v>
                </c:pt>
                <c:pt idx="2764">
                  <c:v>0.91943985376602566</c:v>
                </c:pt>
                <c:pt idx="2765">
                  <c:v>0.94291491386217952</c:v>
                </c:pt>
                <c:pt idx="2766">
                  <c:v>0.93508989383012819</c:v>
                </c:pt>
                <c:pt idx="2767">
                  <c:v>0.93508989383012819</c:v>
                </c:pt>
                <c:pt idx="2768">
                  <c:v>0.93900240384615385</c:v>
                </c:pt>
                <c:pt idx="2769">
                  <c:v>0.93117738381410253</c:v>
                </c:pt>
                <c:pt idx="2770">
                  <c:v>0.95073993389423073</c:v>
                </c:pt>
                <c:pt idx="2771">
                  <c:v>0.97812750400641024</c:v>
                </c:pt>
                <c:pt idx="2772">
                  <c:v>0.97812750400641024</c:v>
                </c:pt>
                <c:pt idx="2773">
                  <c:v>0.9820400140224359</c:v>
                </c:pt>
                <c:pt idx="2774">
                  <c:v>0.97812750400641024</c:v>
                </c:pt>
                <c:pt idx="2775">
                  <c:v>0.94682742387820518</c:v>
                </c:pt>
                <c:pt idx="2776">
                  <c:v>0.92726487379807687</c:v>
                </c:pt>
                <c:pt idx="2777">
                  <c:v>0.89596479366987181</c:v>
                </c:pt>
                <c:pt idx="2778">
                  <c:v>0.92726487379807687</c:v>
                </c:pt>
                <c:pt idx="2779">
                  <c:v>0.91161483373397434</c:v>
                </c:pt>
                <c:pt idx="2780">
                  <c:v>0.90378981370192313</c:v>
                </c:pt>
                <c:pt idx="2781">
                  <c:v>0.93508989383012819</c:v>
                </c:pt>
                <c:pt idx="2782">
                  <c:v>0.95465244391025639</c:v>
                </c:pt>
                <c:pt idx="2783">
                  <c:v>0.95073993389423073</c:v>
                </c:pt>
                <c:pt idx="2784">
                  <c:v>0.95073993389423073</c:v>
                </c:pt>
                <c:pt idx="2785">
                  <c:v>0.95073993389423073</c:v>
                </c:pt>
                <c:pt idx="2786">
                  <c:v>0.92726487379807687</c:v>
                </c:pt>
                <c:pt idx="2787">
                  <c:v>0.95073993389423073</c:v>
                </c:pt>
                <c:pt idx="2788">
                  <c:v>0.93117738381410253</c:v>
                </c:pt>
                <c:pt idx="2789">
                  <c:v>0.89987730368589747</c:v>
                </c:pt>
                <c:pt idx="2790">
                  <c:v>0.88813977363782048</c:v>
                </c:pt>
                <c:pt idx="2791">
                  <c:v>0.89987730368589747</c:v>
                </c:pt>
                <c:pt idx="2792">
                  <c:v>0.96247746394230771</c:v>
                </c:pt>
                <c:pt idx="2793">
                  <c:v>0.95856495392628205</c:v>
                </c:pt>
                <c:pt idx="2794">
                  <c:v>0.97812750400641024</c:v>
                </c:pt>
                <c:pt idx="2795">
                  <c:v>0.97030248397435892</c:v>
                </c:pt>
                <c:pt idx="2796">
                  <c:v>0.97030248397435892</c:v>
                </c:pt>
                <c:pt idx="2797">
                  <c:v>0.94682742387820518</c:v>
                </c:pt>
                <c:pt idx="2798">
                  <c:v>0.95856495392628205</c:v>
                </c:pt>
                <c:pt idx="2799">
                  <c:v>0.92726487379807687</c:v>
                </c:pt>
                <c:pt idx="2800">
                  <c:v>0.91552734375</c:v>
                </c:pt>
                <c:pt idx="2801">
                  <c:v>0.90378981370192313</c:v>
                </c:pt>
                <c:pt idx="2802">
                  <c:v>0.92335236378205132</c:v>
                </c:pt>
                <c:pt idx="2803">
                  <c:v>0.93508989383012819</c:v>
                </c:pt>
                <c:pt idx="2804">
                  <c:v>0.94682742387820518</c:v>
                </c:pt>
                <c:pt idx="2805">
                  <c:v>0.96247746394230771</c:v>
                </c:pt>
                <c:pt idx="2806">
                  <c:v>0.96247746394230771</c:v>
                </c:pt>
                <c:pt idx="2807">
                  <c:v>0.94682742387820518</c:v>
                </c:pt>
                <c:pt idx="2808">
                  <c:v>0.95073993389423073</c:v>
                </c:pt>
                <c:pt idx="2809">
                  <c:v>0.92726487379807687</c:v>
                </c:pt>
                <c:pt idx="2810">
                  <c:v>0.91943985376602566</c:v>
                </c:pt>
                <c:pt idx="2811">
                  <c:v>0.90378981370192313</c:v>
                </c:pt>
                <c:pt idx="2812">
                  <c:v>0.90378981370192313</c:v>
                </c:pt>
                <c:pt idx="2813">
                  <c:v>0.91552734375</c:v>
                </c:pt>
                <c:pt idx="2814">
                  <c:v>0.95465244391025639</c:v>
                </c:pt>
                <c:pt idx="2815">
                  <c:v>0.9820400140224359</c:v>
                </c:pt>
                <c:pt idx="2816">
                  <c:v>0.96638997395833337</c:v>
                </c:pt>
                <c:pt idx="2817">
                  <c:v>0.96247746394230771</c:v>
                </c:pt>
                <c:pt idx="2818">
                  <c:v>0.95856495392628205</c:v>
                </c:pt>
                <c:pt idx="2819">
                  <c:v>0.95856495392628205</c:v>
                </c:pt>
                <c:pt idx="2820">
                  <c:v>0.96247746394230771</c:v>
                </c:pt>
                <c:pt idx="2821">
                  <c:v>0.95465244391025639</c:v>
                </c:pt>
                <c:pt idx="2822">
                  <c:v>0.94291491386217952</c:v>
                </c:pt>
                <c:pt idx="2823">
                  <c:v>0.94682742387820518</c:v>
                </c:pt>
                <c:pt idx="2824">
                  <c:v>0.96638997395833337</c:v>
                </c:pt>
                <c:pt idx="2825">
                  <c:v>0.94682742387820518</c:v>
                </c:pt>
                <c:pt idx="2826">
                  <c:v>0.96247746394230771</c:v>
                </c:pt>
                <c:pt idx="2827">
                  <c:v>0.96247746394230771</c:v>
                </c:pt>
                <c:pt idx="2828">
                  <c:v>0.92335236378205132</c:v>
                </c:pt>
                <c:pt idx="2829">
                  <c:v>0.92726487379807687</c:v>
                </c:pt>
                <c:pt idx="2830">
                  <c:v>0.90770232371794868</c:v>
                </c:pt>
                <c:pt idx="2831">
                  <c:v>0.90770232371794868</c:v>
                </c:pt>
                <c:pt idx="2832">
                  <c:v>0.93508989383012819</c:v>
                </c:pt>
                <c:pt idx="2833">
                  <c:v>0.93900240384615385</c:v>
                </c:pt>
                <c:pt idx="2834">
                  <c:v>0.96247746394230771</c:v>
                </c:pt>
                <c:pt idx="2835">
                  <c:v>0.96247746394230771</c:v>
                </c:pt>
                <c:pt idx="2836">
                  <c:v>0.95856495392628205</c:v>
                </c:pt>
                <c:pt idx="2837">
                  <c:v>0.94291491386217952</c:v>
                </c:pt>
                <c:pt idx="2838">
                  <c:v>0.93117738381410253</c:v>
                </c:pt>
                <c:pt idx="2839">
                  <c:v>0.95073993389423073</c:v>
                </c:pt>
                <c:pt idx="2840">
                  <c:v>0.97030248397435892</c:v>
                </c:pt>
                <c:pt idx="2841">
                  <c:v>0.94291491386217952</c:v>
                </c:pt>
                <c:pt idx="2842">
                  <c:v>0.94291491386217952</c:v>
                </c:pt>
                <c:pt idx="2843">
                  <c:v>0.95073993389423073</c:v>
                </c:pt>
                <c:pt idx="2844">
                  <c:v>0.94291491386217952</c:v>
                </c:pt>
                <c:pt idx="2845">
                  <c:v>0.94291491386217952</c:v>
                </c:pt>
                <c:pt idx="2846">
                  <c:v>0.92726487379807687</c:v>
                </c:pt>
                <c:pt idx="2847">
                  <c:v>0.93900240384615385</c:v>
                </c:pt>
                <c:pt idx="2848">
                  <c:v>0.95073993389423073</c:v>
                </c:pt>
                <c:pt idx="2849">
                  <c:v>0.94291491386217952</c:v>
                </c:pt>
                <c:pt idx="2850">
                  <c:v>0.95465244391025639</c:v>
                </c:pt>
                <c:pt idx="2851">
                  <c:v>0.90770232371794868</c:v>
                </c:pt>
                <c:pt idx="2852">
                  <c:v>0.88813977363782048</c:v>
                </c:pt>
                <c:pt idx="2853">
                  <c:v>0.87640224358974361</c:v>
                </c:pt>
                <c:pt idx="2854">
                  <c:v>0.87248973357371795</c:v>
                </c:pt>
                <c:pt idx="2855">
                  <c:v>0.89987730368589747</c:v>
                </c:pt>
                <c:pt idx="2856">
                  <c:v>0.94291491386217952</c:v>
                </c:pt>
                <c:pt idx="2857">
                  <c:v>0.95465244391025639</c:v>
                </c:pt>
                <c:pt idx="2858">
                  <c:v>0.95073993389423073</c:v>
                </c:pt>
                <c:pt idx="2859">
                  <c:v>0.92726487379807687</c:v>
                </c:pt>
                <c:pt idx="2860">
                  <c:v>0.87640224358974361</c:v>
                </c:pt>
                <c:pt idx="2861">
                  <c:v>0.85292718349358976</c:v>
                </c:pt>
                <c:pt idx="2862">
                  <c:v>0.8490146734775641</c:v>
                </c:pt>
                <c:pt idx="2863">
                  <c:v>0.90770232371794868</c:v>
                </c:pt>
                <c:pt idx="2864">
                  <c:v>0.83336463341346156</c:v>
                </c:pt>
                <c:pt idx="2865">
                  <c:v>0.85292718349358976</c:v>
                </c:pt>
                <c:pt idx="2866">
                  <c:v>0.92726487379807687</c:v>
                </c:pt>
                <c:pt idx="2867">
                  <c:v>0.93900240384615385</c:v>
                </c:pt>
                <c:pt idx="2868">
                  <c:v>0.92726487379807687</c:v>
                </c:pt>
                <c:pt idx="2869">
                  <c:v>0.94682742387820518</c:v>
                </c:pt>
                <c:pt idx="2870">
                  <c:v>0.96638997395833337</c:v>
                </c:pt>
                <c:pt idx="2871">
                  <c:v>0.95073993389423073</c:v>
                </c:pt>
                <c:pt idx="2872">
                  <c:v>1.0055150741185896</c:v>
                </c:pt>
                <c:pt idx="2873">
                  <c:v>0.96638997395833337</c:v>
                </c:pt>
                <c:pt idx="2874">
                  <c:v>0.96247746394230771</c:v>
                </c:pt>
                <c:pt idx="2875">
                  <c:v>0.99377754407051277</c:v>
                </c:pt>
                <c:pt idx="2876">
                  <c:v>0.91943985376602566</c:v>
                </c:pt>
                <c:pt idx="2877">
                  <c:v>0.92335236378205132</c:v>
                </c:pt>
                <c:pt idx="2878">
                  <c:v>0.93508989383012819</c:v>
                </c:pt>
                <c:pt idx="2879">
                  <c:v>0.98595252403846156</c:v>
                </c:pt>
                <c:pt idx="2880">
                  <c:v>0.92335236378205132</c:v>
                </c:pt>
                <c:pt idx="2881">
                  <c:v>0.94291491386217952</c:v>
                </c:pt>
                <c:pt idx="2882">
                  <c:v>0.97812750400641024</c:v>
                </c:pt>
                <c:pt idx="2883">
                  <c:v>0.95465244391025639</c:v>
                </c:pt>
                <c:pt idx="2884">
                  <c:v>0.90378981370192313</c:v>
                </c:pt>
                <c:pt idx="2885">
                  <c:v>0.90378981370192313</c:v>
                </c:pt>
                <c:pt idx="2886">
                  <c:v>0.89596479366987181</c:v>
                </c:pt>
                <c:pt idx="2887">
                  <c:v>0.84118965344551277</c:v>
                </c:pt>
                <c:pt idx="2888">
                  <c:v>0.84510216346153844</c:v>
                </c:pt>
                <c:pt idx="2889">
                  <c:v>0.86466471354166663</c:v>
                </c:pt>
                <c:pt idx="2890">
                  <c:v>0.91943985376602566</c:v>
                </c:pt>
                <c:pt idx="2891">
                  <c:v>0.98595252403846156</c:v>
                </c:pt>
                <c:pt idx="2892">
                  <c:v>0.96247746394230771</c:v>
                </c:pt>
                <c:pt idx="2893">
                  <c:v>0.95856495392628205</c:v>
                </c:pt>
                <c:pt idx="2894">
                  <c:v>0.97812750400641024</c:v>
                </c:pt>
                <c:pt idx="2895">
                  <c:v>1.0055150741185896</c:v>
                </c:pt>
                <c:pt idx="2896">
                  <c:v>0.9820400140224359</c:v>
                </c:pt>
                <c:pt idx="2897">
                  <c:v>0.97421499399038458</c:v>
                </c:pt>
                <c:pt idx="2898">
                  <c:v>0.99769005408653844</c:v>
                </c:pt>
                <c:pt idx="2899">
                  <c:v>0.99769005408653844</c:v>
                </c:pt>
                <c:pt idx="2900">
                  <c:v>0.97812750400641024</c:v>
                </c:pt>
                <c:pt idx="2901">
                  <c:v>0.97030248397435892</c:v>
                </c:pt>
                <c:pt idx="2902">
                  <c:v>0.99377754407051277</c:v>
                </c:pt>
                <c:pt idx="2903">
                  <c:v>0.96247746394230771</c:v>
                </c:pt>
                <c:pt idx="2904">
                  <c:v>0.90378981370192313</c:v>
                </c:pt>
                <c:pt idx="2905">
                  <c:v>0.86857722355769229</c:v>
                </c:pt>
                <c:pt idx="2906">
                  <c:v>0.89596479366987181</c:v>
                </c:pt>
                <c:pt idx="2907">
                  <c:v>0.85292718349358976</c:v>
                </c:pt>
                <c:pt idx="2908">
                  <c:v>0.80206455328525639</c:v>
                </c:pt>
                <c:pt idx="2909">
                  <c:v>0.81380208333333337</c:v>
                </c:pt>
                <c:pt idx="2910">
                  <c:v>0.8490146734775641</c:v>
                </c:pt>
                <c:pt idx="2911">
                  <c:v>0.8294521233974359</c:v>
                </c:pt>
                <c:pt idx="2912">
                  <c:v>0.87248973357371795</c:v>
                </c:pt>
                <c:pt idx="2913">
                  <c:v>0.88031475360576927</c:v>
                </c:pt>
                <c:pt idx="2914">
                  <c:v>0.90770232371794868</c:v>
                </c:pt>
                <c:pt idx="2915">
                  <c:v>0.89205228365384615</c:v>
                </c:pt>
                <c:pt idx="2916">
                  <c:v>0.91161483373397434</c:v>
                </c:pt>
                <c:pt idx="2917">
                  <c:v>0.95073993389423073</c:v>
                </c:pt>
                <c:pt idx="2918">
                  <c:v>0.96247746394230771</c:v>
                </c:pt>
                <c:pt idx="2919">
                  <c:v>0.95465244391025639</c:v>
                </c:pt>
                <c:pt idx="2920">
                  <c:v>0.98595252403846156</c:v>
                </c:pt>
                <c:pt idx="2921">
                  <c:v>0.97421499399038458</c:v>
                </c:pt>
                <c:pt idx="2922">
                  <c:v>0.99377754407051277</c:v>
                </c:pt>
                <c:pt idx="2923">
                  <c:v>0.96247746394230771</c:v>
                </c:pt>
                <c:pt idx="2924">
                  <c:v>0.97421499399038458</c:v>
                </c:pt>
                <c:pt idx="2925">
                  <c:v>0.97812750400641024</c:v>
                </c:pt>
                <c:pt idx="2926">
                  <c:v>1.0329026442307692</c:v>
                </c:pt>
                <c:pt idx="2927">
                  <c:v>0.97030248397435892</c:v>
                </c:pt>
                <c:pt idx="2928">
                  <c:v>0.97421499399038458</c:v>
                </c:pt>
                <c:pt idx="2929">
                  <c:v>0.96247746394230771</c:v>
                </c:pt>
                <c:pt idx="2930">
                  <c:v>0.93508989383012819</c:v>
                </c:pt>
                <c:pt idx="2931">
                  <c:v>0.92726487379807687</c:v>
                </c:pt>
                <c:pt idx="2932">
                  <c:v>0.91552734375</c:v>
                </c:pt>
                <c:pt idx="2933">
                  <c:v>0.89987730368589747</c:v>
                </c:pt>
                <c:pt idx="2934">
                  <c:v>0.94682742387820518</c:v>
                </c:pt>
                <c:pt idx="2935">
                  <c:v>0.94291491386217952</c:v>
                </c:pt>
                <c:pt idx="2936">
                  <c:v>0.93508989383012819</c:v>
                </c:pt>
                <c:pt idx="2937">
                  <c:v>0.93900240384615385</c:v>
                </c:pt>
                <c:pt idx="2938">
                  <c:v>0.95856495392628205</c:v>
                </c:pt>
                <c:pt idx="2939">
                  <c:v>0.92726487379807687</c:v>
                </c:pt>
                <c:pt idx="2940">
                  <c:v>0.92726487379807687</c:v>
                </c:pt>
                <c:pt idx="2941">
                  <c:v>0.89987730368589747</c:v>
                </c:pt>
                <c:pt idx="2942">
                  <c:v>0.91161483373397434</c:v>
                </c:pt>
                <c:pt idx="2943">
                  <c:v>0.91943985376602566</c:v>
                </c:pt>
                <c:pt idx="2944">
                  <c:v>0.92726487379807687</c:v>
                </c:pt>
                <c:pt idx="2945">
                  <c:v>0.94291491386217952</c:v>
                </c:pt>
                <c:pt idx="2946">
                  <c:v>0.95073993389423073</c:v>
                </c:pt>
                <c:pt idx="2947">
                  <c:v>0.98595252403846156</c:v>
                </c:pt>
                <c:pt idx="2948">
                  <c:v>1.0016025641025641</c:v>
                </c:pt>
                <c:pt idx="2949">
                  <c:v>0.97030248397435892</c:v>
                </c:pt>
                <c:pt idx="2950">
                  <c:v>0.96247746394230771</c:v>
                </c:pt>
                <c:pt idx="2951">
                  <c:v>0.93508989383012819</c:v>
                </c:pt>
                <c:pt idx="2952">
                  <c:v>0.91161483373397434</c:v>
                </c:pt>
                <c:pt idx="2953">
                  <c:v>0.88422726362179482</c:v>
                </c:pt>
                <c:pt idx="2954">
                  <c:v>0.86466471354166663</c:v>
                </c:pt>
                <c:pt idx="2955">
                  <c:v>0.87640224358974361</c:v>
                </c:pt>
                <c:pt idx="2956">
                  <c:v>0.91552734375</c:v>
                </c:pt>
                <c:pt idx="2957">
                  <c:v>0.91943985376602566</c:v>
                </c:pt>
                <c:pt idx="2958">
                  <c:v>0.91552734375</c:v>
                </c:pt>
                <c:pt idx="2959">
                  <c:v>0.89987730368589747</c:v>
                </c:pt>
                <c:pt idx="2960">
                  <c:v>0.94291491386217952</c:v>
                </c:pt>
                <c:pt idx="2961">
                  <c:v>0.93508989383012819</c:v>
                </c:pt>
                <c:pt idx="2962">
                  <c:v>0.92335236378205132</c:v>
                </c:pt>
                <c:pt idx="2963">
                  <c:v>0.89987730368589747</c:v>
                </c:pt>
                <c:pt idx="2964">
                  <c:v>0.90378981370192313</c:v>
                </c:pt>
                <c:pt idx="2965">
                  <c:v>0.94291491386217952</c:v>
                </c:pt>
                <c:pt idx="2966">
                  <c:v>0.93900240384615385</c:v>
                </c:pt>
                <c:pt idx="2967">
                  <c:v>0.93117738381410253</c:v>
                </c:pt>
                <c:pt idx="2968">
                  <c:v>0.95856495392628205</c:v>
                </c:pt>
                <c:pt idx="2969">
                  <c:v>0.97812750400641024</c:v>
                </c:pt>
                <c:pt idx="2970">
                  <c:v>0.99769005408653844</c:v>
                </c:pt>
                <c:pt idx="2971">
                  <c:v>0.99769005408653844</c:v>
                </c:pt>
                <c:pt idx="2972">
                  <c:v>0.95073993389423073</c:v>
                </c:pt>
                <c:pt idx="2973">
                  <c:v>0.94291491386217952</c:v>
                </c:pt>
                <c:pt idx="2974">
                  <c:v>0.90770232371794868</c:v>
                </c:pt>
                <c:pt idx="2975">
                  <c:v>0.88422726362179482</c:v>
                </c:pt>
                <c:pt idx="2976">
                  <c:v>0.87640224358974361</c:v>
                </c:pt>
                <c:pt idx="2977">
                  <c:v>0.93117738381410253</c:v>
                </c:pt>
                <c:pt idx="2978">
                  <c:v>0.94291491386217952</c:v>
                </c:pt>
                <c:pt idx="2979">
                  <c:v>0.97421499399038458</c:v>
                </c:pt>
                <c:pt idx="2980">
                  <c:v>0.94682742387820518</c:v>
                </c:pt>
                <c:pt idx="2981">
                  <c:v>0.91943985376602566</c:v>
                </c:pt>
                <c:pt idx="2982">
                  <c:v>0.94291491386217952</c:v>
                </c:pt>
                <c:pt idx="2983">
                  <c:v>0.93508989383012819</c:v>
                </c:pt>
                <c:pt idx="2984">
                  <c:v>0.96638997395833337</c:v>
                </c:pt>
                <c:pt idx="2985">
                  <c:v>0.97812750400641024</c:v>
                </c:pt>
                <c:pt idx="2986">
                  <c:v>0.96247746394230771</c:v>
                </c:pt>
                <c:pt idx="2987">
                  <c:v>0.92726487379807687</c:v>
                </c:pt>
                <c:pt idx="2988">
                  <c:v>0.98986503405448723</c:v>
                </c:pt>
                <c:pt idx="2989">
                  <c:v>0.98986503405448723</c:v>
                </c:pt>
                <c:pt idx="2990">
                  <c:v>0.96638997395833337</c:v>
                </c:pt>
                <c:pt idx="2991">
                  <c:v>0.96247746394230771</c:v>
                </c:pt>
                <c:pt idx="2992">
                  <c:v>0.92335236378205132</c:v>
                </c:pt>
                <c:pt idx="2993">
                  <c:v>0.95465244391025639</c:v>
                </c:pt>
                <c:pt idx="2994">
                  <c:v>0.95073993389423073</c:v>
                </c:pt>
                <c:pt idx="2995">
                  <c:v>0.80597706330128205</c:v>
                </c:pt>
                <c:pt idx="2996">
                  <c:v>0.76685196314102566</c:v>
                </c:pt>
                <c:pt idx="2997">
                  <c:v>0.72772686298076927</c:v>
                </c:pt>
                <c:pt idx="2998">
                  <c:v>0.80988957331730771</c:v>
                </c:pt>
                <c:pt idx="2999">
                  <c:v>0.88813977363782048</c:v>
                </c:pt>
                <c:pt idx="3000">
                  <c:v>0.98986503405448723</c:v>
                </c:pt>
                <c:pt idx="3001">
                  <c:v>0.99377754407051277</c:v>
                </c:pt>
                <c:pt idx="3002">
                  <c:v>0.95465244391025639</c:v>
                </c:pt>
                <c:pt idx="3003">
                  <c:v>1.0094275841346154</c:v>
                </c:pt>
                <c:pt idx="3004">
                  <c:v>1.0094275841346154</c:v>
                </c:pt>
                <c:pt idx="3005">
                  <c:v>1.0016025641025641</c:v>
                </c:pt>
                <c:pt idx="3006">
                  <c:v>0.93508989383012819</c:v>
                </c:pt>
                <c:pt idx="3007">
                  <c:v>0.94291491386217952</c:v>
                </c:pt>
                <c:pt idx="3008">
                  <c:v>0.92335236378205132</c:v>
                </c:pt>
                <c:pt idx="3009">
                  <c:v>0.91161483373397434</c:v>
                </c:pt>
                <c:pt idx="3010">
                  <c:v>0.96638997395833337</c:v>
                </c:pt>
                <c:pt idx="3011">
                  <c:v>1.0094275841346154</c:v>
                </c:pt>
                <c:pt idx="3012">
                  <c:v>0.98595252403846156</c:v>
                </c:pt>
                <c:pt idx="3013">
                  <c:v>0.97030248397435892</c:v>
                </c:pt>
                <c:pt idx="3014">
                  <c:v>0.93117738381410253</c:v>
                </c:pt>
                <c:pt idx="3015">
                  <c:v>0.95856495392628205</c:v>
                </c:pt>
                <c:pt idx="3016">
                  <c:v>0.97812750400641024</c:v>
                </c:pt>
                <c:pt idx="3017">
                  <c:v>0.94291491386217952</c:v>
                </c:pt>
                <c:pt idx="3018">
                  <c:v>0.98986503405448723</c:v>
                </c:pt>
                <c:pt idx="3019">
                  <c:v>0.95465244391025639</c:v>
                </c:pt>
                <c:pt idx="3020">
                  <c:v>0.97030248397435892</c:v>
                </c:pt>
                <c:pt idx="3021">
                  <c:v>1.0016025641025641</c:v>
                </c:pt>
                <c:pt idx="3022">
                  <c:v>0.98986503405448723</c:v>
                </c:pt>
                <c:pt idx="3023">
                  <c:v>0.96638997395833337</c:v>
                </c:pt>
                <c:pt idx="3024">
                  <c:v>0.93900240384615385</c:v>
                </c:pt>
                <c:pt idx="3025">
                  <c:v>0.93117738381410253</c:v>
                </c:pt>
                <c:pt idx="3026">
                  <c:v>0.93508989383012819</c:v>
                </c:pt>
                <c:pt idx="3027">
                  <c:v>0.92335236378205132</c:v>
                </c:pt>
                <c:pt idx="3028">
                  <c:v>0.91552734375</c:v>
                </c:pt>
                <c:pt idx="3029">
                  <c:v>0.89205228365384615</c:v>
                </c:pt>
                <c:pt idx="3030">
                  <c:v>0.87640224358974361</c:v>
                </c:pt>
                <c:pt idx="3031">
                  <c:v>0.86857722355769229</c:v>
                </c:pt>
                <c:pt idx="3032">
                  <c:v>0.93900240384615385</c:v>
                </c:pt>
                <c:pt idx="3033">
                  <c:v>0.93900240384615385</c:v>
                </c:pt>
                <c:pt idx="3034">
                  <c:v>1.0016025641025641</c:v>
                </c:pt>
                <c:pt idx="3035">
                  <c:v>0.93900240384615385</c:v>
                </c:pt>
                <c:pt idx="3036">
                  <c:v>0.89205228365384615</c:v>
                </c:pt>
                <c:pt idx="3037">
                  <c:v>0.86075220352564108</c:v>
                </c:pt>
                <c:pt idx="3038">
                  <c:v>0.86466471354166663</c:v>
                </c:pt>
                <c:pt idx="3039">
                  <c:v>0.78641451322115385</c:v>
                </c:pt>
                <c:pt idx="3040">
                  <c:v>0.74337690304487181</c:v>
                </c:pt>
                <c:pt idx="3041">
                  <c:v>0.81380208333333337</c:v>
                </c:pt>
                <c:pt idx="3042">
                  <c:v>0.85292718349358976</c:v>
                </c:pt>
                <c:pt idx="3043">
                  <c:v>0.91943985376602566</c:v>
                </c:pt>
                <c:pt idx="3044">
                  <c:v>0.92335236378205132</c:v>
                </c:pt>
                <c:pt idx="3045">
                  <c:v>0.94682742387820518</c:v>
                </c:pt>
                <c:pt idx="3046">
                  <c:v>0.94682742387820518</c:v>
                </c:pt>
                <c:pt idx="3047">
                  <c:v>1.0055150741185896</c:v>
                </c:pt>
                <c:pt idx="3048">
                  <c:v>0.99769005408653844</c:v>
                </c:pt>
                <c:pt idx="3049">
                  <c:v>1.0055150741185896</c:v>
                </c:pt>
                <c:pt idx="3050">
                  <c:v>0.96247746394230771</c:v>
                </c:pt>
                <c:pt idx="3051">
                  <c:v>0.9820400140224359</c:v>
                </c:pt>
                <c:pt idx="3052">
                  <c:v>1.0055150741185896</c:v>
                </c:pt>
                <c:pt idx="3053">
                  <c:v>1.0250776241987178</c:v>
                </c:pt>
                <c:pt idx="3054">
                  <c:v>1.0172526041666667</c:v>
                </c:pt>
                <c:pt idx="3055">
                  <c:v>1.0094275841346154</c:v>
                </c:pt>
                <c:pt idx="3056">
                  <c:v>0.96638997395833337</c:v>
                </c:pt>
                <c:pt idx="3057">
                  <c:v>0.94682742387820518</c:v>
                </c:pt>
                <c:pt idx="3058">
                  <c:v>0.88813977363782048</c:v>
                </c:pt>
                <c:pt idx="3059">
                  <c:v>0.88813977363782048</c:v>
                </c:pt>
                <c:pt idx="3060">
                  <c:v>0.89987730368589747</c:v>
                </c:pt>
                <c:pt idx="3061">
                  <c:v>0.95856495392628205</c:v>
                </c:pt>
                <c:pt idx="3062">
                  <c:v>0.87248973357371795</c:v>
                </c:pt>
                <c:pt idx="3063">
                  <c:v>0.8294521233974359</c:v>
                </c:pt>
                <c:pt idx="3064">
                  <c:v>0.80988957331730771</c:v>
                </c:pt>
                <c:pt idx="3065">
                  <c:v>0.84510216346153844</c:v>
                </c:pt>
                <c:pt idx="3066">
                  <c:v>0.95073993389423073</c:v>
                </c:pt>
                <c:pt idx="3067">
                  <c:v>0.94291491386217952</c:v>
                </c:pt>
                <c:pt idx="3068">
                  <c:v>0.99377754407051277</c:v>
                </c:pt>
                <c:pt idx="3069">
                  <c:v>0.98986503405448723</c:v>
                </c:pt>
                <c:pt idx="3070">
                  <c:v>0.96638997395833337</c:v>
                </c:pt>
                <c:pt idx="3071">
                  <c:v>0.93508989383012819</c:v>
                </c:pt>
                <c:pt idx="3072">
                  <c:v>0.95073993389423073</c:v>
                </c:pt>
                <c:pt idx="3073">
                  <c:v>0.95073993389423073</c:v>
                </c:pt>
                <c:pt idx="3074">
                  <c:v>0.97812750400641024</c:v>
                </c:pt>
                <c:pt idx="3075">
                  <c:v>0.96247746394230771</c:v>
                </c:pt>
                <c:pt idx="3076">
                  <c:v>0.98595252403846156</c:v>
                </c:pt>
                <c:pt idx="3077">
                  <c:v>0.99377754407051277</c:v>
                </c:pt>
                <c:pt idx="3078">
                  <c:v>0.95465244391025639</c:v>
                </c:pt>
                <c:pt idx="3079">
                  <c:v>0.93900240384615385</c:v>
                </c:pt>
                <c:pt idx="3080">
                  <c:v>0.95465244391025639</c:v>
                </c:pt>
                <c:pt idx="3081">
                  <c:v>0.91943985376602566</c:v>
                </c:pt>
                <c:pt idx="3082">
                  <c:v>0.93900240384615385</c:v>
                </c:pt>
                <c:pt idx="3083">
                  <c:v>0.96638997395833337</c:v>
                </c:pt>
                <c:pt idx="3084">
                  <c:v>0.9820400140224359</c:v>
                </c:pt>
                <c:pt idx="3085">
                  <c:v>0.98986503405448723</c:v>
                </c:pt>
                <c:pt idx="3086">
                  <c:v>0.95856495392628205</c:v>
                </c:pt>
                <c:pt idx="3087">
                  <c:v>0.93508989383012819</c:v>
                </c:pt>
                <c:pt idx="3088">
                  <c:v>0.96638997395833337</c:v>
                </c:pt>
                <c:pt idx="3089">
                  <c:v>0.95465244391025639</c:v>
                </c:pt>
                <c:pt idx="3090">
                  <c:v>0.93900240384615385</c:v>
                </c:pt>
                <c:pt idx="3091">
                  <c:v>0.91552734375</c:v>
                </c:pt>
                <c:pt idx="3092">
                  <c:v>0.89987730368589747</c:v>
                </c:pt>
                <c:pt idx="3093">
                  <c:v>0.90770232371794868</c:v>
                </c:pt>
                <c:pt idx="3094">
                  <c:v>0.91161483373397434</c:v>
                </c:pt>
                <c:pt idx="3095">
                  <c:v>0.89987730368589747</c:v>
                </c:pt>
                <c:pt idx="3096">
                  <c:v>0.91552734375</c:v>
                </c:pt>
                <c:pt idx="3097">
                  <c:v>0.93900240384615385</c:v>
                </c:pt>
                <c:pt idx="3098">
                  <c:v>0.97421499399038458</c:v>
                </c:pt>
                <c:pt idx="3099">
                  <c:v>0.9820400140224359</c:v>
                </c:pt>
                <c:pt idx="3100">
                  <c:v>0.98986503405448723</c:v>
                </c:pt>
                <c:pt idx="3101">
                  <c:v>0.96247746394230771</c:v>
                </c:pt>
                <c:pt idx="3102">
                  <c:v>0.93508989383012819</c:v>
                </c:pt>
                <c:pt idx="3103">
                  <c:v>0.93508989383012819</c:v>
                </c:pt>
                <c:pt idx="3104">
                  <c:v>0.91161483373397434</c:v>
                </c:pt>
                <c:pt idx="3105">
                  <c:v>0.93117738381410253</c:v>
                </c:pt>
                <c:pt idx="3106">
                  <c:v>0.93508989383012819</c:v>
                </c:pt>
                <c:pt idx="3107">
                  <c:v>0.99377754407051277</c:v>
                </c:pt>
                <c:pt idx="3108">
                  <c:v>1.0016025641025641</c:v>
                </c:pt>
                <c:pt idx="3109">
                  <c:v>0.9820400140224359</c:v>
                </c:pt>
                <c:pt idx="3110">
                  <c:v>0.97812750400641024</c:v>
                </c:pt>
                <c:pt idx="3111">
                  <c:v>0.95856495392628205</c:v>
                </c:pt>
                <c:pt idx="3112">
                  <c:v>0.94682742387820518</c:v>
                </c:pt>
                <c:pt idx="3113">
                  <c:v>0.93117738381410253</c:v>
                </c:pt>
                <c:pt idx="3114">
                  <c:v>0.90770232371794868</c:v>
                </c:pt>
                <c:pt idx="3115">
                  <c:v>0.92726487379807687</c:v>
                </c:pt>
                <c:pt idx="3116">
                  <c:v>0.93900240384615385</c:v>
                </c:pt>
                <c:pt idx="3117">
                  <c:v>0.91161483373397434</c:v>
                </c:pt>
                <c:pt idx="3118">
                  <c:v>0.91943985376602566</c:v>
                </c:pt>
                <c:pt idx="3119">
                  <c:v>0.94291491386217952</c:v>
                </c:pt>
                <c:pt idx="3120">
                  <c:v>0.92335236378205132</c:v>
                </c:pt>
                <c:pt idx="3121">
                  <c:v>0.93508989383012819</c:v>
                </c:pt>
                <c:pt idx="3122">
                  <c:v>0.95073993389423073</c:v>
                </c:pt>
                <c:pt idx="3123">
                  <c:v>0.95465244391025639</c:v>
                </c:pt>
                <c:pt idx="3124">
                  <c:v>1.0016025641025641</c:v>
                </c:pt>
                <c:pt idx="3125">
                  <c:v>0.96638997395833337</c:v>
                </c:pt>
                <c:pt idx="3126">
                  <c:v>0.94682742387820518</c:v>
                </c:pt>
                <c:pt idx="3127">
                  <c:v>0.92335236378205132</c:v>
                </c:pt>
                <c:pt idx="3128">
                  <c:v>0.88031475360576927</c:v>
                </c:pt>
                <c:pt idx="3129">
                  <c:v>0.87248973357371795</c:v>
                </c:pt>
                <c:pt idx="3130">
                  <c:v>0.87640224358974361</c:v>
                </c:pt>
                <c:pt idx="3131">
                  <c:v>0.85683969350961542</c:v>
                </c:pt>
                <c:pt idx="3132">
                  <c:v>0.88031475360576927</c:v>
                </c:pt>
                <c:pt idx="3133">
                  <c:v>0.90378981370192313</c:v>
                </c:pt>
                <c:pt idx="3134">
                  <c:v>0.93117738381410253</c:v>
                </c:pt>
                <c:pt idx="3135">
                  <c:v>0.97812750400641024</c:v>
                </c:pt>
                <c:pt idx="3136">
                  <c:v>1.0055150741185896</c:v>
                </c:pt>
                <c:pt idx="3137">
                  <c:v>1.0016025641025641</c:v>
                </c:pt>
                <c:pt idx="3138">
                  <c:v>1.0016025641025641</c:v>
                </c:pt>
                <c:pt idx="3139">
                  <c:v>0.93900240384615385</c:v>
                </c:pt>
                <c:pt idx="3140">
                  <c:v>0.89987730368589747</c:v>
                </c:pt>
                <c:pt idx="3141">
                  <c:v>0.91943985376602566</c:v>
                </c:pt>
                <c:pt idx="3142">
                  <c:v>0.88422726362179482</c:v>
                </c:pt>
                <c:pt idx="3143">
                  <c:v>0.93900240384615385</c:v>
                </c:pt>
                <c:pt idx="3144">
                  <c:v>0.91161483373397434</c:v>
                </c:pt>
                <c:pt idx="3145">
                  <c:v>0.87640224358974361</c:v>
                </c:pt>
                <c:pt idx="3146">
                  <c:v>0.91552734375</c:v>
                </c:pt>
                <c:pt idx="3147">
                  <c:v>0.92726487379807687</c:v>
                </c:pt>
                <c:pt idx="3148">
                  <c:v>0.98986503405448723</c:v>
                </c:pt>
                <c:pt idx="3149">
                  <c:v>0.96247746394230771</c:v>
                </c:pt>
                <c:pt idx="3150">
                  <c:v>0.95465244391025639</c:v>
                </c:pt>
                <c:pt idx="3151">
                  <c:v>0.98595252403846156</c:v>
                </c:pt>
                <c:pt idx="3152">
                  <c:v>0.95465244391025639</c:v>
                </c:pt>
                <c:pt idx="3153">
                  <c:v>0.93117738381410253</c:v>
                </c:pt>
                <c:pt idx="3154">
                  <c:v>0.92335236378205132</c:v>
                </c:pt>
                <c:pt idx="3155">
                  <c:v>0.93508989383012819</c:v>
                </c:pt>
                <c:pt idx="3156">
                  <c:v>0.90378981370192313</c:v>
                </c:pt>
                <c:pt idx="3157">
                  <c:v>0.92726487379807687</c:v>
                </c:pt>
                <c:pt idx="3158">
                  <c:v>0.93900240384615385</c:v>
                </c:pt>
                <c:pt idx="3159">
                  <c:v>0.95465244391025639</c:v>
                </c:pt>
                <c:pt idx="3160">
                  <c:v>0.97030248397435892</c:v>
                </c:pt>
                <c:pt idx="3161">
                  <c:v>0.98986503405448723</c:v>
                </c:pt>
                <c:pt idx="3162">
                  <c:v>1.0172526041666667</c:v>
                </c:pt>
                <c:pt idx="3163">
                  <c:v>0.98595252403846156</c:v>
                </c:pt>
                <c:pt idx="3164">
                  <c:v>0.94291491386217952</c:v>
                </c:pt>
                <c:pt idx="3165">
                  <c:v>0.93117738381410253</c:v>
                </c:pt>
                <c:pt idx="3166">
                  <c:v>0.93117738381410253</c:v>
                </c:pt>
                <c:pt idx="3167">
                  <c:v>0.92335236378205132</c:v>
                </c:pt>
                <c:pt idx="3168">
                  <c:v>0.90378981370192313</c:v>
                </c:pt>
                <c:pt idx="3169">
                  <c:v>0.93117738381410253</c:v>
                </c:pt>
                <c:pt idx="3170">
                  <c:v>0.91552734375</c:v>
                </c:pt>
                <c:pt idx="3171">
                  <c:v>0.88813977363782048</c:v>
                </c:pt>
                <c:pt idx="3172">
                  <c:v>0.89205228365384615</c:v>
                </c:pt>
                <c:pt idx="3173">
                  <c:v>0.92335236378205132</c:v>
                </c:pt>
                <c:pt idx="3174">
                  <c:v>0.90378981370192313</c:v>
                </c:pt>
                <c:pt idx="3175">
                  <c:v>0.91161483373397434</c:v>
                </c:pt>
                <c:pt idx="3176">
                  <c:v>0.94682742387820518</c:v>
                </c:pt>
                <c:pt idx="3177">
                  <c:v>0.88813977363782048</c:v>
                </c:pt>
                <c:pt idx="3178">
                  <c:v>0.92726487379807687</c:v>
                </c:pt>
                <c:pt idx="3179">
                  <c:v>0.91161483373397434</c:v>
                </c:pt>
                <c:pt idx="3180">
                  <c:v>0.91943985376602566</c:v>
                </c:pt>
                <c:pt idx="3181">
                  <c:v>0.94682742387820518</c:v>
                </c:pt>
                <c:pt idx="3182">
                  <c:v>0.94682742387820518</c:v>
                </c:pt>
                <c:pt idx="3183">
                  <c:v>0.9820400140224359</c:v>
                </c:pt>
                <c:pt idx="3184">
                  <c:v>0.97812750400641024</c:v>
                </c:pt>
                <c:pt idx="3185">
                  <c:v>0.93508989383012819</c:v>
                </c:pt>
                <c:pt idx="3186">
                  <c:v>0.95465244391025639</c:v>
                </c:pt>
                <c:pt idx="3187">
                  <c:v>0.91552734375</c:v>
                </c:pt>
                <c:pt idx="3188">
                  <c:v>0.91943985376602566</c:v>
                </c:pt>
                <c:pt idx="3189">
                  <c:v>0.91943985376602566</c:v>
                </c:pt>
                <c:pt idx="3190">
                  <c:v>0.91552734375</c:v>
                </c:pt>
                <c:pt idx="3191">
                  <c:v>0.93508989383012819</c:v>
                </c:pt>
                <c:pt idx="3192">
                  <c:v>0.91552734375</c:v>
                </c:pt>
                <c:pt idx="3193">
                  <c:v>0.88813977363782048</c:v>
                </c:pt>
                <c:pt idx="3194">
                  <c:v>0.89987730368589747</c:v>
                </c:pt>
                <c:pt idx="3195">
                  <c:v>0.85683969350961542</c:v>
                </c:pt>
                <c:pt idx="3196">
                  <c:v>0.8490146734775641</c:v>
                </c:pt>
                <c:pt idx="3197">
                  <c:v>0.8294521233974359</c:v>
                </c:pt>
                <c:pt idx="3198">
                  <c:v>0.82553961338141024</c:v>
                </c:pt>
                <c:pt idx="3199">
                  <c:v>0.85683969350961542</c:v>
                </c:pt>
                <c:pt idx="3200">
                  <c:v>0.88813977363782048</c:v>
                </c:pt>
                <c:pt idx="3201">
                  <c:v>0.90378981370192313</c:v>
                </c:pt>
                <c:pt idx="3202">
                  <c:v>0.93117738381410253</c:v>
                </c:pt>
                <c:pt idx="3203">
                  <c:v>0.96247746394230771</c:v>
                </c:pt>
                <c:pt idx="3204">
                  <c:v>0.97030248397435892</c:v>
                </c:pt>
                <c:pt idx="3205">
                  <c:v>0.95465244391025639</c:v>
                </c:pt>
                <c:pt idx="3206">
                  <c:v>0.94682742387820518</c:v>
                </c:pt>
                <c:pt idx="3207">
                  <c:v>0.90378981370192313</c:v>
                </c:pt>
                <c:pt idx="3208">
                  <c:v>0.84118965344551277</c:v>
                </c:pt>
                <c:pt idx="3209">
                  <c:v>0.81380208333333337</c:v>
                </c:pt>
                <c:pt idx="3210">
                  <c:v>0.87640224358974361</c:v>
                </c:pt>
                <c:pt idx="3211">
                  <c:v>0.88422726362179482</c:v>
                </c:pt>
                <c:pt idx="3212">
                  <c:v>0.96247746394230771</c:v>
                </c:pt>
                <c:pt idx="3213">
                  <c:v>0.99769005408653844</c:v>
                </c:pt>
                <c:pt idx="3214">
                  <c:v>1.013340094150641</c:v>
                </c:pt>
                <c:pt idx="3215">
                  <c:v>0.99769005408653844</c:v>
                </c:pt>
                <c:pt idx="3216">
                  <c:v>0.93117738381410253</c:v>
                </c:pt>
                <c:pt idx="3217">
                  <c:v>0.85292718349358976</c:v>
                </c:pt>
                <c:pt idx="3218">
                  <c:v>0.82162710336538458</c:v>
                </c:pt>
                <c:pt idx="3219">
                  <c:v>0.82553961338141024</c:v>
                </c:pt>
                <c:pt idx="3220">
                  <c:v>0.91552734375</c:v>
                </c:pt>
                <c:pt idx="3221">
                  <c:v>0.98595252403846156</c:v>
                </c:pt>
                <c:pt idx="3222">
                  <c:v>1.0172526041666667</c:v>
                </c:pt>
                <c:pt idx="3223">
                  <c:v>1.0329026442307692</c:v>
                </c:pt>
                <c:pt idx="3224">
                  <c:v>1.0172526041666667</c:v>
                </c:pt>
                <c:pt idx="3225">
                  <c:v>0.98986503405448723</c:v>
                </c:pt>
                <c:pt idx="3226">
                  <c:v>0.97030248397435892</c:v>
                </c:pt>
                <c:pt idx="3227">
                  <c:v>1.0094275841346154</c:v>
                </c:pt>
                <c:pt idx="3228">
                  <c:v>0.99377754407051277</c:v>
                </c:pt>
                <c:pt idx="3229">
                  <c:v>0.97030248397435892</c:v>
                </c:pt>
                <c:pt idx="3230">
                  <c:v>1.0211651141826923</c:v>
                </c:pt>
                <c:pt idx="3231">
                  <c:v>1.013340094150641</c:v>
                </c:pt>
                <c:pt idx="3232">
                  <c:v>0.99377754407051277</c:v>
                </c:pt>
                <c:pt idx="3233">
                  <c:v>0.98986503405448723</c:v>
                </c:pt>
                <c:pt idx="3234">
                  <c:v>0.99769005408653844</c:v>
                </c:pt>
                <c:pt idx="3235">
                  <c:v>1.0055150741185896</c:v>
                </c:pt>
                <c:pt idx="3236">
                  <c:v>0.96638997395833337</c:v>
                </c:pt>
                <c:pt idx="3237">
                  <c:v>0.9820400140224359</c:v>
                </c:pt>
                <c:pt idx="3238">
                  <c:v>0.92335236378205132</c:v>
                </c:pt>
                <c:pt idx="3239">
                  <c:v>0.91943985376602566</c:v>
                </c:pt>
                <c:pt idx="3240">
                  <c:v>0.87640224358974361</c:v>
                </c:pt>
                <c:pt idx="3241">
                  <c:v>0.88813977363782048</c:v>
                </c:pt>
                <c:pt idx="3242">
                  <c:v>0.96247746394230771</c:v>
                </c:pt>
                <c:pt idx="3243">
                  <c:v>1.0094275841346154</c:v>
                </c:pt>
                <c:pt idx="3244">
                  <c:v>0.98986503405448723</c:v>
                </c:pt>
                <c:pt idx="3245">
                  <c:v>0.97421499399038458</c:v>
                </c:pt>
                <c:pt idx="3246">
                  <c:v>0.92335236378205132</c:v>
                </c:pt>
                <c:pt idx="3247">
                  <c:v>0.87248973357371795</c:v>
                </c:pt>
                <c:pt idx="3248">
                  <c:v>0.90770232371794868</c:v>
                </c:pt>
                <c:pt idx="3249">
                  <c:v>0.89596479366987181</c:v>
                </c:pt>
                <c:pt idx="3250">
                  <c:v>0.91552734375</c:v>
                </c:pt>
                <c:pt idx="3251">
                  <c:v>0.94682742387820518</c:v>
                </c:pt>
                <c:pt idx="3252">
                  <c:v>1.0055150741185896</c:v>
                </c:pt>
                <c:pt idx="3253">
                  <c:v>0.99769005408653844</c:v>
                </c:pt>
                <c:pt idx="3254">
                  <c:v>0.97030248397435892</c:v>
                </c:pt>
                <c:pt idx="3255">
                  <c:v>0.94682742387820518</c:v>
                </c:pt>
                <c:pt idx="3256">
                  <c:v>0.97421499399038458</c:v>
                </c:pt>
                <c:pt idx="3257">
                  <c:v>0.96638997395833337</c:v>
                </c:pt>
                <c:pt idx="3258">
                  <c:v>0.94682742387820518</c:v>
                </c:pt>
                <c:pt idx="3259">
                  <c:v>0.85683969350961542</c:v>
                </c:pt>
                <c:pt idx="3260">
                  <c:v>0.85683969350961542</c:v>
                </c:pt>
                <c:pt idx="3261">
                  <c:v>0.80206455328525639</c:v>
                </c:pt>
                <c:pt idx="3262">
                  <c:v>0.85292718349358976</c:v>
                </c:pt>
                <c:pt idx="3263">
                  <c:v>0.95465244391025639</c:v>
                </c:pt>
                <c:pt idx="3264">
                  <c:v>1.0055150741185896</c:v>
                </c:pt>
                <c:pt idx="3265">
                  <c:v>0.98595252403846156</c:v>
                </c:pt>
                <c:pt idx="3266">
                  <c:v>0.97030248397435892</c:v>
                </c:pt>
                <c:pt idx="3267">
                  <c:v>0.95465244391025639</c:v>
                </c:pt>
                <c:pt idx="3268">
                  <c:v>0.91552734375</c:v>
                </c:pt>
                <c:pt idx="3269">
                  <c:v>0.93900240384615385</c:v>
                </c:pt>
                <c:pt idx="3270">
                  <c:v>0.89596479366987181</c:v>
                </c:pt>
                <c:pt idx="3271">
                  <c:v>0.88422726362179482</c:v>
                </c:pt>
                <c:pt idx="3272">
                  <c:v>0.89987730368589747</c:v>
                </c:pt>
                <c:pt idx="3273">
                  <c:v>0.89987730368589747</c:v>
                </c:pt>
                <c:pt idx="3274">
                  <c:v>0.93508989383012819</c:v>
                </c:pt>
                <c:pt idx="3275">
                  <c:v>0.93900240384615385</c:v>
                </c:pt>
                <c:pt idx="3276">
                  <c:v>0.90770232371794868</c:v>
                </c:pt>
                <c:pt idx="3277">
                  <c:v>0.91161483373397434</c:v>
                </c:pt>
                <c:pt idx="3278">
                  <c:v>0.88422726362179482</c:v>
                </c:pt>
                <c:pt idx="3279">
                  <c:v>0.83727714342948723</c:v>
                </c:pt>
                <c:pt idx="3280">
                  <c:v>0.82162710336538458</c:v>
                </c:pt>
                <c:pt idx="3281">
                  <c:v>0.87640224358974361</c:v>
                </c:pt>
                <c:pt idx="3282">
                  <c:v>0.97812750400641024</c:v>
                </c:pt>
                <c:pt idx="3283">
                  <c:v>0.90770232371794868</c:v>
                </c:pt>
                <c:pt idx="3284">
                  <c:v>0.85683969350961542</c:v>
                </c:pt>
                <c:pt idx="3285">
                  <c:v>0.86857722355769229</c:v>
                </c:pt>
                <c:pt idx="3286">
                  <c:v>0.92335236378205132</c:v>
                </c:pt>
                <c:pt idx="3287">
                  <c:v>0.93508989383012819</c:v>
                </c:pt>
                <c:pt idx="3288">
                  <c:v>0.94291491386217952</c:v>
                </c:pt>
                <c:pt idx="3289">
                  <c:v>0.89596479366987181</c:v>
                </c:pt>
                <c:pt idx="3290">
                  <c:v>0.81771459334935892</c:v>
                </c:pt>
                <c:pt idx="3291">
                  <c:v>0.78250200320512819</c:v>
                </c:pt>
                <c:pt idx="3292">
                  <c:v>0.77076447315705132</c:v>
                </c:pt>
                <c:pt idx="3293">
                  <c:v>0.86075220352564108</c:v>
                </c:pt>
                <c:pt idx="3294">
                  <c:v>0.90378981370192313</c:v>
                </c:pt>
                <c:pt idx="3295">
                  <c:v>0.91552734375</c:v>
                </c:pt>
                <c:pt idx="3296">
                  <c:v>0.9820400140224359</c:v>
                </c:pt>
                <c:pt idx="3297">
                  <c:v>1.0368151542467949</c:v>
                </c:pt>
                <c:pt idx="3298">
                  <c:v>1.0329026442307692</c:v>
                </c:pt>
                <c:pt idx="3299">
                  <c:v>0.99377754407051277</c:v>
                </c:pt>
                <c:pt idx="3300">
                  <c:v>0.97812750400641024</c:v>
                </c:pt>
                <c:pt idx="3301">
                  <c:v>0.97030248397435892</c:v>
                </c:pt>
                <c:pt idx="3302">
                  <c:v>0.97030248397435892</c:v>
                </c:pt>
                <c:pt idx="3303">
                  <c:v>0.91552734375</c:v>
                </c:pt>
                <c:pt idx="3304">
                  <c:v>0.88422726362179482</c:v>
                </c:pt>
                <c:pt idx="3305">
                  <c:v>0.87248973357371795</c:v>
                </c:pt>
                <c:pt idx="3306">
                  <c:v>0.87640224358974361</c:v>
                </c:pt>
                <c:pt idx="3307">
                  <c:v>0.88031475360576927</c:v>
                </c:pt>
                <c:pt idx="3308">
                  <c:v>0.88813977363782048</c:v>
                </c:pt>
                <c:pt idx="3309">
                  <c:v>0.85683969350961542</c:v>
                </c:pt>
                <c:pt idx="3310">
                  <c:v>0.91552734375</c:v>
                </c:pt>
                <c:pt idx="3311">
                  <c:v>0.89596479366987181</c:v>
                </c:pt>
                <c:pt idx="3312">
                  <c:v>0.89596479366987181</c:v>
                </c:pt>
                <c:pt idx="3313">
                  <c:v>0.89987730368589747</c:v>
                </c:pt>
                <c:pt idx="3314">
                  <c:v>0.92335236378205132</c:v>
                </c:pt>
                <c:pt idx="3315">
                  <c:v>0.98986503405448723</c:v>
                </c:pt>
                <c:pt idx="3316">
                  <c:v>1.013340094150641</c:v>
                </c:pt>
                <c:pt idx="3317">
                  <c:v>1.0250776241987178</c:v>
                </c:pt>
                <c:pt idx="3318">
                  <c:v>1.0289901342147436</c:v>
                </c:pt>
                <c:pt idx="3319">
                  <c:v>0.99769005408653844</c:v>
                </c:pt>
                <c:pt idx="3320">
                  <c:v>0.97812750400641024</c:v>
                </c:pt>
                <c:pt idx="3321">
                  <c:v>0.99377754407051277</c:v>
                </c:pt>
                <c:pt idx="3322">
                  <c:v>0.98986503405448723</c:v>
                </c:pt>
                <c:pt idx="3323">
                  <c:v>0.96638997395833337</c:v>
                </c:pt>
                <c:pt idx="3324">
                  <c:v>0.96247746394230771</c:v>
                </c:pt>
                <c:pt idx="3325">
                  <c:v>0.96638997395833337</c:v>
                </c:pt>
                <c:pt idx="3326">
                  <c:v>0.9820400140224359</c:v>
                </c:pt>
                <c:pt idx="3327">
                  <c:v>0.98595252403846156</c:v>
                </c:pt>
                <c:pt idx="3328">
                  <c:v>1.0055150741185896</c:v>
                </c:pt>
                <c:pt idx="3329">
                  <c:v>0.98595252403846156</c:v>
                </c:pt>
                <c:pt idx="3330">
                  <c:v>1.0016025641025641</c:v>
                </c:pt>
                <c:pt idx="3331">
                  <c:v>1.0094275841346154</c:v>
                </c:pt>
                <c:pt idx="3332">
                  <c:v>1.0055150741185896</c:v>
                </c:pt>
                <c:pt idx="3333">
                  <c:v>0.96638997395833337</c:v>
                </c:pt>
                <c:pt idx="3334">
                  <c:v>0.94682742387820518</c:v>
                </c:pt>
                <c:pt idx="3335">
                  <c:v>0.93900240384615385</c:v>
                </c:pt>
                <c:pt idx="3336">
                  <c:v>0.86466471354166663</c:v>
                </c:pt>
                <c:pt idx="3337">
                  <c:v>0.86075220352564108</c:v>
                </c:pt>
                <c:pt idx="3338">
                  <c:v>0.89987730368589747</c:v>
                </c:pt>
                <c:pt idx="3339">
                  <c:v>0.88031475360576927</c:v>
                </c:pt>
                <c:pt idx="3340">
                  <c:v>0.84510216346153844</c:v>
                </c:pt>
                <c:pt idx="3341">
                  <c:v>0.81380208333333337</c:v>
                </c:pt>
                <c:pt idx="3342">
                  <c:v>0.77467698317307687</c:v>
                </c:pt>
                <c:pt idx="3343">
                  <c:v>0.80988957331730771</c:v>
                </c:pt>
                <c:pt idx="3344">
                  <c:v>0.85292718349358976</c:v>
                </c:pt>
                <c:pt idx="3345">
                  <c:v>0.84118965344551277</c:v>
                </c:pt>
                <c:pt idx="3346">
                  <c:v>0.86075220352564108</c:v>
                </c:pt>
                <c:pt idx="3347">
                  <c:v>0.83727714342948723</c:v>
                </c:pt>
                <c:pt idx="3348">
                  <c:v>0.87248973357371795</c:v>
                </c:pt>
                <c:pt idx="3349">
                  <c:v>0.89987730368589747</c:v>
                </c:pt>
                <c:pt idx="3350">
                  <c:v>0.96638997395833337</c:v>
                </c:pt>
                <c:pt idx="3351">
                  <c:v>0.96247746394230771</c:v>
                </c:pt>
                <c:pt idx="3352">
                  <c:v>0.99769005408653844</c:v>
                </c:pt>
                <c:pt idx="3353">
                  <c:v>1.0055150741185896</c:v>
                </c:pt>
                <c:pt idx="3354">
                  <c:v>1.0329026442307692</c:v>
                </c:pt>
                <c:pt idx="3355">
                  <c:v>1.0407276642628205</c:v>
                </c:pt>
                <c:pt idx="3356">
                  <c:v>1.0407276642628205</c:v>
                </c:pt>
                <c:pt idx="3357">
                  <c:v>0.98595252403846156</c:v>
                </c:pt>
                <c:pt idx="3358">
                  <c:v>0.95073993389423073</c:v>
                </c:pt>
                <c:pt idx="3359">
                  <c:v>0.97030248397435892</c:v>
                </c:pt>
                <c:pt idx="3360">
                  <c:v>0.98986503405448723</c:v>
                </c:pt>
                <c:pt idx="3361">
                  <c:v>0.95465244391025639</c:v>
                </c:pt>
                <c:pt idx="3362">
                  <c:v>0.97030248397435892</c:v>
                </c:pt>
                <c:pt idx="3363">
                  <c:v>1.0055150741185896</c:v>
                </c:pt>
                <c:pt idx="3364">
                  <c:v>1.0055150741185896</c:v>
                </c:pt>
                <c:pt idx="3365">
                  <c:v>0.92726487379807687</c:v>
                </c:pt>
                <c:pt idx="3366">
                  <c:v>0.87248973357371795</c:v>
                </c:pt>
                <c:pt idx="3367">
                  <c:v>0.91552734375</c:v>
                </c:pt>
                <c:pt idx="3368">
                  <c:v>0.94291491386217952</c:v>
                </c:pt>
                <c:pt idx="3369">
                  <c:v>0.95465244391025639</c:v>
                </c:pt>
                <c:pt idx="3370">
                  <c:v>0.89596479366987181</c:v>
                </c:pt>
                <c:pt idx="3371">
                  <c:v>0.86075220352564108</c:v>
                </c:pt>
                <c:pt idx="3372">
                  <c:v>0.83727714342948723</c:v>
                </c:pt>
                <c:pt idx="3373">
                  <c:v>0.86466471354166663</c:v>
                </c:pt>
                <c:pt idx="3374">
                  <c:v>0.85683969350961542</c:v>
                </c:pt>
                <c:pt idx="3375">
                  <c:v>0.84118965344551277</c:v>
                </c:pt>
                <c:pt idx="3376">
                  <c:v>0.8490146734775641</c:v>
                </c:pt>
                <c:pt idx="3377">
                  <c:v>0.87248973357371795</c:v>
                </c:pt>
                <c:pt idx="3378">
                  <c:v>0.86466471354166663</c:v>
                </c:pt>
                <c:pt idx="3379">
                  <c:v>0.89987730368589747</c:v>
                </c:pt>
                <c:pt idx="3380">
                  <c:v>0.88031475360576927</c:v>
                </c:pt>
                <c:pt idx="3381">
                  <c:v>0.92726487379807687</c:v>
                </c:pt>
                <c:pt idx="3382">
                  <c:v>0.94291491386217952</c:v>
                </c:pt>
                <c:pt idx="3383">
                  <c:v>0.96638997395833337</c:v>
                </c:pt>
                <c:pt idx="3384">
                  <c:v>1.0055150741185896</c:v>
                </c:pt>
                <c:pt idx="3385">
                  <c:v>1.0250776241987178</c:v>
                </c:pt>
                <c:pt idx="3386">
                  <c:v>0.96247746394230771</c:v>
                </c:pt>
                <c:pt idx="3387">
                  <c:v>0.96638997395833337</c:v>
                </c:pt>
                <c:pt idx="3388">
                  <c:v>1.0055150741185896</c:v>
                </c:pt>
                <c:pt idx="3389">
                  <c:v>0.98986503405448723</c:v>
                </c:pt>
                <c:pt idx="3390">
                  <c:v>0.98986503405448723</c:v>
                </c:pt>
                <c:pt idx="3391">
                  <c:v>0.92335236378205132</c:v>
                </c:pt>
                <c:pt idx="3392">
                  <c:v>0.92335236378205132</c:v>
                </c:pt>
                <c:pt idx="3393">
                  <c:v>0.90770232371794868</c:v>
                </c:pt>
                <c:pt idx="3394">
                  <c:v>0.94291491386217952</c:v>
                </c:pt>
                <c:pt idx="3395">
                  <c:v>0.95856495392628205</c:v>
                </c:pt>
                <c:pt idx="3396">
                  <c:v>0.95856495392628205</c:v>
                </c:pt>
                <c:pt idx="3397">
                  <c:v>0.96247746394230771</c:v>
                </c:pt>
                <c:pt idx="3398">
                  <c:v>0.96247746394230771</c:v>
                </c:pt>
                <c:pt idx="3399">
                  <c:v>0.94291491386217952</c:v>
                </c:pt>
                <c:pt idx="3400">
                  <c:v>0.88813977363782048</c:v>
                </c:pt>
                <c:pt idx="3401">
                  <c:v>0.8490146734775641</c:v>
                </c:pt>
                <c:pt idx="3402">
                  <c:v>0.86075220352564108</c:v>
                </c:pt>
                <c:pt idx="3403">
                  <c:v>0.85292718349358976</c:v>
                </c:pt>
                <c:pt idx="3404">
                  <c:v>0.87640224358974361</c:v>
                </c:pt>
                <c:pt idx="3405">
                  <c:v>0.86857722355769229</c:v>
                </c:pt>
                <c:pt idx="3406">
                  <c:v>0.86857722355769229</c:v>
                </c:pt>
                <c:pt idx="3407">
                  <c:v>0.88422726362179482</c:v>
                </c:pt>
                <c:pt idx="3408">
                  <c:v>0.86075220352564108</c:v>
                </c:pt>
                <c:pt idx="3409">
                  <c:v>0.88422726362179482</c:v>
                </c:pt>
                <c:pt idx="3410">
                  <c:v>0.90378981370192313</c:v>
                </c:pt>
                <c:pt idx="3411">
                  <c:v>0.89987730368589747</c:v>
                </c:pt>
                <c:pt idx="3412">
                  <c:v>0.86075220352564108</c:v>
                </c:pt>
                <c:pt idx="3413">
                  <c:v>0.87248973357371795</c:v>
                </c:pt>
                <c:pt idx="3414">
                  <c:v>0.86857722355769229</c:v>
                </c:pt>
                <c:pt idx="3415">
                  <c:v>0.92726487379807687</c:v>
                </c:pt>
                <c:pt idx="3416">
                  <c:v>0.9820400140224359</c:v>
                </c:pt>
                <c:pt idx="3417">
                  <c:v>0.98595252403846156</c:v>
                </c:pt>
                <c:pt idx="3418">
                  <c:v>0.96247746394230771</c:v>
                </c:pt>
                <c:pt idx="3419">
                  <c:v>0.95465244391025639</c:v>
                </c:pt>
                <c:pt idx="3420">
                  <c:v>0.95073993389423073</c:v>
                </c:pt>
                <c:pt idx="3421">
                  <c:v>0.93900240384615385</c:v>
                </c:pt>
                <c:pt idx="3422">
                  <c:v>0.91552734375</c:v>
                </c:pt>
                <c:pt idx="3423">
                  <c:v>0.8490146734775641</c:v>
                </c:pt>
                <c:pt idx="3424">
                  <c:v>0.81380208333333337</c:v>
                </c:pt>
                <c:pt idx="3425">
                  <c:v>0.76685196314102566</c:v>
                </c:pt>
                <c:pt idx="3426">
                  <c:v>0.81771459334935892</c:v>
                </c:pt>
                <c:pt idx="3427">
                  <c:v>0.92726487379807687</c:v>
                </c:pt>
                <c:pt idx="3428">
                  <c:v>0.99377754407051277</c:v>
                </c:pt>
                <c:pt idx="3429">
                  <c:v>1.0016025641025641</c:v>
                </c:pt>
                <c:pt idx="3430">
                  <c:v>0.98595252403846156</c:v>
                </c:pt>
                <c:pt idx="3431">
                  <c:v>1.0055150741185896</c:v>
                </c:pt>
                <c:pt idx="3432">
                  <c:v>0.9820400140224359</c:v>
                </c:pt>
                <c:pt idx="3433">
                  <c:v>0.94682742387820518</c:v>
                </c:pt>
                <c:pt idx="3434">
                  <c:v>0.92726487379807687</c:v>
                </c:pt>
                <c:pt idx="3435">
                  <c:v>0.89987730368589747</c:v>
                </c:pt>
                <c:pt idx="3436">
                  <c:v>0.89987730368589747</c:v>
                </c:pt>
                <c:pt idx="3437">
                  <c:v>0.89205228365384615</c:v>
                </c:pt>
                <c:pt idx="3438">
                  <c:v>0.91161483373397434</c:v>
                </c:pt>
                <c:pt idx="3439">
                  <c:v>0.91943985376602566</c:v>
                </c:pt>
                <c:pt idx="3440">
                  <c:v>0.94682742387820518</c:v>
                </c:pt>
                <c:pt idx="3441">
                  <c:v>0.96638997395833337</c:v>
                </c:pt>
                <c:pt idx="3442">
                  <c:v>0.98986503405448723</c:v>
                </c:pt>
                <c:pt idx="3443">
                  <c:v>0.98595252403846156</c:v>
                </c:pt>
                <c:pt idx="3444">
                  <c:v>0.94682742387820518</c:v>
                </c:pt>
                <c:pt idx="3445">
                  <c:v>0.92726487379807687</c:v>
                </c:pt>
                <c:pt idx="3446">
                  <c:v>0.91161483373397434</c:v>
                </c:pt>
                <c:pt idx="3447">
                  <c:v>0.88813977363782048</c:v>
                </c:pt>
                <c:pt idx="3448">
                  <c:v>0.87640224358974361</c:v>
                </c:pt>
                <c:pt idx="3449">
                  <c:v>0.84510216346153844</c:v>
                </c:pt>
                <c:pt idx="3450">
                  <c:v>0.89987730368589747</c:v>
                </c:pt>
                <c:pt idx="3451">
                  <c:v>0.98595252403846156</c:v>
                </c:pt>
                <c:pt idx="3452">
                  <c:v>0.99769005408653844</c:v>
                </c:pt>
                <c:pt idx="3453">
                  <c:v>1.0016025641025641</c:v>
                </c:pt>
                <c:pt idx="3454">
                  <c:v>0.98595252403846156</c:v>
                </c:pt>
                <c:pt idx="3455">
                  <c:v>1.0094275841346154</c:v>
                </c:pt>
                <c:pt idx="3456">
                  <c:v>0.97030248397435892</c:v>
                </c:pt>
                <c:pt idx="3457">
                  <c:v>1.0407276642628205</c:v>
                </c:pt>
                <c:pt idx="3458">
                  <c:v>0.98986503405448723</c:v>
                </c:pt>
                <c:pt idx="3459">
                  <c:v>1.0211651141826923</c:v>
                </c:pt>
                <c:pt idx="3460">
                  <c:v>1.0407276642628205</c:v>
                </c:pt>
                <c:pt idx="3461">
                  <c:v>1.0094275841346154</c:v>
                </c:pt>
                <c:pt idx="3462">
                  <c:v>0.95073993389423073</c:v>
                </c:pt>
                <c:pt idx="3463">
                  <c:v>0.93900240384615385</c:v>
                </c:pt>
                <c:pt idx="3464">
                  <c:v>0.9820400140224359</c:v>
                </c:pt>
                <c:pt idx="3465">
                  <c:v>0.95856495392628205</c:v>
                </c:pt>
                <c:pt idx="3466">
                  <c:v>0.94682742387820518</c:v>
                </c:pt>
                <c:pt idx="3467">
                  <c:v>0.97030248397435892</c:v>
                </c:pt>
                <c:pt idx="3468">
                  <c:v>0.92335236378205132</c:v>
                </c:pt>
                <c:pt idx="3469">
                  <c:v>0.96247746394230771</c:v>
                </c:pt>
                <c:pt idx="3470">
                  <c:v>0.99769005408653844</c:v>
                </c:pt>
                <c:pt idx="3471">
                  <c:v>0.95465244391025639</c:v>
                </c:pt>
                <c:pt idx="3472">
                  <c:v>0.90378981370192313</c:v>
                </c:pt>
                <c:pt idx="3473">
                  <c:v>0.89987730368589747</c:v>
                </c:pt>
                <c:pt idx="3474">
                  <c:v>0.80988957331730771</c:v>
                </c:pt>
                <c:pt idx="3475">
                  <c:v>0.76685196314102566</c:v>
                </c:pt>
                <c:pt idx="3476">
                  <c:v>0.80988957331730771</c:v>
                </c:pt>
                <c:pt idx="3477">
                  <c:v>0.80206455328525639</c:v>
                </c:pt>
                <c:pt idx="3478">
                  <c:v>0.8294521233974359</c:v>
                </c:pt>
                <c:pt idx="3479">
                  <c:v>0.88031475360576927</c:v>
                </c:pt>
                <c:pt idx="3480">
                  <c:v>0.91943985376602566</c:v>
                </c:pt>
                <c:pt idx="3481">
                  <c:v>0.90770232371794868</c:v>
                </c:pt>
                <c:pt idx="3482">
                  <c:v>0.87640224358974361</c:v>
                </c:pt>
                <c:pt idx="3483">
                  <c:v>0.88813977363782048</c:v>
                </c:pt>
                <c:pt idx="3484">
                  <c:v>0.86857722355769229</c:v>
                </c:pt>
                <c:pt idx="3485">
                  <c:v>0.82162710336538458</c:v>
                </c:pt>
                <c:pt idx="3486">
                  <c:v>0.80988957331730771</c:v>
                </c:pt>
                <c:pt idx="3487">
                  <c:v>0.8490146734775641</c:v>
                </c:pt>
                <c:pt idx="3488">
                  <c:v>0.89205228365384615</c:v>
                </c:pt>
                <c:pt idx="3489">
                  <c:v>0.93508989383012819</c:v>
                </c:pt>
                <c:pt idx="3490">
                  <c:v>1.0016025641025641</c:v>
                </c:pt>
                <c:pt idx="3491">
                  <c:v>0.98986503405448723</c:v>
                </c:pt>
                <c:pt idx="3492">
                  <c:v>0.95465244391025639</c:v>
                </c:pt>
                <c:pt idx="3493">
                  <c:v>0.97812750400641024</c:v>
                </c:pt>
                <c:pt idx="3494">
                  <c:v>0.95073993389423073</c:v>
                </c:pt>
                <c:pt idx="3495">
                  <c:v>0.93900240384615385</c:v>
                </c:pt>
                <c:pt idx="3496">
                  <c:v>0.85292718349358976</c:v>
                </c:pt>
                <c:pt idx="3497">
                  <c:v>0.86857722355769229</c:v>
                </c:pt>
                <c:pt idx="3498">
                  <c:v>0.8490146734775641</c:v>
                </c:pt>
                <c:pt idx="3499">
                  <c:v>0.85683969350961542</c:v>
                </c:pt>
                <c:pt idx="3500">
                  <c:v>0.80597706330128205</c:v>
                </c:pt>
                <c:pt idx="3501">
                  <c:v>0.86857722355769229</c:v>
                </c:pt>
                <c:pt idx="3502">
                  <c:v>0.90770232371794868</c:v>
                </c:pt>
                <c:pt idx="3503">
                  <c:v>0.96247746394230771</c:v>
                </c:pt>
                <c:pt idx="3504">
                  <c:v>1.0250776241987178</c:v>
                </c:pt>
                <c:pt idx="3505">
                  <c:v>1.0094275841346154</c:v>
                </c:pt>
                <c:pt idx="3506">
                  <c:v>0.9820400140224359</c:v>
                </c:pt>
                <c:pt idx="3507">
                  <c:v>0.93900240384615385</c:v>
                </c:pt>
                <c:pt idx="3508">
                  <c:v>0.88031475360576927</c:v>
                </c:pt>
                <c:pt idx="3509">
                  <c:v>0.84510216346153844</c:v>
                </c:pt>
                <c:pt idx="3510">
                  <c:v>0.81380208333333337</c:v>
                </c:pt>
                <c:pt idx="3511">
                  <c:v>0.81380208333333337</c:v>
                </c:pt>
                <c:pt idx="3512">
                  <c:v>0.86075220352564108</c:v>
                </c:pt>
                <c:pt idx="3513">
                  <c:v>0.89987730368589747</c:v>
                </c:pt>
                <c:pt idx="3514">
                  <c:v>0.95856495392628205</c:v>
                </c:pt>
                <c:pt idx="3515">
                  <c:v>0.94682742387820518</c:v>
                </c:pt>
                <c:pt idx="3516">
                  <c:v>0.96638997395833337</c:v>
                </c:pt>
                <c:pt idx="3517">
                  <c:v>0.94291491386217952</c:v>
                </c:pt>
                <c:pt idx="3518">
                  <c:v>0.92335236378205132</c:v>
                </c:pt>
                <c:pt idx="3519">
                  <c:v>0.92335236378205132</c:v>
                </c:pt>
                <c:pt idx="3520">
                  <c:v>0.89987730368589747</c:v>
                </c:pt>
                <c:pt idx="3521">
                  <c:v>0.85683969350961542</c:v>
                </c:pt>
                <c:pt idx="3522">
                  <c:v>0.81771459334935892</c:v>
                </c:pt>
                <c:pt idx="3523">
                  <c:v>0.83727714342948723</c:v>
                </c:pt>
                <c:pt idx="3524">
                  <c:v>0.92335236378205132</c:v>
                </c:pt>
                <c:pt idx="3525">
                  <c:v>0.99377754407051277</c:v>
                </c:pt>
                <c:pt idx="3526">
                  <c:v>1.0016025641025641</c:v>
                </c:pt>
                <c:pt idx="3527">
                  <c:v>1.0094275841346154</c:v>
                </c:pt>
                <c:pt idx="3528">
                  <c:v>0.97421499399038458</c:v>
                </c:pt>
                <c:pt idx="3529">
                  <c:v>0.92726487379807687</c:v>
                </c:pt>
                <c:pt idx="3530">
                  <c:v>0.90378981370192313</c:v>
                </c:pt>
                <c:pt idx="3531">
                  <c:v>0.89205228365384615</c:v>
                </c:pt>
                <c:pt idx="3532">
                  <c:v>0.87640224358974361</c:v>
                </c:pt>
                <c:pt idx="3533">
                  <c:v>0.86466471354166663</c:v>
                </c:pt>
                <c:pt idx="3534">
                  <c:v>0.86075220352564108</c:v>
                </c:pt>
                <c:pt idx="3535">
                  <c:v>0.88422726362179482</c:v>
                </c:pt>
                <c:pt idx="3536">
                  <c:v>0.91161483373397434</c:v>
                </c:pt>
                <c:pt idx="3537">
                  <c:v>0.95856495392628205</c:v>
                </c:pt>
                <c:pt idx="3538">
                  <c:v>0.96247746394230771</c:v>
                </c:pt>
                <c:pt idx="3539">
                  <c:v>0.97421499399038458</c:v>
                </c:pt>
                <c:pt idx="3540">
                  <c:v>1.0055150741185896</c:v>
                </c:pt>
                <c:pt idx="3541">
                  <c:v>1.0211651141826923</c:v>
                </c:pt>
                <c:pt idx="3542">
                  <c:v>0.98986503405448723</c:v>
                </c:pt>
                <c:pt idx="3543">
                  <c:v>0.93117738381410253</c:v>
                </c:pt>
                <c:pt idx="3544">
                  <c:v>0.89987730368589747</c:v>
                </c:pt>
                <c:pt idx="3545">
                  <c:v>0.88422726362179482</c:v>
                </c:pt>
                <c:pt idx="3546">
                  <c:v>0.88813977363782048</c:v>
                </c:pt>
                <c:pt idx="3547">
                  <c:v>0.87640224358974361</c:v>
                </c:pt>
                <c:pt idx="3548">
                  <c:v>0.88031475360576927</c:v>
                </c:pt>
                <c:pt idx="3549">
                  <c:v>0.91552734375</c:v>
                </c:pt>
                <c:pt idx="3550">
                  <c:v>0.96638997395833337</c:v>
                </c:pt>
                <c:pt idx="3551">
                  <c:v>0.94291491386217952</c:v>
                </c:pt>
                <c:pt idx="3552">
                  <c:v>0.93117738381410253</c:v>
                </c:pt>
                <c:pt idx="3553">
                  <c:v>0.91552734375</c:v>
                </c:pt>
                <c:pt idx="3554">
                  <c:v>0.84118965344551277</c:v>
                </c:pt>
                <c:pt idx="3555">
                  <c:v>0.8294521233974359</c:v>
                </c:pt>
                <c:pt idx="3556">
                  <c:v>0.80597706330128205</c:v>
                </c:pt>
                <c:pt idx="3557">
                  <c:v>0.88422726362179482</c:v>
                </c:pt>
                <c:pt idx="3558">
                  <c:v>0.97030248397435892</c:v>
                </c:pt>
                <c:pt idx="3559">
                  <c:v>1.013340094150641</c:v>
                </c:pt>
                <c:pt idx="3560">
                  <c:v>1.0250776241987178</c:v>
                </c:pt>
                <c:pt idx="3561">
                  <c:v>1.0368151542467949</c:v>
                </c:pt>
                <c:pt idx="3562">
                  <c:v>1.0055150741185896</c:v>
                </c:pt>
                <c:pt idx="3563">
                  <c:v>0.98986503405448723</c:v>
                </c:pt>
                <c:pt idx="3564">
                  <c:v>0.95465244391025639</c:v>
                </c:pt>
                <c:pt idx="3565">
                  <c:v>0.96638997395833337</c:v>
                </c:pt>
                <c:pt idx="3566">
                  <c:v>0.84118965344551277</c:v>
                </c:pt>
                <c:pt idx="3567">
                  <c:v>0.78250200320512819</c:v>
                </c:pt>
                <c:pt idx="3568">
                  <c:v>0.75120192307692313</c:v>
                </c:pt>
                <c:pt idx="3569">
                  <c:v>0.83727714342948723</c:v>
                </c:pt>
                <c:pt idx="3570">
                  <c:v>0.86466471354166663</c:v>
                </c:pt>
                <c:pt idx="3571">
                  <c:v>0.90378981370192313</c:v>
                </c:pt>
                <c:pt idx="3572">
                  <c:v>0.93508989383012819</c:v>
                </c:pt>
                <c:pt idx="3573">
                  <c:v>0.96247746394230771</c:v>
                </c:pt>
                <c:pt idx="3574">
                  <c:v>0.97030248397435892</c:v>
                </c:pt>
                <c:pt idx="3575">
                  <c:v>0.9820400140224359</c:v>
                </c:pt>
                <c:pt idx="3576">
                  <c:v>1.0211651141826923</c:v>
                </c:pt>
                <c:pt idx="3577">
                  <c:v>1.0485526842948718</c:v>
                </c:pt>
                <c:pt idx="3578">
                  <c:v>1.0563777043269231</c:v>
                </c:pt>
                <c:pt idx="3579">
                  <c:v>0.98986503405448723</c:v>
                </c:pt>
                <c:pt idx="3580">
                  <c:v>0.91161483373397434</c:v>
                </c:pt>
                <c:pt idx="3581">
                  <c:v>0.94291491386217952</c:v>
                </c:pt>
                <c:pt idx="3582">
                  <c:v>0.93117738381410253</c:v>
                </c:pt>
                <c:pt idx="3583">
                  <c:v>0.89205228365384615</c:v>
                </c:pt>
                <c:pt idx="3584">
                  <c:v>0.79423953325320518</c:v>
                </c:pt>
                <c:pt idx="3585">
                  <c:v>0.73946439302884615</c:v>
                </c:pt>
                <c:pt idx="3586">
                  <c:v>0.8490146734775641</c:v>
                </c:pt>
                <c:pt idx="3587">
                  <c:v>0.96247746394230771</c:v>
                </c:pt>
                <c:pt idx="3588">
                  <c:v>0.98595252403846156</c:v>
                </c:pt>
                <c:pt idx="3589">
                  <c:v>0.97812750400641024</c:v>
                </c:pt>
                <c:pt idx="3590">
                  <c:v>1.0055150741185896</c:v>
                </c:pt>
                <c:pt idx="3591">
                  <c:v>1.0563777043269231</c:v>
                </c:pt>
                <c:pt idx="3592">
                  <c:v>1.0329026442307692</c:v>
                </c:pt>
                <c:pt idx="3593">
                  <c:v>0.97421499399038458</c:v>
                </c:pt>
                <c:pt idx="3594">
                  <c:v>0.90378981370192313</c:v>
                </c:pt>
                <c:pt idx="3595">
                  <c:v>0.90770232371794868</c:v>
                </c:pt>
                <c:pt idx="3596">
                  <c:v>0.93900240384615385</c:v>
                </c:pt>
                <c:pt idx="3597">
                  <c:v>0.94291491386217952</c:v>
                </c:pt>
                <c:pt idx="3598">
                  <c:v>0.91552734375</c:v>
                </c:pt>
                <c:pt idx="3599">
                  <c:v>0.85292718349358976</c:v>
                </c:pt>
                <c:pt idx="3600">
                  <c:v>0.84118965344551277</c:v>
                </c:pt>
                <c:pt idx="3601">
                  <c:v>0.83727714342948723</c:v>
                </c:pt>
                <c:pt idx="3602">
                  <c:v>0.82162710336538458</c:v>
                </c:pt>
                <c:pt idx="3603">
                  <c:v>0.86466471354166663</c:v>
                </c:pt>
                <c:pt idx="3604">
                  <c:v>0.88422726362179482</c:v>
                </c:pt>
                <c:pt idx="3605">
                  <c:v>0.89596479366987181</c:v>
                </c:pt>
                <c:pt idx="3606">
                  <c:v>0.99377754407051277</c:v>
                </c:pt>
                <c:pt idx="3607">
                  <c:v>1.0524651943108974</c:v>
                </c:pt>
                <c:pt idx="3608">
                  <c:v>1.0602902143429487</c:v>
                </c:pt>
                <c:pt idx="3609">
                  <c:v>1.0250776241987178</c:v>
                </c:pt>
                <c:pt idx="3610">
                  <c:v>1.0524651943108974</c:v>
                </c:pt>
                <c:pt idx="3611">
                  <c:v>0.99377754407051277</c:v>
                </c:pt>
                <c:pt idx="3612">
                  <c:v>0.94682742387820518</c:v>
                </c:pt>
                <c:pt idx="3613">
                  <c:v>0.92726487379807687</c:v>
                </c:pt>
                <c:pt idx="3614">
                  <c:v>0.88813977363782048</c:v>
                </c:pt>
                <c:pt idx="3615">
                  <c:v>0.84510216346153844</c:v>
                </c:pt>
                <c:pt idx="3616">
                  <c:v>0.81380208333333337</c:v>
                </c:pt>
                <c:pt idx="3617">
                  <c:v>0.81380208333333337</c:v>
                </c:pt>
                <c:pt idx="3618">
                  <c:v>0.87248973357371795</c:v>
                </c:pt>
                <c:pt idx="3619">
                  <c:v>0.88422726362179482</c:v>
                </c:pt>
                <c:pt idx="3620">
                  <c:v>0.92335236378205132</c:v>
                </c:pt>
                <c:pt idx="3621">
                  <c:v>0.91161483373397434</c:v>
                </c:pt>
                <c:pt idx="3622">
                  <c:v>0.9820400140224359</c:v>
                </c:pt>
                <c:pt idx="3623">
                  <c:v>0.99769005408653844</c:v>
                </c:pt>
                <c:pt idx="3624">
                  <c:v>0.99769005408653844</c:v>
                </c:pt>
                <c:pt idx="3625">
                  <c:v>0.97030248397435892</c:v>
                </c:pt>
                <c:pt idx="3626">
                  <c:v>1.0016025641025641</c:v>
                </c:pt>
                <c:pt idx="3627">
                  <c:v>0.96247746394230771</c:v>
                </c:pt>
                <c:pt idx="3628">
                  <c:v>0.97421499399038458</c:v>
                </c:pt>
                <c:pt idx="3629">
                  <c:v>0.9820400140224359</c:v>
                </c:pt>
                <c:pt idx="3630">
                  <c:v>0.99769005408653844</c:v>
                </c:pt>
                <c:pt idx="3631">
                  <c:v>0.9820400140224359</c:v>
                </c:pt>
                <c:pt idx="3632">
                  <c:v>0.98595252403846156</c:v>
                </c:pt>
                <c:pt idx="3633">
                  <c:v>1.0289901342147436</c:v>
                </c:pt>
                <c:pt idx="3634">
                  <c:v>1.0368151542467949</c:v>
                </c:pt>
                <c:pt idx="3635">
                  <c:v>1.0329026442307692</c:v>
                </c:pt>
                <c:pt idx="3636">
                  <c:v>1.0250776241987178</c:v>
                </c:pt>
                <c:pt idx="3637">
                  <c:v>1.0211651141826923</c:v>
                </c:pt>
                <c:pt idx="3638">
                  <c:v>0.99769005408653844</c:v>
                </c:pt>
                <c:pt idx="3639">
                  <c:v>0.97030248397435892</c:v>
                </c:pt>
                <c:pt idx="3640">
                  <c:v>0.97030248397435892</c:v>
                </c:pt>
                <c:pt idx="3641">
                  <c:v>0.93900240384615385</c:v>
                </c:pt>
                <c:pt idx="3642">
                  <c:v>0.93900240384615385</c:v>
                </c:pt>
                <c:pt idx="3643">
                  <c:v>0.93900240384615385</c:v>
                </c:pt>
                <c:pt idx="3644">
                  <c:v>0.90770232371794868</c:v>
                </c:pt>
                <c:pt idx="3645">
                  <c:v>0.85683969350961542</c:v>
                </c:pt>
                <c:pt idx="3646">
                  <c:v>0.79032702323717952</c:v>
                </c:pt>
                <c:pt idx="3647">
                  <c:v>0.75902694310897434</c:v>
                </c:pt>
                <c:pt idx="3648">
                  <c:v>0.762939453125</c:v>
                </c:pt>
                <c:pt idx="3649">
                  <c:v>0.77467698317307687</c:v>
                </c:pt>
                <c:pt idx="3650">
                  <c:v>0.73946439302884615</c:v>
                </c:pt>
                <c:pt idx="3651">
                  <c:v>0.78250200320512819</c:v>
                </c:pt>
                <c:pt idx="3652">
                  <c:v>0.88813977363782048</c:v>
                </c:pt>
                <c:pt idx="3653">
                  <c:v>0.95465244391025639</c:v>
                </c:pt>
                <c:pt idx="3654">
                  <c:v>0.99769005408653844</c:v>
                </c:pt>
                <c:pt idx="3655">
                  <c:v>0.97030248397435892</c:v>
                </c:pt>
                <c:pt idx="3656">
                  <c:v>0.95856495392628205</c:v>
                </c:pt>
                <c:pt idx="3657">
                  <c:v>0.93117738381410253</c:v>
                </c:pt>
                <c:pt idx="3658">
                  <c:v>0.91552734375</c:v>
                </c:pt>
                <c:pt idx="3659">
                  <c:v>0.95073993389423073</c:v>
                </c:pt>
                <c:pt idx="3660">
                  <c:v>0.95465244391025639</c:v>
                </c:pt>
                <c:pt idx="3661">
                  <c:v>0.9820400140224359</c:v>
                </c:pt>
                <c:pt idx="3662">
                  <c:v>0.99377754407051277</c:v>
                </c:pt>
                <c:pt idx="3663">
                  <c:v>1.0250776241987178</c:v>
                </c:pt>
                <c:pt idx="3664">
                  <c:v>1.0368151542467949</c:v>
                </c:pt>
                <c:pt idx="3665">
                  <c:v>1.013340094150641</c:v>
                </c:pt>
                <c:pt idx="3666">
                  <c:v>1.0563777043269231</c:v>
                </c:pt>
                <c:pt idx="3667">
                  <c:v>1.0094275841346154</c:v>
                </c:pt>
                <c:pt idx="3668">
                  <c:v>0.98595252403846156</c:v>
                </c:pt>
                <c:pt idx="3669">
                  <c:v>0.97030248397435892</c:v>
                </c:pt>
                <c:pt idx="3670">
                  <c:v>0.97030248397435892</c:v>
                </c:pt>
                <c:pt idx="3671">
                  <c:v>0.92726487379807687</c:v>
                </c:pt>
                <c:pt idx="3672">
                  <c:v>0.93117738381410253</c:v>
                </c:pt>
                <c:pt idx="3673">
                  <c:v>0.93508989383012819</c:v>
                </c:pt>
                <c:pt idx="3674">
                  <c:v>0.93900240384615385</c:v>
                </c:pt>
                <c:pt idx="3675">
                  <c:v>0.95073993389423073</c:v>
                </c:pt>
                <c:pt idx="3676">
                  <c:v>0.98986503405448723</c:v>
                </c:pt>
                <c:pt idx="3677">
                  <c:v>1.0016025641025641</c:v>
                </c:pt>
                <c:pt idx="3678">
                  <c:v>0.9820400140224359</c:v>
                </c:pt>
                <c:pt idx="3679">
                  <c:v>0.96638997395833337</c:v>
                </c:pt>
                <c:pt idx="3680">
                  <c:v>0.94682742387820518</c:v>
                </c:pt>
                <c:pt idx="3681">
                  <c:v>0.92726487379807687</c:v>
                </c:pt>
                <c:pt idx="3682">
                  <c:v>0.92335236378205132</c:v>
                </c:pt>
                <c:pt idx="3683">
                  <c:v>0.90770232371794868</c:v>
                </c:pt>
                <c:pt idx="3684">
                  <c:v>0.93900240384615385</c:v>
                </c:pt>
                <c:pt idx="3685">
                  <c:v>0.97030248397435892</c:v>
                </c:pt>
                <c:pt idx="3686">
                  <c:v>0.99769005408653844</c:v>
                </c:pt>
                <c:pt idx="3687">
                  <c:v>1.0250776241987178</c:v>
                </c:pt>
                <c:pt idx="3688">
                  <c:v>0.98986503405448723</c:v>
                </c:pt>
                <c:pt idx="3689">
                  <c:v>0.97030248397435892</c:v>
                </c:pt>
                <c:pt idx="3690">
                  <c:v>0.95856495392628205</c:v>
                </c:pt>
                <c:pt idx="3691">
                  <c:v>0.94682742387820518</c:v>
                </c:pt>
                <c:pt idx="3692">
                  <c:v>0.97812750400641024</c:v>
                </c:pt>
                <c:pt idx="3693">
                  <c:v>0.92335236378205132</c:v>
                </c:pt>
                <c:pt idx="3694">
                  <c:v>0.93508989383012819</c:v>
                </c:pt>
                <c:pt idx="3695">
                  <c:v>0.93117738381410253</c:v>
                </c:pt>
                <c:pt idx="3696">
                  <c:v>0.8490146734775641</c:v>
                </c:pt>
                <c:pt idx="3697">
                  <c:v>0.83336463341346156</c:v>
                </c:pt>
                <c:pt idx="3698">
                  <c:v>0.83336463341346156</c:v>
                </c:pt>
                <c:pt idx="3699">
                  <c:v>0.8294521233974359</c:v>
                </c:pt>
                <c:pt idx="3700">
                  <c:v>0.84510216346153844</c:v>
                </c:pt>
                <c:pt idx="3701">
                  <c:v>0.91161483373397434</c:v>
                </c:pt>
                <c:pt idx="3702">
                  <c:v>0.91552734375</c:v>
                </c:pt>
                <c:pt idx="3703">
                  <c:v>0.93508989383012819</c:v>
                </c:pt>
                <c:pt idx="3704">
                  <c:v>0.87640224358974361</c:v>
                </c:pt>
                <c:pt idx="3705">
                  <c:v>0.85683969350961542</c:v>
                </c:pt>
                <c:pt idx="3706">
                  <c:v>0.89596479366987181</c:v>
                </c:pt>
                <c:pt idx="3707">
                  <c:v>0.91943985376602566</c:v>
                </c:pt>
                <c:pt idx="3708">
                  <c:v>0.84510216346153844</c:v>
                </c:pt>
                <c:pt idx="3709">
                  <c:v>0.86857722355769229</c:v>
                </c:pt>
                <c:pt idx="3710">
                  <c:v>0.86075220352564108</c:v>
                </c:pt>
                <c:pt idx="3711">
                  <c:v>0.83727714342948723</c:v>
                </c:pt>
                <c:pt idx="3712">
                  <c:v>0.79815204326923073</c:v>
                </c:pt>
                <c:pt idx="3713">
                  <c:v>0.78250200320512819</c:v>
                </c:pt>
                <c:pt idx="3714">
                  <c:v>0.75120192307692313</c:v>
                </c:pt>
                <c:pt idx="3715">
                  <c:v>0.85292718349358976</c:v>
                </c:pt>
                <c:pt idx="3716">
                  <c:v>0.90770232371794868</c:v>
                </c:pt>
                <c:pt idx="3717">
                  <c:v>0.94291491386217952</c:v>
                </c:pt>
                <c:pt idx="3718">
                  <c:v>0.97030248397435892</c:v>
                </c:pt>
                <c:pt idx="3719">
                  <c:v>0.98595252403846156</c:v>
                </c:pt>
                <c:pt idx="3720">
                  <c:v>0.99377754407051277</c:v>
                </c:pt>
                <c:pt idx="3721">
                  <c:v>0.92335236378205132</c:v>
                </c:pt>
                <c:pt idx="3722">
                  <c:v>0.93900240384615385</c:v>
                </c:pt>
                <c:pt idx="3723">
                  <c:v>1.0289901342147436</c:v>
                </c:pt>
                <c:pt idx="3724">
                  <c:v>1.0524651943108974</c:v>
                </c:pt>
                <c:pt idx="3725">
                  <c:v>1.013340094150641</c:v>
                </c:pt>
                <c:pt idx="3726">
                  <c:v>0.96638997395833337</c:v>
                </c:pt>
                <c:pt idx="3727">
                  <c:v>0.90770232371794868</c:v>
                </c:pt>
                <c:pt idx="3728">
                  <c:v>0.89596479366987181</c:v>
                </c:pt>
                <c:pt idx="3729">
                  <c:v>0.88813977363782048</c:v>
                </c:pt>
                <c:pt idx="3730">
                  <c:v>0.92726487379807687</c:v>
                </c:pt>
                <c:pt idx="3731">
                  <c:v>0.9820400140224359</c:v>
                </c:pt>
                <c:pt idx="3732">
                  <c:v>1.0407276642628205</c:v>
                </c:pt>
                <c:pt idx="3733">
                  <c:v>1.0289901342147436</c:v>
                </c:pt>
                <c:pt idx="3734">
                  <c:v>1.0250776241987178</c:v>
                </c:pt>
                <c:pt idx="3735">
                  <c:v>0.90378981370192313</c:v>
                </c:pt>
                <c:pt idx="3736">
                  <c:v>0.84118965344551277</c:v>
                </c:pt>
                <c:pt idx="3737">
                  <c:v>0.8294521233974359</c:v>
                </c:pt>
                <c:pt idx="3738">
                  <c:v>0.89205228365384615</c:v>
                </c:pt>
                <c:pt idx="3739">
                  <c:v>0.88813977363782048</c:v>
                </c:pt>
                <c:pt idx="3740">
                  <c:v>0.82162710336538458</c:v>
                </c:pt>
                <c:pt idx="3741">
                  <c:v>0.80597706330128205</c:v>
                </c:pt>
                <c:pt idx="3742">
                  <c:v>0.82553961338141024</c:v>
                </c:pt>
                <c:pt idx="3743">
                  <c:v>0.89987730368589747</c:v>
                </c:pt>
                <c:pt idx="3744">
                  <c:v>0.92335236378205132</c:v>
                </c:pt>
                <c:pt idx="3745">
                  <c:v>0.94682742387820518</c:v>
                </c:pt>
                <c:pt idx="3746">
                  <c:v>0.97812750400641024</c:v>
                </c:pt>
                <c:pt idx="3747">
                  <c:v>1.0407276642628205</c:v>
                </c:pt>
                <c:pt idx="3748">
                  <c:v>0.99377754407051277</c:v>
                </c:pt>
                <c:pt idx="3749">
                  <c:v>0.92726487379807687</c:v>
                </c:pt>
                <c:pt idx="3750">
                  <c:v>0.84510216346153844</c:v>
                </c:pt>
                <c:pt idx="3751">
                  <c:v>0.8490146734775641</c:v>
                </c:pt>
                <c:pt idx="3752">
                  <c:v>0.92335236378205132</c:v>
                </c:pt>
                <c:pt idx="3753">
                  <c:v>0.96638997395833337</c:v>
                </c:pt>
                <c:pt idx="3754">
                  <c:v>0.91943985376602566</c:v>
                </c:pt>
                <c:pt idx="3755">
                  <c:v>0.86075220352564108</c:v>
                </c:pt>
                <c:pt idx="3756">
                  <c:v>0.90378981370192313</c:v>
                </c:pt>
                <c:pt idx="3757">
                  <c:v>0.89205228365384615</c:v>
                </c:pt>
                <c:pt idx="3758">
                  <c:v>0.86075220352564108</c:v>
                </c:pt>
                <c:pt idx="3759">
                  <c:v>0.81771459334935892</c:v>
                </c:pt>
                <c:pt idx="3760">
                  <c:v>0.82553961338141024</c:v>
                </c:pt>
                <c:pt idx="3761">
                  <c:v>0.85292718349358976</c:v>
                </c:pt>
                <c:pt idx="3762">
                  <c:v>0.90378981370192313</c:v>
                </c:pt>
                <c:pt idx="3763">
                  <c:v>0.92335236378205132</c:v>
                </c:pt>
                <c:pt idx="3764">
                  <c:v>0.86857722355769229</c:v>
                </c:pt>
                <c:pt idx="3765">
                  <c:v>0.88031475360576927</c:v>
                </c:pt>
                <c:pt idx="3766">
                  <c:v>0.93900240384615385</c:v>
                </c:pt>
                <c:pt idx="3767">
                  <c:v>0.93900240384615385</c:v>
                </c:pt>
                <c:pt idx="3768">
                  <c:v>0.89987730368589747</c:v>
                </c:pt>
                <c:pt idx="3769">
                  <c:v>0.93117738381410253</c:v>
                </c:pt>
                <c:pt idx="3770">
                  <c:v>0.97030248397435892</c:v>
                </c:pt>
                <c:pt idx="3771">
                  <c:v>1.0055150741185896</c:v>
                </c:pt>
                <c:pt idx="3772">
                  <c:v>0.92335236378205132</c:v>
                </c:pt>
                <c:pt idx="3773">
                  <c:v>0.88422726362179482</c:v>
                </c:pt>
                <c:pt idx="3774">
                  <c:v>0.86857722355769229</c:v>
                </c:pt>
                <c:pt idx="3775">
                  <c:v>0.91943985376602566</c:v>
                </c:pt>
                <c:pt idx="3776">
                  <c:v>0.96247746394230771</c:v>
                </c:pt>
                <c:pt idx="3777">
                  <c:v>0.84510216346153844</c:v>
                </c:pt>
                <c:pt idx="3778">
                  <c:v>0.86466471354166663</c:v>
                </c:pt>
                <c:pt idx="3779">
                  <c:v>0.86466471354166663</c:v>
                </c:pt>
                <c:pt idx="3780">
                  <c:v>0.85292718349358976</c:v>
                </c:pt>
                <c:pt idx="3781">
                  <c:v>0.88813977363782048</c:v>
                </c:pt>
                <c:pt idx="3782">
                  <c:v>0.86075220352564108</c:v>
                </c:pt>
                <c:pt idx="3783">
                  <c:v>0.87640224358974361</c:v>
                </c:pt>
                <c:pt idx="3784">
                  <c:v>0.87248973357371795</c:v>
                </c:pt>
                <c:pt idx="3785">
                  <c:v>0.91943985376602566</c:v>
                </c:pt>
                <c:pt idx="3786">
                  <c:v>0.91552734375</c:v>
                </c:pt>
                <c:pt idx="3787">
                  <c:v>0.89205228365384615</c:v>
                </c:pt>
                <c:pt idx="3788">
                  <c:v>0.93117738381410253</c:v>
                </c:pt>
                <c:pt idx="3789">
                  <c:v>0.93508989383012819</c:v>
                </c:pt>
                <c:pt idx="3790">
                  <c:v>0.97030248397435892</c:v>
                </c:pt>
                <c:pt idx="3791">
                  <c:v>0.89205228365384615</c:v>
                </c:pt>
                <c:pt idx="3792">
                  <c:v>0.88422726362179482</c:v>
                </c:pt>
                <c:pt idx="3793">
                  <c:v>0.93117738381410253</c:v>
                </c:pt>
                <c:pt idx="3794">
                  <c:v>0.99769005408653844</c:v>
                </c:pt>
                <c:pt idx="3795">
                  <c:v>0.94291491386217952</c:v>
                </c:pt>
                <c:pt idx="3796">
                  <c:v>0.91161483373397434</c:v>
                </c:pt>
                <c:pt idx="3797">
                  <c:v>0.91943985376602566</c:v>
                </c:pt>
                <c:pt idx="3798">
                  <c:v>0.97030248397435892</c:v>
                </c:pt>
                <c:pt idx="3799">
                  <c:v>1.0016025641025641</c:v>
                </c:pt>
                <c:pt idx="3800">
                  <c:v>0.92726487379807687</c:v>
                </c:pt>
                <c:pt idx="3801">
                  <c:v>0.87248973357371795</c:v>
                </c:pt>
                <c:pt idx="3802">
                  <c:v>0.92335236378205132</c:v>
                </c:pt>
                <c:pt idx="3803">
                  <c:v>0.98986503405448723</c:v>
                </c:pt>
                <c:pt idx="3804">
                  <c:v>0.90770232371794868</c:v>
                </c:pt>
                <c:pt idx="3805">
                  <c:v>0.81771459334935892</c:v>
                </c:pt>
                <c:pt idx="3806">
                  <c:v>0.85683969350961542</c:v>
                </c:pt>
                <c:pt idx="3807">
                  <c:v>0.86466471354166663</c:v>
                </c:pt>
                <c:pt idx="3808">
                  <c:v>0.91161483373397434</c:v>
                </c:pt>
                <c:pt idx="3809">
                  <c:v>0.82553961338141024</c:v>
                </c:pt>
                <c:pt idx="3810">
                  <c:v>0.8294521233974359</c:v>
                </c:pt>
                <c:pt idx="3811">
                  <c:v>0.85683969350961542</c:v>
                </c:pt>
                <c:pt idx="3812">
                  <c:v>0.86466471354166663</c:v>
                </c:pt>
                <c:pt idx="3813">
                  <c:v>0.96638997395833337</c:v>
                </c:pt>
                <c:pt idx="3814">
                  <c:v>0.93508989383012819</c:v>
                </c:pt>
                <c:pt idx="3815">
                  <c:v>0.98986503405448723</c:v>
                </c:pt>
                <c:pt idx="3816">
                  <c:v>1.0329026442307692</c:v>
                </c:pt>
                <c:pt idx="3817">
                  <c:v>0.99769005408653844</c:v>
                </c:pt>
                <c:pt idx="3818">
                  <c:v>0.89205228365384615</c:v>
                </c:pt>
                <c:pt idx="3819">
                  <c:v>0.81771459334935892</c:v>
                </c:pt>
                <c:pt idx="3820">
                  <c:v>0.79423953325320518</c:v>
                </c:pt>
                <c:pt idx="3821">
                  <c:v>0.80988957331730771</c:v>
                </c:pt>
                <c:pt idx="3822">
                  <c:v>0.80206455328525639</c:v>
                </c:pt>
                <c:pt idx="3823">
                  <c:v>0.81380208333333337</c:v>
                </c:pt>
                <c:pt idx="3824">
                  <c:v>0.86466471354166663</c:v>
                </c:pt>
                <c:pt idx="3825">
                  <c:v>0.93117738381410253</c:v>
                </c:pt>
                <c:pt idx="3826">
                  <c:v>0.96247746394230771</c:v>
                </c:pt>
                <c:pt idx="3827">
                  <c:v>0.98986503405448723</c:v>
                </c:pt>
                <c:pt idx="3828">
                  <c:v>0.95465244391025639</c:v>
                </c:pt>
                <c:pt idx="3829">
                  <c:v>0.89596479366987181</c:v>
                </c:pt>
                <c:pt idx="3830">
                  <c:v>0.90770232371794868</c:v>
                </c:pt>
                <c:pt idx="3831">
                  <c:v>0.89987730368589747</c:v>
                </c:pt>
                <c:pt idx="3832">
                  <c:v>0.84510216346153844</c:v>
                </c:pt>
                <c:pt idx="3833">
                  <c:v>0.80597706330128205</c:v>
                </c:pt>
                <c:pt idx="3834">
                  <c:v>0.92335236378205132</c:v>
                </c:pt>
                <c:pt idx="3835">
                  <c:v>0.95856495392628205</c:v>
                </c:pt>
                <c:pt idx="3836">
                  <c:v>0.92726487379807687</c:v>
                </c:pt>
                <c:pt idx="3837">
                  <c:v>0.90378981370192313</c:v>
                </c:pt>
                <c:pt idx="3838">
                  <c:v>0.94682742387820518</c:v>
                </c:pt>
                <c:pt idx="3839">
                  <c:v>0.99377754407051277</c:v>
                </c:pt>
                <c:pt idx="3840">
                  <c:v>0.89205228365384615</c:v>
                </c:pt>
                <c:pt idx="3841">
                  <c:v>0.77467698317307687</c:v>
                </c:pt>
                <c:pt idx="3842">
                  <c:v>0.73946439302884615</c:v>
                </c:pt>
                <c:pt idx="3843">
                  <c:v>0.77467698317307687</c:v>
                </c:pt>
                <c:pt idx="3844">
                  <c:v>0.85683969350961542</c:v>
                </c:pt>
                <c:pt idx="3845">
                  <c:v>0.89596479366987181</c:v>
                </c:pt>
                <c:pt idx="3846">
                  <c:v>0.94682742387820518</c:v>
                </c:pt>
                <c:pt idx="3847">
                  <c:v>0.92335236378205132</c:v>
                </c:pt>
                <c:pt idx="3848">
                  <c:v>0.93117738381410253</c:v>
                </c:pt>
                <c:pt idx="3849">
                  <c:v>0.99769005408653844</c:v>
                </c:pt>
                <c:pt idx="3850">
                  <c:v>1.0055150741185896</c:v>
                </c:pt>
                <c:pt idx="3851">
                  <c:v>0.98595252403846156</c:v>
                </c:pt>
                <c:pt idx="3852">
                  <c:v>0.96638997395833337</c:v>
                </c:pt>
                <c:pt idx="3853">
                  <c:v>0.91943985376602566</c:v>
                </c:pt>
                <c:pt idx="3854">
                  <c:v>0.89596479366987181</c:v>
                </c:pt>
                <c:pt idx="3855">
                  <c:v>0.90378981370192313</c:v>
                </c:pt>
                <c:pt idx="3856">
                  <c:v>0.88031475360576927</c:v>
                </c:pt>
                <c:pt idx="3857">
                  <c:v>0.88813977363782048</c:v>
                </c:pt>
                <c:pt idx="3858">
                  <c:v>0.94291491386217952</c:v>
                </c:pt>
                <c:pt idx="3859">
                  <c:v>0.96247746394230771</c:v>
                </c:pt>
                <c:pt idx="3860">
                  <c:v>0.97030248397435892</c:v>
                </c:pt>
                <c:pt idx="3861">
                  <c:v>0.99377754407051277</c:v>
                </c:pt>
                <c:pt idx="3862">
                  <c:v>1.0329026442307692</c:v>
                </c:pt>
                <c:pt idx="3863">
                  <c:v>0.99769005408653844</c:v>
                </c:pt>
                <c:pt idx="3864">
                  <c:v>0.92726487379807687</c:v>
                </c:pt>
                <c:pt idx="3865">
                  <c:v>0.89205228365384615</c:v>
                </c:pt>
                <c:pt idx="3866">
                  <c:v>0.86857722355769229</c:v>
                </c:pt>
                <c:pt idx="3867">
                  <c:v>0.93117738381410253</c:v>
                </c:pt>
                <c:pt idx="3868">
                  <c:v>0.9820400140224359</c:v>
                </c:pt>
                <c:pt idx="3869">
                  <c:v>0.93508989383012819</c:v>
                </c:pt>
                <c:pt idx="3870">
                  <c:v>0.89596479366987181</c:v>
                </c:pt>
                <c:pt idx="3871">
                  <c:v>0.93900240384615385</c:v>
                </c:pt>
                <c:pt idx="3872">
                  <c:v>0.95856495392628205</c:v>
                </c:pt>
                <c:pt idx="3873">
                  <c:v>0.97030248397435892</c:v>
                </c:pt>
                <c:pt idx="3874">
                  <c:v>0.95073993389423073</c:v>
                </c:pt>
                <c:pt idx="3875">
                  <c:v>0.99769005408653844</c:v>
                </c:pt>
                <c:pt idx="3876">
                  <c:v>1.0524651943108974</c:v>
                </c:pt>
                <c:pt idx="3877">
                  <c:v>1.0368151542467949</c:v>
                </c:pt>
                <c:pt idx="3878">
                  <c:v>1.0250776241987178</c:v>
                </c:pt>
                <c:pt idx="3879">
                  <c:v>0.95073993389423073</c:v>
                </c:pt>
                <c:pt idx="3880">
                  <c:v>0.89205228365384615</c:v>
                </c:pt>
                <c:pt idx="3881">
                  <c:v>0.90770232371794868</c:v>
                </c:pt>
                <c:pt idx="3882">
                  <c:v>0.80988957331730771</c:v>
                </c:pt>
                <c:pt idx="3883">
                  <c:v>0.71207682291666663</c:v>
                </c:pt>
                <c:pt idx="3884">
                  <c:v>0.72381435296474361</c:v>
                </c:pt>
                <c:pt idx="3885">
                  <c:v>0.762939453125</c:v>
                </c:pt>
                <c:pt idx="3886">
                  <c:v>0.82162710336538458</c:v>
                </c:pt>
                <c:pt idx="3887">
                  <c:v>0.94682742387820518</c:v>
                </c:pt>
                <c:pt idx="3888">
                  <c:v>0.79423953325320518</c:v>
                </c:pt>
                <c:pt idx="3889">
                  <c:v>0.95073993389423073</c:v>
                </c:pt>
                <c:pt idx="3890">
                  <c:v>0.91943985376602566</c:v>
                </c:pt>
                <c:pt idx="3891">
                  <c:v>0.88422726362179482</c:v>
                </c:pt>
                <c:pt idx="3892">
                  <c:v>0.84118965344551277</c:v>
                </c:pt>
                <c:pt idx="3893">
                  <c:v>0.88031475360576927</c:v>
                </c:pt>
                <c:pt idx="3894">
                  <c:v>0.80597706330128205</c:v>
                </c:pt>
                <c:pt idx="3895">
                  <c:v>0.8294521233974359</c:v>
                </c:pt>
                <c:pt idx="3896">
                  <c:v>0.93508989383012819</c:v>
                </c:pt>
                <c:pt idx="3897">
                  <c:v>1.0055150741185896</c:v>
                </c:pt>
                <c:pt idx="3898">
                  <c:v>0.96638997395833337</c:v>
                </c:pt>
                <c:pt idx="3899">
                  <c:v>0.90770232371794868</c:v>
                </c:pt>
                <c:pt idx="3900">
                  <c:v>0.97030248397435892</c:v>
                </c:pt>
                <c:pt idx="3901">
                  <c:v>1.0016025641025641</c:v>
                </c:pt>
                <c:pt idx="3902">
                  <c:v>0.9820400140224359</c:v>
                </c:pt>
                <c:pt idx="3903">
                  <c:v>0.93117738381410253</c:v>
                </c:pt>
                <c:pt idx="3904">
                  <c:v>0.92335236378205132</c:v>
                </c:pt>
                <c:pt idx="3905">
                  <c:v>0.91943985376602566</c:v>
                </c:pt>
                <c:pt idx="3906">
                  <c:v>0.87248973357371795</c:v>
                </c:pt>
                <c:pt idx="3907">
                  <c:v>0.89596479366987181</c:v>
                </c:pt>
                <c:pt idx="3908">
                  <c:v>0.88031475360576927</c:v>
                </c:pt>
                <c:pt idx="3909">
                  <c:v>0.90770232371794868</c:v>
                </c:pt>
                <c:pt idx="3910">
                  <c:v>0.94291491386217952</c:v>
                </c:pt>
                <c:pt idx="3911">
                  <c:v>0.96638997395833337</c:v>
                </c:pt>
                <c:pt idx="3912">
                  <c:v>0.94291491386217952</c:v>
                </c:pt>
                <c:pt idx="3913">
                  <c:v>0.94291491386217952</c:v>
                </c:pt>
                <c:pt idx="3914">
                  <c:v>0.93508989383012819</c:v>
                </c:pt>
                <c:pt idx="3915">
                  <c:v>0.8490146734775641</c:v>
                </c:pt>
                <c:pt idx="3916">
                  <c:v>0.81380208333333337</c:v>
                </c:pt>
                <c:pt idx="3917">
                  <c:v>0.79423953325320518</c:v>
                </c:pt>
                <c:pt idx="3918">
                  <c:v>0.85292718349358976</c:v>
                </c:pt>
                <c:pt idx="3919">
                  <c:v>0.90378981370192313</c:v>
                </c:pt>
                <c:pt idx="3920">
                  <c:v>0.93117738381410253</c:v>
                </c:pt>
                <c:pt idx="3921">
                  <c:v>0.96638997395833337</c:v>
                </c:pt>
                <c:pt idx="3922">
                  <c:v>0.9820400140224359</c:v>
                </c:pt>
                <c:pt idx="3923">
                  <c:v>1.0211651141826923</c:v>
                </c:pt>
                <c:pt idx="3924">
                  <c:v>1.0211651141826923</c:v>
                </c:pt>
                <c:pt idx="3925">
                  <c:v>1.0446401742788463</c:v>
                </c:pt>
                <c:pt idx="3926">
                  <c:v>1.0329026442307692</c:v>
                </c:pt>
                <c:pt idx="3927">
                  <c:v>0.97030248397435892</c:v>
                </c:pt>
                <c:pt idx="3928">
                  <c:v>0.91552734375</c:v>
                </c:pt>
                <c:pt idx="3929">
                  <c:v>0.89596479366987181</c:v>
                </c:pt>
                <c:pt idx="3930">
                  <c:v>0.85683969350961542</c:v>
                </c:pt>
                <c:pt idx="3931">
                  <c:v>0.86857722355769229</c:v>
                </c:pt>
                <c:pt idx="3932">
                  <c:v>0.88422726362179482</c:v>
                </c:pt>
                <c:pt idx="3933">
                  <c:v>0.89987730368589747</c:v>
                </c:pt>
                <c:pt idx="3934">
                  <c:v>0.95465244391025639</c:v>
                </c:pt>
                <c:pt idx="3935">
                  <c:v>0.99377754407051277</c:v>
                </c:pt>
                <c:pt idx="3936">
                  <c:v>0.97812750400641024</c:v>
                </c:pt>
                <c:pt idx="3937">
                  <c:v>0.93117738381410253</c:v>
                </c:pt>
                <c:pt idx="3938">
                  <c:v>0.92726487379807687</c:v>
                </c:pt>
                <c:pt idx="3939">
                  <c:v>0.95856495392628205</c:v>
                </c:pt>
                <c:pt idx="3940">
                  <c:v>0.93900240384615385</c:v>
                </c:pt>
                <c:pt idx="3941">
                  <c:v>0.90378981370192313</c:v>
                </c:pt>
                <c:pt idx="3942">
                  <c:v>0.84118965344551277</c:v>
                </c:pt>
                <c:pt idx="3943">
                  <c:v>0.83727714342948723</c:v>
                </c:pt>
                <c:pt idx="3944">
                  <c:v>0.84118965344551277</c:v>
                </c:pt>
                <c:pt idx="3945">
                  <c:v>0.89987730368589747</c:v>
                </c:pt>
                <c:pt idx="3946">
                  <c:v>0.97030248397435892</c:v>
                </c:pt>
                <c:pt idx="3947">
                  <c:v>0.99769005408653844</c:v>
                </c:pt>
                <c:pt idx="3948">
                  <c:v>1.0211651141826923</c:v>
                </c:pt>
                <c:pt idx="3949">
                  <c:v>1.0837652744391026</c:v>
                </c:pt>
                <c:pt idx="3950">
                  <c:v>1.0798527644230769</c:v>
                </c:pt>
                <c:pt idx="3951">
                  <c:v>1.013340094150641</c:v>
                </c:pt>
                <c:pt idx="3952">
                  <c:v>0.97812750400641024</c:v>
                </c:pt>
                <c:pt idx="3953">
                  <c:v>0.95073993389423073</c:v>
                </c:pt>
                <c:pt idx="3954">
                  <c:v>0.88813977363782048</c:v>
                </c:pt>
                <c:pt idx="3955">
                  <c:v>0.81380208333333337</c:v>
                </c:pt>
                <c:pt idx="3956">
                  <c:v>0.73946439302884615</c:v>
                </c:pt>
                <c:pt idx="3957">
                  <c:v>0.78250200320512819</c:v>
                </c:pt>
                <c:pt idx="3958">
                  <c:v>0.83336463341346156</c:v>
                </c:pt>
                <c:pt idx="3959">
                  <c:v>0.88031475360576927</c:v>
                </c:pt>
                <c:pt idx="3960">
                  <c:v>0.91943985376602566</c:v>
                </c:pt>
                <c:pt idx="3961">
                  <c:v>0.95465244391025639</c:v>
                </c:pt>
                <c:pt idx="3962">
                  <c:v>1.013340094150641</c:v>
                </c:pt>
                <c:pt idx="3963">
                  <c:v>1.0876777844551282</c:v>
                </c:pt>
                <c:pt idx="3964">
                  <c:v>1.0602902143429487</c:v>
                </c:pt>
                <c:pt idx="3965">
                  <c:v>1.0446401742788463</c:v>
                </c:pt>
                <c:pt idx="3966">
                  <c:v>1.013340094150641</c:v>
                </c:pt>
                <c:pt idx="3967">
                  <c:v>0.98595252403846156</c:v>
                </c:pt>
                <c:pt idx="3968">
                  <c:v>1.0250776241987178</c:v>
                </c:pt>
                <c:pt idx="3969">
                  <c:v>1.068115234375</c:v>
                </c:pt>
                <c:pt idx="3970">
                  <c:v>1.0211651141826923</c:v>
                </c:pt>
                <c:pt idx="3971">
                  <c:v>1.0172526041666667</c:v>
                </c:pt>
                <c:pt idx="3972">
                  <c:v>0.98986503405448723</c:v>
                </c:pt>
                <c:pt idx="3973">
                  <c:v>0.96638997395833337</c:v>
                </c:pt>
                <c:pt idx="3974">
                  <c:v>0.95465244391025639</c:v>
                </c:pt>
                <c:pt idx="3975">
                  <c:v>0.91943985376602566</c:v>
                </c:pt>
                <c:pt idx="3976">
                  <c:v>0.86857722355769229</c:v>
                </c:pt>
                <c:pt idx="3977">
                  <c:v>0.84510216346153844</c:v>
                </c:pt>
                <c:pt idx="3978">
                  <c:v>0.83336463341346156</c:v>
                </c:pt>
                <c:pt idx="3979">
                  <c:v>0.85683969350961542</c:v>
                </c:pt>
                <c:pt idx="3980">
                  <c:v>0.89205228365384615</c:v>
                </c:pt>
                <c:pt idx="3981">
                  <c:v>0.94291491386217952</c:v>
                </c:pt>
                <c:pt idx="3982">
                  <c:v>0.97421499399038458</c:v>
                </c:pt>
                <c:pt idx="3983">
                  <c:v>0.93508989383012819</c:v>
                </c:pt>
                <c:pt idx="3984">
                  <c:v>0.95465244391025639</c:v>
                </c:pt>
                <c:pt idx="3985">
                  <c:v>1.0094275841346154</c:v>
                </c:pt>
                <c:pt idx="3986">
                  <c:v>1.0289901342147436</c:v>
                </c:pt>
                <c:pt idx="3987">
                  <c:v>0.95856495392628205</c:v>
                </c:pt>
                <c:pt idx="3988">
                  <c:v>0.78641451322115385</c:v>
                </c:pt>
                <c:pt idx="3989">
                  <c:v>0.62991411258012819</c:v>
                </c:pt>
                <c:pt idx="3990">
                  <c:v>0.78641451322115385</c:v>
                </c:pt>
                <c:pt idx="3991">
                  <c:v>0.90770232371794868</c:v>
                </c:pt>
                <c:pt idx="3992">
                  <c:v>0.86075220352564108</c:v>
                </c:pt>
                <c:pt idx="3993">
                  <c:v>0.8490146734775641</c:v>
                </c:pt>
                <c:pt idx="3994">
                  <c:v>0.87248973357371795</c:v>
                </c:pt>
                <c:pt idx="3995">
                  <c:v>0.93117738381410253</c:v>
                </c:pt>
                <c:pt idx="3996">
                  <c:v>0.91552734375</c:v>
                </c:pt>
                <c:pt idx="3997">
                  <c:v>0.90770232371794868</c:v>
                </c:pt>
                <c:pt idx="3998">
                  <c:v>0.88031475360576927</c:v>
                </c:pt>
                <c:pt idx="3999">
                  <c:v>0.88422726362179482</c:v>
                </c:pt>
                <c:pt idx="4000">
                  <c:v>0.86075220352564108</c:v>
                </c:pt>
                <c:pt idx="4001">
                  <c:v>0.80988957331730771</c:v>
                </c:pt>
                <c:pt idx="4002">
                  <c:v>0.77076447315705132</c:v>
                </c:pt>
                <c:pt idx="4003">
                  <c:v>0.79032702323717952</c:v>
                </c:pt>
                <c:pt idx="4004">
                  <c:v>0.86466471354166663</c:v>
                </c:pt>
                <c:pt idx="4005">
                  <c:v>0.97421499399038458</c:v>
                </c:pt>
                <c:pt idx="4006">
                  <c:v>0.94291491386217952</c:v>
                </c:pt>
                <c:pt idx="4007">
                  <c:v>0.91943985376602566</c:v>
                </c:pt>
                <c:pt idx="4008">
                  <c:v>0.97030248397435892</c:v>
                </c:pt>
                <c:pt idx="4009">
                  <c:v>1.0289901342147436</c:v>
                </c:pt>
                <c:pt idx="4010">
                  <c:v>1.0407276642628205</c:v>
                </c:pt>
                <c:pt idx="4011">
                  <c:v>1.0329026442307692</c:v>
                </c:pt>
                <c:pt idx="4012">
                  <c:v>1.0016025641025641</c:v>
                </c:pt>
                <c:pt idx="4013">
                  <c:v>0.99377754407051277</c:v>
                </c:pt>
                <c:pt idx="4014">
                  <c:v>1.0055150741185896</c:v>
                </c:pt>
                <c:pt idx="4015">
                  <c:v>0.99377754407051277</c:v>
                </c:pt>
                <c:pt idx="4016">
                  <c:v>0.97812750400641024</c:v>
                </c:pt>
                <c:pt idx="4017">
                  <c:v>0.99769005408653844</c:v>
                </c:pt>
                <c:pt idx="4018">
                  <c:v>1.0289901342147436</c:v>
                </c:pt>
                <c:pt idx="4019">
                  <c:v>1.013340094150641</c:v>
                </c:pt>
                <c:pt idx="4020">
                  <c:v>0.97030248397435892</c:v>
                </c:pt>
                <c:pt idx="4021">
                  <c:v>0.97030248397435892</c:v>
                </c:pt>
                <c:pt idx="4022">
                  <c:v>0.97812750400641024</c:v>
                </c:pt>
                <c:pt idx="4023">
                  <c:v>1.0250776241987178</c:v>
                </c:pt>
                <c:pt idx="4024">
                  <c:v>1.0094275841346154</c:v>
                </c:pt>
                <c:pt idx="4025">
                  <c:v>0.91943985376602566</c:v>
                </c:pt>
                <c:pt idx="4026">
                  <c:v>0.89596479366987181</c:v>
                </c:pt>
                <c:pt idx="4027">
                  <c:v>0.86857722355769229</c:v>
                </c:pt>
                <c:pt idx="4028">
                  <c:v>0.79815204326923073</c:v>
                </c:pt>
                <c:pt idx="4029">
                  <c:v>0.75511443309294868</c:v>
                </c:pt>
                <c:pt idx="4030">
                  <c:v>0.75902694310897434</c:v>
                </c:pt>
                <c:pt idx="4031">
                  <c:v>0.762939453125</c:v>
                </c:pt>
                <c:pt idx="4032">
                  <c:v>0.72772686298076927</c:v>
                </c:pt>
                <c:pt idx="4033">
                  <c:v>0.73555188301282048</c:v>
                </c:pt>
                <c:pt idx="4034">
                  <c:v>0.75511443309294868</c:v>
                </c:pt>
                <c:pt idx="4035">
                  <c:v>0.82162710336538458</c:v>
                </c:pt>
                <c:pt idx="4036">
                  <c:v>0.89205228365384615</c:v>
                </c:pt>
                <c:pt idx="4037">
                  <c:v>0.90770232371794868</c:v>
                </c:pt>
                <c:pt idx="4038">
                  <c:v>0.96638997395833337</c:v>
                </c:pt>
                <c:pt idx="4039">
                  <c:v>0.98595252403846156</c:v>
                </c:pt>
                <c:pt idx="4040">
                  <c:v>1.0016025641025641</c:v>
                </c:pt>
                <c:pt idx="4041">
                  <c:v>0.97812750400641024</c:v>
                </c:pt>
                <c:pt idx="4042">
                  <c:v>0.97812750400641024</c:v>
                </c:pt>
                <c:pt idx="4043">
                  <c:v>1.0055150741185896</c:v>
                </c:pt>
                <c:pt idx="4044">
                  <c:v>1.0172526041666667</c:v>
                </c:pt>
                <c:pt idx="4045">
                  <c:v>0.96247746394230771</c:v>
                </c:pt>
                <c:pt idx="4046">
                  <c:v>0.93508989383012819</c:v>
                </c:pt>
                <c:pt idx="4047">
                  <c:v>0.90770232371794868</c:v>
                </c:pt>
                <c:pt idx="4048">
                  <c:v>0.86857722355769229</c:v>
                </c:pt>
                <c:pt idx="4049">
                  <c:v>0.83336463341346156</c:v>
                </c:pt>
                <c:pt idx="4050">
                  <c:v>0.77076447315705132</c:v>
                </c:pt>
                <c:pt idx="4051">
                  <c:v>0.77076447315705132</c:v>
                </c:pt>
                <c:pt idx="4052">
                  <c:v>0.79032702323717952</c:v>
                </c:pt>
                <c:pt idx="4053">
                  <c:v>0.80206455328525639</c:v>
                </c:pt>
                <c:pt idx="4054">
                  <c:v>0.88031475360576927</c:v>
                </c:pt>
                <c:pt idx="4055">
                  <c:v>0.91161483373397434</c:v>
                </c:pt>
                <c:pt idx="4056">
                  <c:v>0.95856495392628205</c:v>
                </c:pt>
                <c:pt idx="4057">
                  <c:v>0.99769005408653844</c:v>
                </c:pt>
                <c:pt idx="4058">
                  <c:v>0.98986503405448723</c:v>
                </c:pt>
                <c:pt idx="4059">
                  <c:v>1.0055150741185896</c:v>
                </c:pt>
                <c:pt idx="4060">
                  <c:v>1.0329026442307692</c:v>
                </c:pt>
                <c:pt idx="4061">
                  <c:v>1.0289901342147436</c:v>
                </c:pt>
                <c:pt idx="4062">
                  <c:v>0.98595252403846156</c:v>
                </c:pt>
                <c:pt idx="4063">
                  <c:v>0.91943985376602566</c:v>
                </c:pt>
                <c:pt idx="4064">
                  <c:v>0.85683969350961542</c:v>
                </c:pt>
                <c:pt idx="4065">
                  <c:v>0.80988957331730771</c:v>
                </c:pt>
                <c:pt idx="4066">
                  <c:v>0.77076447315705132</c:v>
                </c:pt>
                <c:pt idx="4067">
                  <c:v>0.762939453125</c:v>
                </c:pt>
                <c:pt idx="4068">
                  <c:v>0.84510216346153844</c:v>
                </c:pt>
                <c:pt idx="4069">
                  <c:v>0.91943985376602566</c:v>
                </c:pt>
                <c:pt idx="4070">
                  <c:v>0.95856495392628205</c:v>
                </c:pt>
                <c:pt idx="4071">
                  <c:v>0.97030248397435892</c:v>
                </c:pt>
                <c:pt idx="4072">
                  <c:v>0.97030248397435892</c:v>
                </c:pt>
                <c:pt idx="4073">
                  <c:v>1.0094275841346154</c:v>
                </c:pt>
                <c:pt idx="4074">
                  <c:v>5.7357396834935894</c:v>
                </c:pt>
              </c:numCache>
            </c:numRef>
          </c:xVal>
          <c:yVal>
            <c:numRef>
              <c:f>'Y Accel'!$A$1:$A$4075</c:f>
              <c:numCache>
                <c:formatCode>General</c:formatCode>
                <c:ptCount val="4075"/>
                <c:pt idx="0">
                  <c:v>2227.3572844899027</c:v>
                </c:pt>
                <c:pt idx="1">
                  <c:v>2236.8661901941341</c:v>
                </c:pt>
                <c:pt idx="2">
                  <c:v>2246.4040745071311</c:v>
                </c:pt>
                <c:pt idx="3">
                  <c:v>2255.9708491720089</c:v>
                </c:pt>
                <c:pt idx="4">
                  <c:v>2265.5664260971052</c:v>
                </c:pt>
                <c:pt idx="5">
                  <c:v>2275.1907173558106</c:v>
                </c:pt>
                <c:pt idx="6">
                  <c:v>2284.8436351863993</c:v>
                </c:pt>
                <c:pt idx="7">
                  <c:v>2294.5250919918576</c:v>
                </c:pt>
                <c:pt idx="8">
                  <c:v>2304.2350003397141</c:v>
                </c:pt>
                <c:pt idx="9">
                  <c:v>2313.9732729618727</c:v>
                </c:pt>
                <c:pt idx="10">
                  <c:v>2323.739822754439</c:v>
                </c:pt>
                <c:pt idx="11">
                  <c:v>2333.5345627775546</c:v>
                </c:pt>
                <c:pt idx="12">
                  <c:v>2343.3574062552234</c:v>
                </c:pt>
                <c:pt idx="13">
                  <c:v>2353.2082665751454</c:v>
                </c:pt>
                <c:pt idx="14">
                  <c:v>2363.0870572885469</c:v>
                </c:pt>
                <c:pt idx="15">
                  <c:v>2372.9936921100093</c:v>
                </c:pt>
                <c:pt idx="16">
                  <c:v>2382.9280849173006</c:v>
                </c:pt>
                <c:pt idx="17">
                  <c:v>2392.8901497512093</c:v>
                </c:pt>
                <c:pt idx="18">
                  <c:v>2402.8798008153694</c:v>
                </c:pt>
                <c:pt idx="19">
                  <c:v>2412.8969524760973</c:v>
                </c:pt>
                <c:pt idx="20">
                  <c:v>2422.94151926222</c:v>
                </c:pt>
                <c:pt idx="21">
                  <c:v>2433.0134158649043</c:v>
                </c:pt>
                <c:pt idx="22">
                  <c:v>2443.1125571374932</c:v>
                </c:pt>
                <c:pt idx="23">
                  <c:v>2453.2388580953325</c:v>
                </c:pt>
                <c:pt idx="24">
                  <c:v>2463.3922339156043</c:v>
                </c:pt>
                <c:pt idx="25">
                  <c:v>2473.5725999371584</c:v>
                </c:pt>
                <c:pt idx="26">
                  <c:v>2483.7798716603425</c:v>
                </c:pt>
                <c:pt idx="27">
                  <c:v>2494.0139647468363</c:v>
                </c:pt>
                <c:pt idx="28">
                  <c:v>2504.2747950194807</c:v>
                </c:pt>
                <c:pt idx="29">
                  <c:v>2514.56227846211</c:v>
                </c:pt>
                <c:pt idx="30">
                  <c:v>2524.8763312193855</c:v>
                </c:pt>
                <c:pt idx="31">
                  <c:v>2535.2168695966261</c:v>
                </c:pt>
                <c:pt idx="32">
                  <c:v>2545.5838100596388</c:v>
                </c:pt>
                <c:pt idx="33">
                  <c:v>2555.9770692345542</c:v>
                </c:pt>
                <c:pt idx="34">
                  <c:v>2566.396563907655</c:v>
                </c:pt>
                <c:pt idx="35">
                  <c:v>2576.8422110252113</c:v>
                </c:pt>
                <c:pt idx="36">
                  <c:v>2587.3139276933102</c:v>
                </c:pt>
                <c:pt idx="37">
                  <c:v>2597.8116311776907</c:v>
                </c:pt>
                <c:pt idx="38">
                  <c:v>2608.3352389035745</c:v>
                </c:pt>
                <c:pt idx="39">
                  <c:v>2618.8846684554978</c:v>
                </c:pt>
                <c:pt idx="40">
                  <c:v>2629.4598375771461</c:v>
                </c:pt>
                <c:pt idx="41">
                  <c:v>2640.0606641711861</c:v>
                </c:pt>
                <c:pt idx="42">
                  <c:v>2650.6870662990968</c:v>
                </c:pt>
                <c:pt idx="43">
                  <c:v>2661.3389621810043</c:v>
                </c:pt>
                <c:pt idx="44">
                  <c:v>2672.0162701955142</c:v>
                </c:pt>
                <c:pt idx="45">
                  <c:v>2682.7189088795435</c:v>
                </c:pt>
                <c:pt idx="46">
                  <c:v>2693.446796928155</c:v>
                </c:pt>
                <c:pt idx="47">
                  <c:v>2704.1998531943896</c:v>
                </c:pt>
                <c:pt idx="48">
                  <c:v>2714.9779966891001</c:v>
                </c:pt>
                <c:pt idx="49">
                  <c:v>2725.781146580784</c:v>
                </c:pt>
                <c:pt idx="50">
                  <c:v>2736.6092221954168</c:v>
                </c:pt>
                <c:pt idx="51">
                  <c:v>2747.4621430162856</c:v>
                </c:pt>
                <c:pt idx="52">
                  <c:v>2758.3398286838224</c:v>
                </c:pt>
                <c:pt idx="53">
                  <c:v>2769.2421989954382</c:v>
                </c:pt>
                <c:pt idx="54">
                  <c:v>2780.1691739053563</c:v>
                </c:pt>
                <c:pt idx="55">
                  <c:v>2791.1206735244455</c:v>
                </c:pt>
                <c:pt idx="56">
                  <c:v>2802.0966181200552</c:v>
                </c:pt>
                <c:pt idx="57">
                  <c:v>2813.0969281158468</c:v>
                </c:pt>
                <c:pt idx="58">
                  <c:v>2824.1215240916317</c:v>
                </c:pt>
                <c:pt idx="59">
                  <c:v>2835.1703267832004</c:v>
                </c:pt>
                <c:pt idx="60">
                  <c:v>2846.2432570821616</c:v>
                </c:pt>
                <c:pt idx="61">
                  <c:v>2857.3402360357718</c:v>
                </c:pt>
                <c:pt idx="62">
                  <c:v>2868.4611848467725</c:v>
                </c:pt>
                <c:pt idx="63">
                  <c:v>2879.6060248732247</c:v>
                </c:pt>
                <c:pt idx="64">
                  <c:v>2890.7746776283398</c:v>
                </c:pt>
                <c:pt idx="65">
                  <c:v>2901.9670647803187</c:v>
                </c:pt>
                <c:pt idx="66">
                  <c:v>2913.1831081521832</c:v>
                </c:pt>
                <c:pt idx="67">
                  <c:v>2924.4227297216121</c:v>
                </c:pt>
                <c:pt idx="68">
                  <c:v>2935.6858516207749</c:v>
                </c:pt>
                <c:pt idx="69">
                  <c:v>2946.9723961361669</c:v>
                </c:pt>
                <c:pt idx="70">
                  <c:v>2958.2822857084457</c:v>
                </c:pt>
                <c:pt idx="71">
                  <c:v>2969.6154429322628</c:v>
                </c:pt>
                <c:pt idx="72">
                  <c:v>2980.971790556102</c:v>
                </c:pt>
                <c:pt idx="73">
                  <c:v>2992.3512514821118</c:v>
                </c:pt>
                <c:pt idx="74">
                  <c:v>3003.7537487659429</c:v>
                </c:pt>
                <c:pt idx="75">
                  <c:v>3015.1792056165805</c:v>
                </c:pt>
                <c:pt idx="76">
                  <c:v>3026.6275453961839</c:v>
                </c:pt>
                <c:pt idx="77">
                  <c:v>3038.0986916199167</c:v>
                </c:pt>
                <c:pt idx="78">
                  <c:v>3049.5925679557868</c:v>
                </c:pt>
                <c:pt idx="79">
                  <c:v>3061.1090982244791</c:v>
                </c:pt>
                <c:pt idx="80">
                  <c:v>3072.6482063991921</c:v>
                </c:pt>
                <c:pt idx="81">
                  <c:v>3084.2098166054739</c:v>
                </c:pt>
                <c:pt idx="82">
                  <c:v>3095.7938531210575</c:v>
                </c:pt>
                <c:pt idx="83">
                  <c:v>3107.4002403756972</c:v>
                </c:pt>
                <c:pt idx="84">
                  <c:v>3119.0289029510022</c:v>
                </c:pt>
                <c:pt idx="85">
                  <c:v>3130.679765580277</c:v>
                </c:pt>
                <c:pt idx="86">
                  <c:v>3142.3527531483533</c:v>
                </c:pt>
                <c:pt idx="87">
                  <c:v>3154.0477906914275</c:v>
                </c:pt>
                <c:pt idx="88">
                  <c:v>3165.764803396899</c:v>
                </c:pt>
                <c:pt idx="89">
                  <c:v>3177.503716603203</c:v>
                </c:pt>
                <c:pt idx="90">
                  <c:v>3189.2644557996477</c:v>
                </c:pt>
                <c:pt idx="91">
                  <c:v>3201.0469466262543</c:v>
                </c:pt>
                <c:pt idx="92">
                  <c:v>3212.8511148735893</c:v>
                </c:pt>
                <c:pt idx="93">
                  <c:v>3224.6768864826026</c:v>
                </c:pt>
                <c:pt idx="94">
                  <c:v>3236.5241875444631</c:v>
                </c:pt>
                <c:pt idx="95">
                  <c:v>3248.3929443003985</c:v>
                </c:pt>
                <c:pt idx="96">
                  <c:v>3260.283083141529</c:v>
                </c:pt>
                <c:pt idx="97">
                  <c:v>3272.1945306087055</c:v>
                </c:pt>
                <c:pt idx="98">
                  <c:v>3284.1272133923462</c:v>
                </c:pt>
                <c:pt idx="99">
                  <c:v>3296.081058332275</c:v>
                </c:pt>
                <c:pt idx="100">
                  <c:v>3308.055992417555</c:v>
                </c:pt>
                <c:pt idx="101">
                  <c:v>3320.051942786331</c:v>
                </c:pt>
                <c:pt idx="102">
                  <c:v>3332.0688367256621</c:v>
                </c:pt>
                <c:pt idx="103">
                  <c:v>3344.1066016713607</c:v>
                </c:pt>
                <c:pt idx="104">
                  <c:v>3356.1651652078322</c:v>
                </c:pt>
                <c:pt idx="105">
                  <c:v>3368.2444550679088</c:v>
                </c:pt>
                <c:pt idx="106">
                  <c:v>3380.3443991326876</c:v>
                </c:pt>
                <c:pt idx="107">
                  <c:v>3392.4649254313726</c:v>
                </c:pt>
                <c:pt idx="108">
                  <c:v>3404.6059621411064</c:v>
                </c:pt>
                <c:pt idx="109">
                  <c:v>3416.7674375868128</c:v>
                </c:pt>
                <c:pt idx="110">
                  <c:v>3428.94928024103</c:v>
                </c:pt>
                <c:pt idx="111">
                  <c:v>3441.151418723754</c:v>
                </c:pt>
                <c:pt idx="112">
                  <c:v>3453.3737818022723</c:v>
                </c:pt>
                <c:pt idx="113">
                  <c:v>3465.6162983910044</c:v>
                </c:pt>
                <c:pt idx="114">
                  <c:v>3477.878897551338</c:v>
                </c:pt>
                <c:pt idx="115">
                  <c:v>3490.1615084914711</c:v>
                </c:pt>
                <c:pt idx="116">
                  <c:v>3502.4640605662439</c:v>
                </c:pt>
                <c:pt idx="117">
                  <c:v>3514.7864832769842</c:v>
                </c:pt>
                <c:pt idx="118">
                  <c:v>3527.1287062713413</c:v>
                </c:pt>
                <c:pt idx="119">
                  <c:v>3539.4906593431247</c:v>
                </c:pt>
                <c:pt idx="120">
                  <c:v>3551.872272432146</c:v>
                </c:pt>
                <c:pt idx="121">
                  <c:v>3564.2734756240548</c:v>
                </c:pt>
                <c:pt idx="122">
                  <c:v>3576.694199150179</c:v>
                </c:pt>
                <c:pt idx="123">
                  <c:v>3589.1343733873623</c:v>
                </c:pt>
                <c:pt idx="124">
                  <c:v>3601.5939288578024</c:v>
                </c:pt>
                <c:pt idx="125">
                  <c:v>3614.0727962288938</c:v>
                </c:pt>
                <c:pt idx="126">
                  <c:v>3626.5709063130635</c:v>
                </c:pt>
                <c:pt idx="127">
                  <c:v>3639.0881900676113</c:v>
                </c:pt>
                <c:pt idx="128">
                  <c:v>3651.6245785945471</c:v>
                </c:pt>
                <c:pt idx="129">
                  <c:v>3664.1800031404359</c:v>
                </c:pt>
                <c:pt idx="130">
                  <c:v>3676.7543950962299</c:v>
                </c:pt>
                <c:pt idx="131">
                  <c:v>3689.3476859971124</c:v>
                </c:pt>
                <c:pt idx="132">
                  <c:v>3701.9598075223371</c:v>
                </c:pt>
                <c:pt idx="133">
                  <c:v>3714.5906914950669</c:v>
                </c:pt>
                <c:pt idx="134">
                  <c:v>3727.2402698822111</c:v>
                </c:pt>
                <c:pt idx="135">
                  <c:v>3739.9084747942725</c:v>
                </c:pt>
                <c:pt idx="136">
                  <c:v>3752.5952384851785</c:v>
                </c:pt>
                <c:pt idx="137">
                  <c:v>3765.3004933521256</c:v>
                </c:pt>
                <c:pt idx="138">
                  <c:v>3778.0241719354199</c:v>
                </c:pt>
                <c:pt idx="139">
                  <c:v>3790.766206918317</c:v>
                </c:pt>
                <c:pt idx="140">
                  <c:v>3803.5265311268595</c:v>
                </c:pt>
                <c:pt idx="141">
                  <c:v>3816.3050775297188</c:v>
                </c:pt>
                <c:pt idx="142">
                  <c:v>3829.1017792380362</c:v>
                </c:pt>
                <c:pt idx="143">
                  <c:v>3841.9165695052639</c:v>
                </c:pt>
                <c:pt idx="144">
                  <c:v>3854.7493817270024</c:v>
                </c:pt>
                <c:pt idx="145">
                  <c:v>3867.6001494408424</c:v>
                </c:pt>
                <c:pt idx="146">
                  <c:v>3880.4688063262088</c:v>
                </c:pt>
                <c:pt idx="147">
                  <c:v>3893.3552862041961</c:v>
                </c:pt>
                <c:pt idx="148">
                  <c:v>3906.2595230374127</c:v>
                </c:pt>
                <c:pt idx="149">
                  <c:v>3919.1814509298179</c:v>
                </c:pt>
                <c:pt idx="150">
                  <c:v>3932.1210041265695</c:v>
                </c:pt>
                <c:pt idx="151">
                  <c:v>3945.0781170138571</c:v>
                </c:pt>
                <c:pt idx="152">
                  <c:v>3958.0527241187501</c:v>
                </c:pt>
                <c:pt idx="153">
                  <c:v>3971.0447601090314</c:v>
                </c:pt>
                <c:pt idx="154">
                  <c:v>3984.0541597930478</c:v>
                </c:pt>
                <c:pt idx="155">
                  <c:v>3997.0808581195424</c:v>
                </c:pt>
                <c:pt idx="156">
                  <c:v>4010.1247901775005</c:v>
                </c:pt>
                <c:pt idx="157">
                  <c:v>4023.1858911959916</c:v>
                </c:pt>
                <c:pt idx="158">
                  <c:v>4036.2640965440087</c:v>
                </c:pt>
                <c:pt idx="159">
                  <c:v>4049.3593417303109</c:v>
                </c:pt>
                <c:pt idx="160">
                  <c:v>4062.4715624032665</c:v>
                </c:pt>
                <c:pt idx="161">
                  <c:v>4075.6006943506895</c:v>
                </c:pt>
                <c:pt idx="162">
                  <c:v>4088.7466734996892</c:v>
                </c:pt>
                <c:pt idx="163">
                  <c:v>4101.9094359165074</c:v>
                </c:pt>
                <c:pt idx="164">
                  <c:v>4115.088917806358</c:v>
                </c:pt>
                <c:pt idx="165">
                  <c:v>4128.2850555132754</c:v>
                </c:pt>
                <c:pt idx="166">
                  <c:v>4141.4977855199513</c:v>
                </c:pt>
                <c:pt idx="167">
                  <c:v>4154.7270444475826</c:v>
                </c:pt>
                <c:pt idx="168">
                  <c:v>4167.9727690557038</c:v>
                </c:pt>
                <c:pt idx="169">
                  <c:v>4181.234896242041</c:v>
                </c:pt>
                <c:pt idx="170">
                  <c:v>4194.5133630423461</c:v>
                </c:pt>
                <c:pt idx="171">
                  <c:v>4207.808106630242</c:v>
                </c:pt>
                <c:pt idx="172">
                  <c:v>4221.1190643170667</c:v>
                </c:pt>
                <c:pt idx="173">
                  <c:v>4234.4461735517134</c:v>
                </c:pt>
                <c:pt idx="174">
                  <c:v>4247.7893719204758</c:v>
                </c:pt>
                <c:pt idx="175">
                  <c:v>4261.1485971468874</c:v>
                </c:pt>
                <c:pt idx="176">
                  <c:v>4274.5237870915662</c:v>
                </c:pt>
                <c:pt idx="177">
                  <c:v>4287.9148797520611</c:v>
                </c:pt>
                <c:pt idx="178">
                  <c:v>4301.321813262688</c:v>
                </c:pt>
                <c:pt idx="179">
                  <c:v>4314.744525894379</c:v>
                </c:pt>
                <c:pt idx="180">
                  <c:v>4328.1829560545229</c:v>
                </c:pt>
                <c:pt idx="181">
                  <c:v>4341.6370422868049</c:v>
                </c:pt>
                <c:pt idx="182">
                  <c:v>4355.1067232710611</c:v>
                </c:pt>
                <c:pt idx="183">
                  <c:v>4368.5919378231074</c:v>
                </c:pt>
                <c:pt idx="184">
                  <c:v>4382.0926248945952</c:v>
                </c:pt>
                <c:pt idx="185">
                  <c:v>4395.6087235728446</c:v>
                </c:pt>
                <c:pt idx="186">
                  <c:v>4409.1401730807011</c:v>
                </c:pt>
                <c:pt idx="187">
                  <c:v>4422.6869127763648</c:v>
                </c:pt>
                <c:pt idx="188">
                  <c:v>4436.2488821532424</c:v>
                </c:pt>
                <c:pt idx="189">
                  <c:v>4449.8260208397933</c:v>
                </c:pt>
                <c:pt idx="190">
                  <c:v>4463.4182685993637</c:v>
                </c:pt>
                <c:pt idx="191">
                  <c:v>4477.0255653300428</c:v>
                </c:pt>
                <c:pt idx="192">
                  <c:v>4490.6478510644956</c:v>
                </c:pt>
                <c:pt idx="193">
                  <c:v>4504.285065969817</c:v>
                </c:pt>
                <c:pt idx="194">
                  <c:v>4517.9371503473685</c:v>
                </c:pt>
                <c:pt idx="195">
                  <c:v>4531.6040446326251</c:v>
                </c:pt>
                <c:pt idx="196">
                  <c:v>4545.2856893950238</c:v>
                </c:pt>
                <c:pt idx="197">
                  <c:v>4558.9820253377975</c:v>
                </c:pt>
                <c:pt idx="198">
                  <c:v>4572.6929932978337</c:v>
                </c:pt>
                <c:pt idx="199">
                  <c:v>4586.4185342455057</c:v>
                </c:pt>
                <c:pt idx="200">
                  <c:v>4600.1585892845278</c:v>
                </c:pt>
                <c:pt idx="201">
                  <c:v>4613.9130996517915</c:v>
                </c:pt>
                <c:pt idx="202">
                  <c:v>4627.6820067172184</c:v>
                </c:pt>
                <c:pt idx="203">
                  <c:v>4641.4652519835981</c:v>
                </c:pt>
                <c:pt idx="204">
                  <c:v>4655.2627770864374</c:v>
                </c:pt>
                <c:pt idx="205">
                  <c:v>4669.0745237938063</c:v>
                </c:pt>
                <c:pt idx="206">
                  <c:v>4682.9004340061756</c:v>
                </c:pt>
                <c:pt idx="207">
                  <c:v>4696.7404497562729</c:v>
                </c:pt>
                <c:pt idx="208">
                  <c:v>4710.5945132089209</c:v>
                </c:pt>
                <c:pt idx="209">
                  <c:v>4724.4625666608836</c:v>
                </c:pt>
                <c:pt idx="210">
                  <c:v>4738.3445525407133</c:v>
                </c:pt>
                <c:pt idx="211">
                  <c:v>4752.2404134085946</c:v>
                </c:pt>
                <c:pt idx="212">
                  <c:v>4766.1500919561931</c:v>
                </c:pt>
                <c:pt idx="213">
                  <c:v>4780.0735310064956</c:v>
                </c:pt>
                <c:pt idx="214">
                  <c:v>4794.0106735136642</c:v>
                </c:pt>
                <c:pt idx="215">
                  <c:v>4807.9614625628701</c:v>
                </c:pt>
                <c:pt idx="216">
                  <c:v>4821.9258413701518</c:v>
                </c:pt>
                <c:pt idx="217">
                  <c:v>4835.903753282254</c:v>
                </c:pt>
                <c:pt idx="218">
                  <c:v>4849.8951417764756</c:v>
                </c:pt>
                <c:pt idx="219">
                  <c:v>4863.8999504605135</c:v>
                </c:pt>
                <c:pt idx="220">
                  <c:v>4877.9181230723143</c:v>
                </c:pt>
                <c:pt idx="221">
                  <c:v>4891.9496034799158</c:v>
                </c:pt>
                <c:pt idx="222">
                  <c:v>4905.9943356812928</c:v>
                </c:pt>
                <c:pt idx="223">
                  <c:v>4920.0522638042094</c:v>
                </c:pt>
                <c:pt idx="224">
                  <c:v>4934.1233321060599</c:v>
                </c:pt>
                <c:pt idx="225">
                  <c:v>4948.2074849737146</c:v>
                </c:pt>
                <c:pt idx="226">
                  <c:v>4962.3046669233718</c:v>
                </c:pt>
                <c:pt idx="227">
                  <c:v>4976.4148226004017</c:v>
                </c:pt>
                <c:pt idx="228">
                  <c:v>4990.5378967791921</c:v>
                </c:pt>
                <c:pt idx="229">
                  <c:v>5004.6738343629977</c:v>
                </c:pt>
                <c:pt idx="230">
                  <c:v>5018.8225803837822</c:v>
                </c:pt>
                <c:pt idx="231">
                  <c:v>5032.9840800020747</c:v>
                </c:pt>
                <c:pt idx="232">
                  <c:v>5047.1582785068076</c:v>
                </c:pt>
                <c:pt idx="233">
                  <c:v>5061.3451213151666</c:v>
                </c:pt>
                <c:pt idx="234">
                  <c:v>5075.5445539724387</c:v>
                </c:pt>
                <c:pt idx="235">
                  <c:v>5089.7565221518616</c:v>
                </c:pt>
                <c:pt idx="236">
                  <c:v>5103.9809716544678</c:v>
                </c:pt>
                <c:pt idx="237">
                  <c:v>5118.2178484089336</c:v>
                </c:pt>
                <c:pt idx="238">
                  <c:v>5132.4670984714248</c:v>
                </c:pt>
                <c:pt idx="239">
                  <c:v>5146.7286680254483</c:v>
                </c:pt>
                <c:pt idx="240">
                  <c:v>5161.0025033816946</c:v>
                </c:pt>
                <c:pt idx="241">
                  <c:v>5175.2885509778916</c:v>
                </c:pt>
                <c:pt idx="242">
                  <c:v>5189.5867573786463</c:v>
                </c:pt>
                <c:pt idx="243">
                  <c:v>5203.8970692752991</c:v>
                </c:pt>
                <c:pt idx="244">
                  <c:v>5218.2194334857641</c:v>
                </c:pt>
                <c:pt idx="245">
                  <c:v>5232.5537969543839</c:v>
                </c:pt>
                <c:pt idx="246">
                  <c:v>5246.9001067517775</c:v>
                </c:pt>
                <c:pt idx="247">
                  <c:v>5261.2583100746833</c:v>
                </c:pt>
                <c:pt idx="248">
                  <c:v>5275.6283542458132</c:v>
                </c:pt>
                <c:pt idx="249">
                  <c:v>5290.0101867136946</c:v>
                </c:pt>
                <c:pt idx="250">
                  <c:v>5304.4037550525263</c:v>
                </c:pt>
                <c:pt idx="251">
                  <c:v>5318.809006962023</c:v>
                </c:pt>
                <c:pt idx="252">
                  <c:v>5333.2258902672638</c:v>
                </c:pt>
                <c:pt idx="253">
                  <c:v>5347.6543529185392</c:v>
                </c:pt>
                <c:pt idx="254">
                  <c:v>5362.0943429912077</c:v>
                </c:pt>
                <c:pt idx="255">
                  <c:v>5376.5458086855333</c:v>
                </c:pt>
                <c:pt idx="256">
                  <c:v>5391.0086983265446</c:v>
                </c:pt>
                <c:pt idx="257">
                  <c:v>5405.4829603638782</c:v>
                </c:pt>
                <c:pt idx="258">
                  <c:v>5419.9685433716268</c:v>
                </c:pt>
                <c:pt idx="259">
                  <c:v>5434.4653960481937</c:v>
                </c:pt>
                <c:pt idx="260">
                  <c:v>5448.9734672161376</c:v>
                </c:pt>
                <c:pt idx="261">
                  <c:v>5463.4927058220237</c:v>
                </c:pt>
                <c:pt idx="262">
                  <c:v>5478.0230609362734</c:v>
                </c:pt>
                <c:pt idx="263">
                  <c:v>5492.564481753011</c:v>
                </c:pt>
                <c:pt idx="264">
                  <c:v>5507.1169175899158</c:v>
                </c:pt>
                <c:pt idx="265">
                  <c:v>5521.6803178880755</c:v>
                </c:pt>
                <c:pt idx="266">
                  <c:v>5536.2546322118242</c:v>
                </c:pt>
                <c:pt idx="267">
                  <c:v>5550.8398102486062</c:v>
                </c:pt>
                <c:pt idx="268">
                  <c:v>5565.4358018088142</c:v>
                </c:pt>
                <c:pt idx="269">
                  <c:v>5580.0425568256478</c:v>
                </c:pt>
                <c:pt idx="270">
                  <c:v>5594.6600253549595</c:v>
                </c:pt>
                <c:pt idx="271">
                  <c:v>5609.2881575751026</c:v>
                </c:pt>
                <c:pt idx="272">
                  <c:v>5623.9269037867862</c:v>
                </c:pt>
                <c:pt idx="273">
                  <c:v>5638.5762144129249</c:v>
                </c:pt>
                <c:pt idx="274">
                  <c:v>5653.2360399984818</c:v>
                </c:pt>
                <c:pt idx="275">
                  <c:v>5667.9063312103299</c:v>
                </c:pt>
                <c:pt idx="276">
                  <c:v>5682.5870388370959</c:v>
                </c:pt>
                <c:pt idx="277">
                  <c:v>5697.2781137890088</c:v>
                </c:pt>
                <c:pt idx="278">
                  <c:v>5711.9795070977552</c:v>
                </c:pt>
                <c:pt idx="279">
                  <c:v>5726.6911699163338</c:v>
                </c:pt>
                <c:pt idx="280">
                  <c:v>5741.4130535188906</c:v>
                </c:pt>
                <c:pt idx="281">
                  <c:v>5756.1451093005899</c:v>
                </c:pt>
                <c:pt idx="282">
                  <c:v>5770.8872887774487</c:v>
                </c:pt>
                <c:pt idx="283">
                  <c:v>5785.6395435861941</c:v>
                </c:pt>
                <c:pt idx="284">
                  <c:v>5800.4018254841203</c:v>
                </c:pt>
                <c:pt idx="285">
                  <c:v>5815.1740863489285</c:v>
                </c:pt>
                <c:pt idx="286">
                  <c:v>5829.9562781785826</c:v>
                </c:pt>
                <c:pt idx="287">
                  <c:v>5844.7483530911668</c:v>
                </c:pt>
                <c:pt idx="288">
                  <c:v>5859.550263324727</c:v>
                </c:pt>
                <c:pt idx="289">
                  <c:v>5874.3619612371285</c:v>
                </c:pt>
                <c:pt idx="290">
                  <c:v>5889.1833993059054</c:v>
                </c:pt>
                <c:pt idx="291">
                  <c:v>5904.0145301281118</c:v>
                </c:pt>
                <c:pt idx="292">
                  <c:v>5918.8553064201769</c:v>
                </c:pt>
                <c:pt idx="293">
                  <c:v>5933.7056810177501</c:v>
                </c:pt>
                <c:pt idx="294">
                  <c:v>5948.5656068755579</c:v>
                </c:pt>
                <c:pt idx="295">
                  <c:v>5963.4350370672582</c:v>
                </c:pt>
                <c:pt idx="296">
                  <c:v>5978.3139247852832</c:v>
                </c:pt>
                <c:pt idx="297">
                  <c:v>5993.2022233407015</c:v>
                </c:pt>
                <c:pt idx="298">
                  <c:v>6008.0998861630642</c:v>
                </c:pt>
                <c:pt idx="299">
                  <c:v>6023.006866800255</c:v>
                </c:pt>
                <c:pt idx="300">
                  <c:v>6037.9231189183529</c:v>
                </c:pt>
                <c:pt idx="301">
                  <c:v>6052.8485963014709</c:v>
                </c:pt>
                <c:pt idx="302">
                  <c:v>6067.783252851621</c:v>
                </c:pt>
                <c:pt idx="303">
                  <c:v>6082.7270425885545</c:v>
                </c:pt>
                <c:pt idx="304">
                  <c:v>6097.6799196496249</c:v>
                </c:pt>
                <c:pt idx="305">
                  <c:v>6112.6418382896391</c:v>
                </c:pt>
                <c:pt idx="306">
                  <c:v>6127.6127528807028</c:v>
                </c:pt>
                <c:pt idx="307">
                  <c:v>6142.5926179120797</c:v>
                </c:pt>
                <c:pt idx="308">
                  <c:v>6157.5813879900434</c:v>
                </c:pt>
                <c:pt idx="309">
                  <c:v>6172.5790178377274</c:v>
                </c:pt>
                <c:pt idx="310">
                  <c:v>6187.5854622949855</c:v>
                </c:pt>
                <c:pt idx="311">
                  <c:v>6202.6006763182331</c:v>
                </c:pt>
                <c:pt idx="312">
                  <c:v>6217.6246149803119</c:v>
                </c:pt>
                <c:pt idx="313">
                  <c:v>6232.6572334703387</c:v>
                </c:pt>
                <c:pt idx="314">
                  <c:v>6247.6984870935557</c:v>
                </c:pt>
                <c:pt idx="315">
                  <c:v>6262.7483312711856</c:v>
                </c:pt>
                <c:pt idx="316">
                  <c:v>6277.8067215402907</c:v>
                </c:pt>
                <c:pt idx="317">
                  <c:v>6292.8736135536192</c:v>
                </c:pt>
                <c:pt idx="318">
                  <c:v>6307.9489630794596</c:v>
                </c:pt>
                <c:pt idx="319">
                  <c:v>6323.0327260014983</c:v>
                </c:pt>
                <c:pt idx="320">
                  <c:v>6338.1248583186725</c:v>
                </c:pt>
                <c:pt idx="321">
                  <c:v>6353.2253161450208</c:v>
                </c:pt>
                <c:pt idx="322">
                  <c:v>6368.3340557095398</c:v>
                </c:pt>
                <c:pt idx="323">
                  <c:v>6383.4510333560384</c:v>
                </c:pt>
                <c:pt idx="324">
                  <c:v>6398.5762055429886</c:v>
                </c:pt>
                <c:pt idx="325">
                  <c:v>6413.7095288433857</c:v>
                </c:pt>
                <c:pt idx="326">
                  <c:v>6428.8509599445952</c:v>
                </c:pt>
                <c:pt idx="327">
                  <c:v>6444.0004556482145</c:v>
                </c:pt>
                <c:pt idx="328">
                  <c:v>6459.157972869918</c:v>
                </c:pt>
                <c:pt idx="329">
                  <c:v>6474.3234686393262</c:v>
                </c:pt>
                <c:pt idx="330">
                  <c:v>6489.4969000998408</c:v>
                </c:pt>
                <c:pt idx="331">
                  <c:v>6504.6782245085187</c:v>
                </c:pt>
                <c:pt idx="332">
                  <c:v>6519.8673992359118</c:v>
                </c:pt>
                <c:pt idx="333">
                  <c:v>6535.0643817659275</c:v>
                </c:pt>
                <c:pt idx="334">
                  <c:v>6550.26912969569</c:v>
                </c:pt>
                <c:pt idx="335">
                  <c:v>6565.4816007353829</c:v>
                </c:pt>
                <c:pt idx="336">
                  <c:v>6580.7017527081116</c:v>
                </c:pt>
                <c:pt idx="337">
                  <c:v>6595.9295435497579</c:v>
                </c:pt>
                <c:pt idx="338">
                  <c:v>6611.1649313088328</c:v>
                </c:pt>
                <c:pt idx="339">
                  <c:v>6626.4078741463363</c:v>
                </c:pt>
                <c:pt idx="340">
                  <c:v>6641.6583303356056</c:v>
                </c:pt>
                <c:pt idx="341">
                  <c:v>6656.9162582621775</c:v>
                </c:pt>
                <c:pt idx="342">
                  <c:v>6672.1816164236361</c:v>
                </c:pt>
                <c:pt idx="343">
                  <c:v>6687.4543634294823</c:v>
                </c:pt>
                <c:pt idx="344">
                  <c:v>6702.7344580009685</c:v>
                </c:pt>
                <c:pt idx="345">
                  <c:v>6718.0218589709748</c:v>
                </c:pt>
                <c:pt idx="346">
                  <c:v>6733.3165252838498</c:v>
                </c:pt>
                <c:pt idx="347">
                  <c:v>6748.6184159952763</c:v>
                </c:pt>
                <c:pt idx="348">
                  <c:v>6763.9274902721245</c:v>
                </c:pt>
                <c:pt idx="349">
                  <c:v>6779.2437073923002</c:v>
                </c:pt>
                <c:pt idx="350">
                  <c:v>6794.5670267446158</c:v>
                </c:pt>
                <c:pt idx="351">
                  <c:v>6809.8974078286301</c:v>
                </c:pt>
                <c:pt idx="352">
                  <c:v>6825.2348102545184</c:v>
                </c:pt>
                <c:pt idx="353">
                  <c:v>6840.5791937429203</c:v>
                </c:pt>
                <c:pt idx="354">
                  <c:v>6855.9305181248001</c:v>
                </c:pt>
                <c:pt idx="355">
                  <c:v>6871.2887433413007</c:v>
                </c:pt>
                <c:pt idx="356">
                  <c:v>6886.6538294435995</c:v>
                </c:pt>
                <c:pt idx="357">
                  <c:v>6902.0257365927691</c:v>
                </c:pt>
                <c:pt idx="358">
                  <c:v>6917.4044250596307</c:v>
                </c:pt>
                <c:pt idx="359">
                  <c:v>6932.7898552246133</c:v>
                </c:pt>
                <c:pt idx="360">
                  <c:v>6948.1819875776055</c:v>
                </c:pt>
                <c:pt idx="361">
                  <c:v>6963.5807827178178</c:v>
                </c:pt>
                <c:pt idx="362">
                  <c:v>6978.9862013536376</c:v>
                </c:pt>
                <c:pt idx="363">
                  <c:v>6994.3982043024826</c:v>
                </c:pt>
                <c:pt idx="364">
                  <c:v>7009.8167524906703</c:v>
                </c:pt>
                <c:pt idx="365">
                  <c:v>7025.241806953255</c:v>
                </c:pt>
                <c:pt idx="366">
                  <c:v>7040.6733288339065</c:v>
                </c:pt>
                <c:pt idx="367">
                  <c:v>7056.1112793847469</c:v>
                </c:pt>
                <c:pt idx="368">
                  <c:v>7071.5556199662306</c:v>
                </c:pt>
                <c:pt idx="369">
                  <c:v>7087.0063120469795</c:v>
                </c:pt>
                <c:pt idx="370">
                  <c:v>7102.4633172036547</c:v>
                </c:pt>
                <c:pt idx="371">
                  <c:v>7117.9265971208115</c:v>
                </c:pt>
                <c:pt idx="372">
                  <c:v>7133.396113590753</c:v>
                </c:pt>
                <c:pt idx="373">
                  <c:v>7148.87182851339</c:v>
                </c:pt>
                <c:pt idx="374">
                  <c:v>7164.353703896104</c:v>
                </c:pt>
                <c:pt idx="375">
                  <c:v>7179.8417018535965</c:v>
                </c:pt>
                <c:pt idx="376">
                  <c:v>7195.3357846077524</c:v>
                </c:pt>
                <c:pt idx="377">
                  <c:v>7210.8359144875003</c:v>
                </c:pt>
                <c:pt idx="378">
                  <c:v>7226.342053928659</c:v>
                </c:pt>
                <c:pt idx="379">
                  <c:v>7241.8541654738119</c:v>
                </c:pt>
                <c:pt idx="380">
                  <c:v>7257.3722117721545</c:v>
                </c:pt>
                <c:pt idx="381">
                  <c:v>7272.8961555793549</c:v>
                </c:pt>
                <c:pt idx="382">
                  <c:v>7288.4259597574155</c:v>
                </c:pt>
                <c:pt idx="383">
                  <c:v>7303.9615872745244</c:v>
                </c:pt>
                <c:pt idx="384">
                  <c:v>7319.5030012049247</c:v>
                </c:pt>
                <c:pt idx="385">
                  <c:v>7335.0501647287629</c:v>
                </c:pt>
                <c:pt idx="386">
                  <c:v>7350.6030411319553</c:v>
                </c:pt>
                <c:pt idx="387">
                  <c:v>7366.1615938060404</c:v>
                </c:pt>
                <c:pt idx="388">
                  <c:v>7381.7257862480437</c:v>
                </c:pt>
                <c:pt idx="389">
                  <c:v>7397.295582060332</c:v>
                </c:pt>
                <c:pt idx="390">
                  <c:v>7412.870944950475</c:v>
                </c:pt>
                <c:pt idx="391">
                  <c:v>7428.4518387311055</c:v>
                </c:pt>
                <c:pt idx="392">
                  <c:v>7444.0382273197756</c:v>
                </c:pt>
                <c:pt idx="393">
                  <c:v>7459.6300747388168</c:v>
                </c:pt>
                <c:pt idx="394">
                  <c:v>7475.2273451152005</c:v>
                </c:pt>
                <c:pt idx="395">
                  <c:v>7490.8300026804018</c:v>
                </c:pt>
                <c:pt idx="396">
                  <c:v>7506.4380117702449</c:v>
                </c:pt>
                <c:pt idx="397">
                  <c:v>7522.0513368247821</c:v>
                </c:pt>
                <c:pt idx="398">
                  <c:v>7537.6699423881355</c:v>
                </c:pt>
                <c:pt idx="399">
                  <c:v>7553.2937931083688</c:v>
                </c:pt>
                <c:pt idx="400">
                  <c:v>7568.9228537373428</c:v>
                </c:pt>
                <c:pt idx="401">
                  <c:v>7584.5570891305742</c:v>
                </c:pt>
                <c:pt idx="402">
                  <c:v>7600.1964642470994</c:v>
                </c:pt>
                <c:pt idx="403">
                  <c:v>7615.8409441493277</c:v>
                </c:pt>
                <c:pt idx="404">
                  <c:v>7631.4904940029101</c:v>
                </c:pt>
                <c:pt idx="405">
                  <c:v>7647.1450790765966</c:v>
                </c:pt>
                <c:pt idx="406">
                  <c:v>7662.8046647420879</c:v>
                </c:pt>
                <c:pt idx="407">
                  <c:v>7678.4692164739099</c:v>
                </c:pt>
                <c:pt idx="408">
                  <c:v>7694.1386998492644</c:v>
                </c:pt>
                <c:pt idx="409">
                  <c:v>7709.8130805478941</c:v>
                </c:pt>
                <c:pt idx="410">
                  <c:v>7725.4923243519406</c:v>
                </c:pt>
                <c:pt idx="411">
                  <c:v>7741.176397145804</c:v>
                </c:pt>
                <c:pt idx="412">
                  <c:v>7756.8652649160122</c:v>
                </c:pt>
                <c:pt idx="413">
                  <c:v>7772.5588937510665</c:v>
                </c:pt>
                <c:pt idx="414">
                  <c:v>7788.2572498413183</c:v>
                </c:pt>
                <c:pt idx="415">
                  <c:v>7803.9602994788193</c:v>
                </c:pt>
                <c:pt idx="416">
                  <c:v>7819.6680090571863</c:v>
                </c:pt>
                <c:pt idx="417">
                  <c:v>7835.3803450714649</c:v>
                </c:pt>
                <c:pt idx="418">
                  <c:v>7851.0972741179867</c:v>
                </c:pt>
                <c:pt idx="419">
                  <c:v>7866.8187628942305</c:v>
                </c:pt>
                <c:pt idx="420">
                  <c:v>7882.5447781986877</c:v>
                </c:pt>
                <c:pt idx="421">
                  <c:v>7898.2752869307187</c:v>
                </c:pt>
                <c:pt idx="422">
                  <c:v>7914.0102560904188</c:v>
                </c:pt>
                <c:pt idx="423">
                  <c:v>7929.749652778476</c:v>
                </c:pt>
                <c:pt idx="424">
                  <c:v>7945.4934441960368</c:v>
                </c:pt>
                <c:pt idx="425">
                  <c:v>7961.2415976445645</c:v>
                </c:pt>
                <c:pt idx="426">
                  <c:v>7976.9940805257002</c:v>
                </c:pt>
                <c:pt idx="427">
                  <c:v>7992.7508603411279</c:v>
                </c:pt>
                <c:pt idx="428">
                  <c:v>8008.5119046924383</c:v>
                </c:pt>
                <c:pt idx="429">
                  <c:v>8024.2771812809824</c:v>
                </c:pt>
                <c:pt idx="430">
                  <c:v>8040.046657907742</c:v>
                </c:pt>
                <c:pt idx="431">
                  <c:v>8055.8203024731893</c:v>
                </c:pt>
                <c:pt idx="432">
                  <c:v>8071.5980829771461</c:v>
                </c:pt>
                <c:pt idx="433">
                  <c:v>8087.3799675186519</c:v>
                </c:pt>
                <c:pt idx="434">
                  <c:v>8103.1659242958203</c:v>
                </c:pt>
                <c:pt idx="435">
                  <c:v>8118.955921605706</c:v>
                </c:pt>
                <c:pt idx="436">
                  <c:v>8134.749927844161</c:v>
                </c:pt>
                <c:pt idx="437">
                  <c:v>8150.5479115057115</c:v>
                </c:pt>
                <c:pt idx="438">
                  <c:v>8166.3498411834016</c:v>
                </c:pt>
                <c:pt idx="439">
                  <c:v>8182.1556855686695</c:v>
                </c:pt>
                <c:pt idx="440">
                  <c:v>8197.9654134512093</c:v>
                </c:pt>
                <c:pt idx="441">
                  <c:v>8213.7789937188227</c:v>
                </c:pt>
                <c:pt idx="442">
                  <c:v>8229.5963953572973</c:v>
                </c:pt>
                <c:pt idx="443">
                  <c:v>8245.4175874502598</c:v>
                </c:pt>
                <c:pt idx="444">
                  <c:v>8261.2425391790457</c:v>
                </c:pt>
                <c:pt idx="445">
                  <c:v>8277.0712198225538</c:v>
                </c:pt>
                <c:pt idx="446">
                  <c:v>8292.9035987571187</c:v>
                </c:pt>
                <c:pt idx="447">
                  <c:v>8308.7396454563659</c:v>
                </c:pt>
                <c:pt idx="448">
                  <c:v>8324.5793294910836</c:v>
                </c:pt>
                <c:pt idx="449">
                  <c:v>8340.4226205290779</c:v>
                </c:pt>
                <c:pt idx="450">
                  <c:v>8356.2694883350487</c:v>
                </c:pt>
                <c:pt idx="451">
                  <c:v>8372.1199027704351</c:v>
                </c:pt>
                <c:pt idx="452">
                  <c:v>8387.973833793294</c:v>
                </c:pt>
                <c:pt idx="453">
                  <c:v>8403.831251458163</c:v>
                </c:pt>
                <c:pt idx="454">
                  <c:v>8419.6921259159153</c:v>
                </c:pt>
                <c:pt idx="455">
                  <c:v>8435.5564274136323</c:v>
                </c:pt>
                <c:pt idx="456">
                  <c:v>8451.4241262944615</c:v>
                </c:pt>
                <c:pt idx="457">
                  <c:v>8467.2951929974861</c:v>
                </c:pt>
                <c:pt idx="458">
                  <c:v>8483.169598057586</c:v>
                </c:pt>
                <c:pt idx="459">
                  <c:v>8499.0473121053037</c:v>
                </c:pt>
                <c:pt idx="460">
                  <c:v>8514.9283058667079</c:v>
                </c:pt>
                <c:pt idx="461">
                  <c:v>8530.8125501632549</c:v>
                </c:pt>
                <c:pt idx="462">
                  <c:v>8546.7000159116596</c:v>
                </c:pt>
                <c:pt idx="463">
                  <c:v>8562.5906741237541</c:v>
                </c:pt>
                <c:pt idx="464">
                  <c:v>8578.4844959063576</c:v>
                </c:pt>
                <c:pt idx="465">
                  <c:v>8594.3814524611371</c:v>
                </c:pt>
                <c:pt idx="466">
                  <c:v>8610.2815150844744</c:v>
                </c:pt>
                <c:pt idx="467">
                  <c:v>8626.1846551673261</c:v>
                </c:pt>
                <c:pt idx="468">
                  <c:v>8642.0908441951015</c:v>
                </c:pt>
                <c:pt idx="469">
                  <c:v>8658.0000537475098</c:v>
                </c:pt>
                <c:pt idx="470">
                  <c:v>8673.9122554984369</c:v>
                </c:pt>
                <c:pt idx="471">
                  <c:v>8689.8274212158103</c:v>
                </c:pt>
                <c:pt idx="472">
                  <c:v>8705.7455227614628</c:v>
                </c:pt>
                <c:pt idx="473">
                  <c:v>8721.6665320909924</c:v>
                </c:pt>
                <c:pt idx="474">
                  <c:v>8737.5904212536352</c:v>
                </c:pt>
                <c:pt idx="475">
                  <c:v>8753.5171623921342</c:v>
                </c:pt>
                <c:pt idx="476">
                  <c:v>8769.4467277425847</c:v>
                </c:pt>
                <c:pt idx="477">
                  <c:v>8785.3790896343271</c:v>
                </c:pt>
                <c:pt idx="478">
                  <c:v>8801.3142204897977</c:v>
                </c:pt>
                <c:pt idx="479">
                  <c:v>8817.2520928243885</c:v>
                </c:pt>
                <c:pt idx="480">
                  <c:v>8833.1926792463273</c:v>
                </c:pt>
                <c:pt idx="481">
                  <c:v>8849.1359524565414</c:v>
                </c:pt>
                <c:pt idx="482">
                  <c:v>8865.0818852485136</c:v>
                </c:pt>
                <c:pt idx="483">
                  <c:v>8881.0304505081549</c:v>
                </c:pt>
                <c:pt idx="484">
                  <c:v>8896.9816212136702</c:v>
                </c:pt>
                <c:pt idx="485">
                  <c:v>8912.9353704354289</c:v>
                </c:pt>
                <c:pt idx="486">
                  <c:v>8928.8916713358212</c:v>
                </c:pt>
                <c:pt idx="487">
                  <c:v>8944.8504971691364</c:v>
                </c:pt>
                <c:pt idx="488">
                  <c:v>8960.811821281417</c:v>
                </c:pt>
                <c:pt idx="489">
                  <c:v>8976.7756171103374</c:v>
                </c:pt>
                <c:pt idx="490">
                  <c:v>8992.7418581850616</c:v>
                </c:pt>
                <c:pt idx="491">
                  <c:v>9008.7105181261104</c:v>
                </c:pt>
                <c:pt idx="492">
                  <c:v>9024.6815706452362</c:v>
                </c:pt>
                <c:pt idx="493">
                  <c:v>9040.6549895452845</c:v>
                </c:pt>
                <c:pt idx="494">
                  <c:v>9056.630748720052</c:v>
                </c:pt>
                <c:pt idx="495">
                  <c:v>9072.6088221541795</c:v>
                </c:pt>
                <c:pt idx="496">
                  <c:v>9088.5891839229826</c:v>
                </c:pt>
                <c:pt idx="497">
                  <c:v>9104.5718081923496</c:v>
                </c:pt>
                <c:pt idx="498">
                  <c:v>9120.5566692185985</c:v>
                </c:pt>
                <c:pt idx="499">
                  <c:v>9136.543741348336</c:v>
                </c:pt>
                <c:pt idx="500">
                  <c:v>9152.5329990183418</c:v>
                </c:pt>
                <c:pt idx="501">
                  <c:v>9168.5244167554156</c:v>
                </c:pt>
                <c:pt idx="502">
                  <c:v>9184.5179691762642</c:v>
                </c:pt>
                <c:pt idx="503">
                  <c:v>9200.513630987356</c:v>
                </c:pt>
                <c:pt idx="504">
                  <c:v>9216.511376984794</c:v>
                </c:pt>
                <c:pt idx="505">
                  <c:v>9232.5111820541824</c:v>
                </c:pt>
                <c:pt idx="506">
                  <c:v>9248.5130211705018</c:v>
                </c:pt>
                <c:pt idx="507">
                  <c:v>9264.5168693979576</c:v>
                </c:pt>
                <c:pt idx="508">
                  <c:v>9280.5227018898695</c:v>
                </c:pt>
                <c:pt idx="509">
                  <c:v>9296.5304938885274</c:v>
                </c:pt>
                <c:pt idx="510">
                  <c:v>9312.5402207250645</c:v>
                </c:pt>
                <c:pt idx="511">
                  <c:v>9328.5518578193241</c:v>
                </c:pt>
                <c:pt idx="512">
                  <c:v>9344.5653806797254</c:v>
                </c:pt>
                <c:pt idx="513">
                  <c:v>9360.5807649031358</c:v>
                </c:pt>
                <c:pt idx="514">
                  <c:v>9376.5979861747383</c:v>
                </c:pt>
                <c:pt idx="515">
                  <c:v>9392.6170202678986</c:v>
                </c:pt>
                <c:pt idx="516">
                  <c:v>9408.6378430440345</c:v>
                </c:pt>
                <c:pt idx="517">
                  <c:v>9424.6604304524844</c:v>
                </c:pt>
                <c:pt idx="518">
                  <c:v>9440.6847585303785</c:v>
                </c:pt>
                <c:pt idx="519">
                  <c:v>9456.7108034025023</c:v>
                </c:pt>
                <c:pt idx="520">
                  <c:v>9472.7385412811727</c:v>
                </c:pt>
                <c:pt idx="521">
                  <c:v>9488.7679484661003</c:v>
                </c:pt>
                <c:pt idx="522">
                  <c:v>9504.7990013442613</c:v>
                </c:pt>
                <c:pt idx="523">
                  <c:v>9520.8316763897656</c:v>
                </c:pt>
                <c:pt idx="524">
                  <c:v>9536.8659501637303</c:v>
                </c:pt>
                <c:pt idx="525">
                  <c:v>9552.901799314146</c:v>
                </c:pt>
                <c:pt idx="526">
                  <c:v>9568.93920057574</c:v>
                </c:pt>
                <c:pt idx="527">
                  <c:v>9584.9781307698577</c:v>
                </c:pt>
                <c:pt idx="528">
                  <c:v>9601.018566804325</c:v>
                </c:pt>
                <c:pt idx="529">
                  <c:v>9617.0604856733153</c:v>
                </c:pt>
                <c:pt idx="530">
                  <c:v>9633.1038644572272</c:v>
                </c:pt>
                <c:pt idx="531">
                  <c:v>9649.1486803225471</c:v>
                </c:pt>
                <c:pt idx="532">
                  <c:v>9665.1949105217227</c:v>
                </c:pt>
                <c:pt idx="533">
                  <c:v>9681.2425323930329</c:v>
                </c:pt>
                <c:pt idx="534">
                  <c:v>9697.2915233604563</c:v>
                </c:pt>
                <c:pt idx="535">
                  <c:v>9713.3418609335422</c:v>
                </c:pt>
                <c:pt idx="536">
                  <c:v>9729.3935227072798</c:v>
                </c:pt>
                <c:pt idx="537">
                  <c:v>9745.4464863619669</c:v>
                </c:pt>
                <c:pt idx="538">
                  <c:v>9761.5007296630902</c:v>
                </c:pt>
                <c:pt idx="539">
                  <c:v>9777.556230461174</c:v>
                </c:pt>
                <c:pt idx="540">
                  <c:v>9793.6129666916804</c:v>
                </c:pt>
                <c:pt idx="541">
                  <c:v>9809.6709163748528</c:v>
                </c:pt>
                <c:pt idx="542">
                  <c:v>9825.7300576156013</c:v>
                </c:pt>
                <c:pt idx="543">
                  <c:v>9841.7903686033678</c:v>
                </c:pt>
                <c:pt idx="544">
                  <c:v>9857.8518276120012</c:v>
                </c:pt>
                <c:pt idx="545">
                  <c:v>9873.9144129996257</c:v>
                </c:pt>
                <c:pt idx="546">
                  <c:v>9889.9781032085048</c:v>
                </c:pt>
                <c:pt idx="547">
                  <c:v>9906.0428767649264</c:v>
                </c:pt>
                <c:pt idx="548">
                  <c:v>9922.1087122790686</c:v>
                </c:pt>
                <c:pt idx="549">
                  <c:v>9938.1755884448594</c:v>
                </c:pt>
                <c:pt idx="550">
                  <c:v>9954.2434840398619</c:v>
                </c:pt>
                <c:pt idx="551">
                  <c:v>9970.3123779251418</c:v>
                </c:pt>
                <c:pt idx="552">
                  <c:v>9986.3822490451366</c:v>
                </c:pt>
                <c:pt idx="553">
                  <c:v>10002.453076427531</c:v>
                </c:pt>
                <c:pt idx="554">
                  <c:v>10018.524839183117</c:v>
                </c:pt>
                <c:pt idx="555">
                  <c:v>10034.597516505684</c:v>
                </c:pt>
                <c:pt idx="556">
                  <c:v>10050.671087671877</c:v>
                </c:pt>
                <c:pt idx="557">
                  <c:v>10066.74553204107</c:v>
                </c:pt>
                <c:pt idx="558">
                  <c:v>10082.820829055237</c:v>
                </c:pt>
                <c:pt idx="559">
                  <c:v>10098.896958238838</c:v>
                </c:pt>
                <c:pt idx="560">
                  <c:v>10114.973899198667</c:v>
                </c:pt>
                <c:pt idx="561">
                  <c:v>10131.051631623741</c:v>
                </c:pt>
                <c:pt idx="562">
                  <c:v>10147.130135285166</c:v>
                </c:pt>
                <c:pt idx="563">
                  <c:v>10163.209390036018</c:v>
                </c:pt>
                <c:pt idx="564">
                  <c:v>10179.289375811197</c:v>
                </c:pt>
                <c:pt idx="565">
                  <c:v>10195.37007262732</c:v>
                </c:pt>
                <c:pt idx="566">
                  <c:v>10211.451460582579</c:v>
                </c:pt>
                <c:pt idx="567">
                  <c:v>10227.533519856614</c:v>
                </c:pt>
                <c:pt idx="568">
                  <c:v>10243.616230710399</c:v>
                </c:pt>
                <c:pt idx="569">
                  <c:v>10259.699573486099</c:v>
                </c:pt>
                <c:pt idx="570">
                  <c:v>10275.783528606951</c:v>
                </c:pt>
                <c:pt idx="571">
                  <c:v>10291.868076577133</c:v>
                </c:pt>
                <c:pt idx="572">
                  <c:v>10307.953197981646</c:v>
                </c:pt>
                <c:pt idx="573">
                  <c:v>10324.03887348617</c:v>
                </c:pt>
                <c:pt idx="574">
                  <c:v>10340.125083836954</c:v>
                </c:pt>
                <c:pt idx="575">
                  <c:v>10356.211809860673</c:v>
                </c:pt>
                <c:pt idx="576">
                  <c:v>10372.299032464321</c:v>
                </c:pt>
                <c:pt idx="577">
                  <c:v>10388.386732635066</c:v>
                </c:pt>
                <c:pt idx="578">
                  <c:v>10404.474891440132</c:v>
                </c:pt>
                <c:pt idx="579">
                  <c:v>10420.563490026669</c:v>
                </c:pt>
                <c:pt idx="580">
                  <c:v>10436.652509621636</c:v>
                </c:pt>
                <c:pt idx="581">
                  <c:v>10452.741931531657</c:v>
                </c:pt>
                <c:pt idx="582">
                  <c:v>10468.831737142908</c:v>
                </c:pt>
                <c:pt idx="583">
                  <c:v>10484.921907920991</c:v>
                </c:pt>
                <c:pt idx="584">
                  <c:v>10501.012425410798</c:v>
                </c:pt>
                <c:pt idx="585">
                  <c:v>10517.103271236398</c:v>
                </c:pt>
                <c:pt idx="586">
                  <c:v>10533.194427100894</c:v>
                </c:pt>
                <c:pt idx="587">
                  <c:v>10549.285874786317</c:v>
                </c:pt>
                <c:pt idx="588">
                  <c:v>10565.377596153483</c:v>
                </c:pt>
                <c:pt idx="589">
                  <c:v>10581.469573141876</c:v>
                </c:pt>
                <c:pt idx="590">
                  <c:v>10597.56178776952</c:v>
                </c:pt>
                <c:pt idx="591">
                  <c:v>10613.654222132853</c:v>
                </c:pt>
                <c:pt idx="592">
                  <c:v>10629.746858406601</c:v>
                </c:pt>
                <c:pt idx="593">
                  <c:v>10645.839678843657</c:v>
                </c:pt>
                <c:pt idx="594">
                  <c:v>10661.932665774948</c:v>
                </c:pt>
                <c:pt idx="595">
                  <c:v>10678.025801609314</c:v>
                </c:pt>
                <c:pt idx="596">
                  <c:v>10694.119068833385</c:v>
                </c:pt>
                <c:pt idx="597">
                  <c:v>10710.21245001145</c:v>
                </c:pt>
                <c:pt idx="598">
                  <c:v>10726.30592778533</c:v>
                </c:pt>
                <c:pt idx="599">
                  <c:v>10742.399484874271</c:v>
                </c:pt>
                <c:pt idx="600">
                  <c:v>10758.493104074792</c:v>
                </c:pt>
                <c:pt idx="601">
                  <c:v>10774.58676826058</c:v>
                </c:pt>
                <c:pt idx="602">
                  <c:v>10790.680460382358</c:v>
                </c:pt>
                <c:pt idx="603">
                  <c:v>10806.774163467762</c:v>
                </c:pt>
                <c:pt idx="604">
                  <c:v>10822.867860621211</c:v>
                </c:pt>
                <c:pt idx="605">
                  <c:v>10838.961535023789</c:v>
                </c:pt>
                <c:pt idx="606">
                  <c:v>10855.055169933119</c:v>
                </c:pt>
                <c:pt idx="607">
                  <c:v>10871.148748683237</c:v>
                </c:pt>
                <c:pt idx="608">
                  <c:v>10887.242254684466</c:v>
                </c:pt>
                <c:pt idx="609">
                  <c:v>10903.3356714233</c:v>
                </c:pt>
                <c:pt idx="610">
                  <c:v>10919.428982462263</c:v>
                </c:pt>
                <c:pt idx="611">
                  <c:v>10935.522171439807</c:v>
                </c:pt>
                <c:pt idx="612">
                  <c:v>10951.615222070166</c:v>
                </c:pt>
                <c:pt idx="613">
                  <c:v>10967.708118143248</c:v>
                </c:pt>
                <c:pt idx="614">
                  <c:v>10983.800843524503</c:v>
                </c:pt>
                <c:pt idx="615">
                  <c:v>10999.893382154805</c:v>
                </c:pt>
                <c:pt idx="616">
                  <c:v>11015.985718050315</c:v>
                </c:pt>
                <c:pt idx="617">
                  <c:v>11032.077835302382</c:v>
                </c:pt>
                <c:pt idx="618">
                  <c:v>11048.169718077388</c:v>
                </c:pt>
                <c:pt idx="619">
                  <c:v>11064.261350616653</c:v>
                </c:pt>
                <c:pt idx="620">
                  <c:v>11080.352717236286</c:v>
                </c:pt>
                <c:pt idx="621">
                  <c:v>11096.443802327094</c:v>
                </c:pt>
                <c:pt idx="622">
                  <c:v>11112.534590354417</c:v>
                </c:pt>
                <c:pt idx="623">
                  <c:v>11128.625065858043</c:v>
                </c:pt>
                <c:pt idx="624">
                  <c:v>11144.715213452062</c:v>
                </c:pt>
                <c:pt idx="625">
                  <c:v>11160.805017824749</c:v>
                </c:pt>
                <c:pt idx="626">
                  <c:v>11176.894463738445</c:v>
                </c:pt>
                <c:pt idx="627">
                  <c:v>11192.983536029429</c:v>
                </c:pt>
                <c:pt idx="628">
                  <c:v>11209.072219607795</c:v>
                </c:pt>
                <c:pt idx="629">
                  <c:v>11225.160499457337</c:v>
                </c:pt>
                <c:pt idx="630">
                  <c:v>11241.248360635409</c:v>
                </c:pt>
                <c:pt idx="631">
                  <c:v>11257.335788272823</c:v>
                </c:pt>
                <c:pt idx="632">
                  <c:v>11273.422767573713</c:v>
                </c:pt>
                <c:pt idx="633">
                  <c:v>11289.509283815418</c:v>
                </c:pt>
                <c:pt idx="634">
                  <c:v>11305.595322348358</c:v>
                </c:pt>
                <c:pt idx="635">
                  <c:v>11321.680868595906</c:v>
                </c:pt>
                <c:pt idx="636">
                  <c:v>11337.765908054276</c:v>
                </c:pt>
                <c:pt idx="637">
                  <c:v>11353.850426292402</c:v>
                </c:pt>
                <c:pt idx="638">
                  <c:v>11369.934408951796</c:v>
                </c:pt>
                <c:pt idx="639">
                  <c:v>11386.017841746449</c:v>
                </c:pt>
                <c:pt idx="640">
                  <c:v>11402.100710462697</c:v>
                </c:pt>
                <c:pt idx="641">
                  <c:v>11418.183000959105</c:v>
                </c:pt>
                <c:pt idx="642">
                  <c:v>11434.264699166339</c:v>
                </c:pt>
                <c:pt idx="643">
                  <c:v>11450.345791087042</c:v>
                </c:pt>
                <c:pt idx="644">
                  <c:v>11466.426262795731</c:v>
                </c:pt>
                <c:pt idx="645">
                  <c:v>11482.50610043865</c:v>
                </c:pt>
                <c:pt idx="646">
                  <c:v>11498.585290233666</c:v>
                </c:pt>
                <c:pt idx="647">
                  <c:v>11514.663818470141</c:v>
                </c:pt>
                <c:pt idx="648">
                  <c:v>11530.741671508806</c:v>
                </c:pt>
                <c:pt idx="649">
                  <c:v>11546.818835781658</c:v>
                </c:pt>
                <c:pt idx="650">
                  <c:v>11562.895297791811</c:v>
                </c:pt>
                <c:pt idx="651">
                  <c:v>11578.971044113401</c:v>
                </c:pt>
                <c:pt idx="652">
                  <c:v>11595.046061391449</c:v>
                </c:pt>
                <c:pt idx="653">
                  <c:v>11611.120336341744</c:v>
                </c:pt>
                <c:pt idx="654">
                  <c:v>11627.193855750727</c:v>
                </c:pt>
                <c:pt idx="655">
                  <c:v>11643.266606475359</c:v>
                </c:pt>
                <c:pt idx="656">
                  <c:v>11659.338575443016</c:v>
                </c:pt>
                <c:pt idx="657">
                  <c:v>11675.409749651351</c:v>
                </c:pt>
                <c:pt idx="658">
                  <c:v>11691.480116168186</c:v>
                </c:pt>
                <c:pt idx="659">
                  <c:v>11707.549662131389</c:v>
                </c:pt>
                <c:pt idx="660">
                  <c:v>11723.618374748748</c:v>
                </c:pt>
                <c:pt idx="661">
                  <c:v>11739.686241297855</c:v>
                </c:pt>
                <c:pt idx="662">
                  <c:v>11755.753249125988</c:v>
                </c:pt>
                <c:pt idx="663">
                  <c:v>11771.819385649987</c:v>
                </c:pt>
                <c:pt idx="664">
                  <c:v>11787.88463835613</c:v>
                </c:pt>
                <c:pt idx="665">
                  <c:v>11803.948994800019</c:v>
                </c:pt>
                <c:pt idx="666">
                  <c:v>11820.012442606469</c:v>
                </c:pt>
                <c:pt idx="667">
                  <c:v>11836.074969469359</c:v>
                </c:pt>
                <c:pt idx="668">
                  <c:v>11852.136563151549</c:v>
                </c:pt>
                <c:pt idx="669">
                  <c:v>11868.197211484729</c:v>
                </c:pt>
                <c:pt idx="670">
                  <c:v>11884.256902369316</c:v>
                </c:pt>
                <c:pt idx="671">
                  <c:v>11900.315623774333</c:v>
                </c:pt>
                <c:pt idx="672">
                  <c:v>11916.373363737286</c:v>
                </c:pt>
                <c:pt idx="673">
                  <c:v>11932.430110364039</c:v>
                </c:pt>
                <c:pt idx="674">
                  <c:v>11948.485851828715</c:v>
                </c:pt>
                <c:pt idx="675">
                  <c:v>11964.540576373549</c:v>
                </c:pt>
                <c:pt idx="676">
                  <c:v>11980.594272308788</c:v>
                </c:pt>
                <c:pt idx="677">
                  <c:v>11996.646928012569</c:v>
                </c:pt>
                <c:pt idx="678">
                  <c:v>12012.69853193079</c:v>
                </c:pt>
                <c:pt idx="679">
                  <c:v>12028.749072577006</c:v>
                </c:pt>
                <c:pt idx="680">
                  <c:v>12044.798538532294</c:v>
                </c:pt>
                <c:pt idx="681">
                  <c:v>12060.846918445148</c:v>
                </c:pt>
                <c:pt idx="682">
                  <c:v>12076.894201031355</c:v>
                </c:pt>
                <c:pt idx="683">
                  <c:v>12092.940375073869</c:v>
                </c:pt>
                <c:pt idx="684">
                  <c:v>12108.98542942271</c:v>
                </c:pt>
                <c:pt idx="685">
                  <c:v>12125.029352994819</c:v>
                </c:pt>
                <c:pt idx="686">
                  <c:v>12141.072134773969</c:v>
                </c:pt>
                <c:pt idx="687">
                  <c:v>12157.113763810628</c:v>
                </c:pt>
                <c:pt idx="688">
                  <c:v>12173.154229221844</c:v>
                </c:pt>
                <c:pt idx="689">
                  <c:v>12189.193520191126</c:v>
                </c:pt>
                <c:pt idx="690">
                  <c:v>12205.23162596833</c:v>
                </c:pt>
                <c:pt idx="691">
                  <c:v>12221.26853586954</c:v>
                </c:pt>
                <c:pt idx="692">
                  <c:v>12237.304239276946</c:v>
                </c:pt>
                <c:pt idx="693">
                  <c:v>12253.338725638729</c:v>
                </c:pt>
                <c:pt idx="694">
                  <c:v>12269.37198446894</c:v>
                </c:pt>
                <c:pt idx="695">
                  <c:v>12285.404005347391</c:v>
                </c:pt>
                <c:pt idx="696">
                  <c:v>12301.434777919525</c:v>
                </c:pt>
                <c:pt idx="697">
                  <c:v>12317.464291896309</c:v>
                </c:pt>
                <c:pt idx="698">
                  <c:v>12333.492537054106</c:v>
                </c:pt>
                <c:pt idx="699">
                  <c:v>12349.519503234571</c:v>
                </c:pt>
                <c:pt idx="700">
                  <c:v>12365.545180344516</c:v>
                </c:pt>
                <c:pt idx="701">
                  <c:v>12381.569558355808</c:v>
                </c:pt>
                <c:pt idx="702">
                  <c:v>12397.592627305248</c:v>
                </c:pt>
                <c:pt idx="703">
                  <c:v>12413.614377294449</c:v>
                </c:pt>
                <c:pt idx="704">
                  <c:v>12429.634798489722</c:v>
                </c:pt>
                <c:pt idx="705">
                  <c:v>12445.653881121958</c:v>
                </c:pt>
                <c:pt idx="706">
                  <c:v>12461.67161548651</c:v>
                </c:pt>
                <c:pt idx="707">
                  <c:v>12477.687991943079</c:v>
                </c:pt>
                <c:pt idx="708">
                  <c:v>12493.703000915602</c:v>
                </c:pt>
                <c:pt idx="709">
                  <c:v>12509.716632892121</c:v>
                </c:pt>
                <c:pt idx="710">
                  <c:v>12525.728878424674</c:v>
                </c:pt>
                <c:pt idx="711">
                  <c:v>12541.739728129187</c:v>
                </c:pt>
                <c:pt idx="712">
                  <c:v>12557.749172685337</c:v>
                </c:pt>
                <c:pt idx="713">
                  <c:v>12573.757202836463</c:v>
                </c:pt>
                <c:pt idx="714">
                  <c:v>12589.763809389418</c:v>
                </c:pt>
                <c:pt idx="715">
                  <c:v>12605.768983214484</c:v>
                </c:pt>
                <c:pt idx="716">
                  <c:v>12621.772715245228</c:v>
                </c:pt>
                <c:pt idx="717">
                  <c:v>12637.774996478403</c:v>
                </c:pt>
                <c:pt idx="718">
                  <c:v>12653.775817973838</c:v>
                </c:pt>
                <c:pt idx="719">
                  <c:v>12669.775170854295</c:v>
                </c:pt>
                <c:pt idx="720">
                  <c:v>12685.773046305378</c:v>
                </c:pt>
                <c:pt idx="721">
                  <c:v>12701.76943557541</c:v>
                </c:pt>
                <c:pt idx="722">
                  <c:v>12717.764329975311</c:v>
                </c:pt>
                <c:pt idx="723">
                  <c:v>12733.757720878491</c:v>
                </c:pt>
                <c:pt idx="724">
                  <c:v>12749.749599720732</c:v>
                </c:pt>
                <c:pt idx="725">
                  <c:v>12765.739958000064</c:v>
                </c:pt>
                <c:pt idx="726">
                  <c:v>12781.728787276665</c:v>
                </c:pt>
                <c:pt idx="727">
                  <c:v>12797.716079172729</c:v>
                </c:pt>
                <c:pt idx="728">
                  <c:v>12813.701825372365</c:v>
                </c:pt>
                <c:pt idx="729">
                  <c:v>12829.686017621478</c:v>
                </c:pt>
                <c:pt idx="730">
                  <c:v>12845.668647727638</c:v>
                </c:pt>
                <c:pt idx="731">
                  <c:v>12861.649707559996</c:v>
                </c:pt>
                <c:pt idx="732">
                  <c:v>12877.629189049139</c:v>
                </c:pt>
                <c:pt idx="733">
                  <c:v>12893.607084186988</c:v>
                </c:pt>
                <c:pt idx="734">
                  <c:v>12909.583385026688</c:v>
                </c:pt>
                <c:pt idx="735">
                  <c:v>12925.558083682487</c:v>
                </c:pt>
                <c:pt idx="736">
                  <c:v>12941.531172329614</c:v>
                </c:pt>
                <c:pt idx="737">
                  <c:v>12957.502643204187</c:v>
                </c:pt>
                <c:pt idx="738">
                  <c:v>12973.472488603062</c:v>
                </c:pt>
                <c:pt idx="739">
                  <c:v>12989.440700883764</c:v>
                </c:pt>
                <c:pt idx="740">
                  <c:v>13005.407272464332</c:v>
                </c:pt>
                <c:pt idx="741">
                  <c:v>13021.372195823227</c:v>
                </c:pt>
                <c:pt idx="742">
                  <c:v>13037.335463499217</c:v>
                </c:pt>
                <c:pt idx="743">
                  <c:v>13053.297068091248</c:v>
                </c:pt>
                <c:pt idx="744">
                  <c:v>13069.257002258344</c:v>
                </c:pt>
                <c:pt idx="745">
                  <c:v>13085.215258719494</c:v>
                </c:pt>
                <c:pt idx="746">
                  <c:v>13101.171830253526</c:v>
                </c:pt>
                <c:pt idx="747">
                  <c:v>13117.126709699001</c:v>
                </c:pt>
                <c:pt idx="748">
                  <c:v>13133.079889954102</c:v>
                </c:pt>
                <c:pt idx="749">
                  <c:v>13149.031363976514</c:v>
                </c:pt>
                <c:pt idx="750">
                  <c:v>13164.981124783311</c:v>
                </c:pt>
                <c:pt idx="751">
                  <c:v>13180.929165450845</c:v>
                </c:pt>
                <c:pt idx="752">
                  <c:v>13196.875479114635</c:v>
                </c:pt>
                <c:pt idx="753">
                  <c:v>13212.820058969242</c:v>
                </c:pt>
                <c:pt idx="754">
                  <c:v>13228.762898268178</c:v>
                </c:pt>
                <c:pt idx="755">
                  <c:v>13244.70399032376</c:v>
                </c:pt>
                <c:pt idx="756">
                  <c:v>13260.643328507029</c:v>
                </c:pt>
                <c:pt idx="757">
                  <c:v>13276.580906247618</c:v>
                </c:pt>
                <c:pt idx="758">
                  <c:v>13292.51671703365</c:v>
                </c:pt>
                <c:pt idx="759">
                  <c:v>13308.450754411608</c:v>
                </c:pt>
                <c:pt idx="760">
                  <c:v>13324.383011986241</c:v>
                </c:pt>
                <c:pt idx="761">
                  <c:v>13340.313483420443</c:v>
                </c:pt>
                <c:pt idx="762">
                  <c:v>13356.242162435139</c:v>
                </c:pt>
                <c:pt idx="763">
                  <c:v>13372.169042809173</c:v>
                </c:pt>
                <c:pt idx="764">
                  <c:v>13388.094118379204</c:v>
                </c:pt>
                <c:pt idx="765">
                  <c:v>13404.017383039571</c:v>
                </c:pt>
                <c:pt idx="766">
                  <c:v>13419.938830742205</c:v>
                </c:pt>
                <c:pt idx="767">
                  <c:v>13435.858455496511</c:v>
                </c:pt>
                <c:pt idx="768">
                  <c:v>13451.776251369241</c:v>
                </c:pt>
                <c:pt idx="769">
                  <c:v>13467.692212484404</c:v>
                </c:pt>
                <c:pt idx="770">
                  <c:v>13483.606333023126</c:v>
                </c:pt>
                <c:pt idx="771">
                  <c:v>13499.518607223576</c:v>
                </c:pt>
                <c:pt idx="772">
                  <c:v>13515.429029380815</c:v>
                </c:pt>
                <c:pt idx="773">
                  <c:v>13531.337593846707</c:v>
                </c:pt>
                <c:pt idx="774">
                  <c:v>13547.244295029799</c:v>
                </c:pt>
                <c:pt idx="775">
                  <c:v>13563.149127395214</c:v>
                </c:pt>
                <c:pt idx="776">
                  <c:v>13579.052085464542</c:v>
                </c:pt>
                <c:pt idx="777">
                  <c:v>13594.953163815713</c:v>
                </c:pt>
                <c:pt idx="778">
                  <c:v>13610.852357082906</c:v>
                </c:pt>
                <c:pt idx="779">
                  <c:v>13626.749659956417</c:v>
                </c:pt>
                <c:pt idx="780">
                  <c:v>13642.645067182568</c:v>
                </c:pt>
                <c:pt idx="781">
                  <c:v>13658.538573563575</c:v>
                </c:pt>
                <c:pt idx="782">
                  <c:v>13674.430173957457</c:v>
                </c:pt>
                <c:pt idx="783">
                  <c:v>13690.319863277915</c:v>
                </c:pt>
                <c:pt idx="784">
                  <c:v>13706.207636494211</c:v>
                </c:pt>
                <c:pt idx="785">
                  <c:v>13722.093488631077</c:v>
                </c:pt>
                <c:pt idx="786">
                  <c:v>13737.977414768589</c:v>
                </c:pt>
                <c:pt idx="787">
                  <c:v>13753.859410042067</c:v>
                </c:pt>
                <c:pt idx="788">
                  <c:v>13769.739469641947</c:v>
                </c:pt>
                <c:pt idx="789">
                  <c:v>13785.6175888137</c:v>
                </c:pt>
                <c:pt idx="790">
                  <c:v>13801.493762857681</c:v>
                </c:pt>
                <c:pt idx="791">
                  <c:v>13817.367987129062</c:v>
                </c:pt>
                <c:pt idx="792">
                  <c:v>13833.240257037683</c:v>
                </c:pt>
                <c:pt idx="793">
                  <c:v>13849.11056804797</c:v>
                </c:pt>
                <c:pt idx="794">
                  <c:v>13864.978915678808</c:v>
                </c:pt>
                <c:pt idx="795">
                  <c:v>13880.845295503439</c:v>
                </c:pt>
                <c:pt idx="796">
                  <c:v>13896.709703149349</c:v>
                </c:pt>
                <c:pt idx="797">
                  <c:v>13912.572134298147</c:v>
                </c:pt>
                <c:pt idx="798">
                  <c:v>13928.432584685484</c:v>
                </c:pt>
                <c:pt idx="799">
                  <c:v>13944.29105010091</c:v>
                </c:pt>
                <c:pt idx="800">
                  <c:v>13960.147526387789</c:v>
                </c:pt>
                <c:pt idx="801">
                  <c:v>13976.002009443175</c:v>
                </c:pt>
                <c:pt idx="802">
                  <c:v>13991.854495217702</c:v>
                </c:pt>
                <c:pt idx="803">
                  <c:v>14007.704979715485</c:v>
                </c:pt>
                <c:pt idx="804">
                  <c:v>14023.553458994003</c:v>
                </c:pt>
                <c:pt idx="805">
                  <c:v>14039.39992916399</c:v>
                </c:pt>
                <c:pt idx="806">
                  <c:v>14055.244386389328</c:v>
                </c:pt>
                <c:pt idx="807">
                  <c:v>14071.086826886927</c:v>
                </c:pt>
                <c:pt idx="808">
                  <c:v>14086.92724692664</c:v>
                </c:pt>
                <c:pt idx="809">
                  <c:v>14102.765642831124</c:v>
                </c:pt>
                <c:pt idx="810">
                  <c:v>14118.602010975754</c:v>
                </c:pt>
                <c:pt idx="811">
                  <c:v>14134.436347788504</c:v>
                </c:pt>
                <c:pt idx="812">
                  <c:v>14150.268649749834</c:v>
                </c:pt>
                <c:pt idx="813">
                  <c:v>14166.098913392596</c:v>
                </c:pt>
                <c:pt idx="814">
                  <c:v>14181.927135301903</c:v>
                </c:pt>
                <c:pt idx="815">
                  <c:v>14197.753312115045</c:v>
                </c:pt>
                <c:pt idx="816">
                  <c:v>14213.57744052136</c:v>
                </c:pt>
                <c:pt idx="817">
                  <c:v>14229.399517262138</c:v>
                </c:pt>
                <c:pt idx="818">
                  <c:v>14245.219539130507</c:v>
                </c:pt>
                <c:pt idx="819">
                  <c:v>14261.037502971323</c:v>
                </c:pt>
                <c:pt idx="820">
                  <c:v>14276.853405681069</c:v>
                </c:pt>
                <c:pt idx="821">
                  <c:v>14292.667244207738</c:v>
                </c:pt>
                <c:pt idx="822">
                  <c:v>14308.479015550729</c:v>
                </c:pt>
                <c:pt idx="823">
                  <c:v>14324.28871676074</c:v>
                </c:pt>
                <c:pt idx="824">
                  <c:v>14340.09634493966</c:v>
                </c:pt>
                <c:pt idx="825">
                  <c:v>14355.901897240456</c:v>
                </c:pt>
                <c:pt idx="826">
                  <c:v>14371.705370867074</c:v>
                </c:pt>
                <c:pt idx="827">
                  <c:v>14387.506763074316</c:v>
                </c:pt>
                <c:pt idx="828">
                  <c:v>14403.306071167752</c:v>
                </c:pt>
                <c:pt idx="829">
                  <c:v>14419.103292503598</c:v>
                </c:pt>
                <c:pt idx="830">
                  <c:v>14434.898424488614</c:v>
                </c:pt>
                <c:pt idx="831">
                  <c:v>14450.691464579997</c:v>
                </c:pt>
                <c:pt idx="832">
                  <c:v>14466.48241028526</c:v>
                </c:pt>
                <c:pt idx="833">
                  <c:v>14482.271259162155</c:v>
                </c:pt>
                <c:pt idx="834">
                  <c:v>14498.058008818538</c:v>
                </c:pt>
                <c:pt idx="835">
                  <c:v>14513.842656912266</c:v>
                </c:pt>
                <c:pt idx="836">
                  <c:v>14529.625201151095</c:v>
                </c:pt>
                <c:pt idx="837">
                  <c:v>14545.405639292585</c:v>
                </c:pt>
                <c:pt idx="838">
                  <c:v>14561.183969143975</c:v>
                </c:pt>
                <c:pt idx="839">
                  <c:v>14576.960188562069</c:v>
                </c:pt>
                <c:pt idx="840">
                  <c:v>14592.73429545316</c:v>
                </c:pt>
                <c:pt idx="841">
                  <c:v>14608.506287772892</c:v>
                </c:pt>
                <c:pt idx="842">
                  <c:v>14624.276163526172</c:v>
                </c:pt>
                <c:pt idx="843">
                  <c:v>14640.043920767064</c:v>
                </c:pt>
                <c:pt idx="844">
                  <c:v>14655.809557598661</c:v>
                </c:pt>
                <c:pt idx="845">
                  <c:v>14671.573072173005</c:v>
                </c:pt>
                <c:pt idx="846">
                  <c:v>14687.334462690966</c:v>
                </c:pt>
                <c:pt idx="847">
                  <c:v>14703.09372740214</c:v>
                </c:pt>
                <c:pt idx="848">
                  <c:v>14718.850864604743</c:v>
                </c:pt>
                <c:pt idx="849">
                  <c:v>14734.605872645494</c:v>
                </c:pt>
                <c:pt idx="850">
                  <c:v>14750.358749919536</c:v>
                </c:pt>
                <c:pt idx="851">
                  <c:v>14766.109494870294</c:v>
                </c:pt>
                <c:pt idx="852">
                  <c:v>14781.858105989402</c:v>
                </c:pt>
                <c:pt idx="853">
                  <c:v>14797.604581816573</c:v>
                </c:pt>
                <c:pt idx="854">
                  <c:v>14813.34892093951</c:v>
                </c:pt>
                <c:pt idx="855">
                  <c:v>14829.091121993784</c:v>
                </c:pt>
                <c:pt idx="856">
                  <c:v>14844.831183662745</c:v>
                </c:pt>
                <c:pt idx="857">
                  <c:v>14860.569104677415</c:v>
                </c:pt>
                <c:pt idx="858">
                  <c:v>14876.304883816361</c:v>
                </c:pt>
                <c:pt idx="859">
                  <c:v>14892.038519905609</c:v>
                </c:pt>
                <c:pt idx="860">
                  <c:v>14907.770011818546</c:v>
                </c:pt>
                <c:pt idx="861">
                  <c:v>14923.499358475794</c:v>
                </c:pt>
                <c:pt idx="862">
                  <c:v>14939.22655884511</c:v>
                </c:pt>
                <c:pt idx="863">
                  <c:v>14954.951611941297</c:v>
                </c:pt>
                <c:pt idx="864">
                  <c:v>14970.674516826082</c:v>
                </c:pt>
                <c:pt idx="865">
                  <c:v>14986.395272608006</c:v>
                </c:pt>
                <c:pt idx="866">
                  <c:v>15002.113878442351</c:v>
                </c:pt>
                <c:pt idx="867">
                  <c:v>15017.83033353099</c:v>
                </c:pt>
                <c:pt idx="868">
                  <c:v>15033.544637122324</c:v>
                </c:pt>
                <c:pt idx="869">
                  <c:v>15049.256788511153</c:v>
                </c:pt>
                <c:pt idx="870">
                  <c:v>15064.966787038567</c:v>
                </c:pt>
                <c:pt idx="871">
                  <c:v>15080.674632091868</c:v>
                </c:pt>
                <c:pt idx="872">
                  <c:v>15096.38032310444</c:v>
                </c:pt>
                <c:pt idx="873">
                  <c:v>15112.083859555663</c:v>
                </c:pt>
                <c:pt idx="874">
                  <c:v>15127.785240970783</c:v>
                </c:pt>
                <c:pt idx="875">
                  <c:v>15143.484466920845</c:v>
                </c:pt>
                <c:pt idx="876">
                  <c:v>15159.18153702255</c:v>
                </c:pt>
                <c:pt idx="877">
                  <c:v>15174.876450938191</c:v>
                </c:pt>
                <c:pt idx="878">
                  <c:v>15190.569208375504</c:v>
                </c:pt>
                <c:pt idx="879">
                  <c:v>15206.2598090876</c:v>
                </c:pt>
                <c:pt idx="880">
                  <c:v>15221.948252872853</c:v>
                </c:pt>
                <c:pt idx="881">
                  <c:v>15237.634539574783</c:v>
                </c:pt>
                <c:pt idx="882">
                  <c:v>15253.318669081968</c:v>
                </c:pt>
                <c:pt idx="883">
                  <c:v>15269.00064132793</c:v>
                </c:pt>
                <c:pt idx="884">
                  <c:v>15284.680456291031</c:v>
                </c:pt>
                <c:pt idx="885">
                  <c:v>15300.358113994387</c:v>
                </c:pt>
                <c:pt idx="886">
                  <c:v>15316.033614505739</c:v>
                </c:pt>
                <c:pt idx="887">
                  <c:v>15331.706957937367</c:v>
                </c:pt>
                <c:pt idx="888">
                  <c:v>15347.37814444598</c:v>
                </c:pt>
                <c:pt idx="889">
                  <c:v>15363.047174232624</c:v>
                </c:pt>
                <c:pt idx="890">
                  <c:v>15378.714047542557</c:v>
                </c:pt>
                <c:pt idx="891">
                  <c:v>15394.378764665164</c:v>
                </c:pt>
                <c:pt idx="892">
                  <c:v>15410.041325933846</c:v>
                </c:pt>
                <c:pt idx="893">
                  <c:v>15425.701731725929</c:v>
                </c:pt>
                <c:pt idx="894">
                  <c:v>15441.359982462545</c:v>
                </c:pt>
                <c:pt idx="895">
                  <c:v>15457.016078608531</c:v>
                </c:pt>
                <c:pt idx="896">
                  <c:v>15472.670020672347</c:v>
                </c:pt>
                <c:pt idx="897">
                  <c:v>15488.321809205947</c:v>
                </c:pt>
                <c:pt idx="898">
                  <c:v>15503.971444804691</c:v>
                </c:pt>
                <c:pt idx="899">
                  <c:v>15519.61892810724</c:v>
                </c:pt>
                <c:pt idx="900">
                  <c:v>15535.264259795455</c:v>
                </c:pt>
                <c:pt idx="901">
                  <c:v>15550.907440594287</c:v>
                </c:pt>
                <c:pt idx="902">
                  <c:v>15566.548471271686</c:v>
                </c:pt>
                <c:pt idx="903">
                  <c:v>15582.187352638495</c:v>
                </c:pt>
                <c:pt idx="904">
                  <c:v>15597.824085548342</c:v>
                </c:pt>
                <c:pt idx="905">
                  <c:v>15613.458670897544</c:v>
                </c:pt>
                <c:pt idx="906">
                  <c:v>15629.091109625013</c:v>
                </c:pt>
                <c:pt idx="907">
                  <c:v>15644.721402712124</c:v>
                </c:pt>
                <c:pt idx="908">
                  <c:v>15660.349551182664</c:v>
                </c:pt>
                <c:pt idx="909">
                  <c:v>15675.975556102672</c:v>
                </c:pt>
                <c:pt idx="910">
                  <c:v>15691.599418580385</c:v>
                </c:pt>
                <c:pt idx="911">
                  <c:v>15707.221139766109</c:v>
                </c:pt>
                <c:pt idx="912">
                  <c:v>15722.840720852133</c:v>
                </c:pt>
                <c:pt idx="913">
                  <c:v>15738.458163072615</c:v>
                </c:pt>
                <c:pt idx="914">
                  <c:v>15754.073467703489</c:v>
                </c:pt>
                <c:pt idx="915">
                  <c:v>15769.686636062366</c:v>
                </c:pt>
                <c:pt idx="916">
                  <c:v>15785.29766950842</c:v>
                </c:pt>
                <c:pt idx="917">
                  <c:v>15800.906569442304</c:v>
                </c:pt>
                <c:pt idx="918">
                  <c:v>15816.513337306042</c:v>
                </c:pt>
                <c:pt idx="919">
                  <c:v>15832.11797458291</c:v>
                </c:pt>
                <c:pt idx="920">
                  <c:v>15847.720482797373</c:v>
                </c:pt>
                <c:pt idx="921">
                  <c:v>15863.32086351494</c:v>
                </c:pt>
                <c:pt idx="922">
                  <c:v>15878.919118342124</c:v>
                </c:pt>
                <c:pt idx="923">
                  <c:v>15894.51524892626</c:v>
                </c:pt>
                <c:pt idx="924">
                  <c:v>15910.109256955482</c:v>
                </c:pt>
                <c:pt idx="925">
                  <c:v>15925.701144158571</c:v>
                </c:pt>
                <c:pt idx="926">
                  <c:v>15941.290912304878</c:v>
                </c:pt>
                <c:pt idx="927">
                  <c:v>15956.878563204224</c:v>
                </c:pt>
                <c:pt idx="928">
                  <c:v>15972.464098706776</c:v>
                </c:pt>
                <c:pt idx="929">
                  <c:v>15988.047520702992</c:v>
                </c:pt>
                <c:pt idx="930">
                  <c:v>16003.628831123477</c:v>
                </c:pt>
                <c:pt idx="931">
                  <c:v>16019.208031938901</c:v>
                </c:pt>
                <c:pt idx="932">
                  <c:v>16034.785125159902</c:v>
                </c:pt>
                <c:pt idx="933">
                  <c:v>16050.360112836977</c:v>
                </c:pt>
                <c:pt idx="934">
                  <c:v>16065.932997060403</c:v>
                </c:pt>
                <c:pt idx="935">
                  <c:v>16081.5037799601</c:v>
                </c:pt>
                <c:pt idx="936">
                  <c:v>16097.072463705572</c:v>
                </c:pt>
                <c:pt idx="937">
                  <c:v>16112.639050505783</c:v>
                </c:pt>
                <c:pt idx="938">
                  <c:v>16128.203542609057</c:v>
                </c:pt>
                <c:pt idx="939">
                  <c:v>16143.765942302998</c:v>
                </c:pt>
                <c:pt idx="940">
                  <c:v>16159.326251914361</c:v>
                </c:pt>
                <c:pt idx="941">
                  <c:v>16174.88447380899</c:v>
                </c:pt>
                <c:pt idx="942">
                  <c:v>16190.440610391683</c:v>
                </c:pt>
                <c:pt idx="943">
                  <c:v>16205.994664106114</c:v>
                </c:pt>
                <c:pt idx="944">
                  <c:v>16221.546637434729</c:v>
                </c:pt>
                <c:pt idx="945">
                  <c:v>16237.096532898646</c:v>
                </c:pt>
                <c:pt idx="946">
                  <c:v>16252.644353057556</c:v>
                </c:pt>
                <c:pt idx="947">
                  <c:v>16268.190100509624</c:v>
                </c:pt>
                <c:pt idx="948">
                  <c:v>16283.733777891402</c:v>
                </c:pt>
                <c:pt idx="949">
                  <c:v>16299.275387877708</c:v>
                </c:pt>
                <c:pt idx="950">
                  <c:v>16314.814933181538</c:v>
                </c:pt>
                <c:pt idx="951">
                  <c:v>16330.352416553977</c:v>
                </c:pt>
                <c:pt idx="952">
                  <c:v>16345.887840784084</c:v>
                </c:pt>
                <c:pt idx="953">
                  <c:v>16361.421208698819</c:v>
                </c:pt>
                <c:pt idx="954">
                  <c:v>16376.952523162903</c:v>
                </c:pt>
                <c:pt idx="955">
                  <c:v>16392.481787078767</c:v>
                </c:pt>
                <c:pt idx="956">
                  <c:v>16408.009003386422</c:v>
                </c:pt>
                <c:pt idx="957">
                  <c:v>16423.534175063367</c:v>
                </c:pt>
                <c:pt idx="958">
                  <c:v>16439.057305124505</c:v>
                </c:pt>
                <c:pt idx="959">
                  <c:v>16454.578396622026</c:v>
                </c:pt>
                <c:pt idx="960">
                  <c:v>16470.097452645321</c:v>
                </c:pt>
                <c:pt idx="961">
                  <c:v>16485.614476320887</c:v>
                </c:pt>
                <c:pt idx="962">
                  <c:v>16501.129470812215</c:v>
                </c:pt>
                <c:pt idx="963">
                  <c:v>16516.642439319705</c:v>
                </c:pt>
                <c:pt idx="964">
                  <c:v>16532.153385080572</c:v>
                </c:pt>
                <c:pt idx="965">
                  <c:v>16547.662311368724</c:v>
                </c:pt>
                <c:pt idx="966">
                  <c:v>16563.169221494703</c:v>
                </c:pt>
                <c:pt idx="967">
                  <c:v>16578.674118805557</c:v>
                </c:pt>
                <c:pt idx="968">
                  <c:v>16594.177006684753</c:v>
                </c:pt>
                <c:pt idx="969">
                  <c:v>16609.677888552069</c:v>
                </c:pt>
                <c:pt idx="970">
                  <c:v>16625.17676786353</c:v>
                </c:pt>
                <c:pt idx="971">
                  <c:v>16640.673648111275</c:v>
                </c:pt>
                <c:pt idx="972">
                  <c:v>16656.168532823474</c:v>
                </c:pt>
                <c:pt idx="973">
                  <c:v>16671.661425564245</c:v>
                </c:pt>
                <c:pt idx="974">
                  <c:v>16687.152329933513</c:v>
                </c:pt>
                <c:pt idx="975">
                  <c:v>16702.641249566979</c:v>
                </c:pt>
                <c:pt idx="976">
                  <c:v>16718.128188135968</c:v>
                </c:pt>
                <c:pt idx="977">
                  <c:v>16733.613149347344</c:v>
                </c:pt>
                <c:pt idx="978">
                  <c:v>16749.096136943459</c:v>
                </c:pt>
                <c:pt idx="979">
                  <c:v>16764.577154701979</c:v>
                </c:pt>
                <c:pt idx="980">
                  <c:v>16780.056206435846</c:v>
                </c:pt>
                <c:pt idx="981">
                  <c:v>16795.533295993177</c:v>
                </c:pt>
                <c:pt idx="982">
                  <c:v>16811.008427257129</c:v>
                </c:pt>
                <c:pt idx="983">
                  <c:v>16826.481604145851</c:v>
                </c:pt>
                <c:pt idx="984">
                  <c:v>16841.952830612365</c:v>
                </c:pt>
                <c:pt idx="985">
                  <c:v>16857.422110644453</c:v>
                </c:pt>
                <c:pt idx="986">
                  <c:v>16872.889448264606</c:v>
                </c:pt>
                <c:pt idx="987">
                  <c:v>16888.354847529881</c:v>
                </c:pt>
                <c:pt idx="988">
                  <c:v>16903.818312531836</c:v>
                </c:pt>
                <c:pt idx="989">
                  <c:v>16919.279847396429</c:v>
                </c:pt>
                <c:pt idx="990">
                  <c:v>16934.739456283907</c:v>
                </c:pt>
                <c:pt idx="991">
                  <c:v>16950.197143388723</c:v>
                </c:pt>
                <c:pt idx="992">
                  <c:v>16965.652912939458</c:v>
                </c:pt>
                <c:pt idx="993">
                  <c:v>16981.106769198683</c:v>
                </c:pt>
                <c:pt idx="994">
                  <c:v>16996.558716462911</c:v>
                </c:pt>
                <c:pt idx="995">
                  <c:v>17012.008759062453</c:v>
                </c:pt>
                <c:pt idx="996">
                  <c:v>17027.456901361373</c:v>
                </c:pt>
                <c:pt idx="997">
                  <c:v>17042.903147757355</c:v>
                </c:pt>
                <c:pt idx="998">
                  <c:v>17058.347502681627</c:v>
                </c:pt>
                <c:pt idx="999">
                  <c:v>17073.789970598871</c:v>
                </c:pt>
                <c:pt idx="1000">
                  <c:v>17089.230556007093</c:v>
                </c:pt>
                <c:pt idx="1001">
                  <c:v>17104.66926343758</c:v>
                </c:pt>
                <c:pt idx="1002">
                  <c:v>17120.106097454769</c:v>
                </c:pt>
                <c:pt idx="1003">
                  <c:v>17135.541062656153</c:v>
                </c:pt>
                <c:pt idx="1004">
                  <c:v>17150.974163672221</c:v>
                </c:pt>
                <c:pt idx="1005">
                  <c:v>17166.405405166315</c:v>
                </c:pt>
                <c:pt idx="1006">
                  <c:v>17181.834791834575</c:v>
                </c:pt>
                <c:pt idx="1007">
                  <c:v>17197.262328405821</c:v>
                </c:pt>
                <c:pt idx="1008">
                  <c:v>17212.688019641464</c:v>
                </c:pt>
                <c:pt idx="1009">
                  <c:v>17228.111870335437</c:v>
                </c:pt>
                <c:pt idx="1010">
                  <c:v>17243.533885314053</c:v>
                </c:pt>
                <c:pt idx="1011">
                  <c:v>17258.954069435949</c:v>
                </c:pt>
                <c:pt idx="1012">
                  <c:v>17274.372427591981</c:v>
                </c:pt>
                <c:pt idx="1013">
                  <c:v>17289.788964705134</c:v>
                </c:pt>
                <c:pt idx="1014">
                  <c:v>17305.203685730423</c:v>
                </c:pt>
                <c:pt idx="1015">
                  <c:v>17320.616595654781</c:v>
                </c:pt>
                <c:pt idx="1016">
                  <c:v>17336.027699497019</c:v>
                </c:pt>
                <c:pt idx="1017">
                  <c:v>17351.437002307674</c:v>
                </c:pt>
                <c:pt idx="1018">
                  <c:v>17366.844509168943</c:v>
                </c:pt>
                <c:pt idx="1019">
                  <c:v>17382.250225194599</c:v>
                </c:pt>
                <c:pt idx="1020">
                  <c:v>17397.654155529875</c:v>
                </c:pt>
                <c:pt idx="1021">
                  <c:v>17413.056305351383</c:v>
                </c:pt>
                <c:pt idx="1022">
                  <c:v>17428.45667986702</c:v>
                </c:pt>
                <c:pt idx="1023">
                  <c:v>17443.855284315887</c:v>
                </c:pt>
                <c:pt idx="1024">
                  <c:v>17459.252123968159</c:v>
                </c:pt>
                <c:pt idx="1025">
                  <c:v>17474.647204125038</c:v>
                </c:pt>
                <c:pt idx="1026">
                  <c:v>17490.040530118626</c:v>
                </c:pt>
                <c:pt idx="1027">
                  <c:v>17505.432107311859</c:v>
                </c:pt>
                <c:pt idx="1028">
                  <c:v>17520.821941098384</c:v>
                </c:pt>
                <c:pt idx="1029">
                  <c:v>17536.210036902492</c:v>
                </c:pt>
                <c:pt idx="1030">
                  <c:v>17551.59640017902</c:v>
                </c:pt>
                <c:pt idx="1031">
                  <c:v>17566.981036413257</c:v>
                </c:pt>
                <c:pt idx="1032">
                  <c:v>17582.363951120831</c:v>
                </c:pt>
                <c:pt idx="1033">
                  <c:v>17597.745149847662</c:v>
                </c:pt>
                <c:pt idx="1034">
                  <c:v>17613.124638169826</c:v>
                </c:pt>
                <c:pt idx="1035">
                  <c:v>17628.50242169348</c:v>
                </c:pt>
                <c:pt idx="1036">
                  <c:v>17643.878506054774</c:v>
                </c:pt>
                <c:pt idx="1037">
                  <c:v>17659.25289691977</c:v>
                </c:pt>
                <c:pt idx="1038">
                  <c:v>17674.625599984323</c:v>
                </c:pt>
                <c:pt idx="1039">
                  <c:v>17689.996620973991</c:v>
                </c:pt>
                <c:pt idx="1040">
                  <c:v>17705.365965643963</c:v>
                </c:pt>
                <c:pt idx="1041">
                  <c:v>17720.733639778973</c:v>
                </c:pt>
                <c:pt idx="1042">
                  <c:v>17736.099649193176</c:v>
                </c:pt>
                <c:pt idx="1043">
                  <c:v>17751.46399973008</c:v>
                </c:pt>
                <c:pt idx="1044">
                  <c:v>17766.826697262444</c:v>
                </c:pt>
                <c:pt idx="1045">
                  <c:v>17782.187747692202</c:v>
                </c:pt>
                <c:pt idx="1046">
                  <c:v>17797.547156950361</c:v>
                </c:pt>
                <c:pt idx="1047">
                  <c:v>17812.904930996905</c:v>
                </c:pt>
                <c:pt idx="1048">
                  <c:v>17828.261075820701</c:v>
                </c:pt>
                <c:pt idx="1049">
                  <c:v>17843.615597439428</c:v>
                </c:pt>
                <c:pt idx="1050">
                  <c:v>17858.968501899475</c:v>
                </c:pt>
                <c:pt idx="1051">
                  <c:v>17874.319795275846</c:v>
                </c:pt>
                <c:pt idx="1052">
                  <c:v>17889.669483672074</c:v>
                </c:pt>
                <c:pt idx="1053">
                  <c:v>17905.017573220124</c:v>
                </c:pt>
                <c:pt idx="1054">
                  <c:v>17920.364070080301</c:v>
                </c:pt>
                <c:pt idx="1055">
                  <c:v>17935.708980441195</c:v>
                </c:pt>
                <c:pt idx="1056">
                  <c:v>17951.052310519532</c:v>
                </c:pt>
                <c:pt idx="1057">
                  <c:v>17966.394066560115</c:v>
                </c:pt>
                <c:pt idx="1058">
                  <c:v>17981.734254835745</c:v>
                </c:pt>
                <c:pt idx="1059">
                  <c:v>17997.072881647106</c:v>
                </c:pt>
                <c:pt idx="1060">
                  <c:v>18012.409953322702</c:v>
                </c:pt>
                <c:pt idx="1061">
                  <c:v>18027.745476218723</c:v>
                </c:pt>
                <c:pt idx="1062">
                  <c:v>18043.079456719002</c:v>
                </c:pt>
                <c:pt idx="1063">
                  <c:v>18058.411901234915</c:v>
                </c:pt>
                <c:pt idx="1064">
                  <c:v>18073.742816205249</c:v>
                </c:pt>
                <c:pt idx="1065">
                  <c:v>18089.072208096186</c:v>
                </c:pt>
                <c:pt idx="1066">
                  <c:v>18104.400083401135</c:v>
                </c:pt>
                <c:pt idx="1067">
                  <c:v>18119.726448640711</c:v>
                </c:pt>
                <c:pt idx="1068">
                  <c:v>18135.051310362578</c:v>
                </c:pt>
                <c:pt idx="1069">
                  <c:v>18150.374675141436</c:v>
                </c:pt>
                <c:pt idx="1070">
                  <c:v>18165.696549578868</c:v>
                </c:pt>
                <c:pt idx="1071">
                  <c:v>18181.016940303267</c:v>
                </c:pt>
                <c:pt idx="1072">
                  <c:v>18196.335853969773</c:v>
                </c:pt>
                <c:pt idx="1073">
                  <c:v>18211.653297260156</c:v>
                </c:pt>
                <c:pt idx="1074">
                  <c:v>18226.96927688273</c:v>
                </c:pt>
                <c:pt idx="1075">
                  <c:v>18242.283799572269</c:v>
                </c:pt>
                <c:pt idx="1076">
                  <c:v>18257.596872089933</c:v>
                </c:pt>
                <c:pt idx="1077">
                  <c:v>18272.908501223144</c:v>
                </c:pt>
                <c:pt idx="1078">
                  <c:v>18288.218693785533</c:v>
                </c:pt>
                <c:pt idx="1079">
                  <c:v>18303.527456616826</c:v>
                </c:pt>
                <c:pt idx="1080">
                  <c:v>18318.83479658276</c:v>
                </c:pt>
                <c:pt idx="1081">
                  <c:v>18334.140720575026</c:v>
                </c:pt>
                <c:pt idx="1082">
                  <c:v>18349.44523551111</c:v>
                </c:pt>
                <c:pt idx="1083">
                  <c:v>18364.748348334298</c:v>
                </c:pt>
                <c:pt idx="1084">
                  <c:v>18380.050066013497</c:v>
                </c:pt>
                <c:pt idx="1085">
                  <c:v>18395.350395543213</c:v>
                </c:pt>
                <c:pt idx="1086">
                  <c:v>18410.64934394342</c:v>
                </c:pt>
                <c:pt idx="1087">
                  <c:v>18425.946918259495</c:v>
                </c:pt>
                <c:pt idx="1088">
                  <c:v>18441.243125562141</c:v>
                </c:pt>
                <c:pt idx="1089">
                  <c:v>18456.537972947248</c:v>
                </c:pt>
                <c:pt idx="1090">
                  <c:v>18471.831467535871</c:v>
                </c:pt>
                <c:pt idx="1091">
                  <c:v>18487.123616474102</c:v>
                </c:pt>
                <c:pt idx="1092">
                  <c:v>18502.414426932974</c:v>
                </c:pt>
                <c:pt idx="1093">
                  <c:v>18517.703906108407</c:v>
                </c:pt>
                <c:pt idx="1094">
                  <c:v>18532.992061221099</c:v>
                </c:pt>
                <c:pt idx="1095">
                  <c:v>18548.278899516441</c:v>
                </c:pt>
                <c:pt idx="1096">
                  <c:v>18563.564428264432</c:v>
                </c:pt>
                <c:pt idx="1097">
                  <c:v>18578.848654759597</c:v>
                </c:pt>
                <c:pt idx="1098">
                  <c:v>18594.13158632088</c:v>
                </c:pt>
                <c:pt idx="1099">
                  <c:v>18609.413230291586</c:v>
                </c:pt>
                <c:pt idx="1100">
                  <c:v>18624.693594039261</c:v>
                </c:pt>
                <c:pt idx="1101">
                  <c:v>18639.972684955635</c:v>
                </c:pt>
                <c:pt idx="1102">
                  <c:v>18655.250510456524</c:v>
                </c:pt>
                <c:pt idx="1103">
                  <c:v>18670.527077981726</c:v>
                </c:pt>
                <c:pt idx="1104">
                  <c:v>18685.80239499496</c:v>
                </c:pt>
                <c:pt idx="1105">
                  <c:v>18701.076468983778</c:v>
                </c:pt>
                <c:pt idx="1106">
                  <c:v>18716.349307459441</c:v>
                </c:pt>
                <c:pt idx="1107">
                  <c:v>18731.62091795688</c:v>
                </c:pt>
                <c:pt idx="1108">
                  <c:v>18746.891308034596</c:v>
                </c:pt>
                <c:pt idx="1109">
                  <c:v>18762.160485274555</c:v>
                </c:pt>
                <c:pt idx="1110">
                  <c:v>18777.428457282102</c:v>
                </c:pt>
                <c:pt idx="1111">
                  <c:v>18792.695231685913</c:v>
                </c:pt>
                <c:pt idx="1112">
                  <c:v>18807.960816137867</c:v>
                </c:pt>
                <c:pt idx="1113">
                  <c:v>18823.225218312971</c:v>
                </c:pt>
                <c:pt idx="1114">
                  <c:v>18838.488445909294</c:v>
                </c:pt>
                <c:pt idx="1115">
                  <c:v>18853.750506647841</c:v>
                </c:pt>
                <c:pt idx="1116">
                  <c:v>18869.011408272509</c:v>
                </c:pt>
                <c:pt idx="1117">
                  <c:v>18884.271158549978</c:v>
                </c:pt>
                <c:pt idx="1118">
                  <c:v>18899.529765269632</c:v>
                </c:pt>
                <c:pt idx="1119">
                  <c:v>18914.787236243465</c:v>
                </c:pt>
                <c:pt idx="1120">
                  <c:v>18930.043579306002</c:v>
                </c:pt>
                <c:pt idx="1121">
                  <c:v>18945.298802314232</c:v>
                </c:pt>
                <c:pt idx="1122">
                  <c:v>18960.552913147469</c:v>
                </c:pt>
                <c:pt idx="1123">
                  <c:v>18975.805919707331</c:v>
                </c:pt>
                <c:pt idx="1124">
                  <c:v>18991.057829917605</c:v>
                </c:pt>
                <c:pt idx="1125">
                  <c:v>19006.308651724208</c:v>
                </c:pt>
                <c:pt idx="1126">
                  <c:v>19021.558393095045</c:v>
                </c:pt>
                <c:pt idx="1127">
                  <c:v>19036.807062019965</c:v>
                </c:pt>
                <c:pt idx="1128">
                  <c:v>19052.05466651067</c:v>
                </c:pt>
                <c:pt idx="1129">
                  <c:v>19067.301214600626</c:v>
                </c:pt>
                <c:pt idx="1130">
                  <c:v>19082.546714344968</c:v>
                </c:pt>
                <c:pt idx="1131">
                  <c:v>19097.791173820435</c:v>
                </c:pt>
                <c:pt idx="1132">
                  <c:v>19113.034601125266</c:v>
                </c:pt>
                <c:pt idx="1133">
                  <c:v>19128.277004379132</c:v>
                </c:pt>
                <c:pt idx="1134">
                  <c:v>19143.518391723028</c:v>
                </c:pt>
                <c:pt idx="1135">
                  <c:v>19158.75877131923</c:v>
                </c:pt>
                <c:pt idx="1136">
                  <c:v>19173.998151351159</c:v>
                </c:pt>
                <c:pt idx="1137">
                  <c:v>19189.236540023347</c:v>
                </c:pt>
                <c:pt idx="1138">
                  <c:v>19204.473945561294</c:v>
                </c:pt>
                <c:pt idx="1139">
                  <c:v>19219.710376211446</c:v>
                </c:pt>
                <c:pt idx="1140">
                  <c:v>19234.945840241075</c:v>
                </c:pt>
                <c:pt idx="1141">
                  <c:v>19250.180345938199</c:v>
                </c:pt>
                <c:pt idx="1142">
                  <c:v>19265.413901611504</c:v>
                </c:pt>
                <c:pt idx="1143">
                  <c:v>19280.646515590252</c:v>
                </c:pt>
                <c:pt idx="1144">
                  <c:v>19295.878196224214</c:v>
                </c:pt>
                <c:pt idx="1145">
                  <c:v>19311.108951883576</c:v>
                </c:pt>
                <c:pt idx="1146">
                  <c:v>19326.338790958827</c:v>
                </c:pt>
                <c:pt idx="1147">
                  <c:v>19341.567721860738</c:v>
                </c:pt>
                <c:pt idx="1148">
                  <c:v>19356.795753020218</c:v>
                </c:pt>
                <c:pt idx="1149">
                  <c:v>19372.022892888275</c:v>
                </c:pt>
                <c:pt idx="1150">
                  <c:v>19387.249149935888</c:v>
                </c:pt>
                <c:pt idx="1151">
                  <c:v>19402.474532653974</c:v>
                </c:pt>
                <c:pt idx="1152">
                  <c:v>19417.69904955327</c:v>
                </c:pt>
                <c:pt idx="1153">
                  <c:v>19432.922709164257</c:v>
                </c:pt>
                <c:pt idx="1154">
                  <c:v>19448.145520037084</c:v>
                </c:pt>
                <c:pt idx="1155">
                  <c:v>19463.367490741479</c:v>
                </c:pt>
                <c:pt idx="1156">
                  <c:v>19478.588629866659</c:v>
                </c:pt>
                <c:pt idx="1157">
                  <c:v>19493.808946021276</c:v>
                </c:pt>
                <c:pt idx="1158">
                  <c:v>19509.028447833283</c:v>
                </c:pt>
                <c:pt idx="1159">
                  <c:v>19524.24714394992</c:v>
                </c:pt>
                <c:pt idx="1160">
                  <c:v>19539.465043037562</c:v>
                </c:pt>
                <c:pt idx="1161">
                  <c:v>19554.682153781687</c:v>
                </c:pt>
                <c:pt idx="1162">
                  <c:v>19569.898484886762</c:v>
                </c:pt>
                <c:pt idx="1163">
                  <c:v>19585.114045076174</c:v>
                </c:pt>
                <c:pt idx="1164">
                  <c:v>19600.328843092164</c:v>
                </c:pt>
                <c:pt idx="1165">
                  <c:v>19615.542887695716</c:v>
                </c:pt>
                <c:pt idx="1166">
                  <c:v>19630.756187666469</c:v>
                </c:pt>
                <c:pt idx="1167">
                  <c:v>19645.968751802684</c:v>
                </c:pt>
                <c:pt idx="1168">
                  <c:v>19661.180588921106</c:v>
                </c:pt>
                <c:pt idx="1169">
                  <c:v>19676.391707856925</c:v>
                </c:pt>
                <c:pt idx="1170">
                  <c:v>19691.602117463652</c:v>
                </c:pt>
                <c:pt idx="1171">
                  <c:v>19706.811826613095</c:v>
                </c:pt>
                <c:pt idx="1172">
                  <c:v>19722.020844195205</c:v>
                </c:pt>
                <c:pt idx="1173">
                  <c:v>19737.229179118054</c:v>
                </c:pt>
                <c:pt idx="1174">
                  <c:v>19752.436840307724</c:v>
                </c:pt>
                <c:pt idx="1175">
                  <c:v>19767.643836708252</c:v>
                </c:pt>
                <c:pt idx="1176">
                  <c:v>19782.8501772815</c:v>
                </c:pt>
                <c:pt idx="1177">
                  <c:v>19798.055871007124</c:v>
                </c:pt>
                <c:pt idx="1178">
                  <c:v>19813.260926882456</c:v>
                </c:pt>
                <c:pt idx="1179">
                  <c:v>19828.465353922475</c:v>
                </c:pt>
                <c:pt idx="1180">
                  <c:v>19843.66916115964</c:v>
                </c:pt>
                <c:pt idx="1181">
                  <c:v>19858.872357643901</c:v>
                </c:pt>
                <c:pt idx="1182">
                  <c:v>19874.074952442534</c:v>
                </c:pt>
                <c:pt idx="1183">
                  <c:v>19889.276954640154</c:v>
                </c:pt>
                <c:pt idx="1184">
                  <c:v>19904.478373338541</c:v>
                </c:pt>
                <c:pt idx="1185">
                  <c:v>19919.679217656609</c:v>
                </c:pt>
                <c:pt idx="1186">
                  <c:v>19934.879496730347</c:v>
                </c:pt>
                <c:pt idx="1187">
                  <c:v>19950.07921971265</c:v>
                </c:pt>
                <c:pt idx="1188">
                  <c:v>19965.278395773355</c:v>
                </c:pt>
                <c:pt idx="1189">
                  <c:v>19980.477034099065</c:v>
                </c:pt>
                <c:pt idx="1190">
                  <c:v>19995.675143893124</c:v>
                </c:pt>
                <c:pt idx="1191">
                  <c:v>20010.872734375513</c:v>
                </c:pt>
                <c:pt idx="1192">
                  <c:v>20026.069814782768</c:v>
                </c:pt>
                <c:pt idx="1193">
                  <c:v>20041.266394367933</c:v>
                </c:pt>
                <c:pt idx="1194">
                  <c:v>20056.46248240042</c:v>
                </c:pt>
                <c:pt idx="1195">
                  <c:v>20071.658088165987</c:v>
                </c:pt>
                <c:pt idx="1196">
                  <c:v>20086.85322096663</c:v>
                </c:pt>
                <c:pt idx="1197">
                  <c:v>20102.047890120499</c:v>
                </c:pt>
                <c:pt idx="1198">
                  <c:v>20117.242104961832</c:v>
                </c:pt>
                <c:pt idx="1199">
                  <c:v>20132.435874840874</c:v>
                </c:pt>
                <c:pt idx="1200">
                  <c:v>20147.629209123799</c:v>
                </c:pt>
                <c:pt idx="1201">
                  <c:v>20162.822117192605</c:v>
                </c:pt>
                <c:pt idx="1202">
                  <c:v>20178.014608445072</c:v>
                </c:pt>
                <c:pt idx="1203">
                  <c:v>20193.206692294651</c:v>
                </c:pt>
                <c:pt idx="1204">
                  <c:v>20208.398378170426</c:v>
                </c:pt>
                <c:pt idx="1205">
                  <c:v>20223.589675516971</c:v>
                </c:pt>
                <c:pt idx="1206">
                  <c:v>20238.780593794345</c:v>
                </c:pt>
                <c:pt idx="1207">
                  <c:v>20253.971142477945</c:v>
                </c:pt>
                <c:pt idx="1208">
                  <c:v>20269.161331058465</c:v>
                </c:pt>
                <c:pt idx="1209">
                  <c:v>20284.351169041824</c:v>
                </c:pt>
                <c:pt idx="1210">
                  <c:v>20299.540665949055</c:v>
                </c:pt>
                <c:pt idx="1211">
                  <c:v>20314.729831316257</c:v>
                </c:pt>
                <c:pt idx="1212">
                  <c:v>20329.918674694498</c:v>
                </c:pt>
                <c:pt idx="1213">
                  <c:v>20345.107205649743</c:v>
                </c:pt>
                <c:pt idx="1214">
                  <c:v>20360.295433762774</c:v>
                </c:pt>
                <c:pt idx="1215">
                  <c:v>20375.483368629102</c:v>
                </c:pt>
                <c:pt idx="1216">
                  <c:v>20390.671019858921</c:v>
                </c:pt>
                <c:pt idx="1217">
                  <c:v>20405.85839707698</c:v>
                </c:pt>
                <c:pt idx="1218">
                  <c:v>20421.045509922555</c:v>
                </c:pt>
                <c:pt idx="1219">
                  <c:v>20436.232368049339</c:v>
                </c:pt>
                <c:pt idx="1220">
                  <c:v>20451.418981125356</c:v>
                </c:pt>
                <c:pt idx="1221">
                  <c:v>20466.605358832934</c:v>
                </c:pt>
                <c:pt idx="1222">
                  <c:v>20481.791510868563</c:v>
                </c:pt>
                <c:pt idx="1223">
                  <c:v>20496.977446942856</c:v>
                </c:pt>
                <c:pt idx="1224">
                  <c:v>20512.163176780476</c:v>
                </c:pt>
                <c:pt idx="1225">
                  <c:v>20527.348710120019</c:v>
                </c:pt>
                <c:pt idx="1226">
                  <c:v>20542.534056713983</c:v>
                </c:pt>
                <c:pt idx="1227">
                  <c:v>20557.719226328656</c:v>
                </c:pt>
                <c:pt idx="1228">
                  <c:v>20572.904228744053</c:v>
                </c:pt>
                <c:pt idx="1229">
                  <c:v>20588.089073753843</c:v>
                </c:pt>
                <c:pt idx="1230">
                  <c:v>20603.273771165266</c:v>
                </c:pt>
                <c:pt idx="1231">
                  <c:v>20618.458330799054</c:v>
                </c:pt>
                <c:pt idx="1232">
                  <c:v>20633.642762489351</c:v>
                </c:pt>
                <c:pt idx="1233">
                  <c:v>20648.827076083642</c:v>
                </c:pt>
                <c:pt idx="1234">
                  <c:v>20664.011281442687</c:v>
                </c:pt>
                <c:pt idx="1235">
                  <c:v>20679.19538844041</c:v>
                </c:pt>
                <c:pt idx="1236">
                  <c:v>20694.379406963853</c:v>
                </c:pt>
                <c:pt idx="1237">
                  <c:v>20709.563346913099</c:v>
                </c:pt>
                <c:pt idx="1238">
                  <c:v>20724.74721820117</c:v>
                </c:pt>
                <c:pt idx="1239">
                  <c:v>20739.931030753974</c:v>
                </c:pt>
                <c:pt idx="1240">
                  <c:v>20755.114794510235</c:v>
                </c:pt>
                <c:pt idx="1241">
                  <c:v>20770.298519421369</c:v>
                </c:pt>
                <c:pt idx="1242">
                  <c:v>20785.482215451477</c:v>
                </c:pt>
                <c:pt idx="1243">
                  <c:v>20800.66589257721</c:v>
                </c:pt>
                <c:pt idx="1244">
                  <c:v>20815.849560787716</c:v>
                </c:pt>
                <c:pt idx="1245">
                  <c:v>20831.033230084577</c:v>
                </c:pt>
                <c:pt idx="1246">
                  <c:v>20846.2169104817</c:v>
                </c:pt>
                <c:pt idx="1247">
                  <c:v>20861.400612005276</c:v>
                </c:pt>
                <c:pt idx="1248">
                  <c:v>20876.584344693685</c:v>
                </c:pt>
                <c:pt idx="1249">
                  <c:v>20891.768118597429</c:v>
                </c:pt>
                <c:pt idx="1250">
                  <c:v>20906.951943779011</c:v>
                </c:pt>
                <c:pt idx="1251">
                  <c:v>20922.135830312967</c:v>
                </c:pt>
                <c:pt idx="1252">
                  <c:v>20937.319788285658</c:v>
                </c:pt>
                <c:pt idx="1253">
                  <c:v>20952.503827795295</c:v>
                </c:pt>
                <c:pt idx="1254">
                  <c:v>20967.687958951799</c:v>
                </c:pt>
                <c:pt idx="1255">
                  <c:v>20982.872191876806</c:v>
                </c:pt>
                <c:pt idx="1256">
                  <c:v>20998.056536703472</c:v>
                </c:pt>
                <c:pt idx="1257">
                  <c:v>21013.241003576502</c:v>
                </c:pt>
                <c:pt idx="1258">
                  <c:v>21028.425602652049</c:v>
                </c:pt>
                <c:pt idx="1259">
                  <c:v>21043.610344097589</c:v>
                </c:pt>
                <c:pt idx="1260">
                  <c:v>21058.795238091912</c:v>
                </c:pt>
                <c:pt idx="1261">
                  <c:v>21073.980294825018</c:v>
                </c:pt>
                <c:pt idx="1262">
                  <c:v>21089.165524498039</c:v>
                </c:pt>
                <c:pt idx="1263">
                  <c:v>21104.350937323161</c:v>
                </c:pt>
                <c:pt idx="1264">
                  <c:v>21119.536543523573</c:v>
                </c:pt>
                <c:pt idx="1265">
                  <c:v>21134.722353333356</c:v>
                </c:pt>
                <c:pt idx="1266">
                  <c:v>21149.908376997446</c:v>
                </c:pt>
                <c:pt idx="1267">
                  <c:v>21165.094624771536</c:v>
                </c:pt>
                <c:pt idx="1268">
                  <c:v>21180.281106922004</c:v>
                </c:pt>
                <c:pt idx="1269">
                  <c:v>21195.467833725837</c:v>
                </c:pt>
                <c:pt idx="1270">
                  <c:v>21210.654815470596</c:v>
                </c:pt>
                <c:pt idx="1271">
                  <c:v>21225.842062454256</c:v>
                </c:pt>
                <c:pt idx="1272">
                  <c:v>21241.029584985223</c:v>
                </c:pt>
                <c:pt idx="1273">
                  <c:v>21256.21739338222</c:v>
                </c:pt>
                <c:pt idx="1274">
                  <c:v>21271.405497974167</c:v>
                </c:pt>
                <c:pt idx="1275">
                  <c:v>21286.593909100218</c:v>
                </c:pt>
                <c:pt idx="1276">
                  <c:v>21301.782637109569</c:v>
                </c:pt>
                <c:pt idx="1277">
                  <c:v>21316.971692361476</c:v>
                </c:pt>
                <c:pt idx="1278">
                  <c:v>21332.161085225132</c:v>
                </c:pt>
                <c:pt idx="1279">
                  <c:v>21347.350826079586</c:v>
                </c:pt>
                <c:pt idx="1280">
                  <c:v>21362.540925313711</c:v>
                </c:pt>
                <c:pt idx="1281">
                  <c:v>21377.731393326107</c:v>
                </c:pt>
                <c:pt idx="1282">
                  <c:v>21392.922240525008</c:v>
                </c:pt>
                <c:pt idx="1283">
                  <c:v>21408.11347732825</c:v>
                </c:pt>
                <c:pt idx="1284">
                  <c:v>21423.305114163162</c:v>
                </c:pt>
                <c:pt idx="1285">
                  <c:v>21438.497161466523</c:v>
                </c:pt>
                <c:pt idx="1286">
                  <c:v>21453.689629684461</c:v>
                </c:pt>
                <c:pt idx="1287">
                  <c:v>21468.882529272403</c:v>
                </c:pt>
                <c:pt idx="1288">
                  <c:v>21484.075870694964</c:v>
                </c:pt>
                <c:pt idx="1289">
                  <c:v>21499.269664425952</c:v>
                </c:pt>
                <c:pt idx="1290">
                  <c:v>21514.46392094819</c:v>
                </c:pt>
                <c:pt idx="1291">
                  <c:v>21529.658650753536</c:v>
                </c:pt>
                <c:pt idx="1292">
                  <c:v>21544.853864342756</c:v>
                </c:pt>
                <c:pt idx="1293">
                  <c:v>21560.049572225489</c:v>
                </c:pt>
                <c:pt idx="1294">
                  <c:v>21575.245784920113</c:v>
                </c:pt>
                <c:pt idx="1295">
                  <c:v>21590.442512953741</c:v>
                </c:pt>
                <c:pt idx="1296">
                  <c:v>21605.639766862125</c:v>
                </c:pt>
                <c:pt idx="1297">
                  <c:v>21620.837557189567</c:v>
                </c:pt>
                <c:pt idx="1298">
                  <c:v>21636.035894488865</c:v>
                </c:pt>
                <c:pt idx="1299">
                  <c:v>21651.234789321225</c:v>
                </c:pt>
                <c:pt idx="1300">
                  <c:v>21666.434252256226</c:v>
                </c:pt>
                <c:pt idx="1301">
                  <c:v>21681.634293871688</c:v>
                </c:pt>
                <c:pt idx="1302">
                  <c:v>21696.834924753657</c:v>
                </c:pt>
                <c:pt idx="1303">
                  <c:v>21712.036155496291</c:v>
                </c:pt>
                <c:pt idx="1304">
                  <c:v>21727.237996701828</c:v>
                </c:pt>
                <c:pt idx="1305">
                  <c:v>21742.440458980469</c:v>
                </c:pt>
                <c:pt idx="1306">
                  <c:v>21757.643552950361</c:v>
                </c:pt>
                <c:pt idx="1307">
                  <c:v>21772.847289237478</c:v>
                </c:pt>
                <c:pt idx="1308">
                  <c:v>21788.051678475542</c:v>
                </c:pt>
                <c:pt idx="1309">
                  <c:v>21803.256731306028</c:v>
                </c:pt>
                <c:pt idx="1310">
                  <c:v>21818.462458377991</c:v>
                </c:pt>
                <c:pt idx="1311">
                  <c:v>21833.66887034809</c:v>
                </c:pt>
                <c:pt idx="1312">
                  <c:v>21848.875977880445</c:v>
                </c:pt>
                <c:pt idx="1313">
                  <c:v>21864.083791646583</c:v>
                </c:pt>
                <c:pt idx="1314">
                  <c:v>21879.292322325404</c:v>
                </c:pt>
                <c:pt idx="1315">
                  <c:v>21894.501580603071</c:v>
                </c:pt>
                <c:pt idx="1316">
                  <c:v>21909.711577172955</c:v>
                </c:pt>
                <c:pt idx="1317">
                  <c:v>21924.922322735543</c:v>
                </c:pt>
                <c:pt idx="1318">
                  <c:v>21940.133827998397</c:v>
                </c:pt>
                <c:pt idx="1319">
                  <c:v>21955.346103676082</c:v>
                </c:pt>
                <c:pt idx="1320">
                  <c:v>21970.559160490069</c:v>
                </c:pt>
                <c:pt idx="1321">
                  <c:v>21985.773009168686</c:v>
                </c:pt>
                <c:pt idx="1322">
                  <c:v>22000.987660447041</c:v>
                </c:pt>
                <c:pt idx="1323">
                  <c:v>22016.203125066961</c:v>
                </c:pt>
                <c:pt idx="1324">
                  <c:v>22031.419413776897</c:v>
                </c:pt>
                <c:pt idx="1325">
                  <c:v>22046.636537331873</c:v>
                </c:pt>
                <c:pt idx="1326">
                  <c:v>22061.854506493419</c:v>
                </c:pt>
                <c:pt idx="1327">
                  <c:v>22077.073332029497</c:v>
                </c:pt>
                <c:pt idx="1328">
                  <c:v>22092.29302471444</c:v>
                </c:pt>
                <c:pt idx="1329">
                  <c:v>22107.513595328845</c:v>
                </c:pt>
                <c:pt idx="1330">
                  <c:v>22122.735054659533</c:v>
                </c:pt>
                <c:pt idx="1331">
                  <c:v>22137.957413499509</c:v>
                </c:pt>
                <c:pt idx="1332">
                  <c:v>22153.180682647821</c:v>
                </c:pt>
                <c:pt idx="1333">
                  <c:v>22168.404872909538</c:v>
                </c:pt>
                <c:pt idx="1334">
                  <c:v>22183.629995095689</c:v>
                </c:pt>
                <c:pt idx="1335">
                  <c:v>22198.856060023158</c:v>
                </c:pt>
                <c:pt idx="1336">
                  <c:v>22214.083078514643</c:v>
                </c:pt>
                <c:pt idx="1337">
                  <c:v>22229.31106139857</c:v>
                </c:pt>
                <c:pt idx="1338">
                  <c:v>22244.540019509026</c:v>
                </c:pt>
                <c:pt idx="1339">
                  <c:v>22259.769963685714</c:v>
                </c:pt>
                <c:pt idx="1340">
                  <c:v>22275.000904773839</c:v>
                </c:pt>
                <c:pt idx="1341">
                  <c:v>22290.232853624071</c:v>
                </c:pt>
                <c:pt idx="1342">
                  <c:v>22305.465821092501</c:v>
                </c:pt>
                <c:pt idx="1343">
                  <c:v>22320.699818040492</c:v>
                </c:pt>
                <c:pt idx="1344">
                  <c:v>22335.934855334672</c:v>
                </c:pt>
                <c:pt idx="1345">
                  <c:v>22351.170943846893</c:v>
                </c:pt>
                <c:pt idx="1346">
                  <c:v>22366.408094454076</c:v>
                </c:pt>
                <c:pt idx="1347">
                  <c:v>22381.646318038191</c:v>
                </c:pt>
                <c:pt idx="1348">
                  <c:v>22396.885625486208</c:v>
                </c:pt>
                <c:pt idx="1349">
                  <c:v>22412.126027690003</c:v>
                </c:pt>
                <c:pt idx="1350">
                  <c:v>22427.367535546266</c:v>
                </c:pt>
                <c:pt idx="1351">
                  <c:v>22442.610159956515</c:v>
                </c:pt>
                <c:pt idx="1352">
                  <c:v>22457.853911826911</c:v>
                </c:pt>
                <c:pt idx="1353">
                  <c:v>22473.098802068278</c:v>
                </c:pt>
                <c:pt idx="1354">
                  <c:v>22488.344841596041</c:v>
                </c:pt>
                <c:pt idx="1355">
                  <c:v>22503.592041330066</c:v>
                </c:pt>
                <c:pt idx="1356">
                  <c:v>22518.840412194706</c:v>
                </c:pt>
                <c:pt idx="1357">
                  <c:v>22534.089965118648</c:v>
                </c:pt>
                <c:pt idx="1358">
                  <c:v>22549.340711034878</c:v>
                </c:pt>
                <c:pt idx="1359">
                  <c:v>22564.592660880626</c:v>
                </c:pt>
                <c:pt idx="1360">
                  <c:v>22579.845825597291</c:v>
                </c:pt>
                <c:pt idx="1361">
                  <c:v>22595.100216130348</c:v>
                </c:pt>
                <c:pt idx="1362">
                  <c:v>22610.355843429326</c:v>
                </c:pt>
                <c:pt idx="1363">
                  <c:v>22625.612718447672</c:v>
                </c:pt>
                <c:pt idx="1364">
                  <c:v>22640.870852142762</c:v>
                </c:pt>
                <c:pt idx="1365">
                  <c:v>22656.1302554758</c:v>
                </c:pt>
                <c:pt idx="1366">
                  <c:v>22671.39093941174</c:v>
                </c:pt>
                <c:pt idx="1367">
                  <c:v>22686.652914919225</c:v>
                </c:pt>
                <c:pt idx="1368">
                  <c:v>22701.916192970522</c:v>
                </c:pt>
                <c:pt idx="1369">
                  <c:v>22717.18078454147</c:v>
                </c:pt>
                <c:pt idx="1370">
                  <c:v>22732.446700611406</c:v>
                </c:pt>
                <c:pt idx="1371">
                  <c:v>22747.713952163063</c:v>
                </c:pt>
                <c:pt idx="1372">
                  <c:v>22762.982550182554</c:v>
                </c:pt>
                <c:pt idx="1373">
                  <c:v>22778.252505659279</c:v>
                </c:pt>
                <c:pt idx="1374">
                  <c:v>22793.523829585884</c:v>
                </c:pt>
                <c:pt idx="1375">
                  <c:v>22808.796532958149</c:v>
                </c:pt>
                <c:pt idx="1376">
                  <c:v>22824.070626774959</c:v>
                </c:pt>
                <c:pt idx="1377">
                  <c:v>22839.34612203822</c:v>
                </c:pt>
                <c:pt idx="1378">
                  <c:v>22854.623029752798</c:v>
                </c:pt>
                <c:pt idx="1379">
                  <c:v>22869.901360926477</c:v>
                </c:pt>
                <c:pt idx="1380">
                  <c:v>22885.181126569842</c:v>
                </c:pt>
                <c:pt idx="1381">
                  <c:v>22900.462337696252</c:v>
                </c:pt>
                <c:pt idx="1382">
                  <c:v>22915.745005321773</c:v>
                </c:pt>
                <c:pt idx="1383">
                  <c:v>22931.029140465089</c:v>
                </c:pt>
                <c:pt idx="1384">
                  <c:v>22946.314754147454</c:v>
                </c:pt>
                <c:pt idx="1385">
                  <c:v>22961.601857392634</c:v>
                </c:pt>
                <c:pt idx="1386">
                  <c:v>22976.890461226816</c:v>
                </c:pt>
                <c:pt idx="1387">
                  <c:v>22992.180576678555</c:v>
                </c:pt>
                <c:pt idx="1388">
                  <c:v>23007.472214778725</c:v>
                </c:pt>
                <c:pt idx="1389">
                  <c:v>23022.76538656043</c:v>
                </c:pt>
                <c:pt idx="1390">
                  <c:v>23038.060103058942</c:v>
                </c:pt>
                <c:pt idx="1391">
                  <c:v>23053.356375311647</c:v>
                </c:pt>
                <c:pt idx="1392">
                  <c:v>23068.654214358005</c:v>
                </c:pt>
                <c:pt idx="1393">
                  <c:v>23083.953631239394</c:v>
                </c:pt>
                <c:pt idx="1394">
                  <c:v>23099.25463699914</c:v>
                </c:pt>
                <c:pt idx="1395">
                  <c:v>23114.557242682418</c:v>
                </c:pt>
                <c:pt idx="1396">
                  <c:v>23129.861459336196</c:v>
                </c:pt>
                <c:pt idx="1397">
                  <c:v>23145.167298009143</c:v>
                </c:pt>
                <c:pt idx="1398">
                  <c:v>23160.474769751585</c:v>
                </c:pt>
                <c:pt idx="1399">
                  <c:v>23175.783885615467</c:v>
                </c:pt>
                <c:pt idx="1400">
                  <c:v>23191.09465665419</c:v>
                </c:pt>
                <c:pt idx="1401">
                  <c:v>23206.407093922709</c:v>
                </c:pt>
                <c:pt idx="1402">
                  <c:v>23221.721208477302</c:v>
                </c:pt>
                <c:pt idx="1403">
                  <c:v>23237.037011375629</c:v>
                </c:pt>
                <c:pt idx="1404">
                  <c:v>23252.354513676572</c:v>
                </c:pt>
                <c:pt idx="1405">
                  <c:v>23267.673726440265</c:v>
                </c:pt>
                <c:pt idx="1406">
                  <c:v>23282.994660727949</c:v>
                </c:pt>
                <c:pt idx="1407">
                  <c:v>23298.317327601955</c:v>
                </c:pt>
                <c:pt idx="1408">
                  <c:v>23313.641738125629</c:v>
                </c:pt>
                <c:pt idx="1409">
                  <c:v>23328.967903363267</c:v>
                </c:pt>
                <c:pt idx="1410">
                  <c:v>23344.295834380038</c:v>
                </c:pt>
                <c:pt idx="1411">
                  <c:v>23359.625542241956</c:v>
                </c:pt>
                <c:pt idx="1412">
                  <c:v>23374.957038015749</c:v>
                </c:pt>
                <c:pt idx="1413">
                  <c:v>23390.290332768902</c:v>
                </c:pt>
                <c:pt idx="1414">
                  <c:v>23405.625437569488</c:v>
                </c:pt>
                <c:pt idx="1415">
                  <c:v>23420.962363486145</c:v>
                </c:pt>
                <c:pt idx="1416">
                  <c:v>23436.301121588036</c:v>
                </c:pt>
                <c:pt idx="1417">
                  <c:v>23451.64172294478</c:v>
                </c:pt>
                <c:pt idx="1418">
                  <c:v>23466.984178626339</c:v>
                </c:pt>
                <c:pt idx="1419">
                  <c:v>23482.328499703006</c:v>
                </c:pt>
                <c:pt idx="1420">
                  <c:v>23497.674697245329</c:v>
                </c:pt>
                <c:pt idx="1421">
                  <c:v>23513.022782324038</c:v>
                </c:pt>
                <c:pt idx="1422">
                  <c:v>23528.37276600999</c:v>
                </c:pt>
                <c:pt idx="1423">
                  <c:v>23543.724659374118</c:v>
                </c:pt>
                <c:pt idx="1424">
                  <c:v>23559.078473487374</c:v>
                </c:pt>
                <c:pt idx="1425">
                  <c:v>23574.434219420582</c:v>
                </c:pt>
                <c:pt idx="1426">
                  <c:v>23589.79190824453</c:v>
                </c:pt>
                <c:pt idx="1427">
                  <c:v>23605.151551029736</c:v>
                </c:pt>
                <c:pt idx="1428">
                  <c:v>23620.513158846534</c:v>
                </c:pt>
                <c:pt idx="1429">
                  <c:v>23635.876742764922</c:v>
                </c:pt>
                <c:pt idx="1430">
                  <c:v>23651.242313854516</c:v>
                </c:pt>
                <c:pt idx="1431">
                  <c:v>23666.609883184519</c:v>
                </c:pt>
                <c:pt idx="1432">
                  <c:v>23681.979461823619</c:v>
                </c:pt>
                <c:pt idx="1433">
                  <c:v>23697.351060839967</c:v>
                </c:pt>
                <c:pt idx="1434">
                  <c:v>23712.724691301057</c:v>
                </c:pt>
                <c:pt idx="1435">
                  <c:v>23728.100364273734</c:v>
                </c:pt>
                <c:pt idx="1436">
                  <c:v>23743.478090824097</c:v>
                </c:pt>
                <c:pt idx="1437">
                  <c:v>23758.857882017423</c:v>
                </c:pt>
                <c:pt idx="1438">
                  <c:v>23774.239748918113</c:v>
                </c:pt>
                <c:pt idx="1439">
                  <c:v>23789.623702589673</c:v>
                </c:pt>
                <c:pt idx="1440">
                  <c:v>23805.009754094601</c:v>
                </c:pt>
                <c:pt idx="1441">
                  <c:v>23820.397914494344</c:v>
                </c:pt>
                <c:pt idx="1442">
                  <c:v>23835.788194849221</c:v>
                </c:pt>
                <c:pt idx="1443">
                  <c:v>23851.180606218397</c:v>
                </c:pt>
                <c:pt idx="1444">
                  <c:v>23866.575159659809</c:v>
                </c:pt>
                <c:pt idx="1445">
                  <c:v>23881.971866230069</c:v>
                </c:pt>
                <c:pt idx="1446">
                  <c:v>23897.370736984441</c:v>
                </c:pt>
                <c:pt idx="1447">
                  <c:v>23912.771782976801</c:v>
                </c:pt>
                <c:pt idx="1448">
                  <c:v>23928.175015259498</c:v>
                </c:pt>
                <c:pt idx="1449">
                  <c:v>23943.580444883388</c:v>
                </c:pt>
                <c:pt idx="1450">
                  <c:v>23958.988082897678</c:v>
                </c:pt>
                <c:pt idx="1451">
                  <c:v>23974.397940349969</c:v>
                </c:pt>
                <c:pt idx="1452">
                  <c:v>23989.810028286083</c:v>
                </c:pt>
                <c:pt idx="1453">
                  <c:v>24005.224357750103</c:v>
                </c:pt>
                <c:pt idx="1454">
                  <c:v>24020.640939784251</c:v>
                </c:pt>
                <c:pt idx="1455">
                  <c:v>24036.059785428861</c:v>
                </c:pt>
                <c:pt idx="1456">
                  <c:v>24051.480905722285</c:v>
                </c:pt>
                <c:pt idx="1457">
                  <c:v>24066.904311700855</c:v>
                </c:pt>
                <c:pt idx="1458">
                  <c:v>24082.330014398838</c:v>
                </c:pt>
                <c:pt idx="1459">
                  <c:v>24097.758024848335</c:v>
                </c:pt>
                <c:pt idx="1460">
                  <c:v>24113.188354079266</c:v>
                </c:pt>
                <c:pt idx="1461">
                  <c:v>24128.621013119275</c:v>
                </c:pt>
                <c:pt idx="1462">
                  <c:v>24144.056012993668</c:v>
                </c:pt>
                <c:pt idx="1463">
                  <c:v>24159.493364725404</c:v>
                </c:pt>
                <c:pt idx="1464">
                  <c:v>24174.933079334984</c:v>
                </c:pt>
                <c:pt idx="1465">
                  <c:v>24190.37516784039</c:v>
                </c:pt>
                <c:pt idx="1466">
                  <c:v>24205.819641257076</c:v>
                </c:pt>
                <c:pt idx="1467">
                  <c:v>24221.266510597856</c:v>
                </c:pt>
                <c:pt idx="1468">
                  <c:v>24236.715786872854</c:v>
                </c:pt>
                <c:pt idx="1469">
                  <c:v>24252.167481089484</c:v>
                </c:pt>
                <c:pt idx="1470">
                  <c:v>24267.621604252334</c:v>
                </c:pt>
                <c:pt idx="1471">
                  <c:v>24283.078167363165</c:v>
                </c:pt>
                <c:pt idx="1472">
                  <c:v>24298.537181420794</c:v>
                </c:pt>
                <c:pt idx="1473">
                  <c:v>24313.998657421063</c:v>
                </c:pt>
                <c:pt idx="1474">
                  <c:v>24329.462606356814</c:v>
                </c:pt>
                <c:pt idx="1475">
                  <c:v>24344.929039217768</c:v>
                </c:pt>
                <c:pt idx="1476">
                  <c:v>24360.397966990487</c:v>
                </c:pt>
                <c:pt idx="1477">
                  <c:v>24375.869400658343</c:v>
                </c:pt>
                <c:pt idx="1478">
                  <c:v>24391.343351201438</c:v>
                </c:pt>
                <c:pt idx="1479">
                  <c:v>24406.819829596538</c:v>
                </c:pt>
                <c:pt idx="1480">
                  <c:v>24422.298846817026</c:v>
                </c:pt>
                <c:pt idx="1481">
                  <c:v>24437.78041383285</c:v>
                </c:pt>
                <c:pt idx="1482">
                  <c:v>24453.26454161045</c:v>
                </c:pt>
                <c:pt idx="1483">
                  <c:v>24468.751241112695</c:v>
                </c:pt>
                <c:pt idx="1484">
                  <c:v>24484.240523298853</c:v>
                </c:pt>
                <c:pt idx="1485">
                  <c:v>24499.732399124499</c:v>
                </c:pt>
                <c:pt idx="1486">
                  <c:v>24515.226879541511</c:v>
                </c:pt>
                <c:pt idx="1487">
                  <c:v>24530.72397549792</c:v>
                </c:pt>
                <c:pt idx="1488">
                  <c:v>24546.223697937945</c:v>
                </c:pt>
                <c:pt idx="1489">
                  <c:v>24561.726057801883</c:v>
                </c:pt>
                <c:pt idx="1490">
                  <c:v>24577.231066026088</c:v>
                </c:pt>
                <c:pt idx="1491">
                  <c:v>24592.738733542865</c:v>
                </c:pt>
                <c:pt idx="1492">
                  <c:v>24608.249071280421</c:v>
                </c:pt>
                <c:pt idx="1493">
                  <c:v>24623.762090162894</c:v>
                </c:pt>
                <c:pt idx="1494">
                  <c:v>24639.277801110162</c:v>
                </c:pt>
                <c:pt idx="1495">
                  <c:v>24654.796215037863</c:v>
                </c:pt>
                <c:pt idx="1496">
                  <c:v>24670.317342857375</c:v>
                </c:pt>
                <c:pt idx="1497">
                  <c:v>24685.841195475638</c:v>
                </c:pt>
                <c:pt idx="1498">
                  <c:v>24701.367783795205</c:v>
                </c:pt>
                <c:pt idx="1499">
                  <c:v>24716.897118714147</c:v>
                </c:pt>
                <c:pt idx="1500">
                  <c:v>24732.429211126004</c:v>
                </c:pt>
                <c:pt idx="1501">
                  <c:v>24747.96407191972</c:v>
                </c:pt>
                <c:pt idx="1502">
                  <c:v>24763.501711979552</c:v>
                </c:pt>
                <c:pt idx="1503">
                  <c:v>24779.04214218511</c:v>
                </c:pt>
                <c:pt idx="1504">
                  <c:v>24794.585373411188</c:v>
                </c:pt>
                <c:pt idx="1505">
                  <c:v>24810.131416527787</c:v>
                </c:pt>
                <c:pt idx="1506">
                  <c:v>24825.680282400026</c:v>
                </c:pt>
                <c:pt idx="1507">
                  <c:v>24841.231981888093</c:v>
                </c:pt>
                <c:pt idx="1508">
                  <c:v>24856.786525847172</c:v>
                </c:pt>
                <c:pt idx="1509">
                  <c:v>24872.343925127403</c:v>
                </c:pt>
                <c:pt idx="1510">
                  <c:v>24887.904190573856</c:v>
                </c:pt>
                <c:pt idx="1511">
                  <c:v>24903.467333026398</c:v>
                </c:pt>
                <c:pt idx="1512">
                  <c:v>24919.033363319719</c:v>
                </c:pt>
                <c:pt idx="1513">
                  <c:v>24934.602292283187</c:v>
                </c:pt>
                <c:pt idx="1514">
                  <c:v>24950.174130740939</c:v>
                </c:pt>
                <c:pt idx="1515">
                  <c:v>24965.748889511615</c:v>
                </c:pt>
                <c:pt idx="1516">
                  <c:v>24981.326579408505</c:v>
                </c:pt>
                <c:pt idx="1517">
                  <c:v>24996.907211239355</c:v>
                </c:pt>
                <c:pt idx="1518">
                  <c:v>25012.490795806407</c:v>
                </c:pt>
                <c:pt idx="1519">
                  <c:v>25028.077343906254</c:v>
                </c:pt>
                <c:pt idx="1520">
                  <c:v>25043.666866329855</c:v>
                </c:pt>
                <c:pt idx="1521">
                  <c:v>25059.259373862453</c:v>
                </c:pt>
                <c:pt idx="1522">
                  <c:v>25074.854877283517</c:v>
                </c:pt>
                <c:pt idx="1523">
                  <c:v>25090.453387366691</c:v>
                </c:pt>
                <c:pt idx="1524">
                  <c:v>25106.054914879751</c:v>
                </c:pt>
                <c:pt idx="1525">
                  <c:v>25121.659470584505</c:v>
                </c:pt>
                <c:pt idx="1526">
                  <c:v>25137.267065236807</c:v>
                </c:pt>
                <c:pt idx="1527">
                  <c:v>25152.877709586464</c:v>
                </c:pt>
                <c:pt idx="1528">
                  <c:v>25168.49141437716</c:v>
                </c:pt>
                <c:pt idx="1529">
                  <c:v>25184.108190346426</c:v>
                </c:pt>
                <c:pt idx="1530">
                  <c:v>25199.728048225621</c:v>
                </c:pt>
                <c:pt idx="1531">
                  <c:v>25215.350998739803</c:v>
                </c:pt>
                <c:pt idx="1532">
                  <c:v>25230.977052607715</c:v>
                </c:pt>
                <c:pt idx="1533">
                  <c:v>25246.606220541751</c:v>
                </c:pt>
                <c:pt idx="1534">
                  <c:v>25262.238513247859</c:v>
                </c:pt>
                <c:pt idx="1535">
                  <c:v>25277.873941425532</c:v>
                </c:pt>
                <c:pt idx="1536">
                  <c:v>25293.512515767678</c:v>
                </c:pt>
                <c:pt idx="1537">
                  <c:v>25309.15424696065</c:v>
                </c:pt>
                <c:pt idx="1538">
                  <c:v>25324.799145684185</c:v>
                </c:pt>
                <c:pt idx="1539">
                  <c:v>25340.447222611263</c:v>
                </c:pt>
                <c:pt idx="1540">
                  <c:v>25356.098488408144</c:v>
                </c:pt>
                <c:pt idx="1541">
                  <c:v>25371.752953734307</c:v>
                </c:pt>
                <c:pt idx="1542">
                  <c:v>25387.410629242317</c:v>
                </c:pt>
                <c:pt idx="1543">
                  <c:v>25403.071525577889</c:v>
                </c:pt>
                <c:pt idx="1544">
                  <c:v>25418.73565337971</c:v>
                </c:pt>
                <c:pt idx="1545">
                  <c:v>25434.403023279523</c:v>
                </c:pt>
                <c:pt idx="1546">
                  <c:v>25450.073645901917</c:v>
                </c:pt>
                <c:pt idx="1547">
                  <c:v>25465.747531864403</c:v>
                </c:pt>
                <c:pt idx="1548">
                  <c:v>25481.424691777298</c:v>
                </c:pt>
                <c:pt idx="1549">
                  <c:v>25497.105136243717</c:v>
                </c:pt>
                <c:pt idx="1550">
                  <c:v>25512.78887585946</c:v>
                </c:pt>
                <c:pt idx="1551">
                  <c:v>25528.475921212987</c:v>
                </c:pt>
                <c:pt idx="1552">
                  <c:v>25544.166282885377</c:v>
                </c:pt>
                <c:pt idx="1553">
                  <c:v>25559.859971450274</c:v>
                </c:pt>
                <c:pt idx="1554">
                  <c:v>25575.556997473795</c:v>
                </c:pt>
                <c:pt idx="1555">
                  <c:v>25591.25737151453</c:v>
                </c:pt>
                <c:pt idx="1556">
                  <c:v>25606.961104123489</c:v>
                </c:pt>
                <c:pt idx="1557">
                  <c:v>25622.668205843973</c:v>
                </c:pt>
                <c:pt idx="1558">
                  <c:v>25638.378687211611</c:v>
                </c:pt>
                <c:pt idx="1559">
                  <c:v>25654.092558754284</c:v>
                </c:pt>
                <c:pt idx="1560">
                  <c:v>25669.809830992021</c:v>
                </c:pt>
                <c:pt idx="1561">
                  <c:v>25685.530514437014</c:v>
                </c:pt>
                <c:pt idx="1562">
                  <c:v>25701.254619593547</c:v>
                </c:pt>
                <c:pt idx="1563">
                  <c:v>25716.982156957922</c:v>
                </c:pt>
                <c:pt idx="1564">
                  <c:v>25732.713137018385</c:v>
                </c:pt>
                <c:pt idx="1565">
                  <c:v>25748.447570255204</c:v>
                </c:pt>
                <c:pt idx="1566">
                  <c:v>25764.185467140407</c:v>
                </c:pt>
                <c:pt idx="1567">
                  <c:v>25779.926838137941</c:v>
                </c:pt>
                <c:pt idx="1568">
                  <c:v>25795.671693703462</c:v>
                </c:pt>
                <c:pt idx="1569">
                  <c:v>25811.42004428439</c:v>
                </c:pt>
                <c:pt idx="1570">
                  <c:v>25827.17190031978</c:v>
                </c:pt>
                <c:pt idx="1571">
                  <c:v>25842.927272240322</c:v>
                </c:pt>
                <c:pt idx="1572">
                  <c:v>25858.686170468285</c:v>
                </c:pt>
                <c:pt idx="1573">
                  <c:v>25874.448605417409</c:v>
                </c:pt>
                <c:pt idx="1574">
                  <c:v>25890.214587492945</c:v>
                </c:pt>
                <c:pt idx="1575">
                  <c:v>25905.984127091528</c:v>
                </c:pt>
                <c:pt idx="1576">
                  <c:v>25921.757234601169</c:v>
                </c:pt>
                <c:pt idx="1577">
                  <c:v>25937.533920401147</c:v>
                </c:pt>
                <c:pt idx="1578">
                  <c:v>25953.314194862098</c:v>
                </c:pt>
                <c:pt idx="1579">
                  <c:v>25969.098068345727</c:v>
                </c:pt>
                <c:pt idx="1580">
                  <c:v>25984.885551205029</c:v>
                </c:pt>
                <c:pt idx="1581">
                  <c:v>26000.676653784023</c:v>
                </c:pt>
                <c:pt idx="1582">
                  <c:v>26016.471386417808</c:v>
                </c:pt>
                <c:pt idx="1583">
                  <c:v>26032.269759432489</c:v>
                </c:pt>
                <c:pt idx="1584">
                  <c:v>26048.071783145129</c:v>
                </c:pt>
                <c:pt idx="1585">
                  <c:v>26063.877467863666</c:v>
                </c:pt>
                <c:pt idx="1586">
                  <c:v>26079.686823886972</c:v>
                </c:pt>
                <c:pt idx="1587">
                  <c:v>26095.499861504602</c:v>
                </c:pt>
                <c:pt idx="1588">
                  <c:v>26111.316590996983</c:v>
                </c:pt>
                <c:pt idx="1589">
                  <c:v>26127.137022635139</c:v>
                </c:pt>
                <c:pt idx="1590">
                  <c:v>26142.961166680834</c:v>
                </c:pt>
                <c:pt idx="1591">
                  <c:v>26158.789033386391</c:v>
                </c:pt>
                <c:pt idx="1592">
                  <c:v>26174.620632994702</c:v>
                </c:pt>
                <c:pt idx="1593">
                  <c:v>26190.455975739154</c:v>
                </c:pt>
                <c:pt idx="1594">
                  <c:v>26206.29507184356</c:v>
                </c:pt>
                <c:pt idx="1595">
                  <c:v>26222.1379315222</c:v>
                </c:pt>
                <c:pt idx="1596">
                  <c:v>26237.984564979659</c:v>
                </c:pt>
                <c:pt idx="1597">
                  <c:v>26253.834982410855</c:v>
                </c:pt>
                <c:pt idx="1598">
                  <c:v>26269.689194000901</c:v>
                </c:pt>
                <c:pt idx="1599">
                  <c:v>26285.547209925204</c:v>
                </c:pt>
                <c:pt idx="1600">
                  <c:v>26301.409040349281</c:v>
                </c:pt>
                <c:pt idx="1601">
                  <c:v>26317.274695428758</c:v>
                </c:pt>
                <c:pt idx="1602">
                  <c:v>26333.144185309313</c:v>
                </c:pt>
                <c:pt idx="1603">
                  <c:v>26349.017520126647</c:v>
                </c:pt>
                <c:pt idx="1604">
                  <c:v>26364.894710006418</c:v>
                </c:pt>
                <c:pt idx="1605">
                  <c:v>26380.77576506418</c:v>
                </c:pt>
                <c:pt idx="1606">
                  <c:v>26396.66069540536</c:v>
                </c:pt>
                <c:pt idx="1607">
                  <c:v>26412.54951112522</c:v>
                </c:pt>
                <c:pt idx="1608">
                  <c:v>26428.442222308753</c:v>
                </c:pt>
                <c:pt idx="1609">
                  <c:v>26444.338839030679</c:v>
                </c:pt>
                <c:pt idx="1610">
                  <c:v>26460.23937135539</c:v>
                </c:pt>
                <c:pt idx="1611">
                  <c:v>26476.143829336896</c:v>
                </c:pt>
                <c:pt idx="1612">
                  <c:v>26492.05222301876</c:v>
                </c:pt>
                <c:pt idx="1613">
                  <c:v>26507.964562434117</c:v>
                </c:pt>
                <c:pt idx="1614">
                  <c:v>26523.880857605516</c:v>
                </c:pt>
                <c:pt idx="1615">
                  <c:v>26539.80111854495</c:v>
                </c:pt>
                <c:pt idx="1616">
                  <c:v>26555.725355253839</c:v>
                </c:pt>
                <c:pt idx="1617">
                  <c:v>26571.653577722846</c:v>
                </c:pt>
                <c:pt idx="1618">
                  <c:v>26587.585795931984</c:v>
                </c:pt>
                <c:pt idx="1619">
                  <c:v>26603.52201985049</c:v>
                </c:pt>
                <c:pt idx="1620">
                  <c:v>26619.462259436714</c:v>
                </c:pt>
                <c:pt idx="1621">
                  <c:v>26635.406524638256</c:v>
                </c:pt>
                <c:pt idx="1622">
                  <c:v>26651.354825391765</c:v>
                </c:pt>
                <c:pt idx="1623">
                  <c:v>26667.307171622884</c:v>
                </c:pt>
                <c:pt idx="1624">
                  <c:v>26683.26357324632</c:v>
                </c:pt>
                <c:pt idx="1625">
                  <c:v>26699.224040165675</c:v>
                </c:pt>
                <c:pt idx="1626">
                  <c:v>26715.188582273495</c:v>
                </c:pt>
                <c:pt idx="1627">
                  <c:v>26731.157209451139</c:v>
                </c:pt>
                <c:pt idx="1628">
                  <c:v>26747.129931568823</c:v>
                </c:pt>
                <c:pt idx="1629">
                  <c:v>26763.106758485461</c:v>
                </c:pt>
                <c:pt idx="1630">
                  <c:v>26779.087700048727</c:v>
                </c:pt>
                <c:pt idx="1631">
                  <c:v>26795.072766094941</c:v>
                </c:pt>
                <c:pt idx="1632">
                  <c:v>26811.061966449033</c:v>
                </c:pt>
                <c:pt idx="1633">
                  <c:v>26827.055310924541</c:v>
                </c:pt>
                <c:pt idx="1634">
                  <c:v>26843.052809323461</c:v>
                </c:pt>
                <c:pt idx="1635">
                  <c:v>26859.05447143636</c:v>
                </c:pt>
                <c:pt idx="1636">
                  <c:v>26875.060307042149</c:v>
                </c:pt>
                <c:pt idx="1637">
                  <c:v>26891.070325908182</c:v>
                </c:pt>
                <c:pt idx="1638">
                  <c:v>26907.084537790117</c:v>
                </c:pt>
                <c:pt idx="1639">
                  <c:v>26923.102952431898</c:v>
                </c:pt>
                <c:pt idx="1640">
                  <c:v>26939.125579565763</c:v>
                </c:pt>
                <c:pt idx="1641">
                  <c:v>26955.152428912104</c:v>
                </c:pt>
                <c:pt idx="1642">
                  <c:v>26971.183510179511</c:v>
                </c:pt>
                <c:pt idx="1643">
                  <c:v>26987.218833064609</c:v>
                </c:pt>
                <c:pt idx="1644">
                  <c:v>27003.258407252164</c:v>
                </c:pt>
                <c:pt idx="1645">
                  <c:v>27019.302242414891</c:v>
                </c:pt>
                <c:pt idx="1646">
                  <c:v>27035.350348213542</c:v>
                </c:pt>
                <c:pt idx="1647">
                  <c:v>27051.402734296724</c:v>
                </c:pt>
                <c:pt idx="1648">
                  <c:v>27067.459410300984</c:v>
                </c:pt>
                <c:pt idx="1649">
                  <c:v>27083.520385850657</c:v>
                </c:pt>
                <c:pt idx="1650">
                  <c:v>27099.585670557881</c:v>
                </c:pt>
                <c:pt idx="1651">
                  <c:v>27115.655274022552</c:v>
                </c:pt>
                <c:pt idx="1652">
                  <c:v>27131.729205832213</c:v>
                </c:pt>
                <c:pt idx="1653">
                  <c:v>27147.807475562138</c:v>
                </c:pt>
                <c:pt idx="1654">
                  <c:v>27163.890092775127</c:v>
                </c:pt>
                <c:pt idx="1655">
                  <c:v>27179.977067021555</c:v>
                </c:pt>
                <c:pt idx="1656">
                  <c:v>27196.068407839397</c:v>
                </c:pt>
                <c:pt idx="1657">
                  <c:v>27212.164124753988</c:v>
                </c:pt>
                <c:pt idx="1658">
                  <c:v>27228.264227278127</c:v>
                </c:pt>
                <c:pt idx="1659">
                  <c:v>27244.368724912023</c:v>
                </c:pt>
                <c:pt idx="1660">
                  <c:v>27260.477627143209</c:v>
                </c:pt>
                <c:pt idx="1661">
                  <c:v>27276.590943446481</c:v>
                </c:pt>
                <c:pt idx="1662">
                  <c:v>27292.708683283887</c:v>
                </c:pt>
                <c:pt idx="1663">
                  <c:v>27308.830856104698</c:v>
                </c:pt>
                <c:pt idx="1664">
                  <c:v>27324.957471345351</c:v>
                </c:pt>
                <c:pt idx="1665">
                  <c:v>27341.088538429394</c:v>
                </c:pt>
                <c:pt idx="1666">
                  <c:v>27357.224066767387</c:v>
                </c:pt>
                <c:pt idx="1667">
                  <c:v>27373.364065756996</c:v>
                </c:pt>
                <c:pt idx="1668">
                  <c:v>27389.508544782806</c:v>
                </c:pt>
                <c:pt idx="1669">
                  <c:v>27405.657513216378</c:v>
                </c:pt>
                <c:pt idx="1670">
                  <c:v>27421.810980416132</c:v>
                </c:pt>
                <c:pt idx="1671">
                  <c:v>27437.96895572737</c:v>
                </c:pt>
                <c:pt idx="1672">
                  <c:v>27454.131448482192</c:v>
                </c:pt>
                <c:pt idx="1673">
                  <c:v>27470.298467999422</c:v>
                </c:pt>
                <c:pt idx="1674">
                  <c:v>27486.470023584661</c:v>
                </c:pt>
                <c:pt idx="1675">
                  <c:v>27502.646124530129</c:v>
                </c:pt>
                <c:pt idx="1676">
                  <c:v>27518.826780114709</c:v>
                </c:pt>
                <c:pt idx="1677">
                  <c:v>27535.011999603848</c:v>
                </c:pt>
                <c:pt idx="1678">
                  <c:v>27551.201792249572</c:v>
                </c:pt>
                <c:pt idx="1679">
                  <c:v>27567.396167290368</c:v>
                </c:pt>
                <c:pt idx="1680">
                  <c:v>27583.595133951207</c:v>
                </c:pt>
                <c:pt idx="1681">
                  <c:v>27599.798701443447</c:v>
                </c:pt>
                <c:pt idx="1682">
                  <c:v>27616.006878964836</c:v>
                </c:pt>
                <c:pt idx="1683">
                  <c:v>27632.219675699424</c:v>
                </c:pt>
                <c:pt idx="1684">
                  <c:v>27648.437100817624</c:v>
                </c:pt>
                <c:pt idx="1685">
                  <c:v>27664.659163475953</c:v>
                </c:pt>
                <c:pt idx="1686">
                  <c:v>27680.885872817285</c:v>
                </c:pt>
                <c:pt idx="1687">
                  <c:v>27697.117237970517</c:v>
                </c:pt>
                <c:pt idx="1688">
                  <c:v>27713.353268050731</c:v>
                </c:pt>
                <c:pt idx="1689">
                  <c:v>27729.593972159044</c:v>
                </c:pt>
                <c:pt idx="1690">
                  <c:v>27745.83935938264</c:v>
                </c:pt>
                <c:pt idx="1691">
                  <c:v>27762.089438794661</c:v>
                </c:pt>
                <c:pt idx="1692">
                  <c:v>27778.34421945416</c:v>
                </c:pt>
                <c:pt idx="1693">
                  <c:v>27794.603710406205</c:v>
                </c:pt>
                <c:pt idx="1694">
                  <c:v>27810.86792068159</c:v>
                </c:pt>
                <c:pt idx="1695">
                  <c:v>27827.136859296999</c:v>
                </c:pt>
                <c:pt idx="1696">
                  <c:v>27843.410535254861</c:v>
                </c:pt>
                <c:pt idx="1697">
                  <c:v>27859.6889575434</c:v>
                </c:pt>
                <c:pt idx="1698">
                  <c:v>27875.972135136421</c:v>
                </c:pt>
                <c:pt idx="1699">
                  <c:v>27892.260076993462</c:v>
                </c:pt>
                <c:pt idx="1700">
                  <c:v>27908.552792059647</c:v>
                </c:pt>
                <c:pt idx="1701">
                  <c:v>27924.85028926568</c:v>
                </c:pt>
                <c:pt idx="1702">
                  <c:v>27941.152577527737</c:v>
                </c:pt>
                <c:pt idx="1703">
                  <c:v>27957.459665747527</c:v>
                </c:pt>
                <c:pt idx="1704">
                  <c:v>27973.771562812206</c:v>
                </c:pt>
                <c:pt idx="1705">
                  <c:v>27990.08827759431</c:v>
                </c:pt>
                <c:pt idx="1706">
                  <c:v>28006.409818951688</c:v>
                </c:pt>
                <c:pt idx="1707">
                  <c:v>28022.736195727604</c:v>
                </c:pt>
                <c:pt idx="1708">
                  <c:v>28039.067416750499</c:v>
                </c:pt>
                <c:pt idx="1709">
                  <c:v>28055.403490834135</c:v>
                </c:pt>
                <c:pt idx="1710">
                  <c:v>28071.744426777419</c:v>
                </c:pt>
                <c:pt idx="1711">
                  <c:v>28088.090233364375</c:v>
                </c:pt>
                <c:pt idx="1712">
                  <c:v>28104.440919364231</c:v>
                </c:pt>
                <c:pt idx="1713">
                  <c:v>28120.796493531241</c:v>
                </c:pt>
                <c:pt idx="1714">
                  <c:v>28137.156964604677</c:v>
                </c:pt>
                <c:pt idx="1715">
                  <c:v>28153.522341308813</c:v>
                </c:pt>
                <c:pt idx="1716">
                  <c:v>28169.892632352843</c:v>
                </c:pt>
                <c:pt idx="1717">
                  <c:v>28186.267846430965</c:v>
                </c:pt>
                <c:pt idx="1718">
                  <c:v>28202.64799222213</c:v>
                </c:pt>
                <c:pt idx="1719">
                  <c:v>28219.033078390174</c:v>
                </c:pt>
                <c:pt idx="1720">
                  <c:v>28235.423113583729</c:v>
                </c:pt>
                <c:pt idx="1721">
                  <c:v>28251.818106436152</c:v>
                </c:pt>
                <c:pt idx="1722">
                  <c:v>28268.21806556551</c:v>
                </c:pt>
                <c:pt idx="1723">
                  <c:v>28284.622999574563</c:v>
                </c:pt>
                <c:pt idx="1724">
                  <c:v>28301.032917050677</c:v>
                </c:pt>
                <c:pt idx="1725">
                  <c:v>28317.447826565822</c:v>
                </c:pt>
                <c:pt idx="1726">
                  <c:v>28333.867736676475</c:v>
                </c:pt>
                <c:pt idx="1727">
                  <c:v>28350.292655923662</c:v>
                </c:pt>
                <c:pt idx="1728">
                  <c:v>28366.72259283291</c:v>
                </c:pt>
                <c:pt idx="1729">
                  <c:v>28383.157555914066</c:v>
                </c:pt>
                <c:pt idx="1730">
                  <c:v>28399.597553661479</c:v>
                </c:pt>
                <c:pt idx="1731">
                  <c:v>28416.042594553794</c:v>
                </c:pt>
                <c:pt idx="1732">
                  <c:v>28432.492687053997</c:v>
                </c:pt>
                <c:pt idx="1733">
                  <c:v>28448.947839609296</c:v>
                </c:pt>
                <c:pt idx="1734">
                  <c:v>28465.408060651171</c:v>
                </c:pt>
                <c:pt idx="1735">
                  <c:v>28481.873358595298</c:v>
                </c:pt>
                <c:pt idx="1736">
                  <c:v>28498.343741841512</c:v>
                </c:pt>
                <c:pt idx="1737">
                  <c:v>28514.819218773715</c:v>
                </c:pt>
                <c:pt idx="1738">
                  <c:v>28531.299797759955</c:v>
                </c:pt>
                <c:pt idx="1739">
                  <c:v>28547.785487152258</c:v>
                </c:pt>
                <c:pt idx="1740">
                  <c:v>28564.276295286712</c:v>
                </c:pt>
                <c:pt idx="1741">
                  <c:v>28580.772230483286</c:v>
                </c:pt>
                <c:pt idx="1742">
                  <c:v>28597.27330104596</c:v>
                </c:pt>
                <c:pt idx="1743">
                  <c:v>28613.779515262522</c:v>
                </c:pt>
                <c:pt idx="1744">
                  <c:v>28630.290881404646</c:v>
                </c:pt>
                <c:pt idx="1745">
                  <c:v>28646.807407727818</c:v>
                </c:pt>
                <c:pt idx="1746">
                  <c:v>28663.329102471245</c:v>
                </c:pt>
                <c:pt idx="1747">
                  <c:v>28679.855973857932</c:v>
                </c:pt>
                <c:pt idx="1748">
                  <c:v>28696.388030094546</c:v>
                </c:pt>
                <c:pt idx="1749">
                  <c:v>28712.925279371386</c:v>
                </c:pt>
                <c:pt idx="1750">
                  <c:v>28729.467729862383</c:v>
                </c:pt>
                <c:pt idx="1751">
                  <c:v>28746.015389725078</c:v>
                </c:pt>
                <c:pt idx="1752">
                  <c:v>28762.568267100509</c:v>
                </c:pt>
                <c:pt idx="1753">
                  <c:v>28779.126370113263</c:v>
                </c:pt>
                <c:pt idx="1754">
                  <c:v>28795.689706871301</c:v>
                </c:pt>
                <c:pt idx="1755">
                  <c:v>28812.258285466149</c:v>
                </c:pt>
                <c:pt idx="1756">
                  <c:v>28828.832113972596</c:v>
                </c:pt>
                <c:pt idx="1757">
                  <c:v>28845.41120044886</c:v>
                </c:pt>
                <c:pt idx="1758">
                  <c:v>28861.995552936442</c:v>
                </c:pt>
                <c:pt idx="1759">
                  <c:v>28878.585179460159</c:v>
                </c:pt>
                <c:pt idx="1760">
                  <c:v>28895.180088028035</c:v>
                </c:pt>
                <c:pt idx="1761">
                  <c:v>28911.78028663126</c:v>
                </c:pt>
                <c:pt idx="1762">
                  <c:v>28928.385783244277</c:v>
                </c:pt>
                <c:pt idx="1763">
                  <c:v>28944.996585824581</c:v>
                </c:pt>
                <c:pt idx="1764">
                  <c:v>28961.612702312887</c:v>
                </c:pt>
                <c:pt idx="1765">
                  <c:v>28978.234140632772</c:v>
                </c:pt>
                <c:pt idx="1766">
                  <c:v>28994.860908690996</c:v>
                </c:pt>
                <c:pt idx="1767">
                  <c:v>29011.49301437724</c:v>
                </c:pt>
                <c:pt idx="1768">
                  <c:v>29028.130465564085</c:v>
                </c:pt>
                <c:pt idx="1769">
                  <c:v>29044.773270107158</c:v>
                </c:pt>
                <c:pt idx="1770">
                  <c:v>29061.421435844783</c:v>
                </c:pt>
                <c:pt idx="1771">
                  <c:v>29078.074970598253</c:v>
                </c:pt>
                <c:pt idx="1772">
                  <c:v>29094.733882171633</c:v>
                </c:pt>
                <c:pt idx="1773">
                  <c:v>29111.398178351716</c:v>
                </c:pt>
                <c:pt idx="1774">
                  <c:v>29128.067866908033</c:v>
                </c:pt>
                <c:pt idx="1775">
                  <c:v>29144.742955592865</c:v>
                </c:pt>
                <c:pt idx="1776">
                  <c:v>29161.423452141073</c:v>
                </c:pt>
                <c:pt idx="1777">
                  <c:v>29178.109364270182</c:v>
                </c:pt>
                <c:pt idx="1778">
                  <c:v>29194.800699680265</c:v>
                </c:pt>
                <c:pt idx="1779">
                  <c:v>29211.497466053988</c:v>
                </c:pt>
                <c:pt idx="1780">
                  <c:v>29228.199671056525</c:v>
                </c:pt>
                <c:pt idx="1781">
                  <c:v>29244.907322335472</c:v>
                </c:pt>
                <c:pt idx="1782">
                  <c:v>29261.620427520935</c:v>
                </c:pt>
                <c:pt idx="1783">
                  <c:v>29278.338994225403</c:v>
                </c:pt>
                <c:pt idx="1784">
                  <c:v>29295.063030043719</c:v>
                </c:pt>
                <c:pt idx="1785">
                  <c:v>29311.792542553074</c:v>
                </c:pt>
                <c:pt idx="1786">
                  <c:v>29328.527539312981</c:v>
                </c:pt>
                <c:pt idx="1787">
                  <c:v>29345.268027865182</c:v>
                </c:pt>
                <c:pt idx="1788">
                  <c:v>29362.014015733668</c:v>
                </c:pt>
                <c:pt idx="1789">
                  <c:v>29378.76551042459</c:v>
                </c:pt>
                <c:pt idx="1790">
                  <c:v>29395.522519426337</c:v>
                </c:pt>
                <c:pt idx="1791">
                  <c:v>29412.285050209375</c:v>
                </c:pt>
                <c:pt idx="1792">
                  <c:v>29429.053110226243</c:v>
                </c:pt>
                <c:pt idx="1793">
                  <c:v>29445.826706911546</c:v>
                </c:pt>
                <c:pt idx="1794">
                  <c:v>29462.605847681974</c:v>
                </c:pt>
                <c:pt idx="1795">
                  <c:v>29479.390539936085</c:v>
                </c:pt>
                <c:pt idx="1796">
                  <c:v>29496.180791054503</c:v>
                </c:pt>
                <c:pt idx="1797">
                  <c:v>29512.976608399702</c:v>
                </c:pt>
                <c:pt idx="1798">
                  <c:v>29529.777999316084</c:v>
                </c:pt>
                <c:pt idx="1799">
                  <c:v>29546.584971129843</c:v>
                </c:pt>
                <c:pt idx="1800">
                  <c:v>29563.397531149018</c:v>
                </c:pt>
                <c:pt idx="1801">
                  <c:v>29580.215686663487</c:v>
                </c:pt>
                <c:pt idx="1802">
                  <c:v>29597.039444944756</c:v>
                </c:pt>
                <c:pt idx="1803">
                  <c:v>29613.868813246143</c:v>
                </c:pt>
                <c:pt idx="1804">
                  <c:v>29630.70379880258</c:v>
                </c:pt>
                <c:pt idx="1805">
                  <c:v>29647.544408830752</c:v>
                </c:pt>
                <c:pt idx="1806">
                  <c:v>29664.3906505288</c:v>
                </c:pt>
                <c:pt idx="1807">
                  <c:v>29681.242531076554</c:v>
                </c:pt>
                <c:pt idx="1808">
                  <c:v>29698.100057635351</c:v>
                </c:pt>
                <c:pt idx="1809">
                  <c:v>29714.963237348053</c:v>
                </c:pt>
                <c:pt idx="1810">
                  <c:v>29731.832077338997</c:v>
                </c:pt>
                <c:pt idx="1811">
                  <c:v>29748.706584713931</c:v>
                </c:pt>
                <c:pt idx="1812">
                  <c:v>29765.586766560071</c:v>
                </c:pt>
                <c:pt idx="1813">
                  <c:v>29782.472629945976</c:v>
                </c:pt>
                <c:pt idx="1814">
                  <c:v>29799.364181921548</c:v>
                </c:pt>
                <c:pt idx="1815">
                  <c:v>29816.26142951801</c:v>
                </c:pt>
                <c:pt idx="1816">
                  <c:v>29833.164379747868</c:v>
                </c:pt>
                <c:pt idx="1817">
                  <c:v>29850.073039604864</c:v>
                </c:pt>
                <c:pt idx="1818">
                  <c:v>29866.987416063937</c:v>
                </c:pt>
                <c:pt idx="1819">
                  <c:v>29883.907516081286</c:v>
                </c:pt>
                <c:pt idx="1820">
                  <c:v>29900.833346594132</c:v>
                </c:pt>
                <c:pt idx="1821">
                  <c:v>29917.764914520911</c:v>
                </c:pt>
                <c:pt idx="1822">
                  <c:v>29934.702226761103</c:v>
                </c:pt>
                <c:pt idx="1823">
                  <c:v>29951.645290195233</c:v>
                </c:pt>
                <c:pt idx="1824">
                  <c:v>29968.594111684877</c:v>
                </c:pt>
                <c:pt idx="1825">
                  <c:v>29985.548698072551</c:v>
                </c:pt>
                <c:pt idx="1826">
                  <c:v>30002.509056181745</c:v>
                </c:pt>
                <c:pt idx="1827">
                  <c:v>30019.475192816892</c:v>
                </c:pt>
                <c:pt idx="1828">
                  <c:v>30036.447114763276</c:v>
                </c:pt>
                <c:pt idx="1829">
                  <c:v>30053.424828787061</c:v>
                </c:pt>
                <c:pt idx="1830">
                  <c:v>30070.408341635241</c:v>
                </c:pt>
                <c:pt idx="1831">
                  <c:v>30087.39766003556</c:v>
                </c:pt>
                <c:pt idx="1832">
                  <c:v>30104.392790696606</c:v>
                </c:pt>
                <c:pt idx="1833">
                  <c:v>30121.393740307602</c:v>
                </c:pt>
                <c:pt idx="1834">
                  <c:v>30138.400515538553</c:v>
                </c:pt>
                <c:pt idx="1835">
                  <c:v>30155.413123040082</c:v>
                </c:pt>
                <c:pt idx="1836">
                  <c:v>30172.431569443423</c:v>
                </c:pt>
                <c:pt idx="1837">
                  <c:v>30189.4558613605</c:v>
                </c:pt>
                <c:pt idx="1838">
                  <c:v>30206.486005383747</c:v>
                </c:pt>
                <c:pt idx="1839">
                  <c:v>30223.522008086136</c:v>
                </c:pt>
                <c:pt idx="1840">
                  <c:v>30240.563876021184</c:v>
                </c:pt>
                <c:pt idx="1841">
                  <c:v>30257.611615722843</c:v>
                </c:pt>
                <c:pt idx="1842">
                  <c:v>30274.665233705564</c:v>
                </c:pt>
                <c:pt idx="1843">
                  <c:v>30291.724736464155</c:v>
                </c:pt>
                <c:pt idx="1844">
                  <c:v>30308.790130473903</c:v>
                </c:pt>
                <c:pt idx="1845">
                  <c:v>30325.861422190363</c:v>
                </c:pt>
                <c:pt idx="1846">
                  <c:v>30342.938618049426</c:v>
                </c:pt>
                <c:pt idx="1847">
                  <c:v>30360.021724467315</c:v>
                </c:pt>
                <c:pt idx="1848">
                  <c:v>30377.110747840514</c:v>
                </c:pt>
                <c:pt idx="1849">
                  <c:v>30394.205694545715</c:v>
                </c:pt>
                <c:pt idx="1850">
                  <c:v>30411.306570939818</c:v>
                </c:pt>
                <c:pt idx="1851">
                  <c:v>30428.413383359868</c:v>
                </c:pt>
                <c:pt idx="1852">
                  <c:v>30445.526138123187</c:v>
                </c:pt>
                <c:pt idx="1853">
                  <c:v>30462.644841526995</c:v>
                </c:pt>
                <c:pt idx="1854">
                  <c:v>30479.769499848764</c:v>
                </c:pt>
                <c:pt idx="1855">
                  <c:v>30496.900119345963</c:v>
                </c:pt>
                <c:pt idx="1856">
                  <c:v>30514.036706256084</c:v>
                </c:pt>
                <c:pt idx="1857">
                  <c:v>30531.179266796578</c:v>
                </c:pt>
                <c:pt idx="1858">
                  <c:v>30548.327807164907</c:v>
                </c:pt>
                <c:pt idx="1859">
                  <c:v>30565.482333538468</c:v>
                </c:pt>
                <c:pt idx="1860">
                  <c:v>30582.642852074507</c:v>
                </c:pt>
                <c:pt idx="1861">
                  <c:v>30599.80936891025</c:v>
                </c:pt>
                <c:pt idx="1862">
                  <c:v>30616.981890162624</c:v>
                </c:pt>
                <c:pt idx="1863">
                  <c:v>30634.160421928456</c:v>
                </c:pt>
                <c:pt idx="1864">
                  <c:v>30651.344970284365</c:v>
                </c:pt>
                <c:pt idx="1865">
                  <c:v>30668.535541286692</c:v>
                </c:pt>
                <c:pt idx="1866">
                  <c:v>30685.732140971559</c:v>
                </c:pt>
                <c:pt idx="1867">
                  <c:v>30702.93477535469</c:v>
                </c:pt>
                <c:pt idx="1868">
                  <c:v>30720.143450431588</c:v>
                </c:pt>
                <c:pt idx="1869">
                  <c:v>30737.35817217733</c:v>
                </c:pt>
                <c:pt idx="1870">
                  <c:v>30754.578946546579</c:v>
                </c:pt>
                <c:pt idx="1871">
                  <c:v>30771.805779473689</c:v>
                </c:pt>
                <c:pt idx="1872">
                  <c:v>30789.038676872424</c:v>
                </c:pt>
                <c:pt idx="1873">
                  <c:v>30806.277644636197</c:v>
                </c:pt>
                <c:pt idx="1874">
                  <c:v>30823.522688637873</c:v>
                </c:pt>
                <c:pt idx="1875">
                  <c:v>30840.77381472975</c:v>
                </c:pt>
                <c:pt idx="1876">
                  <c:v>30858.031028743637</c:v>
                </c:pt>
                <c:pt idx="1877">
                  <c:v>30875.294336490653</c:v>
                </c:pt>
                <c:pt idx="1878">
                  <c:v>30892.563743761406</c:v>
                </c:pt>
                <c:pt idx="1879">
                  <c:v>30909.839256325802</c:v>
                </c:pt>
                <c:pt idx="1880">
                  <c:v>30927.120879933089</c:v>
                </c:pt>
                <c:pt idx="1881">
                  <c:v>30944.408620311795</c:v>
                </c:pt>
                <c:pt idx="1882">
                  <c:v>30961.702483169724</c:v>
                </c:pt>
                <c:pt idx="1883">
                  <c:v>30979.002474193949</c:v>
                </c:pt>
                <c:pt idx="1884">
                  <c:v>30996.308599050746</c:v>
                </c:pt>
                <c:pt idx="1885">
                  <c:v>31013.620863385608</c:v>
                </c:pt>
                <c:pt idx="1886">
                  <c:v>31030.939272823045</c:v>
                </c:pt>
                <c:pt idx="1887">
                  <c:v>31048.263832966899</c:v>
                </c:pt>
                <c:pt idx="1888">
                  <c:v>31065.594549399997</c:v>
                </c:pt>
                <c:pt idx="1889">
                  <c:v>31082.931427684256</c:v>
                </c:pt>
                <c:pt idx="1890">
                  <c:v>31100.274473360678</c:v>
                </c:pt>
                <c:pt idx="1891">
                  <c:v>31117.623691949255</c:v>
                </c:pt>
                <c:pt idx="1892">
                  <c:v>31134.97908894897</c:v>
                </c:pt>
                <c:pt idx="1893">
                  <c:v>31152.340669837817</c:v>
                </c:pt>
                <c:pt idx="1894">
                  <c:v>31169.708440072689</c:v>
                </c:pt>
                <c:pt idx="1895">
                  <c:v>31187.082405089412</c:v>
                </c:pt>
                <c:pt idx="1896">
                  <c:v>31204.462570302683</c:v>
                </c:pt>
                <c:pt idx="1897">
                  <c:v>31221.848941106069</c:v>
                </c:pt>
                <c:pt idx="1898">
                  <c:v>31239.241522871995</c:v>
                </c:pt>
                <c:pt idx="1899">
                  <c:v>31256.640320951643</c:v>
                </c:pt>
                <c:pt idx="1900">
                  <c:v>31274.045340675002</c:v>
                </c:pt>
                <c:pt idx="1901">
                  <c:v>31291.456587350869</c:v>
                </c:pt>
                <c:pt idx="1902">
                  <c:v>31308.874066266631</c:v>
                </c:pt>
                <c:pt idx="1903">
                  <c:v>31326.297782688478</c:v>
                </c:pt>
                <c:pt idx="1904">
                  <c:v>31343.727741861305</c:v>
                </c:pt>
                <c:pt idx="1905">
                  <c:v>31361.163949008558</c:v>
                </c:pt>
                <c:pt idx="1906">
                  <c:v>31378.606409332369</c:v>
                </c:pt>
                <c:pt idx="1907">
                  <c:v>31396.05512801346</c:v>
                </c:pt>
                <c:pt idx="1908">
                  <c:v>31413.510110211086</c:v>
                </c:pt>
                <c:pt idx="1909">
                  <c:v>31430.971361063097</c:v>
                </c:pt>
                <c:pt idx="1910">
                  <c:v>31448.438885685831</c:v>
                </c:pt>
                <c:pt idx="1911">
                  <c:v>31465.912689174114</c:v>
                </c:pt>
                <c:pt idx="1912">
                  <c:v>31483.392776601253</c:v>
                </c:pt>
                <c:pt idx="1913">
                  <c:v>31500.879153019021</c:v>
                </c:pt>
                <c:pt idx="1914">
                  <c:v>31518.371823457546</c:v>
                </c:pt>
                <c:pt idx="1915">
                  <c:v>31535.870792925383</c:v>
                </c:pt>
                <c:pt idx="1916">
                  <c:v>31553.376066409463</c:v>
                </c:pt>
                <c:pt idx="1917">
                  <c:v>31570.887648875025</c:v>
                </c:pt>
                <c:pt idx="1918">
                  <c:v>31588.405545265632</c:v>
                </c:pt>
                <c:pt idx="1919">
                  <c:v>31605.929760503179</c:v>
                </c:pt>
                <c:pt idx="1920">
                  <c:v>31623.460299487771</c:v>
                </c:pt>
                <c:pt idx="1921">
                  <c:v>31640.997167097772</c:v>
                </c:pt>
                <c:pt idx="1922">
                  <c:v>31658.540368189722</c:v>
                </c:pt>
                <c:pt idx="1923">
                  <c:v>31676.089907598438</c:v>
                </c:pt>
                <c:pt idx="1924">
                  <c:v>31693.64579013683</c:v>
                </c:pt>
                <c:pt idx="1925">
                  <c:v>31711.208020595986</c:v>
                </c:pt>
                <c:pt idx="1926">
                  <c:v>31728.776603745031</c:v>
                </c:pt>
                <c:pt idx="1927">
                  <c:v>31746.351544331312</c:v>
                </c:pt>
                <c:pt idx="1928">
                  <c:v>31763.932847080116</c:v>
                </c:pt>
                <c:pt idx="1929">
                  <c:v>31781.520516694894</c:v>
                </c:pt>
                <c:pt idx="1930">
                  <c:v>31799.114557856989</c:v>
                </c:pt>
                <c:pt idx="1931">
                  <c:v>31816.71497522579</c:v>
                </c:pt>
                <c:pt idx="1932">
                  <c:v>31834.321773438685</c:v>
                </c:pt>
                <c:pt idx="1933">
                  <c:v>31851.934957110963</c:v>
                </c:pt>
                <c:pt idx="1934">
                  <c:v>31869.554530835903</c:v>
                </c:pt>
                <c:pt idx="1935">
                  <c:v>31887.180499184553</c:v>
                </c:pt>
                <c:pt idx="1936">
                  <c:v>31904.812866705994</c:v>
                </c:pt>
                <c:pt idx="1937">
                  <c:v>31922.451637926981</c:v>
                </c:pt>
                <c:pt idx="1938">
                  <c:v>31940.096817352256</c:v>
                </c:pt>
                <c:pt idx="1939">
                  <c:v>31957.74840946426</c:v>
                </c:pt>
                <c:pt idx="1940">
                  <c:v>31975.406418723276</c:v>
                </c:pt>
                <c:pt idx="1941">
                  <c:v>31993.070849567259</c:v>
                </c:pt>
                <c:pt idx="1942">
                  <c:v>32010.741706412035</c:v>
                </c:pt>
                <c:pt idx="1943">
                  <c:v>32028.418993650979</c:v>
                </c:pt>
                <c:pt idx="1944">
                  <c:v>32046.102715655219</c:v>
                </c:pt>
                <c:pt idx="1945">
                  <c:v>32063.792876773561</c:v>
                </c:pt>
                <c:pt idx="1946">
                  <c:v>32081.489481332457</c:v>
                </c:pt>
                <c:pt idx="1947">
                  <c:v>32099.192533635956</c:v>
                </c:pt>
                <c:pt idx="1948">
                  <c:v>32116.902037965647</c:v>
                </c:pt>
                <c:pt idx="1949">
                  <c:v>32134.617998580823</c:v>
                </c:pt>
                <c:pt idx="1950">
                  <c:v>32152.340419718148</c:v>
                </c:pt>
                <c:pt idx="1951">
                  <c:v>32170.069305591951</c:v>
                </c:pt>
                <c:pt idx="1952">
                  <c:v>32187.804660393998</c:v>
                </c:pt>
                <c:pt idx="1953">
                  <c:v>32205.546488293552</c:v>
                </c:pt>
                <c:pt idx="1954">
                  <c:v>32223.294793437326</c:v>
                </c:pt>
                <c:pt idx="1955">
                  <c:v>32241.049579949467</c:v>
                </c:pt>
                <c:pt idx="1956">
                  <c:v>32258.810851931536</c:v>
                </c:pt>
                <c:pt idx="1957">
                  <c:v>32276.578613462483</c:v>
                </c:pt>
                <c:pt idx="1958">
                  <c:v>32294.352868598606</c:v>
                </c:pt>
                <c:pt idx="1959">
                  <c:v>32312.133621373581</c:v>
                </c:pt>
                <c:pt idx="1960">
                  <c:v>32329.920875798416</c:v>
                </c:pt>
                <c:pt idx="1961">
                  <c:v>32347.714635861372</c:v>
                </c:pt>
                <c:pt idx="1962">
                  <c:v>32365.51490552798</c:v>
                </c:pt>
                <c:pt idx="1963">
                  <c:v>32383.321688741096</c:v>
                </c:pt>
                <c:pt idx="1964">
                  <c:v>32401.134989420741</c:v>
                </c:pt>
                <c:pt idx="1965">
                  <c:v>32418.954811464235</c:v>
                </c:pt>
                <c:pt idx="1966">
                  <c:v>32436.781158746002</c:v>
                </c:pt>
                <c:pt idx="1967">
                  <c:v>32454.614035117687</c:v>
                </c:pt>
                <c:pt idx="1968">
                  <c:v>32472.453444408045</c:v>
                </c:pt>
                <c:pt idx="1969">
                  <c:v>32490.299390423002</c:v>
                </c:pt>
                <c:pt idx="1970">
                  <c:v>32508.151876945551</c:v>
                </c:pt>
                <c:pt idx="1971">
                  <c:v>32526.01090773581</c:v>
                </c:pt>
                <c:pt idx="1972">
                  <c:v>32543.876486530949</c:v>
                </c:pt>
                <c:pt idx="1973">
                  <c:v>32561.748617045105</c:v>
                </c:pt>
                <c:pt idx="1974">
                  <c:v>32579.627302969617</c:v>
                </c:pt>
                <c:pt idx="1975">
                  <c:v>32597.512547972605</c:v>
                </c:pt>
                <c:pt idx="1976">
                  <c:v>32615.404355699331</c:v>
                </c:pt>
                <c:pt idx="1977">
                  <c:v>32633.302729771964</c:v>
                </c:pt>
                <c:pt idx="1978">
                  <c:v>32651.207673789602</c:v>
                </c:pt>
                <c:pt idx="1979">
                  <c:v>32669.119191328216</c:v>
                </c:pt>
                <c:pt idx="1980">
                  <c:v>32687.03728594078</c:v>
                </c:pt>
                <c:pt idx="1981">
                  <c:v>32704.961961157071</c:v>
                </c:pt>
                <c:pt idx="1982">
                  <c:v>32722.893220483762</c:v>
                </c:pt>
                <c:pt idx="1983">
                  <c:v>32740.831067404302</c:v>
                </c:pt>
                <c:pt idx="1984">
                  <c:v>32758.775505379053</c:v>
                </c:pt>
                <c:pt idx="1985">
                  <c:v>32776.726537845032</c:v>
                </c:pt>
                <c:pt idx="1986">
                  <c:v>32794.684168216176</c:v>
                </c:pt>
                <c:pt idx="1987">
                  <c:v>32812.648399883095</c:v>
                </c:pt>
                <c:pt idx="1988">
                  <c:v>32830.619236213191</c:v>
                </c:pt>
                <c:pt idx="1989">
                  <c:v>32848.596680550523</c:v>
                </c:pt>
                <c:pt idx="1990">
                  <c:v>32866.580736215845</c:v>
                </c:pt>
                <c:pt idx="1991">
                  <c:v>32884.571406506664</c:v>
                </c:pt>
                <c:pt idx="1992">
                  <c:v>32902.568694697045</c:v>
                </c:pt>
                <c:pt idx="1993">
                  <c:v>32920.572604037741</c:v>
                </c:pt>
                <c:pt idx="1994">
                  <c:v>32938.583137756134</c:v>
                </c:pt>
                <c:pt idx="1995">
                  <c:v>32956.600299056197</c:v>
                </c:pt>
                <c:pt idx="1996">
                  <c:v>32974.624091118429</c:v>
                </c:pt>
                <c:pt idx="1997">
                  <c:v>32992.654517100011</c:v>
                </c:pt>
                <c:pt idx="1998">
                  <c:v>33010.691580134509</c:v>
                </c:pt>
                <c:pt idx="1999">
                  <c:v>33028.735283332149</c:v>
                </c:pt>
                <c:pt idx="2000">
                  <c:v>33046.785629779552</c:v>
                </c:pt>
                <c:pt idx="2001">
                  <c:v>33064.842622539887</c:v>
                </c:pt>
                <c:pt idx="2002">
                  <c:v>33082.906264652796</c:v>
                </c:pt>
                <c:pt idx="2003">
                  <c:v>33100.976559134273</c:v>
                </c:pt>
                <c:pt idx="2004">
                  <c:v>33119.053508976875</c:v>
                </c:pt>
                <c:pt idx="2005">
                  <c:v>33137.137117149461</c:v>
                </c:pt>
                <c:pt idx="2006">
                  <c:v>33155.227386597289</c:v>
                </c:pt>
                <c:pt idx="2007">
                  <c:v>33173.3243202421</c:v>
                </c:pt>
                <c:pt idx="2008">
                  <c:v>33191.427920981863</c:v>
                </c:pt>
                <c:pt idx="2009">
                  <c:v>33209.538191690881</c:v>
                </c:pt>
                <c:pt idx="2010">
                  <c:v>33227.655135219858</c:v>
                </c:pt>
                <c:pt idx="2011">
                  <c:v>33245.778754395717</c:v>
                </c:pt>
                <c:pt idx="2012">
                  <c:v>33263.909052021758</c:v>
                </c:pt>
                <c:pt idx="2013">
                  <c:v>33282.04603087742</c:v>
                </c:pt>
                <c:pt idx="2014">
                  <c:v>33300.189693718494</c:v>
                </c:pt>
                <c:pt idx="2015">
                  <c:v>33318.34004327689</c:v>
                </c:pt>
                <c:pt idx="2016">
                  <c:v>33336.497082260823</c:v>
                </c:pt>
                <c:pt idx="2017">
                  <c:v>33354.660813354676</c:v>
                </c:pt>
                <c:pt idx="2018">
                  <c:v>33372.831239218976</c:v>
                </c:pt>
                <c:pt idx="2019">
                  <c:v>33391.008362490422</c:v>
                </c:pt>
                <c:pt idx="2020">
                  <c:v>33409.192185781772</c:v>
                </c:pt>
                <c:pt idx="2021">
                  <c:v>33427.382711682112</c:v>
                </c:pt>
                <c:pt idx="2022">
                  <c:v>33445.579942756434</c:v>
                </c:pt>
                <c:pt idx="2023">
                  <c:v>33463.78388154586</c:v>
                </c:pt>
                <c:pt idx="2024">
                  <c:v>33481.994530567586</c:v>
                </c:pt>
                <c:pt idx="2025">
                  <c:v>33500.211892314976</c:v>
                </c:pt>
                <c:pt idx="2026">
                  <c:v>33518.435969257225</c:v>
                </c:pt>
                <c:pt idx="2027">
                  <c:v>33536.666763839654</c:v>
                </c:pt>
                <c:pt idx="2028">
                  <c:v>33554.904278483613</c:v>
                </c:pt>
                <c:pt idx="2029">
                  <c:v>33573.148515586377</c:v>
                </c:pt>
                <c:pt idx="2030">
                  <c:v>33591.399477521183</c:v>
                </c:pt>
                <c:pt idx="2031">
                  <c:v>33609.657166637327</c:v>
                </c:pt>
                <c:pt idx="2032">
                  <c:v>33627.921585259843</c:v>
                </c:pt>
                <c:pt idx="2033">
                  <c:v>33646.19273568986</c:v>
                </c:pt>
                <c:pt idx="2034">
                  <c:v>33664.470620204345</c:v>
                </c:pt>
                <c:pt idx="2035">
                  <c:v>33682.755241056089</c:v>
                </c:pt>
                <c:pt idx="2036">
                  <c:v>33701.046600473885</c:v>
                </c:pt>
                <c:pt idx="2037">
                  <c:v>33719.344700662252</c:v>
                </c:pt>
                <c:pt idx="2038">
                  <c:v>33737.649543801585</c:v>
                </c:pt>
                <c:pt idx="2039">
                  <c:v>33755.961132048098</c:v>
                </c:pt>
                <c:pt idx="2040">
                  <c:v>33774.279467533837</c:v>
                </c:pt>
                <c:pt idx="2041">
                  <c:v>33792.604552366582</c:v>
                </c:pt>
                <c:pt idx="2042">
                  <c:v>33810.93638862994</c:v>
                </c:pt>
                <c:pt idx="2043">
                  <c:v>33829.274978383248</c:v>
                </c:pt>
                <c:pt idx="2044">
                  <c:v>33847.620323661613</c:v>
                </c:pt>
                <c:pt idx="2045">
                  <c:v>33865.972426475761</c:v>
                </c:pt>
                <c:pt idx="2046">
                  <c:v>33884.331288812195</c:v>
                </c:pt>
                <c:pt idx="2047">
                  <c:v>33902.696912633241</c:v>
                </c:pt>
                <c:pt idx="2048">
                  <c:v>33921.069299876654</c:v>
                </c:pt>
                <c:pt idx="2049">
                  <c:v>33939.44845245601</c:v>
                </c:pt>
                <c:pt idx="2050">
                  <c:v>33957.834372260535</c:v>
                </c:pt>
                <c:pt idx="2051">
                  <c:v>33976.227061155005</c:v>
                </c:pt>
                <c:pt idx="2052">
                  <c:v>33994.62652097988</c:v>
                </c:pt>
                <c:pt idx="2053">
                  <c:v>34013.032753551233</c:v>
                </c:pt>
                <c:pt idx="2054">
                  <c:v>34031.445760660587</c:v>
                </c:pt>
                <c:pt idx="2055">
                  <c:v>34049.865544075285</c:v>
                </c:pt>
                <c:pt idx="2056">
                  <c:v>34068.29210553797</c:v>
                </c:pt>
                <c:pt idx="2057">
                  <c:v>34086.725446766992</c:v>
                </c:pt>
                <c:pt idx="2058">
                  <c:v>34105.165569456185</c:v>
                </c:pt>
                <c:pt idx="2059">
                  <c:v>34123.612475274887</c:v>
                </c:pt>
                <c:pt idx="2060">
                  <c:v>34142.066165867924</c:v>
                </c:pt>
                <c:pt idx="2061">
                  <c:v>34160.526642855613</c:v>
                </c:pt>
                <c:pt idx="2062">
                  <c:v>34178.993907833734</c:v>
                </c:pt>
                <c:pt idx="2063">
                  <c:v>34197.467962373557</c:v>
                </c:pt>
                <c:pt idx="2064">
                  <c:v>34215.948808021865</c:v>
                </c:pt>
                <c:pt idx="2065">
                  <c:v>34234.436446300628</c:v>
                </c:pt>
                <c:pt idx="2066">
                  <c:v>34252.93087870747</c:v>
                </c:pt>
                <c:pt idx="2067">
                  <c:v>34271.432106715292</c:v>
                </c:pt>
                <c:pt idx="2068">
                  <c:v>34289.940131772419</c:v>
                </c:pt>
                <c:pt idx="2069">
                  <c:v>34308.454955302535</c:v>
                </c:pt>
                <c:pt idx="2070">
                  <c:v>34326.976578704722</c:v>
                </c:pt>
                <c:pt idx="2071">
                  <c:v>34345.505003353384</c:v>
                </c:pt>
                <c:pt idx="2072">
                  <c:v>34364.04023059817</c:v>
                </c:pt>
                <c:pt idx="2073">
                  <c:v>34382.582261764175</c:v>
                </c:pt>
                <c:pt idx="2074">
                  <c:v>34401.131098151738</c:v>
                </c:pt>
                <c:pt idx="2075">
                  <c:v>34419.686741036516</c:v>
                </c:pt>
                <c:pt idx="2076">
                  <c:v>34438.249191669383</c:v>
                </c:pt>
                <c:pt idx="2077">
                  <c:v>34456.818451276522</c:v>
                </c:pt>
                <c:pt idx="2078">
                  <c:v>34475.394521059396</c:v>
                </c:pt>
                <c:pt idx="2079">
                  <c:v>34493.977402194636</c:v>
                </c:pt>
                <c:pt idx="2080">
                  <c:v>34512.567095834187</c:v>
                </c:pt>
                <c:pt idx="2081">
                  <c:v>34531.163603105095</c:v>
                </c:pt>
                <c:pt idx="2082">
                  <c:v>34549.766925109696</c:v>
                </c:pt>
                <c:pt idx="2083">
                  <c:v>34568.377062925509</c:v>
                </c:pt>
                <c:pt idx="2084">
                  <c:v>34586.994017605117</c:v>
                </c:pt>
                <c:pt idx="2085">
                  <c:v>34605.617790176424</c:v>
                </c:pt>
                <c:pt idx="2086">
                  <c:v>34624.248381642319</c:v>
                </c:pt>
                <c:pt idx="2087">
                  <c:v>34642.885792980989</c:v>
                </c:pt>
                <c:pt idx="2088">
                  <c:v>34661.530025145745</c:v>
                </c:pt>
                <c:pt idx="2089">
                  <c:v>34680.181079064743</c:v>
                </c:pt>
                <c:pt idx="2090">
                  <c:v>34698.838955641571</c:v>
                </c:pt>
                <c:pt idx="2091">
                  <c:v>34717.503655754699</c:v>
                </c:pt>
                <c:pt idx="2092">
                  <c:v>34736.17518025772</c:v>
                </c:pt>
                <c:pt idx="2093">
                  <c:v>34754.853529979373</c:v>
                </c:pt>
                <c:pt idx="2094">
                  <c:v>34773.538705723338</c:v>
                </c:pt>
                <c:pt idx="2095">
                  <c:v>34792.230708268362</c:v>
                </c:pt>
                <c:pt idx="2096">
                  <c:v>34810.929538368313</c:v>
                </c:pt>
                <c:pt idx="2097">
                  <c:v>34829.635196751908</c:v>
                </c:pt>
                <c:pt idx="2098">
                  <c:v>34848.347684123029</c:v>
                </c:pt>
                <c:pt idx="2099">
                  <c:v>34867.067001160402</c:v>
                </c:pt>
                <c:pt idx="2100">
                  <c:v>34885.793148517907</c:v>
                </c:pt>
                <c:pt idx="2101">
                  <c:v>34904.526126824239</c:v>
                </c:pt>
                <c:pt idx="2102">
                  <c:v>34923.265936683078</c:v>
                </c:pt>
                <c:pt idx="2103">
                  <c:v>34942.012578673188</c:v>
                </c:pt>
                <c:pt idx="2104">
                  <c:v>34960.766053348088</c:v>
                </c:pt>
                <c:pt idx="2105">
                  <c:v>34979.526361236298</c:v>
                </c:pt>
                <c:pt idx="2106">
                  <c:v>34998.293502841341</c:v>
                </c:pt>
                <c:pt idx="2107">
                  <c:v>35017.067478641438</c:v>
                </c:pt>
                <c:pt idx="2108">
                  <c:v>35035.848289089939</c:v>
                </c:pt>
                <c:pt idx="2109">
                  <c:v>35054.635934614875</c:v>
                </c:pt>
                <c:pt idx="2110">
                  <c:v>35073.430415619252</c:v>
                </c:pt>
                <c:pt idx="2111">
                  <c:v>35092.231732480941</c:v>
                </c:pt>
                <c:pt idx="2112">
                  <c:v>35111.039885552651</c:v>
                </c:pt>
                <c:pt idx="2113">
                  <c:v>35129.854875161873</c:v>
                </c:pt>
                <c:pt idx="2114">
                  <c:v>35148.676701610959</c:v>
                </c:pt>
                <c:pt idx="2115">
                  <c:v>35167.50536517713</c:v>
                </c:pt>
                <c:pt idx="2116">
                  <c:v>35186.34086611239</c:v>
                </c:pt>
                <c:pt idx="2117">
                  <c:v>35205.183204643501</c:v>
                </c:pt>
                <c:pt idx="2118">
                  <c:v>35224.032380972079</c:v>
                </c:pt>
                <c:pt idx="2119">
                  <c:v>35242.888395274422</c:v>
                </c:pt>
                <c:pt idx="2120">
                  <c:v>35261.751247701694</c:v>
                </c:pt>
                <c:pt idx="2121">
                  <c:v>35280.62093837974</c:v>
                </c:pt>
                <c:pt idx="2122">
                  <c:v>35299.497467409259</c:v>
                </c:pt>
                <c:pt idx="2123">
                  <c:v>35318.380834865544</c:v>
                </c:pt>
                <c:pt idx="2124">
                  <c:v>35337.271040798754</c:v>
                </c:pt>
                <c:pt idx="2125">
                  <c:v>35356.168085233665</c:v>
                </c:pt>
                <c:pt idx="2126">
                  <c:v>35375.071968169847</c:v>
                </c:pt>
                <c:pt idx="2127">
                  <c:v>35393.982689581455</c:v>
                </c:pt>
                <c:pt idx="2128">
                  <c:v>35412.900249417486</c:v>
                </c:pt>
                <c:pt idx="2129">
                  <c:v>35431.824647601505</c:v>
                </c:pt>
                <c:pt idx="2130">
                  <c:v>35450.755884031838</c:v>
                </c:pt>
                <c:pt idx="2131">
                  <c:v>35469.693958581374</c:v>
                </c:pt>
                <c:pt idx="2132">
                  <c:v>35488.638871097668</c:v>
                </c:pt>
                <c:pt idx="2133">
                  <c:v>35507.590621402982</c:v>
                </c:pt>
                <c:pt idx="2134">
                  <c:v>35526.549209294295</c:v>
                </c:pt>
                <c:pt idx="2135">
                  <c:v>35545.514634542968</c:v>
                </c:pt>
                <c:pt idx="2136">
                  <c:v>35564.486896895214</c:v>
                </c:pt>
                <c:pt idx="2137">
                  <c:v>35583.465996071776</c:v>
                </c:pt>
                <c:pt idx="2138">
                  <c:v>35602.451931767915</c:v>
                </c:pt>
                <c:pt idx="2139">
                  <c:v>35621.4447036536</c:v>
                </c:pt>
                <c:pt idx="2140">
                  <c:v>35640.444311373351</c:v>
                </c:pt>
                <c:pt idx="2141">
                  <c:v>35659.450754546255</c:v>
                </c:pt>
                <c:pt idx="2142">
                  <c:v>35678.464032765951</c:v>
                </c:pt>
                <c:pt idx="2143">
                  <c:v>35697.484145600691</c:v>
                </c:pt>
                <c:pt idx="2144">
                  <c:v>35716.511092593231</c:v>
                </c:pt>
                <c:pt idx="2145">
                  <c:v>35735.544873260871</c:v>
                </c:pt>
                <c:pt idx="2146">
                  <c:v>35754.585487095479</c:v>
                </c:pt>
                <c:pt idx="2147">
                  <c:v>35773.632933563495</c:v>
                </c:pt>
                <c:pt idx="2148">
                  <c:v>35792.687212105724</c:v>
                </c:pt>
                <c:pt idx="2149">
                  <c:v>35811.748322137588</c:v>
                </c:pt>
                <c:pt idx="2150">
                  <c:v>35830.816263049092</c:v>
                </c:pt>
                <c:pt idx="2151">
                  <c:v>35849.891034204549</c:v>
                </c:pt>
                <c:pt idx="2152">
                  <c:v>35868.972634942904</c:v>
                </c:pt>
                <c:pt idx="2153">
                  <c:v>35888.06106457756</c:v>
                </c:pt>
                <c:pt idx="2154">
                  <c:v>35907.156322396353</c:v>
                </c:pt>
                <c:pt idx="2155">
                  <c:v>35926.25840766164</c:v>
                </c:pt>
                <c:pt idx="2156">
                  <c:v>35945.367319610181</c:v>
                </c:pt>
                <c:pt idx="2157">
                  <c:v>35964.483057453283</c:v>
                </c:pt>
                <c:pt idx="2158">
                  <c:v>35983.605620376555</c:v>
                </c:pt>
                <c:pt idx="2159">
                  <c:v>36002.73500754017</c:v>
                </c:pt>
                <c:pt idx="2160">
                  <c:v>36021.871218078675</c:v>
                </c:pt>
                <c:pt idx="2161">
                  <c:v>36041.014251101042</c:v>
                </c:pt>
                <c:pt idx="2162">
                  <c:v>36060.164105690768</c:v>
                </c:pt>
                <c:pt idx="2163">
                  <c:v>36079.320780905538</c:v>
                </c:pt>
                <c:pt idx="2164">
                  <c:v>36098.484275777686</c:v>
                </c:pt>
                <c:pt idx="2165">
                  <c:v>36117.654589313715</c:v>
                </c:pt>
                <c:pt idx="2166">
                  <c:v>36136.831720494803</c:v>
                </c:pt>
                <c:pt idx="2167">
                  <c:v>36156.015668276181</c:v>
                </c:pt>
                <c:pt idx="2168">
                  <c:v>36175.206431587758</c:v>
                </c:pt>
                <c:pt idx="2169">
                  <c:v>36194.404009333593</c:v>
                </c:pt>
                <c:pt idx="2170">
                  <c:v>36213.608400392273</c:v>
                </c:pt>
                <c:pt idx="2171">
                  <c:v>36232.819603616641</c:v>
                </c:pt>
                <c:pt idx="2172">
                  <c:v>36252.037617833994</c:v>
                </c:pt>
                <c:pt idx="2173">
                  <c:v>36271.262441845829</c:v>
                </c:pt>
                <c:pt idx="2174">
                  <c:v>36290.494074428127</c:v>
                </c:pt>
                <c:pt idx="2175">
                  <c:v>36309.732514331197</c:v>
                </c:pt>
                <c:pt idx="2176">
                  <c:v>36328.977760279558</c:v>
                </c:pt>
                <c:pt idx="2177">
                  <c:v>36348.229810972174</c:v>
                </c:pt>
                <c:pt idx="2178">
                  <c:v>36367.488665082303</c:v>
                </c:pt>
                <c:pt idx="2179">
                  <c:v>36386.754321257475</c:v>
                </c:pt>
                <c:pt idx="2180">
                  <c:v>36406.026778119594</c:v>
                </c:pt>
                <c:pt idx="2181">
                  <c:v>36425.306034264817</c:v>
                </c:pt>
                <c:pt idx="2182">
                  <c:v>36444.59208826362</c:v>
                </c:pt>
                <c:pt idx="2183">
                  <c:v>36463.884938660762</c:v>
                </c:pt>
                <c:pt idx="2184">
                  <c:v>36483.184583975344</c:v>
                </c:pt>
                <c:pt idx="2185">
                  <c:v>36502.491022700713</c:v>
                </c:pt>
                <c:pt idx="2186">
                  <c:v>36521.804253304377</c:v>
                </c:pt>
                <c:pt idx="2187">
                  <c:v>36541.124274228372</c:v>
                </c:pt>
                <c:pt idx="2188">
                  <c:v>36560.451083888787</c:v>
                </c:pt>
                <c:pt idx="2189">
                  <c:v>36579.784680676064</c:v>
                </c:pt>
                <c:pt idx="2190">
                  <c:v>36599.125062954881</c:v>
                </c:pt>
                <c:pt idx="2191">
                  <c:v>36618.472229064253</c:v>
                </c:pt>
                <c:pt idx="2192">
                  <c:v>36637.826177317249</c:v>
                </c:pt>
                <c:pt idx="2193">
                  <c:v>36657.186906001458</c:v>
                </c:pt>
                <c:pt idx="2194">
                  <c:v>36676.554413378464</c:v>
                </c:pt>
                <c:pt idx="2195">
                  <c:v>36695.928697684176</c:v>
                </c:pt>
                <c:pt idx="2196">
                  <c:v>36715.309757128853</c:v>
                </c:pt>
                <c:pt idx="2197">
                  <c:v>36734.697589896794</c:v>
                </c:pt>
                <c:pt idx="2198">
                  <c:v>36754.092194146651</c:v>
                </c:pt>
                <c:pt idx="2199">
                  <c:v>36773.493568011225</c:v>
                </c:pt>
                <c:pt idx="2200">
                  <c:v>36792.901709597572</c:v>
                </c:pt>
                <c:pt idx="2201">
                  <c:v>36812.316616986966</c:v>
                </c:pt>
                <c:pt idx="2202">
                  <c:v>36831.738288234927</c:v>
                </c:pt>
                <c:pt idx="2203">
                  <c:v>36851.166721371032</c:v>
                </c:pt>
                <c:pt idx="2204">
                  <c:v>36870.60191439926</c:v>
                </c:pt>
                <c:pt idx="2205">
                  <c:v>36890.043865297652</c:v>
                </c:pt>
                <c:pt idx="2206">
                  <c:v>36909.492572018455</c:v>
                </c:pt>
                <c:pt idx="2207">
                  <c:v>36928.948032488239</c:v>
                </c:pt>
                <c:pt idx="2208">
                  <c:v>36948.410244607541</c:v>
                </c:pt>
                <c:pt idx="2209">
                  <c:v>36967.879206251317</c:v>
                </c:pt>
                <c:pt idx="2210">
                  <c:v>36987.354915268559</c:v>
                </c:pt>
                <c:pt idx="2211">
                  <c:v>37006.837369482397</c:v>
                </c:pt>
                <c:pt idx="2212">
                  <c:v>37026.326566690324</c:v>
                </c:pt>
                <c:pt idx="2213">
                  <c:v>37045.822504663876</c:v>
                </c:pt>
                <c:pt idx="2214">
                  <c:v>37065.325181148823</c:v>
                </c:pt>
                <c:pt idx="2215">
                  <c:v>37084.834593864922</c:v>
                </c:pt>
                <c:pt idx="2216">
                  <c:v>37104.350740506365</c:v>
                </c:pt>
                <c:pt idx="2217">
                  <c:v>37123.873618741352</c:v>
                </c:pt>
                <c:pt idx="2218">
                  <c:v>37143.403226212235</c:v>
                </c:pt>
                <c:pt idx="2219">
                  <c:v>37162.939560535626</c:v>
                </c:pt>
                <c:pt idx="2220">
                  <c:v>37182.482619302202</c:v>
                </c:pt>
                <c:pt idx="2221">
                  <c:v>37202.032400076787</c:v>
                </c:pt>
                <c:pt idx="2222">
                  <c:v>37221.588900398427</c:v>
                </c:pt>
                <c:pt idx="2223">
                  <c:v>37241.152117780279</c:v>
                </c:pt>
                <c:pt idx="2224">
                  <c:v>37260.722049709613</c:v>
                </c:pt>
                <c:pt idx="2225">
                  <c:v>37280.298693647906</c:v>
                </c:pt>
                <c:pt idx="2226">
                  <c:v>37299.88204703074</c:v>
                </c:pt>
                <c:pt idx="2227">
                  <c:v>37319.472107267866</c:v>
                </c:pt>
                <c:pt idx="2228">
                  <c:v>37339.068871743133</c:v>
                </c:pt>
                <c:pt idx="2229">
                  <c:v>37358.67233781454</c:v>
                </c:pt>
                <c:pt idx="2230">
                  <c:v>37378.282502814218</c:v>
                </c:pt>
                <c:pt idx="2231">
                  <c:v>37397.899364048593</c:v>
                </c:pt>
                <c:pt idx="2232">
                  <c:v>37417.522918797891</c:v>
                </c:pt>
                <c:pt idx="2233">
                  <c:v>37437.153164316755</c:v>
                </c:pt>
                <c:pt idx="2234">
                  <c:v>37456.790097833851</c:v>
                </c:pt>
                <c:pt idx="2235">
                  <c:v>37476.43371655199</c:v>
                </c:pt>
                <c:pt idx="2236">
                  <c:v>37496.084017648041</c:v>
                </c:pt>
                <c:pt idx="2237">
                  <c:v>37515.740998273148</c:v>
                </c:pt>
                <c:pt idx="2238">
                  <c:v>37535.404655552476</c:v>
                </c:pt>
                <c:pt idx="2239">
                  <c:v>37555.074986585299</c:v>
                </c:pt>
                <c:pt idx="2240">
                  <c:v>37574.751988445132</c:v>
                </c:pt>
                <c:pt idx="2241">
                  <c:v>37594.435658179449</c:v>
                </c:pt>
                <c:pt idx="2242">
                  <c:v>37614.125992809924</c:v>
                </c:pt>
                <c:pt idx="2243">
                  <c:v>37633.822989332439</c:v>
                </c:pt>
                <c:pt idx="2244">
                  <c:v>37653.526644716883</c:v>
                </c:pt>
                <c:pt idx="2245">
                  <c:v>37673.236955907276</c:v>
                </c:pt>
                <c:pt idx="2246">
                  <c:v>37692.953919821899</c:v>
                </c:pt>
                <c:pt idx="2247">
                  <c:v>37712.677533352849</c:v>
                </c:pt>
                <c:pt idx="2248">
                  <c:v>37732.407793366649</c:v>
                </c:pt>
                <c:pt idx="2249">
                  <c:v>37752.144696703836</c:v>
                </c:pt>
                <c:pt idx="2250">
                  <c:v>37771.888240179032</c:v>
                </c:pt>
                <c:pt idx="2251">
                  <c:v>37791.638420580981</c:v>
                </c:pt>
                <c:pt idx="2252">
                  <c:v>37811.395234672571</c:v>
                </c:pt>
                <c:pt idx="2253">
                  <c:v>37831.158679190834</c:v>
                </c:pt>
                <c:pt idx="2254">
                  <c:v>37850.928750846891</c:v>
                </c:pt>
                <c:pt idx="2255">
                  <c:v>37870.705446325999</c:v>
                </c:pt>
                <c:pt idx="2256">
                  <c:v>37890.488762287474</c:v>
                </c:pt>
                <c:pt idx="2257">
                  <c:v>37910.278695364825</c:v>
                </c:pt>
                <c:pt idx="2258">
                  <c:v>37930.075242165709</c:v>
                </c:pt>
                <c:pt idx="2259">
                  <c:v>37949.87839927186</c:v>
                </c:pt>
                <c:pt idx="2260">
                  <c:v>37969.688163238992</c:v>
                </c:pt>
                <c:pt idx="2261">
                  <c:v>37989.504530597231</c:v>
                </c:pt>
                <c:pt idx="2262">
                  <c:v>38009.327497850609</c:v>
                </c:pt>
                <c:pt idx="2263">
                  <c:v>38029.157061477366</c:v>
                </c:pt>
                <c:pt idx="2264">
                  <c:v>38048.993217929899</c:v>
                </c:pt>
                <c:pt idx="2265">
                  <c:v>38068.835963634629</c:v>
                </c:pt>
                <c:pt idx="2266">
                  <c:v>38088.685294992189</c:v>
                </c:pt>
                <c:pt idx="2267">
                  <c:v>38108.541208377283</c:v>
                </c:pt>
                <c:pt idx="2268">
                  <c:v>38128.403700138864</c:v>
                </c:pt>
                <c:pt idx="2269">
                  <c:v>38148.272766599832</c:v>
                </c:pt>
                <c:pt idx="2270">
                  <c:v>38168.14840405737</c:v>
                </c:pt>
                <c:pt idx="2271">
                  <c:v>38188.030608782756</c:v>
                </c:pt>
                <c:pt idx="2272">
                  <c:v>38207.919377021411</c:v>
                </c:pt>
                <c:pt idx="2273">
                  <c:v>38227.814704992779</c:v>
                </c:pt>
                <c:pt idx="2274">
                  <c:v>38247.71658889066</c:v>
                </c:pt>
                <c:pt idx="2275">
                  <c:v>38267.625024882836</c:v>
                </c:pt>
                <c:pt idx="2276">
                  <c:v>38287.540009111253</c:v>
                </c:pt>
                <c:pt idx="2277">
                  <c:v>38307.461537692056</c:v>
                </c:pt>
                <c:pt idx="2278">
                  <c:v>38327.389606715522</c:v>
                </c:pt>
                <c:pt idx="2279">
                  <c:v>38347.324212245927</c:v>
                </c:pt>
                <c:pt idx="2280">
                  <c:v>38367.265350322028</c:v>
                </c:pt>
                <c:pt idx="2281">
                  <c:v>38387.213016956477</c:v>
                </c:pt>
                <c:pt idx="2282">
                  <c:v>38407.167208136081</c:v>
                </c:pt>
                <c:pt idx="2283">
                  <c:v>38427.127919821985</c:v>
                </c:pt>
                <c:pt idx="2284">
                  <c:v>38447.095147949214</c:v>
                </c:pt>
                <c:pt idx="2285">
                  <c:v>38467.068888427297</c:v>
                </c:pt>
                <c:pt idx="2286">
                  <c:v>38487.049137139657</c:v>
                </c:pt>
                <c:pt idx="2287">
                  <c:v>38507.035889944011</c:v>
                </c:pt>
                <c:pt idx="2288">
                  <c:v>38527.029142672232</c:v>
                </c:pt>
                <c:pt idx="2289">
                  <c:v>38547.028891130329</c:v>
                </c:pt>
                <c:pt idx="2290">
                  <c:v>38567.035131098564</c:v>
                </c:pt>
                <c:pt idx="2291">
                  <c:v>38587.047858331272</c:v>
                </c:pt>
                <c:pt idx="2292">
                  <c:v>38607.067068557095</c:v>
                </c:pt>
                <c:pt idx="2293">
                  <c:v>38627.092757478742</c:v>
                </c:pt>
                <c:pt idx="2294">
                  <c:v>38647.124920773254</c:v>
                </c:pt>
                <c:pt idx="2295">
                  <c:v>38667.163554091698</c:v>
                </c:pt>
                <c:pt idx="2296">
                  <c:v>38687.208653059468</c:v>
                </c:pt>
                <c:pt idx="2297">
                  <c:v>38707.260213276066</c:v>
                </c:pt>
                <c:pt idx="2298">
                  <c:v>38727.318230315272</c:v>
                </c:pt>
                <c:pt idx="2299">
                  <c:v>38747.382699725022</c:v>
                </c:pt>
                <c:pt idx="2300">
                  <c:v>38767.453617027561</c:v>
                </c:pt>
                <c:pt idx="2301">
                  <c:v>38787.530977719165</c:v>
                </c:pt>
                <c:pt idx="2302">
                  <c:v>38807.614777270523</c:v>
                </c:pt>
                <c:pt idx="2303">
                  <c:v>38827.705011126425</c:v>
                </c:pt>
                <c:pt idx="2304">
                  <c:v>38847.801674705879</c:v>
                </c:pt>
                <c:pt idx="2305">
                  <c:v>38867.904763402228</c:v>
                </c:pt>
                <c:pt idx="2306">
                  <c:v>38888.014272582972</c:v>
                </c:pt>
                <c:pt idx="2307">
                  <c:v>38908.130197589839</c:v>
                </c:pt>
                <c:pt idx="2308">
                  <c:v>38928.252533738829</c:v>
                </c:pt>
                <c:pt idx="2309">
                  <c:v>38948.381276320215</c:v>
                </c:pt>
                <c:pt idx="2310">
                  <c:v>38968.516420598513</c:v>
                </c:pt>
                <c:pt idx="2311">
                  <c:v>38988.65796181246</c:v>
                </c:pt>
                <c:pt idx="2312">
                  <c:v>39008.805895174999</c:v>
                </c:pt>
                <c:pt idx="2313">
                  <c:v>39028.960215873507</c:v>
                </c:pt>
                <c:pt idx="2314">
                  <c:v>39049.120919069494</c:v>
                </c:pt>
                <c:pt idx="2315">
                  <c:v>39069.287999898719</c:v>
                </c:pt>
                <c:pt idx="2316">
                  <c:v>39089.461453471456</c:v>
                </c:pt>
                <c:pt idx="2317">
                  <c:v>39109.641274871981</c:v>
                </c:pt>
                <c:pt idx="2318">
                  <c:v>39129.827459158958</c:v>
                </c:pt>
                <c:pt idx="2319">
                  <c:v>39150.020001365345</c:v>
                </c:pt>
                <c:pt idx="2320">
                  <c:v>39170.218896498554</c:v>
                </c:pt>
                <c:pt idx="2321">
                  <c:v>39190.424139540053</c:v>
                </c:pt>
                <c:pt idx="2322">
                  <c:v>39210.635725445805</c:v>
                </c:pt>
                <c:pt idx="2323">
                  <c:v>39230.853649145953</c:v>
                </c:pt>
                <c:pt idx="2324">
                  <c:v>39251.077905545055</c:v>
                </c:pt>
                <c:pt idx="2325">
                  <c:v>39271.308489521951</c:v>
                </c:pt>
                <c:pt idx="2326">
                  <c:v>39291.545395929861</c:v>
                </c:pt>
                <c:pt idx="2327">
                  <c:v>39311.788619596358</c:v>
                </c:pt>
                <c:pt idx="2328">
                  <c:v>39332.038155323258</c:v>
                </c:pt>
                <c:pt idx="2329">
                  <c:v>39352.29399788678</c:v>
                </c:pt>
                <c:pt idx="2330">
                  <c:v>39372.556142037509</c:v>
                </c:pt>
                <c:pt idx="2331">
                  <c:v>39392.824582500463</c:v>
                </c:pt>
                <c:pt idx="2332">
                  <c:v>39413.099313974846</c:v>
                </c:pt>
                <c:pt idx="2333">
                  <c:v>39433.380331134475</c:v>
                </c:pt>
                <c:pt idx="2334">
                  <c:v>39453.667628627292</c:v>
                </c:pt>
                <c:pt idx="2335">
                  <c:v>39473.961201075886</c:v>
                </c:pt>
                <c:pt idx="2336">
                  <c:v>39494.261043077</c:v>
                </c:pt>
                <c:pt idx="2337">
                  <c:v>39514.56714920191</c:v>
                </c:pt>
                <c:pt idx="2338">
                  <c:v>39534.879513996311</c:v>
                </c:pt>
                <c:pt idx="2339">
                  <c:v>39555.198131980236</c:v>
                </c:pt>
                <c:pt idx="2340">
                  <c:v>39575.522997648222</c:v>
                </c:pt>
                <c:pt idx="2341">
                  <c:v>39595.854105469189</c:v>
                </c:pt>
                <c:pt idx="2342">
                  <c:v>39616.191449886428</c:v>
                </c:pt>
                <c:pt idx="2343">
                  <c:v>39636.535025317782</c:v>
                </c:pt>
                <c:pt idx="2344">
                  <c:v>39656.884826155452</c:v>
                </c:pt>
                <c:pt idx="2345">
                  <c:v>39677.240846766203</c:v>
                </c:pt>
                <c:pt idx="2346">
                  <c:v>39697.60308149115</c:v>
                </c:pt>
                <c:pt idx="2347">
                  <c:v>39717.971524645989</c:v>
                </c:pt>
                <c:pt idx="2348">
                  <c:v>39738.346170520679</c:v>
                </c:pt>
                <c:pt idx="2349">
                  <c:v>39758.727013379983</c:v>
                </c:pt>
                <c:pt idx="2350">
                  <c:v>39779.114047462848</c:v>
                </c:pt>
                <c:pt idx="2351">
                  <c:v>39799.50726698291</c:v>
                </c:pt>
                <c:pt idx="2352">
                  <c:v>39819.906666128292</c:v>
                </c:pt>
                <c:pt idx="2353">
                  <c:v>39840.312239061488</c:v>
                </c:pt>
                <c:pt idx="2354">
                  <c:v>39860.72397991969</c:v>
                </c:pt>
                <c:pt idx="2355">
                  <c:v>39881.141882814612</c:v>
                </c:pt>
                <c:pt idx="2356">
                  <c:v>39901.565941832363</c:v>
                </c:pt>
                <c:pt idx="2357">
                  <c:v>39921.996151033665</c:v>
                </c:pt>
                <c:pt idx="2358">
                  <c:v>39942.432504453842</c:v>
                </c:pt>
                <c:pt idx="2359">
                  <c:v>39962.874996102793</c:v>
                </c:pt>
                <c:pt idx="2360">
                  <c:v>39983.323619964831</c:v>
                </c:pt>
                <c:pt idx="2361">
                  <c:v>40003.778369999069</c:v>
                </c:pt>
                <c:pt idx="2362">
                  <c:v>40024.239240138988</c:v>
                </c:pt>
                <c:pt idx="2363">
                  <c:v>40044.70622429291</c:v>
                </c:pt>
                <c:pt idx="2364">
                  <c:v>40065.179316343536</c:v>
                </c:pt>
                <c:pt idx="2365">
                  <c:v>40085.658510148278</c:v>
                </c:pt>
                <c:pt idx="2366">
                  <c:v>40106.143799539088</c:v>
                </c:pt>
                <c:pt idx="2367">
                  <c:v>40126.635178322758</c:v>
                </c:pt>
                <c:pt idx="2368">
                  <c:v>40147.13264028047</c:v>
                </c:pt>
                <c:pt idx="2369">
                  <c:v>40167.636179168214</c:v>
                </c:pt>
                <c:pt idx="2370">
                  <c:v>40188.14578871656</c:v>
                </c:pt>
                <c:pt idx="2371">
                  <c:v>40208.661462630793</c:v>
                </c:pt>
                <c:pt idx="2372">
                  <c:v>40229.183194590783</c:v>
                </c:pt>
                <c:pt idx="2373">
                  <c:v>40249.7109782513</c:v>
                </c:pt>
                <c:pt idx="2374">
                  <c:v>40270.244807241521</c:v>
                </c:pt>
                <c:pt idx="2375">
                  <c:v>40290.784675165458</c:v>
                </c:pt>
                <c:pt idx="2376">
                  <c:v>40311.330575601933</c:v>
                </c:pt>
                <c:pt idx="2377">
                  <c:v>40331.882502104287</c:v>
                </c:pt>
                <c:pt idx="2378">
                  <c:v>40352.440448200825</c:v>
                </c:pt>
                <c:pt idx="2379">
                  <c:v>40373.004407394335</c:v>
                </c:pt>
                <c:pt idx="2380">
                  <c:v>40393.574373162635</c:v>
                </c:pt>
                <c:pt idx="2381">
                  <c:v>40414.150338957974</c:v>
                </c:pt>
                <c:pt idx="2382">
                  <c:v>40434.73229820776</c:v>
                </c:pt>
                <c:pt idx="2383">
                  <c:v>40455.320244313836</c:v>
                </c:pt>
                <c:pt idx="2384">
                  <c:v>40475.914170652984</c:v>
                </c:pt>
                <c:pt idx="2385">
                  <c:v>40496.51407057693</c:v>
                </c:pt>
                <c:pt idx="2386">
                  <c:v>40517.119937411837</c:v>
                </c:pt>
                <c:pt idx="2387">
                  <c:v>40537.731764458993</c:v>
                </c:pt>
                <c:pt idx="2388">
                  <c:v>40558.349544994526</c:v>
                </c:pt>
                <c:pt idx="2389">
                  <c:v>40578.973272269242</c:v>
                </c:pt>
                <c:pt idx="2390">
                  <c:v>40599.602939508921</c:v>
                </c:pt>
                <c:pt idx="2391">
                  <c:v>40620.23853991404</c:v>
                </c:pt>
                <c:pt idx="2392">
                  <c:v>40640.880066660146</c:v>
                </c:pt>
                <c:pt idx="2393">
                  <c:v>40661.527512897606</c:v>
                </c:pt>
                <c:pt idx="2394">
                  <c:v>40682.180871751632</c:v>
                </c:pt>
                <c:pt idx="2395">
                  <c:v>40702.840136322418</c:v>
                </c:pt>
                <c:pt idx="2396">
                  <c:v>40723.505299684992</c:v>
                </c:pt>
                <c:pt idx="2397">
                  <c:v>40744.176354889365</c:v>
                </c:pt>
                <c:pt idx="2398">
                  <c:v>40764.853294960434</c:v>
                </c:pt>
                <c:pt idx="2399">
                  <c:v>40785.536112898189</c:v>
                </c:pt>
                <c:pt idx="2400">
                  <c:v>40806.224801677403</c:v>
                </c:pt>
                <c:pt idx="2401">
                  <c:v>40826.919354247824</c:v>
                </c:pt>
                <c:pt idx="2402">
                  <c:v>40847.6197635344</c:v>
                </c:pt>
                <c:pt idx="2403">
                  <c:v>40868.326022436879</c:v>
                </c:pt>
                <c:pt idx="2404">
                  <c:v>40889.038123830011</c:v>
                </c:pt>
                <c:pt idx="2405">
                  <c:v>40909.756060563683</c:v>
                </c:pt>
                <c:pt idx="2406">
                  <c:v>40930.479825462768</c:v>
                </c:pt>
                <c:pt idx="2407">
                  <c:v>40951.209411327087</c:v>
                </c:pt>
                <c:pt idx="2408">
                  <c:v>40971.944810931593</c:v>
                </c:pt>
                <c:pt idx="2409">
                  <c:v>40992.686017026426</c:v>
                </c:pt>
                <c:pt idx="2410">
                  <c:v>41013.433022336561</c:v>
                </c:pt>
                <c:pt idx="2411">
                  <c:v>41034.185819562212</c:v>
                </c:pt>
                <c:pt idx="2412">
                  <c:v>41054.944401378692</c:v>
                </c:pt>
                <c:pt idx="2413">
                  <c:v>41075.70876043637</c:v>
                </c:pt>
                <c:pt idx="2414">
                  <c:v>41096.478889360806</c:v>
                </c:pt>
                <c:pt idx="2415">
                  <c:v>41117.254780752577</c:v>
                </c:pt>
                <c:pt idx="2416">
                  <c:v>41138.036427187675</c:v>
                </c:pt>
                <c:pt idx="2417">
                  <c:v>41158.823821216953</c:v>
                </c:pt>
                <c:pt idx="2418">
                  <c:v>41179.616955366626</c:v>
                </c:pt>
                <c:pt idx="2419">
                  <c:v>41200.41582213802</c:v>
                </c:pt>
                <c:pt idx="2420">
                  <c:v>41221.220414007672</c:v>
                </c:pt>
                <c:pt idx="2421">
                  <c:v>41242.030723427371</c:v>
                </c:pt>
                <c:pt idx="2422">
                  <c:v>41262.846742824098</c:v>
                </c:pt>
                <c:pt idx="2423">
                  <c:v>41283.668464600101</c:v>
                </c:pt>
                <c:pt idx="2424">
                  <c:v>41304.495881132862</c:v>
                </c:pt>
                <c:pt idx="2425">
                  <c:v>41325.328984775151</c:v>
                </c:pt>
                <c:pt idx="2426">
                  <c:v>41346.16776785504</c:v>
                </c:pt>
                <c:pt idx="2427">
                  <c:v>41367.012222675825</c:v>
                </c:pt>
                <c:pt idx="2428">
                  <c:v>41387.862341516106</c:v>
                </c:pt>
                <c:pt idx="2429">
                  <c:v>41408.71811662984</c:v>
                </c:pt>
                <c:pt idx="2430">
                  <c:v>41429.579540246435</c:v>
                </c:pt>
                <c:pt idx="2431">
                  <c:v>41450.446604570432</c:v>
                </c:pt>
                <c:pt idx="2432">
                  <c:v>41471.319301781834</c:v>
                </c:pt>
                <c:pt idx="2433">
                  <c:v>41492.197624036031</c:v>
                </c:pt>
                <c:pt idx="2434">
                  <c:v>41513.081563463835</c:v>
                </c:pt>
                <c:pt idx="2435">
                  <c:v>41533.971112171363</c:v>
                </c:pt>
                <c:pt idx="2436">
                  <c:v>41554.866262240219</c:v>
                </c:pt>
                <c:pt idx="2437">
                  <c:v>41575.767005727423</c:v>
                </c:pt>
                <c:pt idx="2438">
                  <c:v>41596.673334665349</c:v>
                </c:pt>
                <c:pt idx="2439">
                  <c:v>41617.585241062021</c:v>
                </c:pt>
                <c:pt idx="2440">
                  <c:v>41638.502716900839</c:v>
                </c:pt>
                <c:pt idx="2441">
                  <c:v>41659.425754140713</c:v>
                </c:pt>
                <c:pt idx="2442">
                  <c:v>41680.354344715859</c:v>
                </c:pt>
                <c:pt idx="2443">
                  <c:v>41701.288480536365</c:v>
                </c:pt>
                <c:pt idx="2444">
                  <c:v>41722.228153487515</c:v>
                </c:pt>
                <c:pt idx="2445">
                  <c:v>41743.173355430437</c:v>
                </c:pt>
                <c:pt idx="2446">
                  <c:v>41764.124078201545</c:v>
                </c:pt>
                <c:pt idx="2447">
                  <c:v>41785.080313612925</c:v>
                </c:pt>
                <c:pt idx="2448">
                  <c:v>41806.042053452511</c:v>
                </c:pt>
                <c:pt idx="2449">
                  <c:v>41827.009289483321</c:v>
                </c:pt>
                <c:pt idx="2450">
                  <c:v>41847.982013444467</c:v>
                </c:pt>
                <c:pt idx="2451">
                  <c:v>41868.960217050422</c:v>
                </c:pt>
                <c:pt idx="2452">
                  <c:v>41889.943891991483</c:v>
                </c:pt>
                <c:pt idx="2453">
                  <c:v>41910.933029933454</c:v>
                </c:pt>
                <c:pt idx="2454">
                  <c:v>41931.927622518007</c:v>
                </c:pt>
                <c:pt idx="2455">
                  <c:v>41952.927661362206</c:v>
                </c:pt>
                <c:pt idx="2456">
                  <c:v>41973.933138059241</c:v>
                </c:pt>
                <c:pt idx="2457">
                  <c:v>41994.944044177726</c:v>
                </c:pt>
                <c:pt idx="2458">
                  <c:v>42015.960371262074</c:v>
                </c:pt>
                <c:pt idx="2459">
                  <c:v>42036.982110832512</c:v>
                </c:pt>
                <c:pt idx="2460">
                  <c:v>42058.009254385026</c:v>
                </c:pt>
                <c:pt idx="2461">
                  <c:v>42079.0417933914</c:v>
                </c:pt>
                <c:pt idx="2462">
                  <c:v>42100.079719299159</c:v>
                </c:pt>
                <c:pt idx="2463">
                  <c:v>42121.123023531691</c:v>
                </c:pt>
                <c:pt idx="2464">
                  <c:v>42142.171697488309</c:v>
                </c:pt>
                <c:pt idx="2465">
                  <c:v>42163.225732544081</c:v>
                </c:pt>
                <c:pt idx="2466">
                  <c:v>42184.285120049863</c:v>
                </c:pt>
                <c:pt idx="2467">
                  <c:v>42205.349851332576</c:v>
                </c:pt>
                <c:pt idx="2468">
                  <c:v>42226.419917695166</c:v>
                </c:pt>
                <c:pt idx="2469">
                  <c:v>42247.495310415907</c:v>
                </c:pt>
                <c:pt idx="2470">
                  <c:v>42268.576020749795</c:v>
                </c:pt>
                <c:pt idx="2471">
                  <c:v>42289.662039927112</c:v>
                </c:pt>
                <c:pt idx="2472">
                  <c:v>42310.75335915466</c:v>
                </c:pt>
                <c:pt idx="2473">
                  <c:v>42331.849969614705</c:v>
                </c:pt>
                <c:pt idx="2474">
                  <c:v>42352.951862465889</c:v>
                </c:pt>
                <c:pt idx="2475">
                  <c:v>42374.05902884285</c:v>
                </c:pt>
                <c:pt idx="2476">
                  <c:v>42395.171459856036</c:v>
                </c:pt>
                <c:pt idx="2477">
                  <c:v>42416.289146592098</c:v>
                </c:pt>
                <c:pt idx="2478">
                  <c:v>42437.412080113798</c:v>
                </c:pt>
                <c:pt idx="2479">
                  <c:v>42458.540251459948</c:v>
                </c:pt>
                <c:pt idx="2480">
                  <c:v>42479.673651645389</c:v>
                </c:pt>
                <c:pt idx="2481">
                  <c:v>42500.812271661212</c:v>
                </c:pt>
                <c:pt idx="2482">
                  <c:v>42521.956102474527</c:v>
                </c:pt>
                <c:pt idx="2483">
                  <c:v>42543.105135028774</c:v>
                </c:pt>
                <c:pt idx="2484">
                  <c:v>42564.259360243363</c:v>
                </c:pt>
                <c:pt idx="2485">
                  <c:v>42585.41876901409</c:v>
                </c:pt>
                <c:pt idx="2486">
                  <c:v>42606.583352212692</c:v>
                </c:pt>
                <c:pt idx="2487">
                  <c:v>42627.753100687616</c:v>
                </c:pt>
                <c:pt idx="2488">
                  <c:v>42648.928005262955</c:v>
                </c:pt>
                <c:pt idx="2489">
                  <c:v>42670.108056739569</c:v>
                </c:pt>
                <c:pt idx="2490">
                  <c:v>42691.293245894296</c:v>
                </c:pt>
                <c:pt idx="2491">
                  <c:v>42712.483563480389</c:v>
                </c:pt>
                <c:pt idx="2492">
                  <c:v>42733.679000227414</c:v>
                </c:pt>
                <c:pt idx="2493">
                  <c:v>42754.879546841294</c:v>
                </c:pt>
                <c:pt idx="2494">
                  <c:v>42776.085194004372</c:v>
                </c:pt>
                <c:pt idx="2495">
                  <c:v>42797.295932375142</c:v>
                </c:pt>
                <c:pt idx="2496">
                  <c:v>42818.511752588762</c:v>
                </c:pt>
                <c:pt idx="2497">
                  <c:v>42839.732645256532</c:v>
                </c:pt>
                <c:pt idx="2498">
                  <c:v>42860.958600966478</c:v>
                </c:pt>
                <c:pt idx="2499">
                  <c:v>42882.189610282781</c:v>
                </c:pt>
                <c:pt idx="2500">
                  <c:v>42903.425663746348</c:v>
                </c:pt>
                <c:pt idx="2501">
                  <c:v>42924.666751874429</c:v>
                </c:pt>
                <c:pt idx="2502">
                  <c:v>42945.912865160797</c:v>
                </c:pt>
                <c:pt idx="2503">
                  <c:v>42967.163994075789</c:v>
                </c:pt>
                <c:pt idx="2504">
                  <c:v>42988.420129066173</c:v>
                </c:pt>
                <c:pt idx="2505">
                  <c:v>43009.68126055551</c:v>
                </c:pt>
                <c:pt idx="2506">
                  <c:v>43030.947378943703</c:v>
                </c:pt>
                <c:pt idx="2507">
                  <c:v>43052.218474607376</c:v>
                </c:pt>
                <c:pt idx="2508">
                  <c:v>43073.494537899714</c:v>
                </c:pt>
                <c:pt idx="2509">
                  <c:v>43094.775559150752</c:v>
                </c:pt>
                <c:pt idx="2510">
                  <c:v>43116.061528666905</c:v>
                </c:pt>
                <c:pt idx="2511">
                  <c:v>43137.352436731271</c:v>
                </c:pt>
                <c:pt idx="2512">
                  <c:v>43158.648273604027</c:v>
                </c:pt>
                <c:pt idx="2513">
                  <c:v>43179.949029521558</c:v>
                </c:pt>
                <c:pt idx="2514">
                  <c:v>43201.254694697447</c:v>
                </c:pt>
                <c:pt idx="2515">
                  <c:v>43222.565259321716</c:v>
                </c:pt>
                <c:pt idx="2516">
                  <c:v>43243.880713561244</c:v>
                </c:pt>
                <c:pt idx="2517">
                  <c:v>43265.201047559756</c:v>
                </c:pt>
                <c:pt idx="2518">
                  <c:v>43286.526251437819</c:v>
                </c:pt>
                <c:pt idx="2519">
                  <c:v>43307.856315292942</c:v>
                </c:pt>
                <c:pt idx="2520">
                  <c:v>43329.191229199139</c:v>
                </c:pt>
                <c:pt idx="2521">
                  <c:v>43350.530983207544</c:v>
                </c:pt>
                <c:pt idx="2522">
                  <c:v>43371.875567346375</c:v>
                </c:pt>
                <c:pt idx="2523">
                  <c:v>43393.224971620337</c:v>
                </c:pt>
                <c:pt idx="2524">
                  <c:v>43414.579186011513</c:v>
                </c:pt>
                <c:pt idx="2525">
                  <c:v>43435.93820047866</c:v>
                </c:pt>
                <c:pt idx="2526">
                  <c:v>43457.302004957615</c:v>
                </c:pt>
                <c:pt idx="2527">
                  <c:v>43478.670589361165</c:v>
                </c:pt>
                <c:pt idx="2528">
                  <c:v>43500.043943579294</c:v>
                </c:pt>
                <c:pt idx="2529">
                  <c:v>43521.422057478827</c:v>
                </c:pt>
                <c:pt idx="2530">
                  <c:v>43542.804920903807</c:v>
                </c:pt>
                <c:pt idx="2531">
                  <c:v>43564.192523675236</c:v>
                </c:pt>
                <c:pt idx="2532">
                  <c:v>43585.584855591311</c:v>
                </c:pt>
                <c:pt idx="2533">
                  <c:v>43606.981906427398</c:v>
                </c:pt>
                <c:pt idx="2534">
                  <c:v>43628.383665935915</c:v>
                </c:pt>
                <c:pt idx="2535">
                  <c:v>43649.790123846557</c:v>
                </c:pt>
                <c:pt idx="2536">
                  <c:v>43671.201269866091</c:v>
                </c:pt>
                <c:pt idx="2537">
                  <c:v>43692.617093678651</c:v>
                </c:pt>
                <c:pt idx="2538">
                  <c:v>43714.037584945516</c:v>
                </c:pt>
                <c:pt idx="2539">
                  <c:v>43735.462733305154</c:v>
                </c:pt>
                <c:pt idx="2540">
                  <c:v>43756.892528373559</c:v>
                </c:pt>
                <c:pt idx="2541">
                  <c:v>43778.326959743841</c:v>
                </c:pt>
                <c:pt idx="2542">
                  <c:v>43799.766016986418</c:v>
                </c:pt>
                <c:pt idx="2543">
                  <c:v>43821.209689649149</c:v>
                </c:pt>
                <c:pt idx="2544">
                  <c:v>43842.65796725711</c:v>
                </c:pt>
                <c:pt idx="2545">
                  <c:v>43864.110839313144</c:v>
                </c:pt>
                <c:pt idx="2546">
                  <c:v>43885.568295297147</c:v>
                </c:pt>
                <c:pt idx="2547">
                  <c:v>43907.030324666455</c:v>
                </c:pt>
                <c:pt idx="2548">
                  <c:v>43928.496916856144</c:v>
                </c:pt>
                <c:pt idx="2549">
                  <c:v>43949.968061278443</c:v>
                </c:pt>
                <c:pt idx="2550">
                  <c:v>43971.443747323494</c:v>
                </c:pt>
                <c:pt idx="2551">
                  <c:v>43992.923964358444</c:v>
                </c:pt>
                <c:pt idx="2552">
                  <c:v>44014.408701728404</c:v>
                </c:pt>
                <c:pt idx="2553">
                  <c:v>44035.897948755963</c:v>
                </c:pt>
                <c:pt idx="2554">
                  <c:v>44057.391694741236</c:v>
                </c:pt>
                <c:pt idx="2555">
                  <c:v>44078.889928962075</c:v>
                </c:pt>
                <c:pt idx="2556">
                  <c:v>44100.392640673759</c:v>
                </c:pt>
                <c:pt idx="2557">
                  <c:v>44121.899819109422</c:v>
                </c:pt>
                <c:pt idx="2558">
                  <c:v>44143.411453479886</c:v>
                </c:pt>
                <c:pt idx="2559">
                  <c:v>44164.927532973496</c:v>
                </c:pt>
                <c:pt idx="2560">
                  <c:v>44186.448046756639</c:v>
                </c:pt>
                <c:pt idx="2561">
                  <c:v>44207.972983973326</c:v>
                </c:pt>
                <c:pt idx="2562">
                  <c:v>44229.502333745142</c:v>
                </c:pt>
                <c:pt idx="2563">
                  <c:v>44251.036085171676</c:v>
                </c:pt>
                <c:pt idx="2564">
                  <c:v>44272.574227330464</c:v>
                </c:pt>
                <c:pt idx="2565">
                  <c:v>44294.116749276778</c:v>
                </c:pt>
                <c:pt idx="2566">
                  <c:v>44315.663640043669</c:v>
                </c:pt>
                <c:pt idx="2567">
                  <c:v>44337.214888642135</c:v>
                </c:pt>
                <c:pt idx="2568">
                  <c:v>44358.77048406117</c:v>
                </c:pt>
                <c:pt idx="2569">
                  <c:v>44380.330415267803</c:v>
                </c:pt>
                <c:pt idx="2570">
                  <c:v>44401.894671206857</c:v>
                </c:pt>
                <c:pt idx="2571">
                  <c:v>44423.463240801117</c:v>
                </c:pt>
                <c:pt idx="2572">
                  <c:v>44445.036112951631</c:v>
                </c:pt>
                <c:pt idx="2573">
                  <c:v>44466.613276537253</c:v>
                </c:pt>
                <c:pt idx="2574">
                  <c:v>44488.194720415057</c:v>
                </c:pt>
                <c:pt idx="2575">
                  <c:v>44509.780433420194</c:v>
                </c:pt>
                <c:pt idx="2576">
                  <c:v>44531.370404365953</c:v>
                </c:pt>
                <c:pt idx="2577">
                  <c:v>44552.964622043626</c:v>
                </c:pt>
                <c:pt idx="2578">
                  <c:v>44574.563075222788</c:v>
                </c:pt>
                <c:pt idx="2579">
                  <c:v>44596.165752651257</c:v>
                </c:pt>
                <c:pt idx="2580">
                  <c:v>44617.772643054937</c:v>
                </c:pt>
                <c:pt idx="2581">
                  <c:v>44639.383735138166</c:v>
                </c:pt>
                <c:pt idx="2582">
                  <c:v>44660.999017583323</c:v>
                </c:pt>
                <c:pt idx="2583">
                  <c:v>44682.618479051285</c:v>
                </c:pt>
                <c:pt idx="2584">
                  <c:v>44704.242108180966</c:v>
                </c:pt>
                <c:pt idx="2585">
                  <c:v>44725.869893589981</c:v>
                </c:pt>
                <c:pt idx="2586">
                  <c:v>44747.501823874241</c:v>
                </c:pt>
                <c:pt idx="2587">
                  <c:v>44769.137887607758</c:v>
                </c:pt>
                <c:pt idx="2588">
                  <c:v>44790.778073343288</c:v>
                </c:pt>
                <c:pt idx="2589">
                  <c:v>44812.422369611901</c:v>
                </c:pt>
                <c:pt idx="2590">
                  <c:v>44834.070764923126</c:v>
                </c:pt>
                <c:pt idx="2591">
                  <c:v>44855.72324776509</c:v>
                </c:pt>
                <c:pt idx="2592">
                  <c:v>44877.379806604265</c:v>
                </c:pt>
                <c:pt idx="2593">
                  <c:v>44899.040429885834</c:v>
                </c:pt>
                <c:pt idx="2594">
                  <c:v>44920.705106033609</c:v>
                </c:pt>
                <c:pt idx="2595">
                  <c:v>44942.373823449729</c:v>
                </c:pt>
                <c:pt idx="2596">
                  <c:v>44964.046570515216</c:v>
                </c:pt>
                <c:pt idx="2597">
                  <c:v>44985.723335589668</c:v>
                </c:pt>
                <c:pt idx="2598">
                  <c:v>45007.404107011316</c:v>
                </c:pt>
                <c:pt idx="2599">
                  <c:v>45029.088873097215</c:v>
                </c:pt>
                <c:pt idx="2600">
                  <c:v>45050.77762214301</c:v>
                </c:pt>
                <c:pt idx="2601">
                  <c:v>45072.470342423214</c:v>
                </c:pt>
                <c:pt idx="2602">
                  <c:v>45094.167022191046</c:v>
                </c:pt>
                <c:pt idx="2603">
                  <c:v>45115.867649678548</c:v>
                </c:pt>
                <c:pt idx="2604">
                  <c:v>45137.572213096864</c:v>
                </c:pt>
                <c:pt idx="2605">
                  <c:v>45159.280700635376</c:v>
                </c:pt>
                <c:pt idx="2606">
                  <c:v>45180.993100462991</c:v>
                </c:pt>
                <c:pt idx="2607">
                  <c:v>45202.709400727363</c:v>
                </c:pt>
                <c:pt idx="2608">
                  <c:v>45224.4295895549</c:v>
                </c:pt>
                <c:pt idx="2609">
                  <c:v>45246.153655051123</c:v>
                </c:pt>
                <c:pt idx="2610">
                  <c:v>45267.881585300704</c:v>
                </c:pt>
                <c:pt idx="2611">
                  <c:v>45289.613368366961</c:v>
                </c:pt>
                <c:pt idx="2612">
                  <c:v>45311.348992292602</c:v>
                </c:pt>
                <c:pt idx="2613">
                  <c:v>45333.088445099202</c:v>
                </c:pt>
                <c:pt idx="2614">
                  <c:v>45354.831714787753</c:v>
                </c:pt>
                <c:pt idx="2615">
                  <c:v>45376.578789338033</c:v>
                </c:pt>
                <c:pt idx="2616">
                  <c:v>45398.329656709277</c:v>
                </c:pt>
                <c:pt idx="2617">
                  <c:v>45420.08430483962</c:v>
                </c:pt>
                <c:pt idx="2618">
                  <c:v>45441.842721646535</c:v>
                </c:pt>
                <c:pt idx="2619">
                  <c:v>45463.604895026947</c:v>
                </c:pt>
                <c:pt idx="2620">
                  <c:v>45485.370812856832</c:v>
                </c:pt>
                <c:pt idx="2621">
                  <c:v>45507.14046299144</c:v>
                </c:pt>
                <c:pt idx="2622">
                  <c:v>45528.913833265593</c:v>
                </c:pt>
                <c:pt idx="2623">
                  <c:v>45550.690911493206</c:v>
                </c:pt>
                <c:pt idx="2624">
                  <c:v>45572.47168546787</c:v>
                </c:pt>
                <c:pt idx="2625">
                  <c:v>45594.256142962135</c:v>
                </c:pt>
                <c:pt idx="2626">
                  <c:v>45616.044271728599</c:v>
                </c:pt>
                <c:pt idx="2627">
                  <c:v>45637.836059498841</c:v>
                </c:pt>
                <c:pt idx="2628">
                  <c:v>45659.631493984118</c:v>
                </c:pt>
                <c:pt idx="2629">
                  <c:v>45681.430562875328</c:v>
                </c:pt>
                <c:pt idx="2630">
                  <c:v>45703.233253842773</c:v>
                </c:pt>
                <c:pt idx="2631">
                  <c:v>45725.039554536481</c:v>
                </c:pt>
                <c:pt idx="2632">
                  <c:v>45746.84945258584</c:v>
                </c:pt>
                <c:pt idx="2633">
                  <c:v>45768.662935600209</c:v>
                </c:pt>
                <c:pt idx="2634">
                  <c:v>45790.479991168453</c:v>
                </c:pt>
                <c:pt idx="2635">
                  <c:v>45812.30060685904</c:v>
                </c:pt>
                <c:pt idx="2636">
                  <c:v>45834.124770220449</c:v>
                </c:pt>
                <c:pt idx="2637">
                  <c:v>45855.952468780655</c:v>
                </c:pt>
                <c:pt idx="2638">
                  <c:v>45877.783690047741</c:v>
                </c:pt>
                <c:pt idx="2639">
                  <c:v>45899.618421509069</c:v>
                </c:pt>
                <c:pt idx="2640">
                  <c:v>45921.456650632499</c:v>
                </c:pt>
                <c:pt idx="2641">
                  <c:v>45943.29836486523</c:v>
                </c:pt>
                <c:pt idx="2642">
                  <c:v>45965.143551634887</c:v>
                </c:pt>
                <c:pt idx="2643">
                  <c:v>45986.992198348424</c:v>
                </c:pt>
                <c:pt idx="2644">
                  <c:v>46008.844292393318</c:v>
                </c:pt>
                <c:pt idx="2645">
                  <c:v>46030.699821136775</c:v>
                </c:pt>
                <c:pt idx="2646">
                  <c:v>46052.558771925949</c:v>
                </c:pt>
                <c:pt idx="2647">
                  <c:v>46074.421132088399</c:v>
                </c:pt>
                <c:pt idx="2648">
                  <c:v>46096.286888931398</c:v>
                </c:pt>
                <c:pt idx="2649">
                  <c:v>46118.156029742546</c:v>
                </c:pt>
                <c:pt idx="2650">
                  <c:v>46140.028541789456</c:v>
                </c:pt>
                <c:pt idx="2651">
                  <c:v>46161.904412320102</c:v>
                </c:pt>
                <c:pt idx="2652">
                  <c:v>46183.78362856256</c:v>
                </c:pt>
                <c:pt idx="2653">
                  <c:v>46205.666177725157</c:v>
                </c:pt>
                <c:pt idx="2654">
                  <c:v>46227.55204699633</c:v>
                </c:pt>
                <c:pt idx="2655">
                  <c:v>46249.441223545226</c:v>
                </c:pt>
                <c:pt idx="2656">
                  <c:v>46271.333694520996</c:v>
                </c:pt>
                <c:pt idx="2657">
                  <c:v>46293.229447053222</c:v>
                </c:pt>
                <c:pt idx="2658">
                  <c:v>46315.128468251765</c:v>
                </c:pt>
                <c:pt idx="2659">
                  <c:v>46337.030745207201</c:v>
                </c:pt>
                <c:pt idx="2660">
                  <c:v>46358.936264990269</c:v>
                </c:pt>
                <c:pt idx="2661">
                  <c:v>46380.845014652492</c:v>
                </c:pt>
                <c:pt idx="2662">
                  <c:v>46402.756981225524</c:v>
                </c:pt>
                <c:pt idx="2663">
                  <c:v>46424.672151722014</c:v>
                </c:pt>
                <c:pt idx="2664">
                  <c:v>46446.590513134819</c:v>
                </c:pt>
                <c:pt idx="2665">
                  <c:v>46468.512052437531</c:v>
                </c:pt>
                <c:pt idx="2666">
                  <c:v>46490.436756584451</c:v>
                </c:pt>
                <c:pt idx="2667">
                  <c:v>46512.364612510486</c:v>
                </c:pt>
                <c:pt idx="2668">
                  <c:v>46534.29560713128</c:v>
                </c:pt>
                <c:pt idx="2669">
                  <c:v>46556.229727343307</c:v>
                </c:pt>
                <c:pt idx="2670">
                  <c:v>46578.166960023518</c:v>
                </c:pt>
                <c:pt idx="2671">
                  <c:v>46600.107292029912</c:v>
                </c:pt>
                <c:pt idx="2672">
                  <c:v>46622.050710201271</c:v>
                </c:pt>
                <c:pt idx="2673">
                  <c:v>46643.997201357262</c:v>
                </c:pt>
                <c:pt idx="2674">
                  <c:v>46665.946752298398</c:v>
                </c:pt>
                <c:pt idx="2675">
                  <c:v>46687.899349806161</c:v>
                </c:pt>
                <c:pt idx="2676">
                  <c:v>46709.854980642878</c:v>
                </c:pt>
                <c:pt idx="2677">
                  <c:v>46731.813631552075</c:v>
                </c:pt>
                <c:pt idx="2678">
                  <c:v>46753.775289258032</c:v>
                </c:pt>
                <c:pt idx="2679">
                  <c:v>46775.739940466483</c:v>
                </c:pt>
                <c:pt idx="2680">
                  <c:v>46797.707571863823</c:v>
                </c:pt>
                <c:pt idx="2681">
                  <c:v>46819.678170117848</c:v>
                </c:pt>
                <c:pt idx="2682">
                  <c:v>46841.651721877293</c:v>
                </c:pt>
                <c:pt idx="2683">
                  <c:v>46863.628213772354</c:v>
                </c:pt>
                <c:pt idx="2684">
                  <c:v>46885.607632414358</c:v>
                </c:pt>
                <c:pt idx="2685">
                  <c:v>46907.589964395629</c:v>
                </c:pt>
                <c:pt idx="2686">
                  <c:v>46929.575196290061</c:v>
                </c:pt>
                <c:pt idx="2687">
                  <c:v>46951.563314652805</c:v>
                </c:pt>
                <c:pt idx="2688">
                  <c:v>46973.554306020327</c:v>
                </c:pt>
                <c:pt idx="2689">
                  <c:v>46995.548156910583</c:v>
                </c:pt>
                <c:pt idx="2690">
                  <c:v>47017.544853822714</c:v>
                </c:pt>
                <c:pt idx="2691">
                  <c:v>47039.544383237517</c:v>
                </c:pt>
                <c:pt idx="2692">
                  <c:v>47061.546731617142</c:v>
                </c:pt>
                <c:pt idx="2693">
                  <c:v>47083.551885405534</c:v>
                </c:pt>
                <c:pt idx="2694">
                  <c:v>47105.559831027756</c:v>
                </c:pt>
                <c:pt idx="2695">
                  <c:v>47127.570554890874</c:v>
                </c:pt>
                <c:pt idx="2696">
                  <c:v>47149.584043383213</c:v>
                </c:pt>
                <c:pt idx="2697">
                  <c:v>47171.60028287497</c:v>
                </c:pt>
                <c:pt idx="2698">
                  <c:v>47193.619259718151</c:v>
                </c:pt>
                <c:pt idx="2699">
                  <c:v>47215.640960246063</c:v>
                </c:pt>
                <c:pt idx="2700">
                  <c:v>47237.665370774223</c:v>
                </c:pt>
                <c:pt idx="2701">
                  <c:v>47259.692477599659</c:v>
                </c:pt>
                <c:pt idx="2702">
                  <c:v>47281.722267001162</c:v>
                </c:pt>
                <c:pt idx="2703">
                  <c:v>47303.754725239756</c:v>
                </c:pt>
                <c:pt idx="2704">
                  <c:v>47325.789838558034</c:v>
                </c:pt>
                <c:pt idx="2705">
                  <c:v>47347.827593180467</c:v>
                </c:pt>
                <c:pt idx="2706">
                  <c:v>47369.86797531374</c:v>
                </c:pt>
                <c:pt idx="2707">
                  <c:v>47391.910971146412</c:v>
                </c:pt>
                <c:pt idx="2708">
                  <c:v>47413.95656684901</c:v>
                </c:pt>
                <c:pt idx="2709">
                  <c:v>47436.004748574203</c:v>
                </c:pt>
                <c:pt idx="2710">
                  <c:v>47458.055502456751</c:v>
                </c:pt>
                <c:pt idx="2711">
                  <c:v>47480.108814613464</c:v>
                </c:pt>
                <c:pt idx="2712">
                  <c:v>47502.164671143473</c:v>
                </c:pt>
                <c:pt idx="2713">
                  <c:v>47524.223058128038</c:v>
                </c:pt>
                <c:pt idx="2714">
                  <c:v>47546.283961630616</c:v>
                </c:pt>
                <c:pt idx="2715">
                  <c:v>47568.347367696886</c:v>
                </c:pt>
                <c:pt idx="2716">
                  <c:v>47590.413262355025</c:v>
                </c:pt>
                <c:pt idx="2717">
                  <c:v>47612.481631615439</c:v>
                </c:pt>
                <c:pt idx="2718">
                  <c:v>47634.552461470899</c:v>
                </c:pt>
                <c:pt idx="2719">
                  <c:v>47656.62573789664</c:v>
                </c:pt>
                <c:pt idx="2720">
                  <c:v>47678.70144685026</c:v>
                </c:pt>
                <c:pt idx="2721">
                  <c:v>47700.779574271844</c:v>
                </c:pt>
                <c:pt idx="2722">
                  <c:v>47722.860106084263</c:v>
                </c:pt>
                <c:pt idx="2723">
                  <c:v>47744.943028192691</c:v>
                </c:pt>
                <c:pt idx="2724">
                  <c:v>47767.028326484855</c:v>
                </c:pt>
                <c:pt idx="2725">
                  <c:v>47789.115986831057</c:v>
                </c:pt>
                <c:pt idx="2726">
                  <c:v>47811.205995084631</c:v>
                </c:pt>
                <c:pt idx="2727">
                  <c:v>47833.298337081389</c:v>
                </c:pt>
                <c:pt idx="2728">
                  <c:v>47855.392998639785</c:v>
                </c:pt>
                <c:pt idx="2729">
                  <c:v>47877.489965561021</c:v>
                </c:pt>
                <c:pt idx="2730">
                  <c:v>47899.589223629453</c:v>
                </c:pt>
                <c:pt idx="2731">
                  <c:v>47921.690758611941</c:v>
                </c:pt>
                <c:pt idx="2732">
                  <c:v>47943.794556258435</c:v>
                </c:pt>
                <c:pt idx="2733">
                  <c:v>47965.900602301612</c:v>
                </c:pt>
                <c:pt idx="2734">
                  <c:v>47988.008882457034</c:v>
                </c:pt>
                <c:pt idx="2735">
                  <c:v>48010.119382423589</c:v>
                </c:pt>
                <c:pt idx="2736">
                  <c:v>48032.232087883145</c:v>
                </c:pt>
                <c:pt idx="2737">
                  <c:v>48054.346984500349</c:v>
                </c:pt>
                <c:pt idx="2738">
                  <c:v>48076.464057923098</c:v>
                </c:pt>
                <c:pt idx="2739">
                  <c:v>48098.583293782503</c:v>
                </c:pt>
                <c:pt idx="2740">
                  <c:v>48120.704677692804</c:v>
                </c:pt>
                <c:pt idx="2741">
                  <c:v>48142.828195251364</c:v>
                </c:pt>
                <c:pt idx="2742">
                  <c:v>48164.95383203894</c:v>
                </c:pt>
                <c:pt idx="2743">
                  <c:v>48187.081573619442</c:v>
                </c:pt>
                <c:pt idx="2744">
                  <c:v>48209.211405540176</c:v>
                </c:pt>
                <c:pt idx="2745">
                  <c:v>48231.343313331854</c:v>
                </c:pt>
                <c:pt idx="2746">
                  <c:v>48253.477282508349</c:v>
                </c:pt>
                <c:pt idx="2747">
                  <c:v>48275.613298567463</c:v>
                </c:pt>
                <c:pt idx="2748">
                  <c:v>48297.751346989899</c:v>
                </c:pt>
                <c:pt idx="2749">
                  <c:v>48319.89141324025</c:v>
                </c:pt>
                <c:pt idx="2750">
                  <c:v>48342.033482766667</c:v>
                </c:pt>
                <c:pt idx="2751">
                  <c:v>48364.177541000448</c:v>
                </c:pt>
                <c:pt idx="2752">
                  <c:v>48386.323573357033</c:v>
                </c:pt>
                <c:pt idx="2753">
                  <c:v>48408.471565235392</c:v>
                </c:pt>
                <c:pt idx="2754">
                  <c:v>48430.621502017893</c:v>
                </c:pt>
                <c:pt idx="2755">
                  <c:v>48452.773369071198</c:v>
                </c:pt>
                <c:pt idx="2756">
                  <c:v>48474.927151745185</c:v>
                </c:pt>
                <c:pt idx="2757">
                  <c:v>48497.082835373883</c:v>
                </c:pt>
                <c:pt idx="2758">
                  <c:v>48519.240405275057</c:v>
                </c:pt>
                <c:pt idx="2759">
                  <c:v>48541.399846750355</c:v>
                </c:pt>
                <c:pt idx="2760">
                  <c:v>48563.56114508547</c:v>
                </c:pt>
                <c:pt idx="2761">
                  <c:v>48585.724285549943</c:v>
                </c:pt>
                <c:pt idx="2762">
                  <c:v>48607.889253397414</c:v>
                </c:pt>
                <c:pt idx="2763">
                  <c:v>48630.056033865469</c:v>
                </c:pt>
                <c:pt idx="2764">
                  <c:v>48652.224612175851</c:v>
                </c:pt>
                <c:pt idx="2765">
                  <c:v>48674.394973534443</c:v>
                </c:pt>
                <c:pt idx="2766">
                  <c:v>48696.567103131092</c:v>
                </c:pt>
                <c:pt idx="2767">
                  <c:v>48718.74098614027</c:v>
                </c:pt>
                <c:pt idx="2768">
                  <c:v>48740.91660772029</c:v>
                </c:pt>
                <c:pt idx="2769">
                  <c:v>48763.093953013915</c:v>
                </c:pt>
                <c:pt idx="2770">
                  <c:v>48785.273007148237</c:v>
                </c:pt>
                <c:pt idx="2771">
                  <c:v>48807.453755234623</c:v>
                </c:pt>
                <c:pt idx="2772">
                  <c:v>48829.636182368922</c:v>
                </c:pt>
                <c:pt idx="2773">
                  <c:v>48851.820273631434</c:v>
                </c:pt>
                <c:pt idx="2774">
                  <c:v>48874.006014086764</c:v>
                </c:pt>
                <c:pt idx="2775">
                  <c:v>48896.193388784312</c:v>
                </c:pt>
                <c:pt idx="2776">
                  <c:v>48918.382382757882</c:v>
                </c:pt>
                <c:pt idx="2777">
                  <c:v>48940.572981025703</c:v>
                </c:pt>
                <c:pt idx="2778">
                  <c:v>48962.76516859101</c:v>
                </c:pt>
                <c:pt idx="2779">
                  <c:v>48984.95893044144</c:v>
                </c:pt>
                <c:pt idx="2780">
                  <c:v>49007.154251549589</c:v>
                </c:pt>
                <c:pt idx="2781">
                  <c:v>49029.351116872298</c:v>
                </c:pt>
                <c:pt idx="2782">
                  <c:v>49051.549511352023</c:v>
                </c:pt>
                <c:pt idx="2783">
                  <c:v>49073.749419915097</c:v>
                </c:pt>
                <c:pt idx="2784">
                  <c:v>49095.950827473629</c:v>
                </c:pt>
                <c:pt idx="2785">
                  <c:v>49118.15371892415</c:v>
                </c:pt>
                <c:pt idx="2786">
                  <c:v>49140.358079148165</c:v>
                </c:pt>
                <c:pt idx="2787">
                  <c:v>49162.563893012331</c:v>
                </c:pt>
                <c:pt idx="2788">
                  <c:v>49184.77114536814</c:v>
                </c:pt>
                <c:pt idx="2789">
                  <c:v>49206.979821052446</c:v>
                </c:pt>
                <c:pt idx="2790">
                  <c:v>49229.189904887091</c:v>
                </c:pt>
                <c:pt idx="2791">
                  <c:v>49251.40138167893</c:v>
                </c:pt>
                <c:pt idx="2792">
                  <c:v>49273.614236220317</c:v>
                </c:pt>
                <c:pt idx="2793">
                  <c:v>49295.828453288581</c:v>
                </c:pt>
                <c:pt idx="2794">
                  <c:v>49318.044017646542</c:v>
                </c:pt>
                <c:pt idx="2795">
                  <c:v>49340.260914042003</c:v>
                </c:pt>
                <c:pt idx="2796">
                  <c:v>49362.479127208688</c:v>
                </c:pt>
                <c:pt idx="2797">
                  <c:v>49384.69864186523</c:v>
                </c:pt>
                <c:pt idx="2798">
                  <c:v>49406.919442716004</c:v>
                </c:pt>
                <c:pt idx="2799">
                  <c:v>49429.141514450916</c:v>
                </c:pt>
                <c:pt idx="2800">
                  <c:v>49451.364841744879</c:v>
                </c:pt>
                <c:pt idx="2801">
                  <c:v>49473.589409259046</c:v>
                </c:pt>
                <c:pt idx="2802">
                  <c:v>49495.815201639889</c:v>
                </c:pt>
                <c:pt idx="2803">
                  <c:v>49518.042203519508</c:v>
                </c:pt>
                <c:pt idx="2804">
                  <c:v>49540.270399515786</c:v>
                </c:pt>
                <c:pt idx="2805">
                  <c:v>49562.499774232398</c:v>
                </c:pt>
                <c:pt idx="2806">
                  <c:v>49584.730312258391</c:v>
                </c:pt>
                <c:pt idx="2807">
                  <c:v>49606.961998169434</c:v>
                </c:pt>
                <c:pt idx="2808">
                  <c:v>49629.194816526397</c:v>
                </c:pt>
                <c:pt idx="2809">
                  <c:v>49651.428751876098</c:v>
                </c:pt>
                <c:pt idx="2810">
                  <c:v>49673.663788751757</c:v>
                </c:pt>
                <c:pt idx="2811">
                  <c:v>49695.899911672008</c:v>
                </c:pt>
                <c:pt idx="2812">
                  <c:v>49718.137105142181</c:v>
                </c:pt>
                <c:pt idx="2813">
                  <c:v>49740.375353653078</c:v>
                </c:pt>
                <c:pt idx="2814">
                  <c:v>49762.614641681859</c:v>
                </c:pt>
                <c:pt idx="2815">
                  <c:v>49784.854953691975</c:v>
                </c:pt>
                <c:pt idx="2816">
                  <c:v>49807.096274133044</c:v>
                </c:pt>
                <c:pt idx="2817">
                  <c:v>49829.338587440601</c:v>
                </c:pt>
                <c:pt idx="2818">
                  <c:v>49851.58187803693</c:v>
                </c:pt>
                <c:pt idx="2819">
                  <c:v>49873.826130330417</c:v>
                </c:pt>
                <c:pt idx="2820">
                  <c:v>49896.071328715792</c:v>
                </c:pt>
                <c:pt idx="2821">
                  <c:v>49918.317457574507</c:v>
                </c:pt>
                <c:pt idx="2822">
                  <c:v>49940.564501274079</c:v>
                </c:pt>
                <c:pt idx="2823">
                  <c:v>49962.812444168689</c:v>
                </c:pt>
                <c:pt idx="2824">
                  <c:v>49985.061270599283</c:v>
                </c:pt>
                <c:pt idx="2825">
                  <c:v>50007.310964893062</c:v>
                </c:pt>
                <c:pt idx="2826">
                  <c:v>50029.561511364045</c:v>
                </c:pt>
                <c:pt idx="2827">
                  <c:v>50051.812894312905</c:v>
                </c:pt>
                <c:pt idx="2828">
                  <c:v>50074.065098027109</c:v>
                </c:pt>
                <c:pt idx="2829">
                  <c:v>50096.318106780891</c:v>
                </c:pt>
                <c:pt idx="2830">
                  <c:v>50118.571904834949</c:v>
                </c:pt>
                <c:pt idx="2831">
                  <c:v>50140.826476437578</c:v>
                </c:pt>
                <c:pt idx="2832">
                  <c:v>50163.081805823087</c:v>
                </c:pt>
                <c:pt idx="2833">
                  <c:v>50185.337877213584</c:v>
                </c:pt>
                <c:pt idx="2834">
                  <c:v>50207.594674817454</c:v>
                </c:pt>
                <c:pt idx="2835">
                  <c:v>50229.852182830538</c:v>
                </c:pt>
                <c:pt idx="2836">
                  <c:v>50252.110385435619</c:v>
                </c:pt>
                <c:pt idx="2837">
                  <c:v>50274.369266802605</c:v>
                </c:pt>
                <c:pt idx="2838">
                  <c:v>50296.628811088631</c:v>
                </c:pt>
                <c:pt idx="2839">
                  <c:v>50318.889002438045</c:v>
                </c:pt>
                <c:pt idx="2840">
                  <c:v>50341.149824982298</c:v>
                </c:pt>
                <c:pt idx="2841">
                  <c:v>50363.41126284036</c:v>
                </c:pt>
                <c:pt idx="2842">
                  <c:v>50385.673300118542</c:v>
                </c:pt>
                <c:pt idx="2843">
                  <c:v>50407.93592091016</c:v>
                </c:pt>
                <c:pt idx="2844">
                  <c:v>50430.199109296467</c:v>
                </c:pt>
                <c:pt idx="2845">
                  <c:v>50452.462849345866</c:v>
                </c:pt>
                <c:pt idx="2846">
                  <c:v>50474.727125114478</c:v>
                </c:pt>
                <c:pt idx="2847">
                  <c:v>50496.991920645945</c:v>
                </c:pt>
                <c:pt idx="2848">
                  <c:v>50519.25721997147</c:v>
                </c:pt>
                <c:pt idx="2849">
                  <c:v>50541.523007109899</c:v>
                </c:pt>
                <c:pt idx="2850">
                  <c:v>50563.789266067899</c:v>
                </c:pt>
                <c:pt idx="2851">
                  <c:v>50586.055980839774</c:v>
                </c:pt>
                <c:pt idx="2852">
                  <c:v>50608.323135407743</c:v>
                </c:pt>
                <c:pt idx="2853">
                  <c:v>50630.590713741716</c:v>
                </c:pt>
                <c:pt idx="2854">
                  <c:v>50652.858699799559</c:v>
                </c:pt>
                <c:pt idx="2855">
                  <c:v>50675.127077527184</c:v>
                </c:pt>
                <c:pt idx="2856">
                  <c:v>50697.395830858302</c:v>
                </c:pt>
                <c:pt idx="2857">
                  <c:v>50719.664943714954</c:v>
                </c:pt>
                <c:pt idx="2858">
                  <c:v>50741.934400006583</c:v>
                </c:pt>
                <c:pt idx="2859">
                  <c:v>50764.204183631664</c:v>
                </c:pt>
                <c:pt idx="2860">
                  <c:v>50786.474278476009</c:v>
                </c:pt>
                <c:pt idx="2861">
                  <c:v>50808.744668414372</c:v>
                </c:pt>
                <c:pt idx="2862">
                  <c:v>50831.015337309203</c:v>
                </c:pt>
                <c:pt idx="2863">
                  <c:v>50853.286269011209</c:v>
                </c:pt>
                <c:pt idx="2864">
                  <c:v>50875.557447360188</c:v>
                </c:pt>
                <c:pt idx="2865">
                  <c:v>50897.828856183412</c:v>
                </c:pt>
                <c:pt idx="2866">
                  <c:v>50920.100479297253</c:v>
                </c:pt>
                <c:pt idx="2867">
                  <c:v>50942.372300506249</c:v>
                </c:pt>
                <c:pt idx="2868">
                  <c:v>50964.644303603527</c:v>
                </c:pt>
                <c:pt idx="2869">
                  <c:v>50986.916472370758</c:v>
                </c:pt>
                <c:pt idx="2870">
                  <c:v>51009.188790578482</c:v>
                </c:pt>
                <c:pt idx="2871">
                  <c:v>51031.461241985569</c:v>
                </c:pt>
                <c:pt idx="2872">
                  <c:v>51053.733810340076</c:v>
                </c:pt>
                <c:pt idx="2873">
                  <c:v>51076.006479378149</c:v>
                </c:pt>
                <c:pt idx="2874">
                  <c:v>51098.279232825364</c:v>
                </c:pt>
                <c:pt idx="2875">
                  <c:v>51120.552054395972</c:v>
                </c:pt>
                <c:pt idx="2876">
                  <c:v>51142.824927792979</c:v>
                </c:pt>
                <c:pt idx="2877">
                  <c:v>51165.097836708388</c:v>
                </c:pt>
                <c:pt idx="2878">
                  <c:v>51187.37076482363</c:v>
                </c:pt>
                <c:pt idx="2879">
                  <c:v>51209.643695808532</c:v>
                </c:pt>
                <c:pt idx="2880">
                  <c:v>51231.916613322435</c:v>
                </c:pt>
                <c:pt idx="2881">
                  <c:v>51254.189501013905</c:v>
                </c:pt>
                <c:pt idx="2882">
                  <c:v>51276.46234252031</c:v>
                </c:pt>
                <c:pt idx="2883">
                  <c:v>51298.735121468555</c:v>
                </c:pt>
                <c:pt idx="2884">
                  <c:v>51321.007821474792</c:v>
                </c:pt>
                <c:pt idx="2885">
                  <c:v>51343.280426144367</c:v>
                </c:pt>
                <c:pt idx="2886">
                  <c:v>51365.552919072397</c:v>
                </c:pt>
                <c:pt idx="2887">
                  <c:v>51387.825283843078</c:v>
                </c:pt>
                <c:pt idx="2888">
                  <c:v>51410.097504030033</c:v>
                </c:pt>
                <c:pt idx="2889">
                  <c:v>51432.369563196684</c:v>
                </c:pt>
                <c:pt idx="2890">
                  <c:v>51454.641444896006</c:v>
                </c:pt>
                <c:pt idx="2891">
                  <c:v>51476.913132670466</c:v>
                </c:pt>
                <c:pt idx="2892">
                  <c:v>51499.18461005226</c:v>
                </c:pt>
                <c:pt idx="2893">
                  <c:v>51521.455860563314</c:v>
                </c:pt>
                <c:pt idx="2894">
                  <c:v>51543.726867715261</c:v>
                </c:pt>
                <c:pt idx="2895">
                  <c:v>51565.997615009779</c:v>
                </c:pt>
                <c:pt idx="2896">
                  <c:v>51588.268085938224</c:v>
                </c:pt>
                <c:pt idx="2897">
                  <c:v>51610.538263981849</c:v>
                </c:pt>
                <c:pt idx="2898">
                  <c:v>51632.808132612059</c:v>
                </c:pt>
                <c:pt idx="2899">
                  <c:v>51655.077675290049</c:v>
                </c:pt>
                <c:pt idx="2900">
                  <c:v>51677.346875467338</c:v>
                </c:pt>
                <c:pt idx="2901">
                  <c:v>51699.6157165853</c:v>
                </c:pt>
                <c:pt idx="2902">
                  <c:v>51721.88418207573</c:v>
                </c:pt>
                <c:pt idx="2903">
                  <c:v>51744.152255360379</c:v>
                </c:pt>
                <c:pt idx="2904">
                  <c:v>51766.41991985152</c:v>
                </c:pt>
                <c:pt idx="2905">
                  <c:v>51788.687158951609</c:v>
                </c:pt>
                <c:pt idx="2906">
                  <c:v>51810.953956053469</c:v>
                </c:pt>
                <c:pt idx="2907">
                  <c:v>51833.220294540348</c:v>
                </c:pt>
                <c:pt idx="2908">
                  <c:v>51855.486157785985</c:v>
                </c:pt>
                <c:pt idx="2909">
                  <c:v>51877.751529154426</c:v>
                </c:pt>
                <c:pt idx="2910">
                  <c:v>51900.016392000725</c:v>
                </c:pt>
                <c:pt idx="2911">
                  <c:v>51922.280729670289</c:v>
                </c:pt>
                <c:pt idx="2912">
                  <c:v>51944.544525498881</c:v>
                </c:pt>
                <c:pt idx="2913">
                  <c:v>51966.807762813638</c:v>
                </c:pt>
                <c:pt idx="2914">
                  <c:v>51989.070424931888</c:v>
                </c:pt>
                <c:pt idx="2915">
                  <c:v>52011.332495162234</c:v>
                </c:pt>
                <c:pt idx="2916">
                  <c:v>52033.593956803561</c:v>
                </c:pt>
                <c:pt idx="2917">
                  <c:v>52055.854793146369</c:v>
                </c:pt>
                <c:pt idx="2918">
                  <c:v>52078.114987471439</c:v>
                </c:pt>
                <c:pt idx="2919">
                  <c:v>52100.374523051258</c:v>
                </c:pt>
                <c:pt idx="2920">
                  <c:v>52122.633383148699</c:v>
                </c:pt>
                <c:pt idx="2921">
                  <c:v>52144.891551018212</c:v>
                </c:pt>
                <c:pt idx="2922">
                  <c:v>52167.149009905319</c:v>
                </c:pt>
                <c:pt idx="2923">
                  <c:v>52189.405743046656</c:v>
                </c:pt>
                <c:pt idx="2924">
                  <c:v>52211.66173367048</c:v>
                </c:pt>
                <c:pt idx="2925">
                  <c:v>52233.916964995566</c:v>
                </c:pt>
                <c:pt idx="2926">
                  <c:v>52256.171420232895</c:v>
                </c:pt>
                <c:pt idx="2927">
                  <c:v>52278.42508258445</c:v>
                </c:pt>
                <c:pt idx="2928">
                  <c:v>52300.67793524389</c:v>
                </c:pt>
                <c:pt idx="2929">
                  <c:v>52322.929961396272</c:v>
                </c:pt>
                <c:pt idx="2930">
                  <c:v>52345.181144218361</c:v>
                </c:pt>
                <c:pt idx="2931">
                  <c:v>52367.431466878181</c:v>
                </c:pt>
                <c:pt idx="2932">
                  <c:v>52389.680912536016</c:v>
                </c:pt>
                <c:pt idx="2933">
                  <c:v>52411.929464343375</c:v>
                </c:pt>
                <c:pt idx="2934">
                  <c:v>52434.17710544393</c:v>
                </c:pt>
                <c:pt idx="2935">
                  <c:v>52456.423818972762</c:v>
                </c:pt>
                <c:pt idx="2936">
                  <c:v>52478.669588057222</c:v>
                </c:pt>
                <c:pt idx="2937">
                  <c:v>52500.914395816617</c:v>
                </c:pt>
                <c:pt idx="2938">
                  <c:v>52523.158225361767</c:v>
                </c:pt>
                <c:pt idx="2939">
                  <c:v>52545.401059796175</c:v>
                </c:pt>
                <c:pt idx="2940">
                  <c:v>52567.642882214859</c:v>
                </c:pt>
                <c:pt idx="2941">
                  <c:v>52589.883675705401</c:v>
                </c:pt>
                <c:pt idx="2942">
                  <c:v>52612.123423347461</c:v>
                </c:pt>
                <c:pt idx="2943">
                  <c:v>52634.362108212852</c:v>
                </c:pt>
                <c:pt idx="2944">
                  <c:v>52656.599713365846</c:v>
                </c:pt>
                <c:pt idx="2945">
                  <c:v>52678.836221862781</c:v>
                </c:pt>
                <c:pt idx="2946">
                  <c:v>52701.071616752852</c:v>
                </c:pt>
                <c:pt idx="2947">
                  <c:v>52723.305881077322</c:v>
                </c:pt>
                <c:pt idx="2948">
                  <c:v>52745.538997870251</c:v>
                </c:pt>
                <c:pt idx="2949">
                  <c:v>52767.770950158076</c:v>
                </c:pt>
                <c:pt idx="2950">
                  <c:v>52790.001720959815</c:v>
                </c:pt>
                <c:pt idx="2951">
                  <c:v>52812.23129328755</c:v>
                </c:pt>
                <c:pt idx="2952">
                  <c:v>52834.459650145523</c:v>
                </c:pt>
                <c:pt idx="2953">
                  <c:v>52856.686774531212</c:v>
                </c:pt>
                <c:pt idx="2954">
                  <c:v>52878.912649434445</c:v>
                </c:pt>
                <c:pt idx="2955">
                  <c:v>52901.137257838694</c:v>
                </c:pt>
                <c:pt idx="2956">
                  <c:v>52923.360582719724</c:v>
                </c:pt>
                <c:pt idx="2957">
                  <c:v>52945.582607046323</c:v>
                </c:pt>
                <c:pt idx="2958">
                  <c:v>52967.8033137807</c:v>
                </c:pt>
                <c:pt idx="2959">
                  <c:v>52990.022685877884</c:v>
                </c:pt>
                <c:pt idx="2960">
                  <c:v>53012.24070628616</c:v>
                </c:pt>
                <c:pt idx="2961">
                  <c:v>53034.457357947038</c:v>
                </c:pt>
                <c:pt idx="2962">
                  <c:v>53056.672623795064</c:v>
                </c:pt>
                <c:pt idx="2963">
                  <c:v>53078.886486758522</c:v>
                </c:pt>
                <c:pt idx="2964">
                  <c:v>53101.098929758671</c:v>
                </c:pt>
                <c:pt idx="2965">
                  <c:v>53123.309935710218</c:v>
                </c:pt>
                <c:pt idx="2966">
                  <c:v>53145.519487521728</c:v>
                </c:pt>
                <c:pt idx="2967">
                  <c:v>53167.727568094924</c:v>
                </c:pt>
                <c:pt idx="2968">
                  <c:v>53189.93416032524</c:v>
                </c:pt>
                <c:pt idx="2969">
                  <c:v>53212.139247101746</c:v>
                </c:pt>
                <c:pt idx="2970">
                  <c:v>53234.342811307186</c:v>
                </c:pt>
                <c:pt idx="2971">
                  <c:v>53256.544835818175</c:v>
                </c:pt>
                <c:pt idx="2972">
                  <c:v>53278.745303505006</c:v>
                </c:pt>
                <c:pt idx="2973">
                  <c:v>53300.944197231613</c:v>
                </c:pt>
                <c:pt idx="2974">
                  <c:v>53323.141499856385</c:v>
                </c:pt>
                <c:pt idx="2975">
                  <c:v>53345.337194231273</c:v>
                </c:pt>
                <c:pt idx="2976">
                  <c:v>53367.531263202269</c:v>
                </c:pt>
                <c:pt idx="2977">
                  <c:v>53389.723689609673</c:v>
                </c:pt>
                <c:pt idx="2978">
                  <c:v>53411.914456287588</c:v>
                </c:pt>
                <c:pt idx="2979">
                  <c:v>53434.103546064631</c:v>
                </c:pt>
                <c:pt idx="2980">
                  <c:v>53456.290941763487</c:v>
                </c:pt>
                <c:pt idx="2981">
                  <c:v>53478.476626201176</c:v>
                </c:pt>
                <c:pt idx="2982">
                  <c:v>53500.660582189004</c:v>
                </c:pt>
                <c:pt idx="2983">
                  <c:v>53522.842792532821</c:v>
                </c:pt>
                <c:pt idx="2984">
                  <c:v>53545.02324003289</c:v>
                </c:pt>
                <c:pt idx="2985">
                  <c:v>53567.201907483875</c:v>
                </c:pt>
                <c:pt idx="2986">
                  <c:v>53589.378777675236</c:v>
                </c:pt>
                <c:pt idx="2987">
                  <c:v>53611.553833390746</c:v>
                </c:pt>
                <c:pt idx="2988">
                  <c:v>53633.72705740916</c:v>
                </c:pt>
                <c:pt idx="2989">
                  <c:v>53655.898432504073</c:v>
                </c:pt>
                <c:pt idx="2990">
                  <c:v>53678.067941443311</c:v>
                </c:pt>
                <c:pt idx="2991">
                  <c:v>53700.23556699029</c:v>
                </c:pt>
                <c:pt idx="2992">
                  <c:v>53722.40129190265</c:v>
                </c:pt>
                <c:pt idx="2993">
                  <c:v>53744.565098933585</c:v>
                </c:pt>
                <c:pt idx="2994">
                  <c:v>53766.726970830809</c:v>
                </c:pt>
                <c:pt idx="2995">
                  <c:v>53788.886890337504</c:v>
                </c:pt>
                <c:pt idx="2996">
                  <c:v>53811.044840191651</c:v>
                </c:pt>
                <c:pt idx="2997">
                  <c:v>53833.20080312706</c:v>
                </c:pt>
                <c:pt idx="2998">
                  <c:v>53855.354761871618</c:v>
                </c:pt>
                <c:pt idx="2999">
                  <c:v>53877.506699150013</c:v>
                </c:pt>
                <c:pt idx="3000">
                  <c:v>53899.656597680878</c:v>
                </c:pt>
                <c:pt idx="3001">
                  <c:v>53921.804440179265</c:v>
                </c:pt>
                <c:pt idx="3002">
                  <c:v>53943.950209355178</c:v>
                </c:pt>
                <c:pt idx="3003">
                  <c:v>53966.093887914511</c:v>
                </c:pt>
                <c:pt idx="3004">
                  <c:v>53988.23545855828</c:v>
                </c:pt>
                <c:pt idx="3005">
                  <c:v>54010.374903983597</c:v>
                </c:pt>
                <c:pt idx="3006">
                  <c:v>54032.512206883104</c:v>
                </c:pt>
                <c:pt idx="3007">
                  <c:v>54054.647349945022</c:v>
                </c:pt>
                <c:pt idx="3008">
                  <c:v>54076.780315853946</c:v>
                </c:pt>
                <c:pt idx="3009">
                  <c:v>54098.911087289634</c:v>
                </c:pt>
                <c:pt idx="3010">
                  <c:v>54121.039646928191</c:v>
                </c:pt>
                <c:pt idx="3011">
                  <c:v>54143.165977441487</c:v>
                </c:pt>
                <c:pt idx="3012">
                  <c:v>54165.290061497843</c:v>
                </c:pt>
                <c:pt idx="3013">
                  <c:v>54187.411881761393</c:v>
                </c:pt>
                <c:pt idx="3014">
                  <c:v>54209.531420892265</c:v>
                </c:pt>
                <c:pt idx="3015">
                  <c:v>54231.648661547231</c:v>
                </c:pt>
                <c:pt idx="3016">
                  <c:v>54253.763586379086</c:v>
                </c:pt>
                <c:pt idx="3017">
                  <c:v>54275.876178036779</c:v>
                </c:pt>
                <c:pt idx="3018">
                  <c:v>54297.986419166009</c:v>
                </c:pt>
                <c:pt idx="3019">
                  <c:v>54320.094292408976</c:v>
                </c:pt>
                <c:pt idx="3020">
                  <c:v>54342.199780404022</c:v>
                </c:pt>
                <c:pt idx="3021">
                  <c:v>54364.302865786252</c:v>
                </c:pt>
                <c:pt idx="3022">
                  <c:v>54386.40353118744</c:v>
                </c:pt>
                <c:pt idx="3023">
                  <c:v>54408.501759235922</c:v>
                </c:pt>
                <c:pt idx="3024">
                  <c:v>54430.597532556996</c:v>
                </c:pt>
                <c:pt idx="3025">
                  <c:v>54452.690833772474</c:v>
                </c:pt>
                <c:pt idx="3026">
                  <c:v>54474.781645501193</c:v>
                </c:pt>
                <c:pt idx="3027">
                  <c:v>54496.86995035896</c:v>
                </c:pt>
                <c:pt idx="3028">
                  <c:v>54518.955730958536</c:v>
                </c:pt>
                <c:pt idx="3029">
                  <c:v>54541.038969909525</c:v>
                </c:pt>
                <c:pt idx="3030">
                  <c:v>54563.119649818866</c:v>
                </c:pt>
                <c:pt idx="3031">
                  <c:v>54585.197753290682</c:v>
                </c:pt>
                <c:pt idx="3032">
                  <c:v>54607.273262925955</c:v>
                </c:pt>
                <c:pt idx="3033">
                  <c:v>54629.346161323367</c:v>
                </c:pt>
                <c:pt idx="3034">
                  <c:v>54651.41643107884</c:v>
                </c:pt>
                <c:pt idx="3035">
                  <c:v>54673.484054785331</c:v>
                </c:pt>
                <c:pt idx="3036">
                  <c:v>54695.549015033808</c:v>
                </c:pt>
                <c:pt idx="3037">
                  <c:v>54717.611294412345</c:v>
                </c:pt>
                <c:pt idx="3038">
                  <c:v>54739.670875506461</c:v>
                </c:pt>
                <c:pt idx="3039">
                  <c:v>54761.727740900053</c:v>
                </c:pt>
                <c:pt idx="3040">
                  <c:v>54783.781873173866</c:v>
                </c:pt>
                <c:pt idx="3041">
                  <c:v>54805.833254906829</c:v>
                </c:pt>
                <c:pt idx="3042">
                  <c:v>54827.881868675686</c:v>
                </c:pt>
                <c:pt idx="3043">
                  <c:v>54849.927697054663</c:v>
                </c:pt>
                <c:pt idx="3044">
                  <c:v>54871.970722616468</c:v>
                </c:pt>
                <c:pt idx="3045">
                  <c:v>54894.010927931493</c:v>
                </c:pt>
                <c:pt idx="3046">
                  <c:v>54916.048295568253</c:v>
                </c:pt>
                <c:pt idx="3047">
                  <c:v>54938.082808093379</c:v>
                </c:pt>
                <c:pt idx="3048">
                  <c:v>54960.114448071479</c:v>
                </c:pt>
                <c:pt idx="3049">
                  <c:v>54982.143198065627</c:v>
                </c:pt>
                <c:pt idx="3050">
                  <c:v>55004.169040637178</c:v>
                </c:pt>
                <c:pt idx="3051">
                  <c:v>55026.191958345902</c:v>
                </c:pt>
                <c:pt idx="3052">
                  <c:v>55048.211933749531</c:v>
                </c:pt>
                <c:pt idx="3053">
                  <c:v>55070.228949404875</c:v>
                </c:pt>
                <c:pt idx="3054">
                  <c:v>55092.242987867008</c:v>
                </c:pt>
                <c:pt idx="3055">
                  <c:v>55114.254031689467</c:v>
                </c:pt>
                <c:pt idx="3056">
                  <c:v>55136.262063424678</c:v>
                </c:pt>
                <c:pt idx="3057">
                  <c:v>55158.267065623535</c:v>
                </c:pt>
                <c:pt idx="3058">
                  <c:v>55180.269020836087</c:v>
                </c:pt>
                <c:pt idx="3059">
                  <c:v>55202.267911610659</c:v>
                </c:pt>
                <c:pt idx="3060">
                  <c:v>55224.263720495321</c:v>
                </c:pt>
                <c:pt idx="3061">
                  <c:v>55246.256430036206</c:v>
                </c:pt>
                <c:pt idx="3062">
                  <c:v>55268.246022778781</c:v>
                </c:pt>
                <c:pt idx="3063">
                  <c:v>55290.232481267973</c:v>
                </c:pt>
                <c:pt idx="3064">
                  <c:v>55312.215788047499</c:v>
                </c:pt>
                <c:pt idx="3065">
                  <c:v>55334.195925660213</c:v>
                </c:pt>
                <c:pt idx="3066">
                  <c:v>55356.17287664859</c:v>
                </c:pt>
                <c:pt idx="3067">
                  <c:v>55378.146623553905</c:v>
                </c:pt>
                <c:pt idx="3068">
                  <c:v>55400.117148917401</c:v>
                </c:pt>
                <c:pt idx="3069">
                  <c:v>55422.084435279423</c:v>
                </c:pt>
                <c:pt idx="3070">
                  <c:v>55444.048465179978</c:v>
                </c:pt>
                <c:pt idx="3071">
                  <c:v>55466.009221158391</c:v>
                </c:pt>
                <c:pt idx="3072">
                  <c:v>55487.966685754152</c:v>
                </c:pt>
                <c:pt idx="3073">
                  <c:v>55509.920841505991</c:v>
                </c:pt>
                <c:pt idx="3074">
                  <c:v>55531.871670952431</c:v>
                </c:pt>
                <c:pt idx="3075">
                  <c:v>55553.819156632206</c:v>
                </c:pt>
                <c:pt idx="3076">
                  <c:v>55575.763281083477</c:v>
                </c:pt>
                <c:pt idx="3077">
                  <c:v>55597.704026844483</c:v>
                </c:pt>
                <c:pt idx="3078">
                  <c:v>55619.641376454027</c:v>
                </c:pt>
                <c:pt idx="3079">
                  <c:v>55641.575312449961</c:v>
                </c:pt>
                <c:pt idx="3080">
                  <c:v>55663.50581737113</c:v>
                </c:pt>
                <c:pt idx="3081">
                  <c:v>55685.432873756203</c:v>
                </c:pt>
                <c:pt idx="3082">
                  <c:v>55707.356464144272</c:v>
                </c:pt>
                <c:pt idx="3083">
                  <c:v>55729.276571074726</c:v>
                </c:pt>
                <c:pt idx="3084">
                  <c:v>55751.193177087029</c:v>
                </c:pt>
                <c:pt idx="3085">
                  <c:v>55773.106264721704</c:v>
                </c:pt>
                <c:pt idx="3086">
                  <c:v>55795.01581651927</c:v>
                </c:pt>
                <c:pt idx="3087">
                  <c:v>55816.921815021262</c:v>
                </c:pt>
                <c:pt idx="3088">
                  <c:v>55838.824242769435</c:v>
                </c:pt>
                <c:pt idx="3089">
                  <c:v>55860.723082306424</c:v>
                </c:pt>
                <c:pt idx="3090">
                  <c:v>55882.618316175765</c:v>
                </c:pt>
                <c:pt idx="3091">
                  <c:v>55904.509926921688</c:v>
                </c:pt>
                <c:pt idx="3092">
                  <c:v>55926.397897089439</c:v>
                </c:pt>
                <c:pt idx="3093">
                  <c:v>55948.282209224992</c:v>
                </c:pt>
                <c:pt idx="3094">
                  <c:v>55970.162845875624</c:v>
                </c:pt>
                <c:pt idx="3095">
                  <c:v>55992.039789589486</c:v>
                </c:pt>
                <c:pt idx="3096">
                  <c:v>56013.913022916175</c:v>
                </c:pt>
                <c:pt idx="3097">
                  <c:v>56035.782528406133</c:v>
                </c:pt>
                <c:pt idx="3098">
                  <c:v>56057.64828861125</c:v>
                </c:pt>
                <c:pt idx="3099">
                  <c:v>56079.510286084915</c:v>
                </c:pt>
                <c:pt idx="3100">
                  <c:v>56101.368503381702</c:v>
                </c:pt>
                <c:pt idx="3101">
                  <c:v>56123.222923057772</c:v>
                </c:pt>
                <c:pt idx="3102">
                  <c:v>56145.073527670793</c:v>
                </c:pt>
                <c:pt idx="3103">
                  <c:v>56166.920299780089</c:v>
                </c:pt>
                <c:pt idx="3104">
                  <c:v>56188.763221946596</c:v>
                </c:pt>
                <c:pt idx="3105">
                  <c:v>56210.602276732978</c:v>
                </c:pt>
                <c:pt idx="3106">
                  <c:v>56232.437446703858</c:v>
                </c:pt>
                <c:pt idx="3107">
                  <c:v>56254.268714425474</c:v>
                </c:pt>
                <c:pt idx="3108">
                  <c:v>56276.096062466146</c:v>
                </c:pt>
                <c:pt idx="3109">
                  <c:v>56297.919473395967</c:v>
                </c:pt>
                <c:pt idx="3110">
                  <c:v>56319.738929787592</c:v>
                </c:pt>
                <c:pt idx="3111">
                  <c:v>56341.554414215199</c:v>
                </c:pt>
                <c:pt idx="3112">
                  <c:v>56363.365909255612</c:v>
                </c:pt>
                <c:pt idx="3113">
                  <c:v>56385.17339748767</c:v>
                </c:pt>
                <c:pt idx="3114">
                  <c:v>56406.9768614926</c:v>
                </c:pt>
                <c:pt idx="3115">
                  <c:v>56428.776283853862</c:v>
                </c:pt>
                <c:pt idx="3116">
                  <c:v>56450.57164715774</c:v>
                </c:pt>
                <c:pt idx="3117">
                  <c:v>56472.362933992801</c:v>
                </c:pt>
                <c:pt idx="3118">
                  <c:v>56494.150126949964</c:v>
                </c:pt>
                <c:pt idx="3119">
                  <c:v>56515.93320862313</c:v>
                </c:pt>
                <c:pt idx="3120">
                  <c:v>56537.712161608877</c:v>
                </c:pt>
                <c:pt idx="3121">
                  <c:v>56559.48696850639</c:v>
                </c:pt>
                <c:pt idx="3122">
                  <c:v>56581.257611918001</c:v>
                </c:pt>
                <c:pt idx="3123">
                  <c:v>56603.024074448484</c:v>
                </c:pt>
                <c:pt idx="3124">
                  <c:v>56624.786338706035</c:v>
                </c:pt>
                <c:pt idx="3125">
                  <c:v>56646.544387301547</c:v>
                </c:pt>
                <c:pt idx="3126">
                  <c:v>56668.298202849459</c:v>
                </c:pt>
                <c:pt idx="3127">
                  <c:v>56690.047767966877</c:v>
                </c:pt>
                <c:pt idx="3128">
                  <c:v>56711.793065274294</c:v>
                </c:pt>
                <c:pt idx="3129">
                  <c:v>56733.534077395954</c:v>
                </c:pt>
                <c:pt idx="3130">
                  <c:v>56755.270786959059</c:v>
                </c:pt>
                <c:pt idx="3131">
                  <c:v>56777.003176594022</c:v>
                </c:pt>
                <c:pt idx="3132">
                  <c:v>56798.731228935234</c:v>
                </c:pt>
                <c:pt idx="3133">
                  <c:v>56820.454926620514</c:v>
                </c:pt>
                <c:pt idx="3134">
                  <c:v>56842.174252291268</c:v>
                </c:pt>
                <c:pt idx="3135">
                  <c:v>56863.889188592664</c:v>
                </c:pt>
                <c:pt idx="3136">
                  <c:v>56885.599718173464</c:v>
                </c:pt>
                <c:pt idx="3137">
                  <c:v>56907.305823686693</c:v>
                </c:pt>
                <c:pt idx="3138">
                  <c:v>56929.007487788789</c:v>
                </c:pt>
                <c:pt idx="3139">
                  <c:v>56950.704693140426</c:v>
                </c:pt>
                <c:pt idx="3140">
                  <c:v>56972.3974224064</c:v>
                </c:pt>
                <c:pt idx="3141">
                  <c:v>56994.085658255361</c:v>
                </c:pt>
                <c:pt idx="3142">
                  <c:v>57015.769383360574</c:v>
                </c:pt>
                <c:pt idx="3143">
                  <c:v>57037.448580398777</c:v>
                </c:pt>
                <c:pt idx="3144">
                  <c:v>57059.123232051774</c:v>
                </c:pt>
                <c:pt idx="3145">
                  <c:v>57080.793321005505</c:v>
                </c:pt>
                <c:pt idx="3146">
                  <c:v>57102.458829950352</c:v>
                </c:pt>
                <c:pt idx="3147">
                  <c:v>57124.119741581249</c:v>
                </c:pt>
                <c:pt idx="3148">
                  <c:v>57145.776038597447</c:v>
                </c:pt>
                <c:pt idx="3149">
                  <c:v>57167.427703703193</c:v>
                </c:pt>
                <c:pt idx="3150">
                  <c:v>57189.074719607161</c:v>
                </c:pt>
                <c:pt idx="3151">
                  <c:v>57210.717069023405</c:v>
                </c:pt>
                <c:pt idx="3152">
                  <c:v>57232.35473466992</c:v>
                </c:pt>
                <c:pt idx="3153">
                  <c:v>57253.987699270459</c:v>
                </c:pt>
                <c:pt idx="3154">
                  <c:v>57275.615945553276</c:v>
                </c:pt>
                <c:pt idx="3155">
                  <c:v>57297.239456251686</c:v>
                </c:pt>
                <c:pt idx="3156">
                  <c:v>57318.858214104381</c:v>
                </c:pt>
                <c:pt idx="3157">
                  <c:v>57340.472201855235</c:v>
                </c:pt>
                <c:pt idx="3158">
                  <c:v>57362.081402253527</c:v>
                </c:pt>
                <c:pt idx="3159">
                  <c:v>57383.685798053244</c:v>
                </c:pt>
                <c:pt idx="3160">
                  <c:v>57405.285372014208</c:v>
                </c:pt>
                <c:pt idx="3161">
                  <c:v>57426.880106902012</c:v>
                </c:pt>
                <c:pt idx="3162">
                  <c:v>57448.469985487318</c:v>
                </c:pt>
                <c:pt idx="3163">
                  <c:v>57470.054990546341</c:v>
                </c:pt>
                <c:pt idx="3164">
                  <c:v>57491.635104861773</c:v>
                </c:pt>
                <c:pt idx="3165">
                  <c:v>57513.210311220828</c:v>
                </c:pt>
                <c:pt idx="3166">
                  <c:v>57534.780592417337</c:v>
                </c:pt>
                <c:pt idx="3167">
                  <c:v>57556.345931251024</c:v>
                </c:pt>
                <c:pt idx="3168">
                  <c:v>57577.906310527556</c:v>
                </c:pt>
                <c:pt idx="3169">
                  <c:v>57599.46171305819</c:v>
                </c:pt>
                <c:pt idx="3170">
                  <c:v>57621.012121660613</c:v>
                </c:pt>
                <c:pt idx="3171">
                  <c:v>57642.557519158865</c:v>
                </c:pt>
                <c:pt idx="3172">
                  <c:v>57664.097888382741</c:v>
                </c:pt>
                <c:pt idx="3173">
                  <c:v>57685.633212168686</c:v>
                </c:pt>
                <c:pt idx="3174">
                  <c:v>57707.163473359302</c:v>
                </c:pt>
                <c:pt idx="3175">
                  <c:v>57728.688654804231</c:v>
                </c:pt>
                <c:pt idx="3176">
                  <c:v>57750.208739358714</c:v>
                </c:pt>
                <c:pt idx="3177">
                  <c:v>57771.723709885373</c:v>
                </c:pt>
                <c:pt idx="3178">
                  <c:v>57793.233549252822</c:v>
                </c:pt>
                <c:pt idx="3179">
                  <c:v>57814.738240336817</c:v>
                </c:pt>
                <c:pt idx="3180">
                  <c:v>57836.237766019811</c:v>
                </c:pt>
                <c:pt idx="3181">
                  <c:v>57857.732109191238</c:v>
                </c:pt>
                <c:pt idx="3182">
                  <c:v>57879.221252747368</c:v>
                </c:pt>
                <c:pt idx="3183">
                  <c:v>57900.705179591372</c:v>
                </c:pt>
                <c:pt idx="3184">
                  <c:v>57922.183872633854</c:v>
                </c:pt>
                <c:pt idx="3185">
                  <c:v>57943.65731479197</c:v>
                </c:pt>
                <c:pt idx="3186">
                  <c:v>57965.125488990445</c:v>
                </c:pt>
                <c:pt idx="3187">
                  <c:v>57986.588378161752</c:v>
                </c:pt>
                <c:pt idx="3188">
                  <c:v>58008.045965244768</c:v>
                </c:pt>
                <c:pt idx="3189">
                  <c:v>58029.498233186649</c:v>
                </c:pt>
                <c:pt idx="3190">
                  <c:v>58050.945164941419</c:v>
                </c:pt>
                <c:pt idx="3191">
                  <c:v>58072.386743471208</c:v>
                </c:pt>
                <c:pt idx="3192">
                  <c:v>58093.822951745227</c:v>
                </c:pt>
                <c:pt idx="3193">
                  <c:v>58115.253772740965</c:v>
                </c:pt>
                <c:pt idx="3194">
                  <c:v>58136.679189443676</c:v>
                </c:pt>
                <c:pt idx="3195">
                  <c:v>58158.099184845829</c:v>
                </c:pt>
                <c:pt idx="3196">
                  <c:v>58179.513741948562</c:v>
                </c:pt>
                <c:pt idx="3197">
                  <c:v>58200.922843760629</c:v>
                </c:pt>
                <c:pt idx="3198">
                  <c:v>58222.326473298774</c:v>
                </c:pt>
                <c:pt idx="3199">
                  <c:v>58243.724613588078</c:v>
                </c:pt>
                <c:pt idx="3200">
                  <c:v>58265.117247662252</c:v>
                </c:pt>
                <c:pt idx="3201">
                  <c:v>58286.504358562226</c:v>
                </c:pt>
                <c:pt idx="3202">
                  <c:v>58307.885929338401</c:v>
                </c:pt>
                <c:pt idx="3203">
                  <c:v>58329.261943049009</c:v>
                </c:pt>
                <c:pt idx="3204">
                  <c:v>58350.632382760865</c:v>
                </c:pt>
                <c:pt idx="3205">
                  <c:v>58371.997231549576</c:v>
                </c:pt>
                <c:pt idx="3206">
                  <c:v>58393.356472498883</c:v>
                </c:pt>
                <c:pt idx="3207">
                  <c:v>58414.710088701999</c:v>
                </c:pt>
                <c:pt idx="3208">
                  <c:v>58436.058063260389</c:v>
                </c:pt>
                <c:pt idx="3209">
                  <c:v>58457.400379284256</c:v>
                </c:pt>
                <c:pt idx="3210">
                  <c:v>58478.737019893641</c:v>
                </c:pt>
                <c:pt idx="3211">
                  <c:v>58500.067968216528</c:v>
                </c:pt>
                <c:pt idx="3212">
                  <c:v>58521.393207390465</c:v>
                </c:pt>
                <c:pt idx="3213">
                  <c:v>58542.712720562427</c:v>
                </c:pt>
                <c:pt idx="3214">
                  <c:v>58564.026490887976</c:v>
                </c:pt>
                <c:pt idx="3215">
                  <c:v>58585.334501532736</c:v>
                </c:pt>
                <c:pt idx="3216">
                  <c:v>58606.636735670734</c:v>
                </c:pt>
                <c:pt idx="3217">
                  <c:v>58627.933176486622</c:v>
                </c:pt>
                <c:pt idx="3218">
                  <c:v>58649.223807173723</c:v>
                </c:pt>
                <c:pt idx="3219">
                  <c:v>58670.508610935249</c:v>
                </c:pt>
                <c:pt idx="3220">
                  <c:v>58691.787570983914</c:v>
                </c:pt>
                <c:pt idx="3221">
                  <c:v>58713.060670542422</c:v>
                </c:pt>
                <c:pt idx="3222">
                  <c:v>58734.327892843045</c:v>
                </c:pt>
                <c:pt idx="3223">
                  <c:v>58755.589221128546</c:v>
                </c:pt>
                <c:pt idx="3224">
                  <c:v>58776.844638650568</c:v>
                </c:pt>
                <c:pt idx="3225">
                  <c:v>58798.094128671699</c:v>
                </c:pt>
                <c:pt idx="3226">
                  <c:v>58819.337674464565</c:v>
                </c:pt>
                <c:pt idx="3227">
                  <c:v>58840.575259311248</c:v>
                </c:pt>
                <c:pt idx="3228">
                  <c:v>58861.806866505154</c:v>
                </c:pt>
                <c:pt idx="3229">
                  <c:v>58883.032479349102</c:v>
                </c:pt>
                <c:pt idx="3230">
                  <c:v>58904.252081156948</c:v>
                </c:pt>
                <c:pt idx="3231">
                  <c:v>58925.465655252578</c:v>
                </c:pt>
                <c:pt idx="3232">
                  <c:v>58946.673184970809</c:v>
                </c:pt>
                <c:pt idx="3233">
                  <c:v>58967.87465365672</c:v>
                </c:pt>
                <c:pt idx="3234">
                  <c:v>58989.070044666521</c:v>
                </c:pt>
                <c:pt idx="3235">
                  <c:v>59010.259341366604</c:v>
                </c:pt>
                <c:pt idx="3236">
                  <c:v>59031.442527135136</c:v>
                </c:pt>
                <c:pt idx="3237">
                  <c:v>59052.619585360168</c:v>
                </c:pt>
                <c:pt idx="3238">
                  <c:v>59073.790499441478</c:v>
                </c:pt>
                <c:pt idx="3239">
                  <c:v>59094.955252789565</c:v>
                </c:pt>
                <c:pt idx="3240">
                  <c:v>59116.11382882639</c:v>
                </c:pt>
                <c:pt idx="3241">
                  <c:v>59137.266210984788</c:v>
                </c:pt>
                <c:pt idx="3242">
                  <c:v>59158.412382709197</c:v>
                </c:pt>
                <c:pt idx="3243">
                  <c:v>59179.55232745516</c:v>
                </c:pt>
                <c:pt idx="3244">
                  <c:v>59200.68602869007</c:v>
                </c:pt>
                <c:pt idx="3245">
                  <c:v>59221.813469892128</c:v>
                </c:pt>
                <c:pt idx="3246">
                  <c:v>59242.934634552184</c:v>
                </c:pt>
                <c:pt idx="3247">
                  <c:v>59264.049506171883</c:v>
                </c:pt>
                <c:pt idx="3248">
                  <c:v>59285.158068264805</c:v>
                </c:pt>
                <c:pt idx="3249">
                  <c:v>59306.260304356896</c:v>
                </c:pt>
                <c:pt idx="3250">
                  <c:v>59327.356197985173</c:v>
                </c:pt>
                <c:pt idx="3251">
                  <c:v>59348.445732699351</c:v>
                </c:pt>
                <c:pt idx="3252">
                  <c:v>59369.528892060567</c:v>
                </c:pt>
                <c:pt idx="3253">
                  <c:v>59390.605659643028</c:v>
                </c:pt>
                <c:pt idx="3254">
                  <c:v>59411.676019032071</c:v>
                </c:pt>
                <c:pt idx="3255">
                  <c:v>59432.73995382592</c:v>
                </c:pt>
                <c:pt idx="3256">
                  <c:v>59453.797447635123</c:v>
                </c:pt>
                <c:pt idx="3257">
                  <c:v>59474.84848408246</c:v>
                </c:pt>
                <c:pt idx="3258">
                  <c:v>59495.8930468037</c:v>
                </c:pt>
                <c:pt idx="3259">
                  <c:v>59516.931119446279</c:v>
                </c:pt>
                <c:pt idx="3260">
                  <c:v>59537.962685671388</c:v>
                </c:pt>
                <c:pt idx="3261">
                  <c:v>59558.98772915225</c:v>
                </c:pt>
                <c:pt idx="3262">
                  <c:v>59580.006233574961</c:v>
                </c:pt>
                <c:pt idx="3263">
                  <c:v>59601.018182639062</c:v>
                </c:pt>
                <c:pt idx="3264">
                  <c:v>59622.023560056055</c:v>
                </c:pt>
                <c:pt idx="3265">
                  <c:v>59643.022349551757</c:v>
                </c:pt>
                <c:pt idx="3266">
                  <c:v>59664.01453486408</c:v>
                </c:pt>
                <c:pt idx="3267">
                  <c:v>59685.000099744575</c:v>
                </c:pt>
                <c:pt idx="3268">
                  <c:v>59705.979027957823</c:v>
                </c:pt>
                <c:pt idx="3269">
                  <c:v>59726.951303282462</c:v>
                </c:pt>
                <c:pt idx="3270">
                  <c:v>59747.916909509477</c:v>
                </c:pt>
                <c:pt idx="3271">
                  <c:v>59768.875830444238</c:v>
                </c:pt>
                <c:pt idx="3272">
                  <c:v>59789.828049905482</c:v>
                </c:pt>
                <c:pt idx="3273">
                  <c:v>59810.773551725069</c:v>
                </c:pt>
                <c:pt idx="3274">
                  <c:v>59831.712319749757</c:v>
                </c:pt>
                <c:pt idx="3275">
                  <c:v>59852.64433783901</c:v>
                </c:pt>
                <c:pt idx="3276">
                  <c:v>59873.569589866594</c:v>
                </c:pt>
                <c:pt idx="3277">
                  <c:v>59894.488059720308</c:v>
                </c:pt>
                <c:pt idx="3278">
                  <c:v>59915.399731301957</c:v>
                </c:pt>
                <c:pt idx="3279">
                  <c:v>59936.304588527579</c:v>
                </c:pt>
                <c:pt idx="3280">
                  <c:v>59957.202615327384</c:v>
                </c:pt>
                <c:pt idx="3281">
                  <c:v>59978.093795645444</c:v>
                </c:pt>
                <c:pt idx="3282">
                  <c:v>59998.978113441124</c:v>
                </c:pt>
                <c:pt idx="3283">
                  <c:v>60019.855552687215</c:v>
                </c:pt>
                <c:pt idx="3284">
                  <c:v>60040.726097371633</c:v>
                </c:pt>
                <c:pt idx="3285">
                  <c:v>60061.589731496766</c:v>
                </c:pt>
                <c:pt idx="3286">
                  <c:v>60082.446439079897</c:v>
                </c:pt>
                <c:pt idx="3287">
                  <c:v>60103.296204152502</c:v>
                </c:pt>
                <c:pt idx="3288">
                  <c:v>60124.139010761122</c:v>
                </c:pt>
                <c:pt idx="3289">
                  <c:v>60144.974842967655</c:v>
                </c:pt>
                <c:pt idx="3290">
                  <c:v>60165.803684848492</c:v>
                </c:pt>
                <c:pt idx="3291">
                  <c:v>60186.625520495254</c:v>
                </c:pt>
                <c:pt idx="3292">
                  <c:v>60207.440334014835</c:v>
                </c:pt>
                <c:pt idx="3293">
                  <c:v>60228.248109528802</c:v>
                </c:pt>
                <c:pt idx="3294">
                  <c:v>60249.048831174834</c:v>
                </c:pt>
                <c:pt idx="3295">
                  <c:v>60269.842483105807</c:v>
                </c:pt>
                <c:pt idx="3296">
                  <c:v>60290.629049489376</c:v>
                </c:pt>
                <c:pt idx="3297">
                  <c:v>60311.408514509574</c:v>
                </c:pt>
                <c:pt idx="3298">
                  <c:v>60332.180862365552</c:v>
                </c:pt>
                <c:pt idx="3299">
                  <c:v>60352.946077272463</c:v>
                </c:pt>
                <c:pt idx="3300">
                  <c:v>60373.704143461131</c:v>
                </c:pt>
                <c:pt idx="3301">
                  <c:v>60394.455045178162</c:v>
                </c:pt>
                <c:pt idx="3302">
                  <c:v>60415.198766686102</c:v>
                </c:pt>
                <c:pt idx="3303">
                  <c:v>60435.93529226353</c:v>
                </c:pt>
                <c:pt idx="3304">
                  <c:v>60456.66460620545</c:v>
                </c:pt>
                <c:pt idx="3305">
                  <c:v>60477.386692822576</c:v>
                </c:pt>
                <c:pt idx="3306">
                  <c:v>60498.101536442227</c:v>
                </c:pt>
                <c:pt idx="3307">
                  <c:v>60518.809121407685</c:v>
                </c:pt>
                <c:pt idx="3308">
                  <c:v>60539.509432079009</c:v>
                </c:pt>
                <c:pt idx="3309">
                  <c:v>60560.202452832789</c:v>
                </c:pt>
                <c:pt idx="3310">
                  <c:v>60580.888168061676</c:v>
                </c:pt>
                <c:pt idx="3311">
                  <c:v>60601.56656217586</c:v>
                </c:pt>
                <c:pt idx="3312">
                  <c:v>60622.237619601176</c:v>
                </c:pt>
                <c:pt idx="3313">
                  <c:v>60642.901324781487</c:v>
                </c:pt>
                <c:pt idx="3314">
                  <c:v>60663.55766217631</c:v>
                </c:pt>
                <c:pt idx="3315">
                  <c:v>60684.206616263291</c:v>
                </c:pt>
                <c:pt idx="3316">
                  <c:v>60704.848171536367</c:v>
                </c:pt>
                <c:pt idx="3317">
                  <c:v>60725.482312506661</c:v>
                </c:pt>
                <c:pt idx="3318">
                  <c:v>60746.10902370335</c:v>
                </c:pt>
                <c:pt idx="3319">
                  <c:v>60766.728289671613</c:v>
                </c:pt>
                <c:pt idx="3320">
                  <c:v>60787.340094975079</c:v>
                </c:pt>
                <c:pt idx="3321">
                  <c:v>60807.944424194291</c:v>
                </c:pt>
                <c:pt idx="3322">
                  <c:v>60828.54126192788</c:v>
                </c:pt>
                <c:pt idx="3323">
                  <c:v>60849.130592791436</c:v>
                </c:pt>
                <c:pt idx="3324">
                  <c:v>60869.71240141835</c:v>
                </c:pt>
                <c:pt idx="3325">
                  <c:v>60890.286672460323</c:v>
                </c:pt>
                <c:pt idx="3326">
                  <c:v>60910.853390586512</c:v>
                </c:pt>
                <c:pt idx="3327">
                  <c:v>60931.41254048414</c:v>
                </c:pt>
                <c:pt idx="3328">
                  <c:v>60951.964106858657</c:v>
                </c:pt>
                <c:pt idx="3329">
                  <c:v>60972.508074433455</c:v>
                </c:pt>
                <c:pt idx="3330">
                  <c:v>60993.04442794955</c:v>
                </c:pt>
                <c:pt idx="3331">
                  <c:v>61013.57315216749</c:v>
                </c:pt>
                <c:pt idx="3332">
                  <c:v>61034.094231864961</c:v>
                </c:pt>
                <c:pt idx="3333">
                  <c:v>61054.607651839091</c:v>
                </c:pt>
                <c:pt idx="3334">
                  <c:v>61075.113396904926</c:v>
                </c:pt>
                <c:pt idx="3335">
                  <c:v>61095.611451895929</c:v>
                </c:pt>
                <c:pt idx="3336">
                  <c:v>61116.10180166494</c:v>
                </c:pt>
                <c:pt idx="3337">
                  <c:v>61136.584431083225</c:v>
                </c:pt>
                <c:pt idx="3338">
                  <c:v>61157.059325040776</c:v>
                </c:pt>
                <c:pt idx="3339">
                  <c:v>61177.526468446536</c:v>
                </c:pt>
                <c:pt idx="3340">
                  <c:v>61197.98584622897</c:v>
                </c:pt>
                <c:pt idx="3341">
                  <c:v>61218.437443334784</c:v>
                </c:pt>
                <c:pt idx="3342">
                  <c:v>61238.881244730721</c:v>
                </c:pt>
                <c:pt idx="3343">
                  <c:v>61259.317235402101</c:v>
                </c:pt>
                <c:pt idx="3344">
                  <c:v>61279.745400354404</c:v>
                </c:pt>
                <c:pt idx="3345">
                  <c:v>61300.165724611637</c:v>
                </c:pt>
                <c:pt idx="3346">
                  <c:v>61320.578193217858</c:v>
                </c:pt>
                <c:pt idx="3347">
                  <c:v>61340.982791236289</c:v>
                </c:pt>
                <c:pt idx="3348">
                  <c:v>61361.379503750766</c:v>
                </c:pt>
                <c:pt idx="3349">
                  <c:v>61381.768315863643</c:v>
                </c:pt>
                <c:pt idx="3350">
                  <c:v>61402.149212698198</c:v>
                </c:pt>
                <c:pt idx="3351">
                  <c:v>61422.522179396983</c:v>
                </c:pt>
                <c:pt idx="3352">
                  <c:v>61442.887201122736</c:v>
                </c:pt>
                <c:pt idx="3353">
                  <c:v>61463.244263058448</c:v>
                </c:pt>
                <c:pt idx="3354">
                  <c:v>61483.5933504071</c:v>
                </c:pt>
                <c:pt idx="3355">
                  <c:v>61503.934448392269</c:v>
                </c:pt>
                <c:pt idx="3356">
                  <c:v>61524.267542257236</c:v>
                </c:pt>
                <c:pt idx="3357">
                  <c:v>61544.592617266484</c:v>
                </c:pt>
                <c:pt idx="3358">
                  <c:v>61564.90965870423</c:v>
                </c:pt>
                <c:pt idx="3359">
                  <c:v>61585.218651875803</c:v>
                </c:pt>
                <c:pt idx="3360">
                  <c:v>61605.519582107394</c:v>
                </c:pt>
                <c:pt idx="3361">
                  <c:v>61625.812434745487</c:v>
                </c:pt>
                <c:pt idx="3362">
                  <c:v>61646.097195157243</c:v>
                </c:pt>
                <c:pt idx="3363">
                  <c:v>61666.373848731891</c:v>
                </c:pt>
                <c:pt idx="3364">
                  <c:v>61686.642380878271</c:v>
                </c:pt>
                <c:pt idx="3365">
                  <c:v>61706.902777027193</c:v>
                </c:pt>
                <c:pt idx="3366">
                  <c:v>61727.155022630548</c:v>
                </c:pt>
                <c:pt idx="3367">
                  <c:v>61747.399103161268</c:v>
                </c:pt>
                <c:pt idx="3368">
                  <c:v>61767.635004113858</c:v>
                </c:pt>
                <c:pt idx="3369">
                  <c:v>61787.862711003771</c:v>
                </c:pt>
                <c:pt idx="3370">
                  <c:v>61808.082209369124</c:v>
                </c:pt>
                <c:pt idx="3371">
                  <c:v>61828.293484768335</c:v>
                </c:pt>
                <c:pt idx="3372">
                  <c:v>61848.496522782116</c:v>
                </c:pt>
                <c:pt idx="3373">
                  <c:v>61868.691309013091</c:v>
                </c:pt>
                <c:pt idx="3374">
                  <c:v>61888.877829085672</c:v>
                </c:pt>
                <c:pt idx="3375">
                  <c:v>61909.05606864595</c:v>
                </c:pt>
                <c:pt idx="3376">
                  <c:v>61929.22601336256</c:v>
                </c:pt>
                <c:pt idx="3377">
                  <c:v>61949.387648925847</c:v>
                </c:pt>
                <c:pt idx="3378">
                  <c:v>61969.540961048195</c:v>
                </c:pt>
                <c:pt idx="3379">
                  <c:v>61989.685935464717</c:v>
                </c:pt>
                <c:pt idx="3380">
                  <c:v>62009.822557932981</c:v>
                </c:pt>
                <c:pt idx="3381">
                  <c:v>62029.95081423231</c:v>
                </c:pt>
                <c:pt idx="3382">
                  <c:v>62050.070690165499</c:v>
                </c:pt>
                <c:pt idx="3383">
                  <c:v>62070.182171557339</c:v>
                </c:pt>
                <c:pt idx="3384">
                  <c:v>62090.28524425564</c:v>
                </c:pt>
                <c:pt idx="3385">
                  <c:v>62110.379894130834</c:v>
                </c:pt>
                <c:pt idx="3386">
                  <c:v>62130.466107076143</c:v>
                </c:pt>
                <c:pt idx="3387">
                  <c:v>62150.543869008194</c:v>
                </c:pt>
                <c:pt idx="3388">
                  <c:v>62170.613165866424</c:v>
                </c:pt>
                <c:pt idx="3389">
                  <c:v>62190.673983613444</c:v>
                </c:pt>
                <c:pt idx="3390">
                  <c:v>62210.726308234982</c:v>
                </c:pt>
                <c:pt idx="3391">
                  <c:v>62230.770125740251</c:v>
                </c:pt>
                <c:pt idx="3392">
                  <c:v>62250.805422161684</c:v>
                </c:pt>
                <c:pt idx="3393">
                  <c:v>62270.832183555583</c:v>
                </c:pt>
                <c:pt idx="3394">
                  <c:v>62290.850396001741</c:v>
                </c:pt>
                <c:pt idx="3395">
                  <c:v>62310.860045602836</c:v>
                </c:pt>
                <c:pt idx="3396">
                  <c:v>62330.861118486602</c:v>
                </c:pt>
                <c:pt idx="3397">
                  <c:v>62350.853600803704</c:v>
                </c:pt>
                <c:pt idx="3398">
                  <c:v>62370.837478728805</c:v>
                </c:pt>
                <c:pt idx="3399">
                  <c:v>62390.81273846094</c:v>
                </c:pt>
                <c:pt idx="3400">
                  <c:v>62410.779366223287</c:v>
                </c:pt>
                <c:pt idx="3401">
                  <c:v>62430.737348263021</c:v>
                </c:pt>
                <c:pt idx="3402">
                  <c:v>62450.686670851035</c:v>
                </c:pt>
                <c:pt idx="3403">
                  <c:v>62470.627320283667</c:v>
                </c:pt>
                <c:pt idx="3404">
                  <c:v>62490.559282880786</c:v>
                </c:pt>
                <c:pt idx="3405">
                  <c:v>62510.482544987615</c:v>
                </c:pt>
                <c:pt idx="3406">
                  <c:v>62530.397092973304</c:v>
                </c:pt>
                <c:pt idx="3407">
                  <c:v>62550.302913231862</c:v>
                </c:pt>
                <c:pt idx="3408">
                  <c:v>62570.19999218233</c:v>
                </c:pt>
                <c:pt idx="3409">
                  <c:v>62590.088316268746</c:v>
                </c:pt>
                <c:pt idx="3410">
                  <c:v>62609.967871959911</c:v>
                </c:pt>
                <c:pt idx="3411">
                  <c:v>62629.838645749369</c:v>
                </c:pt>
                <c:pt idx="3412">
                  <c:v>62649.700624156489</c:v>
                </c:pt>
                <c:pt idx="3413">
                  <c:v>62669.553793725318</c:v>
                </c:pt>
                <c:pt idx="3414">
                  <c:v>62689.398141025573</c:v>
                </c:pt>
                <c:pt idx="3415">
                  <c:v>62709.233652652045</c:v>
                </c:pt>
                <c:pt idx="3416">
                  <c:v>62729.060315225433</c:v>
                </c:pt>
                <c:pt idx="3417">
                  <c:v>62748.878115391977</c:v>
                </c:pt>
                <c:pt idx="3418">
                  <c:v>62768.6870398229</c:v>
                </c:pt>
                <c:pt idx="3419">
                  <c:v>62788.487075216392</c:v>
                </c:pt>
                <c:pt idx="3420">
                  <c:v>62808.278208295793</c:v>
                </c:pt>
                <c:pt idx="3421">
                  <c:v>62828.060425810218</c:v>
                </c:pt>
                <c:pt idx="3422">
                  <c:v>62847.833714535263</c:v>
                </c:pt>
                <c:pt idx="3423">
                  <c:v>62867.598061272372</c:v>
                </c:pt>
                <c:pt idx="3424">
                  <c:v>62887.353452849537</c:v>
                </c:pt>
                <c:pt idx="3425">
                  <c:v>62907.099876120075</c:v>
                </c:pt>
                <c:pt idx="3426">
                  <c:v>62926.837317965059</c:v>
                </c:pt>
                <c:pt idx="3427">
                  <c:v>62946.565765291474</c:v>
                </c:pt>
                <c:pt idx="3428">
                  <c:v>62966.285205032218</c:v>
                </c:pt>
                <c:pt idx="3429">
                  <c:v>62985.995624148032</c:v>
                </c:pt>
                <c:pt idx="3430">
                  <c:v>63005.697009625357</c:v>
                </c:pt>
                <c:pt idx="3431">
                  <c:v>63025.389348478391</c:v>
                </c:pt>
                <c:pt idx="3432">
                  <c:v>63045.0726277473</c:v>
                </c:pt>
                <c:pt idx="3433">
                  <c:v>63064.746834500023</c:v>
                </c:pt>
                <c:pt idx="3434">
                  <c:v>63084.411955831412</c:v>
                </c:pt>
                <c:pt idx="3435">
                  <c:v>63104.067978863284</c:v>
                </c:pt>
                <c:pt idx="3436">
                  <c:v>63123.714890744784</c:v>
                </c:pt>
                <c:pt idx="3437">
                  <c:v>63143.352678652707</c:v>
                </c:pt>
                <c:pt idx="3438">
                  <c:v>63162.981329791357</c:v>
                </c:pt>
                <c:pt idx="3439">
                  <c:v>63182.600831391785</c:v>
                </c:pt>
                <c:pt idx="3440">
                  <c:v>63202.211170713752</c:v>
                </c:pt>
                <c:pt idx="3441">
                  <c:v>63221.812335044247</c:v>
                </c:pt>
                <c:pt idx="3442">
                  <c:v>63241.404311697937</c:v>
                </c:pt>
                <c:pt idx="3443">
                  <c:v>63260.987088017828</c:v>
                </c:pt>
                <c:pt idx="3444">
                  <c:v>63280.560651374224</c:v>
                </c:pt>
                <c:pt idx="3445">
                  <c:v>63300.124989166528</c:v>
                </c:pt>
                <c:pt idx="3446">
                  <c:v>63319.680088821398</c:v>
                </c:pt>
                <c:pt idx="3447">
                  <c:v>63339.225937794472</c:v>
                </c:pt>
                <c:pt idx="3448">
                  <c:v>63358.762523569312</c:v>
                </c:pt>
                <c:pt idx="3449">
                  <c:v>63378.289833658142</c:v>
                </c:pt>
                <c:pt idx="3450">
                  <c:v>63397.80785560119</c:v>
                </c:pt>
                <c:pt idx="3451">
                  <c:v>63417.316576968216</c:v>
                </c:pt>
                <c:pt idx="3452">
                  <c:v>63436.815985357294</c:v>
                </c:pt>
                <c:pt idx="3453">
                  <c:v>63456.306068395243</c:v>
                </c:pt>
                <c:pt idx="3454">
                  <c:v>63475.786813738079</c:v>
                </c:pt>
                <c:pt idx="3455">
                  <c:v>63495.258209070162</c:v>
                </c:pt>
                <c:pt idx="3456">
                  <c:v>63514.720242105541</c:v>
                </c:pt>
                <c:pt idx="3457">
                  <c:v>63534.172900587349</c:v>
                </c:pt>
                <c:pt idx="3458">
                  <c:v>63553.616172288181</c:v>
                </c:pt>
                <c:pt idx="3459">
                  <c:v>63573.050045009251</c:v>
                </c:pt>
                <c:pt idx="3460">
                  <c:v>63592.474506582155</c:v>
                </c:pt>
                <c:pt idx="3461">
                  <c:v>63611.889544867357</c:v>
                </c:pt>
                <c:pt idx="3462">
                  <c:v>63631.295147755569</c:v>
                </c:pt>
                <c:pt idx="3463">
                  <c:v>63650.691303166554</c:v>
                </c:pt>
                <c:pt idx="3464">
                  <c:v>63670.077999050314</c:v>
                </c:pt>
                <c:pt idx="3465">
                  <c:v>63689.455223387013</c:v>
                </c:pt>
                <c:pt idx="3466">
                  <c:v>63708.822964185994</c:v>
                </c:pt>
                <c:pt idx="3467">
                  <c:v>63728.18120948779</c:v>
                </c:pt>
                <c:pt idx="3468">
                  <c:v>63747.529947362171</c:v>
                </c:pt>
                <c:pt idx="3469">
                  <c:v>63766.869165909746</c:v>
                </c:pt>
                <c:pt idx="3470">
                  <c:v>63786.19885326115</c:v>
                </c:pt>
                <c:pt idx="3471">
                  <c:v>63805.518997578205</c:v>
                </c:pt>
                <c:pt idx="3472">
                  <c:v>63824.829587052336</c:v>
                </c:pt>
                <c:pt idx="3473">
                  <c:v>63844.130609905958</c:v>
                </c:pt>
                <c:pt idx="3474">
                  <c:v>63863.422054392431</c:v>
                </c:pt>
                <c:pt idx="3475">
                  <c:v>63882.703908796182</c:v>
                </c:pt>
                <c:pt idx="3476">
                  <c:v>63901.976161431943</c:v>
                </c:pt>
                <c:pt idx="3477">
                  <c:v>63921.238800645806</c:v>
                </c:pt>
                <c:pt idx="3478">
                  <c:v>63940.491814815265</c:v>
                </c:pt>
                <c:pt idx="3479">
                  <c:v>63959.7351923483</c:v>
                </c:pt>
                <c:pt idx="3480">
                  <c:v>63978.968921684726</c:v>
                </c:pt>
                <c:pt idx="3481">
                  <c:v>63998.19299129604</c:v>
                </c:pt>
                <c:pt idx="3482">
                  <c:v>64017.407389684289</c:v>
                </c:pt>
                <c:pt idx="3483">
                  <c:v>64036.612105383661</c:v>
                </c:pt>
                <c:pt idx="3484">
                  <c:v>64055.807126960521</c:v>
                </c:pt>
                <c:pt idx="3485">
                  <c:v>64074.992443012125</c:v>
                </c:pt>
                <c:pt idx="3486">
                  <c:v>64094.168042168407</c:v>
                </c:pt>
                <c:pt idx="3487">
                  <c:v>64113.333913089977</c:v>
                </c:pt>
                <c:pt idx="3488">
                  <c:v>64132.490044471313</c:v>
                </c:pt>
                <c:pt idx="3489">
                  <c:v>64151.636425037294</c:v>
                </c:pt>
                <c:pt idx="3490">
                  <c:v>64170.773043546149</c:v>
                </c:pt>
                <c:pt idx="3491">
                  <c:v>64189.89988878827</c:v>
                </c:pt>
                <c:pt idx="3492">
                  <c:v>64209.016949586097</c:v>
                </c:pt>
                <c:pt idx="3493">
                  <c:v>64228.124214794982</c:v>
                </c:pt>
                <c:pt idx="3494">
                  <c:v>64247.221673302229</c:v>
                </c:pt>
                <c:pt idx="3495">
                  <c:v>64266.309314028971</c:v>
                </c:pt>
                <c:pt idx="3496">
                  <c:v>64285.387125928144</c:v>
                </c:pt>
                <c:pt idx="3497">
                  <c:v>64304.455097986174</c:v>
                </c:pt>
                <c:pt idx="3498">
                  <c:v>64323.513219221903</c:v>
                </c:pt>
                <c:pt idx="3499">
                  <c:v>64342.561478688207</c:v>
                </c:pt>
                <c:pt idx="3500">
                  <c:v>64361.599865469965</c:v>
                </c:pt>
                <c:pt idx="3501">
                  <c:v>64380.628368686244</c:v>
                </c:pt>
                <c:pt idx="3502">
                  <c:v>64399.646977489007</c:v>
                </c:pt>
                <c:pt idx="3503">
                  <c:v>64418.655681063981</c:v>
                </c:pt>
                <c:pt idx="3504">
                  <c:v>64437.654468630164</c:v>
                </c:pt>
                <c:pt idx="3505">
                  <c:v>64456.643329440551</c:v>
                </c:pt>
                <c:pt idx="3506">
                  <c:v>64475.622252781483</c:v>
                </c:pt>
                <c:pt idx="3507">
                  <c:v>64494.591227973382</c:v>
                </c:pt>
                <c:pt idx="3508">
                  <c:v>64513.550244370592</c:v>
                </c:pt>
                <c:pt idx="3509">
                  <c:v>64532.499291361572</c:v>
                </c:pt>
                <c:pt idx="3510">
                  <c:v>64551.438358369058</c:v>
                </c:pt>
                <c:pt idx="3511">
                  <c:v>64570.367434849184</c:v>
                </c:pt>
                <c:pt idx="3512">
                  <c:v>64589.286510293343</c:v>
                </c:pt>
                <c:pt idx="3513">
                  <c:v>64608.195574226993</c:v>
                </c:pt>
                <c:pt idx="3514">
                  <c:v>64627.094616210066</c:v>
                </c:pt>
                <c:pt idx="3515">
                  <c:v>64645.983625837172</c:v>
                </c:pt>
                <c:pt idx="3516">
                  <c:v>64664.862592737649</c:v>
                </c:pt>
                <c:pt idx="3517">
                  <c:v>64683.73150657575</c:v>
                </c:pt>
                <c:pt idx="3518">
                  <c:v>64702.590357049841</c:v>
                </c:pt>
                <c:pt idx="3519">
                  <c:v>64721.439133894688</c:v>
                </c:pt>
                <c:pt idx="3520">
                  <c:v>64740.277826878701</c:v>
                </c:pt>
                <c:pt idx="3521">
                  <c:v>64759.106425806727</c:v>
                </c:pt>
                <c:pt idx="3522">
                  <c:v>64777.924920517667</c:v>
                </c:pt>
                <c:pt idx="3523">
                  <c:v>64796.733300886917</c:v>
                </c:pt>
                <c:pt idx="3524">
                  <c:v>64815.531556824899</c:v>
                </c:pt>
                <c:pt idx="3525">
                  <c:v>64834.319678277338</c:v>
                </c:pt>
                <c:pt idx="3526">
                  <c:v>64853.09765522588</c:v>
                </c:pt>
                <c:pt idx="3527">
                  <c:v>64871.865477687927</c:v>
                </c:pt>
                <c:pt idx="3528">
                  <c:v>64890.623135716691</c:v>
                </c:pt>
                <c:pt idx="3529">
                  <c:v>64909.370619401379</c:v>
                </c:pt>
                <c:pt idx="3530">
                  <c:v>64928.107918867208</c:v>
                </c:pt>
                <c:pt idx="3531">
                  <c:v>64946.835024275817</c:v>
                </c:pt>
                <c:pt idx="3532">
                  <c:v>64965.551925824555</c:v>
                </c:pt>
                <c:pt idx="3533">
                  <c:v>64984.258613747683</c:v>
                </c:pt>
                <c:pt idx="3534">
                  <c:v>65002.955078315397</c:v>
                </c:pt>
                <c:pt idx="3535">
                  <c:v>65021.641309834529</c:v>
                </c:pt>
                <c:pt idx="3536">
                  <c:v>65040.317298649199</c:v>
                </c:pt>
                <c:pt idx="3537">
                  <c:v>65058.983035139521</c:v>
                </c:pt>
                <c:pt idx="3538">
                  <c:v>65077.63850972239</c:v>
                </c:pt>
                <c:pt idx="3539">
                  <c:v>65096.283712852273</c:v>
                </c:pt>
                <c:pt idx="3540">
                  <c:v>65114.918635019916</c:v>
                </c:pt>
                <c:pt idx="3541">
                  <c:v>65133.543266754161</c:v>
                </c:pt>
                <c:pt idx="3542">
                  <c:v>65152.15759861983</c:v>
                </c:pt>
                <c:pt idx="3543">
                  <c:v>65170.761621219834</c:v>
                </c:pt>
                <c:pt idx="3544">
                  <c:v>65189.355325194709</c:v>
                </c:pt>
                <c:pt idx="3545">
                  <c:v>65207.938701221719</c:v>
                </c:pt>
                <c:pt idx="3546">
                  <c:v>65226.511740016642</c:v>
                </c:pt>
                <c:pt idx="3547">
                  <c:v>65245.074432332258</c:v>
                </c:pt>
                <c:pt idx="3548">
                  <c:v>65263.626768959235</c:v>
                </c:pt>
                <c:pt idx="3549">
                  <c:v>65282.168740726665</c:v>
                </c:pt>
                <c:pt idx="3550">
                  <c:v>65300.700338501127</c:v>
                </c:pt>
                <c:pt idx="3551">
                  <c:v>65319.221553187599</c:v>
                </c:pt>
                <c:pt idx="3552">
                  <c:v>65337.732375729051</c:v>
                </c:pt>
                <c:pt idx="3553">
                  <c:v>65356.23279710667</c:v>
                </c:pt>
                <c:pt idx="3554">
                  <c:v>65374.722808340564</c:v>
                </c:pt>
                <c:pt idx="3555">
                  <c:v>65393.202400488663</c:v>
                </c:pt>
                <c:pt idx="3556">
                  <c:v>65411.671564647746</c:v>
                </c:pt>
                <c:pt idx="3557">
                  <c:v>65430.13029195393</c:v>
                </c:pt>
                <c:pt idx="3558">
                  <c:v>65448.57857358097</c:v>
                </c:pt>
                <c:pt idx="3559">
                  <c:v>65467.016400742636</c:v>
                </c:pt>
                <c:pt idx="3560">
                  <c:v>65485.443764690397</c:v>
                </c:pt>
                <c:pt idx="3561">
                  <c:v>65503.860656716068</c:v>
                </c:pt>
                <c:pt idx="3562">
                  <c:v>65522.267068150177</c:v>
                </c:pt>
                <c:pt idx="3563">
                  <c:v>65540.662990362427</c:v>
                </c:pt>
                <c:pt idx="3564">
                  <c:v>65559.048414761957</c:v>
                </c:pt>
                <c:pt idx="3565">
                  <c:v>65577.423332797291</c:v>
                </c:pt>
                <c:pt idx="3566">
                  <c:v>65595.787735957274</c:v>
                </c:pt>
                <c:pt idx="3567">
                  <c:v>65614.141615769142</c:v>
                </c:pt>
                <c:pt idx="3568">
                  <c:v>65632.484963801078</c:v>
                </c:pt>
                <c:pt idx="3569">
                  <c:v>65650.81777166031</c:v>
                </c:pt>
                <c:pt idx="3570">
                  <c:v>65669.140030994953</c:v>
                </c:pt>
                <c:pt idx="3571">
                  <c:v>65687.451733492446</c:v>
                </c:pt>
                <c:pt idx="3572">
                  <c:v>65705.752870880446</c:v>
                </c:pt>
                <c:pt idx="3573">
                  <c:v>65724.043434927633</c:v>
                </c:pt>
                <c:pt idx="3574">
                  <c:v>65742.32341744221</c:v>
                </c:pt>
                <c:pt idx="3575">
                  <c:v>65760.592810273156</c:v>
                </c:pt>
                <c:pt idx="3576">
                  <c:v>65778.851605310381</c:v>
                </c:pt>
                <c:pt idx="3577">
                  <c:v>65797.099794483816</c:v>
                </c:pt>
                <c:pt idx="3578">
                  <c:v>65815.337369765082</c:v>
                </c:pt>
                <c:pt idx="3579">
                  <c:v>65833.564323165614</c:v>
                </c:pt>
                <c:pt idx="3580">
                  <c:v>65851.780646738756</c:v>
                </c:pt>
                <c:pt idx="3581">
                  <c:v>65869.98633257857</c:v>
                </c:pt>
                <c:pt idx="3582">
                  <c:v>65888.181372820298</c:v>
                </c:pt>
                <c:pt idx="3583">
                  <c:v>65906.365759640248</c:v>
                </c:pt>
                <c:pt idx="3584">
                  <c:v>65924.539485256813</c:v>
                </c:pt>
                <c:pt idx="3585">
                  <c:v>65942.702541929029</c:v>
                </c:pt>
                <c:pt idx="3586">
                  <c:v>65960.854921958016</c:v>
                </c:pt>
                <c:pt idx="3587">
                  <c:v>65978.996617686993</c:v>
                </c:pt>
                <c:pt idx="3588">
                  <c:v>65997.127621499705</c:v>
                </c:pt>
                <c:pt idx="3589">
                  <c:v>66015.247925823103</c:v>
                </c:pt>
                <c:pt idx="3590">
                  <c:v>66033.357523125291</c:v>
                </c:pt>
                <c:pt idx="3591">
                  <c:v>66051.456405917153</c:v>
                </c:pt>
                <c:pt idx="3592">
                  <c:v>66069.544566751152</c:v>
                </c:pt>
                <c:pt idx="3593">
                  <c:v>66087.621998222225</c:v>
                </c:pt>
                <c:pt idx="3594">
                  <c:v>66105.688692968222</c:v>
                </c:pt>
                <c:pt idx="3595">
                  <c:v>66123.744643668979</c:v>
                </c:pt>
                <c:pt idx="3596">
                  <c:v>66141.789843046674</c:v>
                </c:pt>
                <c:pt idx="3597">
                  <c:v>66159.824283866939</c:v>
                </c:pt>
                <c:pt idx="3598">
                  <c:v>66177.847958937389</c:v>
                </c:pt>
                <c:pt idx="3599">
                  <c:v>66195.860861110035</c:v>
                </c:pt>
                <c:pt idx="3600">
                  <c:v>66213.862983277519</c:v>
                </c:pt>
                <c:pt idx="3601">
                  <c:v>66231.8543183781</c:v>
                </c:pt>
                <c:pt idx="3602">
                  <c:v>66249.834859391573</c:v>
                </c:pt>
                <c:pt idx="3603">
                  <c:v>66267.804599341835</c:v>
                </c:pt>
                <c:pt idx="3604">
                  <c:v>66285.76353129551</c:v>
                </c:pt>
                <c:pt idx="3605">
                  <c:v>66303.711648363969</c:v>
                </c:pt>
                <c:pt idx="3606">
                  <c:v>66321.648943701002</c:v>
                </c:pt>
                <c:pt idx="3607">
                  <c:v>66339.575410504782</c:v>
                </c:pt>
                <c:pt idx="3608">
                  <c:v>66357.491042016962</c:v>
                </c:pt>
                <c:pt idx="3609">
                  <c:v>66375.395831523245</c:v>
                </c:pt>
                <c:pt idx="3610">
                  <c:v>66393.289772353804</c:v>
                </c:pt>
                <c:pt idx="3611">
                  <c:v>66411.17285788244</c:v>
                </c:pt>
                <c:pt idx="3612">
                  <c:v>66429.045081527191</c:v>
                </c:pt>
                <c:pt idx="3613">
                  <c:v>66446.906436750549</c:v>
                </c:pt>
                <c:pt idx="3614">
                  <c:v>66464.756917060091</c:v>
                </c:pt>
                <c:pt idx="3615">
                  <c:v>66482.596516006568</c:v>
                </c:pt>
                <c:pt idx="3616">
                  <c:v>66500.425227187006</c:v>
                </c:pt>
                <c:pt idx="3617">
                  <c:v>66518.243044241914</c:v>
                </c:pt>
                <c:pt idx="3618">
                  <c:v>66536.049960857199</c:v>
                </c:pt>
                <c:pt idx="3619">
                  <c:v>66553.845970763592</c:v>
                </c:pt>
                <c:pt idx="3620">
                  <c:v>66571.631067737471</c:v>
                </c:pt>
                <c:pt idx="3621">
                  <c:v>66589.405245599584</c:v>
                </c:pt>
                <c:pt idx="3622">
                  <c:v>66607.168498216459</c:v>
                </c:pt>
                <c:pt idx="3623">
                  <c:v>66624.920819499283</c:v>
                </c:pt>
                <c:pt idx="3624">
                  <c:v>66642.66220340642</c:v>
                </c:pt>
                <c:pt idx="3625">
                  <c:v>66660.392643939325</c:v>
                </c:pt>
                <c:pt idx="3626">
                  <c:v>66678.112135147254</c:v>
                </c:pt>
                <c:pt idx="3627">
                  <c:v>66695.820671124806</c:v>
                </c:pt>
                <c:pt idx="3628">
                  <c:v>66713.518246011925</c:v>
                </c:pt>
                <c:pt idx="3629">
                  <c:v>66731.204853994539</c:v>
                </c:pt>
                <c:pt idx="3630">
                  <c:v>66748.880489305724</c:v>
                </c:pt>
                <c:pt idx="3631">
                  <c:v>66766.545146223536</c:v>
                </c:pt>
                <c:pt idx="3632">
                  <c:v>66784.198819073121</c:v>
                </c:pt>
                <c:pt idx="3633">
                  <c:v>66801.84150222539</c:v>
                </c:pt>
                <c:pt idx="3634">
                  <c:v>66819.473190098579</c:v>
                </c:pt>
                <c:pt idx="3635">
                  <c:v>66837.093877157706</c:v>
                </c:pt>
                <c:pt idx="3636">
                  <c:v>66854.703557913002</c:v>
                </c:pt>
                <c:pt idx="3637">
                  <c:v>66872.302226923755</c:v>
                </c:pt>
                <c:pt idx="3638">
                  <c:v>66889.889878793998</c:v>
                </c:pt>
                <c:pt idx="3639">
                  <c:v>66907.46650817577</c:v>
                </c:pt>
                <c:pt idx="3640">
                  <c:v>66925.032109769134</c:v>
                </c:pt>
                <c:pt idx="3641">
                  <c:v>66942.586678320018</c:v>
                </c:pt>
                <c:pt idx="3642">
                  <c:v>66960.130208623057</c:v>
                </c:pt>
                <c:pt idx="3643">
                  <c:v>66977.662695519</c:v>
                </c:pt>
                <c:pt idx="3644">
                  <c:v>66995.184133896808</c:v>
                </c:pt>
                <c:pt idx="3645">
                  <c:v>67012.694518693301</c:v>
                </c:pt>
                <c:pt idx="3646">
                  <c:v>67030.193844893016</c:v>
                </c:pt>
                <c:pt idx="3647">
                  <c:v>67047.682107528584</c:v>
                </c:pt>
                <c:pt idx="3648">
                  <c:v>67065.159301679829</c:v>
                </c:pt>
                <c:pt idx="3649">
                  <c:v>67082.625422475656</c:v>
                </c:pt>
                <c:pt idx="3650">
                  <c:v>67100.080465092557</c:v>
                </c:pt>
                <c:pt idx="3651">
                  <c:v>67117.524424755829</c:v>
                </c:pt>
                <c:pt idx="3652">
                  <c:v>67134.957296738372</c:v>
                </c:pt>
                <c:pt idx="3653">
                  <c:v>67152.37907636301</c:v>
                </c:pt>
                <c:pt idx="3654">
                  <c:v>67169.789758999133</c:v>
                </c:pt>
                <c:pt idx="3655">
                  <c:v>67187.189340067693</c:v>
                </c:pt>
                <c:pt idx="3656">
                  <c:v>67204.577815035591</c:v>
                </c:pt>
                <c:pt idx="3657">
                  <c:v>67221.955179420795</c:v>
                </c:pt>
                <c:pt idx="3658">
                  <c:v>67239.321428789422</c:v>
                </c:pt>
                <c:pt idx="3659">
                  <c:v>67256.676558756837</c:v>
                </c:pt>
                <c:pt idx="3660">
                  <c:v>67274.020564987586</c:v>
                </c:pt>
                <c:pt idx="3661">
                  <c:v>67291.353443196334</c:v>
                </c:pt>
                <c:pt idx="3662">
                  <c:v>67308.675189146161</c:v>
                </c:pt>
                <c:pt idx="3663">
                  <c:v>67325.985798650363</c:v>
                </c:pt>
                <c:pt idx="3664">
                  <c:v>67343.285267572093</c:v>
                </c:pt>
                <c:pt idx="3665">
                  <c:v>67360.573591824112</c:v>
                </c:pt>
                <c:pt idx="3666">
                  <c:v>67377.850767369018</c:v>
                </c:pt>
                <c:pt idx="3667">
                  <c:v>67395.116790219166</c:v>
                </c:pt>
                <c:pt idx="3668">
                  <c:v>67412.371656437594</c:v>
                </c:pt>
                <c:pt idx="3669">
                  <c:v>67429.615362137542</c:v>
                </c:pt>
                <c:pt idx="3670">
                  <c:v>67446.847903482107</c:v>
                </c:pt>
                <c:pt idx="3671">
                  <c:v>67464.069276685768</c:v>
                </c:pt>
                <c:pt idx="3672">
                  <c:v>67481.279478012191</c:v>
                </c:pt>
                <c:pt idx="3673">
                  <c:v>67498.478503777049</c:v>
                </c:pt>
                <c:pt idx="3674">
                  <c:v>67515.666350346422</c:v>
                </c:pt>
                <c:pt idx="3675">
                  <c:v>67532.843014136466</c:v>
                </c:pt>
                <c:pt idx="3676">
                  <c:v>67550.008491615241</c:v>
                </c:pt>
                <c:pt idx="3677">
                  <c:v>67567.162779301798</c:v>
                </c:pt>
                <c:pt idx="3678">
                  <c:v>67584.305873766396</c:v>
                </c:pt>
                <c:pt idx="3679">
                  <c:v>67601.437771630153</c:v>
                </c:pt>
                <c:pt idx="3680">
                  <c:v>67618.558469565745</c:v>
                </c:pt>
                <c:pt idx="3681">
                  <c:v>67635.667964297987</c:v>
                </c:pt>
                <c:pt idx="3682">
                  <c:v>67652.766252603018</c:v>
                </c:pt>
                <c:pt idx="3683">
                  <c:v>67669.85333130839</c:v>
                </c:pt>
                <c:pt idx="3684">
                  <c:v>67686.92919729375</c:v>
                </c:pt>
                <c:pt idx="3685">
                  <c:v>67703.993847490667</c:v>
                </c:pt>
                <c:pt idx="3686">
                  <c:v>67721.047278883372</c:v>
                </c:pt>
                <c:pt idx="3687">
                  <c:v>67738.089488507394</c:v>
                </c:pt>
                <c:pt idx="3688">
                  <c:v>67755.120473450515</c:v>
                </c:pt>
                <c:pt idx="3689">
                  <c:v>67772.140230854246</c:v>
                </c:pt>
                <c:pt idx="3690">
                  <c:v>67789.148757911142</c:v>
                </c:pt>
                <c:pt idx="3691">
                  <c:v>67806.146051867108</c:v>
                </c:pt>
                <c:pt idx="3692">
                  <c:v>67823.132110020728</c:v>
                </c:pt>
                <c:pt idx="3693">
                  <c:v>67840.106929723042</c:v>
                </c:pt>
                <c:pt idx="3694">
                  <c:v>67857.07050837882</c:v>
                </c:pt>
                <c:pt idx="3695">
                  <c:v>67874.0228434452</c:v>
                </c:pt>
                <c:pt idx="3696">
                  <c:v>67890.963932432147</c:v>
                </c:pt>
                <c:pt idx="3697">
                  <c:v>67907.893772904339</c:v>
                </c:pt>
                <c:pt idx="3698">
                  <c:v>67924.812362478566</c:v>
                </c:pt>
                <c:pt idx="3699">
                  <c:v>67941.719698825676</c:v>
                </c:pt>
                <c:pt idx="3700">
                  <c:v>67958.615779669693</c:v>
                </c:pt>
                <c:pt idx="3701">
                  <c:v>67975.500602788889</c:v>
                </c:pt>
                <c:pt idx="3702">
                  <c:v>67992.374166014808</c:v>
                </c:pt>
                <c:pt idx="3703">
                  <c:v>68009.236467233553</c:v>
                </c:pt>
                <c:pt idx="3704">
                  <c:v>68026.087504384588</c:v>
                </c:pt>
                <c:pt idx="3705">
                  <c:v>68042.927275462658</c:v>
                </c:pt>
                <c:pt idx="3706">
                  <c:v>68059.755778515464</c:v>
                </c:pt>
                <c:pt idx="3707">
                  <c:v>68076.573011645392</c:v>
                </c:pt>
                <c:pt idx="3708">
                  <c:v>68093.378973010098</c:v>
                </c:pt>
                <c:pt idx="3709">
                  <c:v>68110.173660820947</c:v>
                </c:pt>
                <c:pt idx="3710">
                  <c:v>68126.957073344602</c:v>
                </c:pt>
                <c:pt idx="3711">
                  <c:v>68143.7292089025</c:v>
                </c:pt>
                <c:pt idx="3712">
                  <c:v>68160.490065870516</c:v>
                </c:pt>
                <c:pt idx="3713">
                  <c:v>68177.239642679968</c:v>
                </c:pt>
                <c:pt idx="3714">
                  <c:v>68193.977937817122</c:v>
                </c:pt>
                <c:pt idx="3715">
                  <c:v>68210.70494982395</c:v>
                </c:pt>
                <c:pt idx="3716">
                  <c:v>68227.420677297094</c:v>
                </c:pt>
                <c:pt idx="3717">
                  <c:v>68244.125118889453</c:v>
                </c:pt>
                <c:pt idx="3718">
                  <c:v>68260.818273308643</c:v>
                </c:pt>
                <c:pt idx="3719">
                  <c:v>68277.500139319091</c:v>
                </c:pt>
                <c:pt idx="3720">
                  <c:v>68294.17071573982</c:v>
                </c:pt>
                <c:pt idx="3721">
                  <c:v>68310.830001446622</c:v>
                </c:pt>
                <c:pt idx="3722">
                  <c:v>68327.477995371446</c:v>
                </c:pt>
                <c:pt idx="3723">
                  <c:v>68344.114696501725</c:v>
                </c:pt>
                <c:pt idx="3724">
                  <c:v>68360.74010388134</c:v>
                </c:pt>
                <c:pt idx="3725">
                  <c:v>68377.354216611158</c:v>
                </c:pt>
                <c:pt idx="3726">
                  <c:v>68393.957033847473</c:v>
                </c:pt>
                <c:pt idx="3727">
                  <c:v>68410.548554804162</c:v>
                </c:pt>
                <c:pt idx="3728">
                  <c:v>68427.128778751081</c:v>
                </c:pt>
                <c:pt idx="3729">
                  <c:v>68443.697705015729</c:v>
                </c:pt>
                <c:pt idx="3730">
                  <c:v>68460.255332981716</c:v>
                </c:pt>
                <c:pt idx="3731">
                  <c:v>68476.801662089987</c:v>
                </c:pt>
                <c:pt idx="3732">
                  <c:v>68493.336691838835</c:v>
                </c:pt>
                <c:pt idx="3733">
                  <c:v>68509.860421783567</c:v>
                </c:pt>
                <c:pt idx="3734">
                  <c:v>68526.372851537133</c:v>
                </c:pt>
                <c:pt idx="3735">
                  <c:v>68542.873980770135</c:v>
                </c:pt>
                <c:pt idx="3736">
                  <c:v>68559.363809209914</c:v>
                </c:pt>
                <c:pt idx="3737">
                  <c:v>68575.842336642323</c:v>
                </c:pt>
                <c:pt idx="3738">
                  <c:v>68592.309562910785</c:v>
                </c:pt>
                <c:pt idx="3739">
                  <c:v>68608.765487916666</c:v>
                </c:pt>
                <c:pt idx="3740">
                  <c:v>68625.210111619759</c:v>
                </c:pt>
                <c:pt idx="3741">
                  <c:v>68641.643434037236</c:v>
                </c:pt>
                <c:pt idx="3742">
                  <c:v>68658.065455245465</c:v>
                </c:pt>
                <c:pt idx="3743">
                  <c:v>68674.476175378149</c:v>
                </c:pt>
                <c:pt idx="3744">
                  <c:v>68690.875594628902</c:v>
                </c:pt>
                <c:pt idx="3745">
                  <c:v>68707.263713248554</c:v>
                </c:pt>
                <c:pt idx="3746">
                  <c:v>68723.640531547586</c:v>
                </c:pt>
                <c:pt idx="3747">
                  <c:v>68740.006049894975</c:v>
                </c:pt>
                <c:pt idx="3748">
                  <c:v>68756.360268718418</c:v>
                </c:pt>
                <c:pt idx="3749">
                  <c:v>68772.703188505606</c:v>
                </c:pt>
                <c:pt idx="3750">
                  <c:v>68789.034809802484</c:v>
                </c:pt>
                <c:pt idx="3751">
                  <c:v>68805.355133214442</c:v>
                </c:pt>
                <c:pt idx="3752">
                  <c:v>68821.664159406515</c:v>
                </c:pt>
                <c:pt idx="3753">
                  <c:v>68837.961889103404</c:v>
                </c:pt>
                <c:pt idx="3754">
                  <c:v>68854.248323089181</c:v>
                </c:pt>
                <c:pt idx="3755">
                  <c:v>68870.523462207755</c:v>
                </c:pt>
                <c:pt idx="3756">
                  <c:v>68886.787307362756</c:v>
                </c:pt>
                <c:pt idx="3757">
                  <c:v>68903.039859518147</c:v>
                </c:pt>
                <c:pt idx="3758">
                  <c:v>68919.281119698047</c:v>
                </c:pt>
                <c:pt idx="3759">
                  <c:v>68935.511088986052</c:v>
                </c:pt>
                <c:pt idx="3760">
                  <c:v>68951.729768526595</c:v>
                </c:pt>
                <c:pt idx="3761">
                  <c:v>68967.937159525114</c:v>
                </c:pt>
                <c:pt idx="3762">
                  <c:v>68984.133263245996</c:v>
                </c:pt>
                <c:pt idx="3763">
                  <c:v>69000.318081016361</c:v>
                </c:pt>
                <c:pt idx="3764">
                  <c:v>69016.491614222425</c:v>
                </c:pt>
                <c:pt idx="3765">
                  <c:v>69032.653864312233</c:v>
                </c:pt>
                <c:pt idx="3766">
                  <c:v>69048.804832794645</c:v>
                </c:pt>
                <c:pt idx="3767">
                  <c:v>69064.944521239187</c:v>
                </c:pt>
                <c:pt idx="3768">
                  <c:v>69081.072931277173</c:v>
                </c:pt>
                <c:pt idx="3769">
                  <c:v>69097.190064601673</c:v>
                </c:pt>
                <c:pt idx="3770">
                  <c:v>69113.295922965888</c:v>
                </c:pt>
                <c:pt idx="3771">
                  <c:v>69129.390508185694</c:v>
                </c:pt>
                <c:pt idx="3772">
                  <c:v>69145.473822138199</c:v>
                </c:pt>
                <c:pt idx="3773">
                  <c:v>69161.545866762957</c:v>
                </c:pt>
                <c:pt idx="3774">
                  <c:v>69177.606644060419</c:v>
                </c:pt>
                <c:pt idx="3775">
                  <c:v>69193.656156094454</c:v>
                </c:pt>
                <c:pt idx="3776">
                  <c:v>69209.694404989408</c:v>
                </c:pt>
                <c:pt idx="3777">
                  <c:v>69225.72139293341</c:v>
                </c:pt>
                <c:pt idx="3778">
                  <c:v>69241.737122176244</c:v>
                </c:pt>
                <c:pt idx="3779">
                  <c:v>69257.741595030093</c:v>
                </c:pt>
                <c:pt idx="3780">
                  <c:v>69273.734813870615</c:v>
                </c:pt>
                <c:pt idx="3781">
                  <c:v>69289.716781135139</c:v>
                </c:pt>
                <c:pt idx="3782">
                  <c:v>69305.687499324253</c:v>
                </c:pt>
                <c:pt idx="3783">
                  <c:v>69321.646971002134</c:v>
                </c:pt>
                <c:pt idx="3784">
                  <c:v>69337.595198794705</c:v>
                </c:pt>
                <c:pt idx="3785">
                  <c:v>69353.532185393284</c:v>
                </c:pt>
                <c:pt idx="3786">
                  <c:v>69369.457933549696</c:v>
                </c:pt>
                <c:pt idx="3787">
                  <c:v>69385.37244608131</c:v>
                </c:pt>
                <c:pt idx="3788">
                  <c:v>69401.275725868021</c:v>
                </c:pt>
                <c:pt idx="3789">
                  <c:v>69417.167775854396</c:v>
                </c:pt>
                <c:pt idx="3790">
                  <c:v>69433.048599048227</c:v>
                </c:pt>
                <c:pt idx="3791">
                  <c:v>69448.918198520259</c:v>
                </c:pt>
                <c:pt idx="3792">
                  <c:v>69464.776577406607</c:v>
                </c:pt>
                <c:pt idx="3793">
                  <c:v>69480.623738907714</c:v>
                </c:pt>
                <c:pt idx="3794">
                  <c:v>69496.4596862865</c:v>
                </c:pt>
                <c:pt idx="3795">
                  <c:v>69512.284422871991</c:v>
                </c:pt>
                <c:pt idx="3796">
                  <c:v>69528.097952057069</c:v>
                </c:pt>
                <c:pt idx="3797">
                  <c:v>69543.900277299341</c:v>
                </c:pt>
                <c:pt idx="3798">
                  <c:v>69559.69140212069</c:v>
                </c:pt>
                <c:pt idx="3799">
                  <c:v>69575.471330108863</c:v>
                </c:pt>
                <c:pt idx="3800">
                  <c:v>69591.240064915284</c:v>
                </c:pt>
                <c:pt idx="3801">
                  <c:v>69606.997610257298</c:v>
                </c:pt>
                <c:pt idx="3802">
                  <c:v>69622.743969917356</c:v>
                </c:pt>
                <c:pt idx="3803">
                  <c:v>69638.479147743215</c:v>
                </c:pt>
                <c:pt idx="3804">
                  <c:v>69654.203147647277</c:v>
                </c:pt>
                <c:pt idx="3805">
                  <c:v>69669.915973608877</c:v>
                </c:pt>
                <c:pt idx="3806">
                  <c:v>69685.617629671702</c:v>
                </c:pt>
                <c:pt idx="3807">
                  <c:v>69701.308119946014</c:v>
                </c:pt>
                <c:pt idx="3808">
                  <c:v>69716.987448608124</c:v>
                </c:pt>
                <c:pt idx="3809">
                  <c:v>69732.655619899597</c:v>
                </c:pt>
                <c:pt idx="3810">
                  <c:v>69748.312638128686</c:v>
                </c:pt>
                <c:pt idx="3811">
                  <c:v>69763.958507669158</c:v>
                </c:pt>
                <c:pt idx="3812">
                  <c:v>69779.593232962652</c:v>
                </c:pt>
                <c:pt idx="3813">
                  <c:v>69795.216818516041</c:v>
                </c:pt>
                <c:pt idx="3814">
                  <c:v>69810.829268903035</c:v>
                </c:pt>
                <c:pt idx="3815">
                  <c:v>69826.430588764328</c:v>
                </c:pt>
                <c:pt idx="3816">
                  <c:v>69842.02078280694</c:v>
                </c:pt>
                <c:pt idx="3817">
                  <c:v>69857.599855805762</c:v>
                </c:pt>
                <c:pt idx="3818">
                  <c:v>69873.167812601823</c:v>
                </c:pt>
                <c:pt idx="3819">
                  <c:v>69888.724658103994</c:v>
                </c:pt>
                <c:pt idx="3820">
                  <c:v>69904.270397288099</c:v>
                </c:pt>
                <c:pt idx="3821">
                  <c:v>69919.805035197656</c:v>
                </c:pt>
                <c:pt idx="3822">
                  <c:v>69935.328576943328</c:v>
                </c:pt>
                <c:pt idx="3823">
                  <c:v>69950.841027704198</c:v>
                </c:pt>
                <c:pt idx="3824">
                  <c:v>69966.342392726219</c:v>
                </c:pt>
                <c:pt idx="3825">
                  <c:v>69981.832677324157</c:v>
                </c:pt>
                <c:pt idx="3826">
                  <c:v>69997.311886880037</c:v>
                </c:pt>
                <c:pt idx="3827">
                  <c:v>70012.780026844674</c:v>
                </c:pt>
                <c:pt idx="3828">
                  <c:v>70028.237102736457</c:v>
                </c:pt>
                <c:pt idx="3829">
                  <c:v>70043.683120143192</c:v>
                </c:pt>
                <c:pt idx="3830">
                  <c:v>70059.11808471971</c:v>
                </c:pt>
                <c:pt idx="3831">
                  <c:v>70074.542002191098</c:v>
                </c:pt>
                <c:pt idx="3832">
                  <c:v>70089.954878350487</c:v>
                </c:pt>
                <c:pt idx="3833">
                  <c:v>70105.356719059302</c:v>
                </c:pt>
                <c:pt idx="3834">
                  <c:v>70120.747530248511</c:v>
                </c:pt>
                <c:pt idx="3835">
                  <c:v>70136.127317918174</c:v>
                </c:pt>
                <c:pt idx="3836">
                  <c:v>70151.496088138258</c:v>
                </c:pt>
                <c:pt idx="3837">
                  <c:v>70166.853847046659</c:v>
                </c:pt>
                <c:pt idx="3838">
                  <c:v>70182.200600851225</c:v>
                </c:pt>
                <c:pt idx="3839">
                  <c:v>70197.536355830656</c:v>
                </c:pt>
                <c:pt idx="3840">
                  <c:v>70212.861118331493</c:v>
                </c:pt>
                <c:pt idx="3841">
                  <c:v>70228.174894771568</c:v>
                </c:pt>
                <c:pt idx="3842">
                  <c:v>70243.477691637148</c:v>
                </c:pt>
                <c:pt idx="3843">
                  <c:v>70258.769515486914</c:v>
                </c:pt>
                <c:pt idx="3844">
                  <c:v>70274.050372946731</c:v>
                </c:pt>
                <c:pt idx="3845">
                  <c:v>70289.320270715369</c:v>
                </c:pt>
                <c:pt idx="3846">
                  <c:v>70304.579215560734</c:v>
                </c:pt>
                <c:pt idx="3847">
                  <c:v>70319.827214321544</c:v>
                </c:pt>
                <c:pt idx="3848">
                  <c:v>70335.064273907177</c:v>
                </c:pt>
                <c:pt idx="3849">
                  <c:v>70350.290401298014</c:v>
                </c:pt>
                <c:pt idx="3850">
                  <c:v>70365.505603544778</c:v>
                </c:pt>
                <c:pt idx="3851">
                  <c:v>70380.709887770063</c:v>
                </c:pt>
                <c:pt idx="3852">
                  <c:v>70395.90326116723</c:v>
                </c:pt>
                <c:pt idx="3853">
                  <c:v>70411.085731000581</c:v>
                </c:pt>
                <c:pt idx="3854">
                  <c:v>70426.257304606304</c:v>
                </c:pt>
                <c:pt idx="3855">
                  <c:v>70441.417989392095</c:v>
                </c:pt>
                <c:pt idx="3856">
                  <c:v>70456.567792836664</c:v>
                </c:pt>
                <c:pt idx="3857">
                  <c:v>70471.706722491363</c:v>
                </c:pt>
                <c:pt idx="3858">
                  <c:v>70486.834785978499</c:v>
                </c:pt>
                <c:pt idx="3859">
                  <c:v>70501.951990994086</c:v>
                </c:pt>
                <c:pt idx="3860">
                  <c:v>70517.058345303405</c:v>
                </c:pt>
                <c:pt idx="3861">
                  <c:v>70532.153856746998</c:v>
                </c:pt>
                <c:pt idx="3862">
                  <c:v>70547.238533235839</c:v>
                </c:pt>
                <c:pt idx="3863">
                  <c:v>70562.312382754535</c:v>
                </c:pt>
                <c:pt idx="3864">
                  <c:v>70577.375413359186</c:v>
                </c:pt>
                <c:pt idx="3865">
                  <c:v>70592.427633179759</c:v>
                </c:pt>
                <c:pt idx="3866">
                  <c:v>70607.469050418556</c:v>
                </c:pt>
                <c:pt idx="3867">
                  <c:v>70622.499673350074</c:v>
                </c:pt>
                <c:pt idx="3868">
                  <c:v>70637.519510323778</c:v>
                </c:pt>
                <c:pt idx="3869">
                  <c:v>70652.528569761023</c:v>
                </c:pt>
                <c:pt idx="3870">
                  <c:v>70667.526860156679</c:v>
                </c:pt>
                <c:pt idx="3871">
                  <c:v>70682.514390078795</c:v>
                </c:pt>
                <c:pt idx="3872">
                  <c:v>70697.491168170382</c:v>
                </c:pt>
                <c:pt idx="3873">
                  <c:v>70712.457203146725</c:v>
                </c:pt>
                <c:pt idx="3874">
                  <c:v>70727.412503797124</c:v>
                </c:pt>
                <c:pt idx="3875">
                  <c:v>70742.357078985733</c:v>
                </c:pt>
                <c:pt idx="3876">
                  <c:v>70757.290937650032</c:v>
                </c:pt>
                <c:pt idx="3877">
                  <c:v>70772.214088802037</c:v>
                </c:pt>
                <c:pt idx="3878">
                  <c:v>70787.126541527905</c:v>
                </c:pt>
                <c:pt idx="3879">
                  <c:v>70802.02830498846</c:v>
                </c:pt>
                <c:pt idx="3880">
                  <c:v>70816.919388418813</c:v>
                </c:pt>
                <c:pt idx="3881">
                  <c:v>70831.79980112928</c:v>
                </c:pt>
                <c:pt idx="3882">
                  <c:v>70846.669552504245</c:v>
                </c:pt>
                <c:pt idx="3883">
                  <c:v>70861.528652003268</c:v>
                </c:pt>
                <c:pt idx="3884">
                  <c:v>70876.37710916216</c:v>
                </c:pt>
                <c:pt idx="3885">
                  <c:v>70891.214933590876</c:v>
                </c:pt>
                <c:pt idx="3886">
                  <c:v>70906.042134973759</c:v>
                </c:pt>
                <c:pt idx="3887">
                  <c:v>70920.858723072524</c:v>
                </c:pt>
                <c:pt idx="3888">
                  <c:v>70935.664707723103</c:v>
                </c:pt>
                <c:pt idx="3889">
                  <c:v>70950.460098837983</c:v>
                </c:pt>
                <c:pt idx="3890">
                  <c:v>70965.244906405162</c:v>
                </c:pt>
                <c:pt idx="3891">
                  <c:v>70980.019140487726</c:v>
                </c:pt>
                <c:pt idx="3892">
                  <c:v>70994.782811226585</c:v>
                </c:pt>
                <c:pt idx="3893">
                  <c:v>71009.535928837518</c:v>
                </c:pt>
                <c:pt idx="3894">
                  <c:v>71024.27850361263</c:v>
                </c:pt>
                <c:pt idx="3895">
                  <c:v>71039.010545921046</c:v>
                </c:pt>
                <c:pt idx="3896">
                  <c:v>71053.732066208424</c:v>
                </c:pt>
                <c:pt idx="3897">
                  <c:v>71068.443074996467</c:v>
                </c:pt>
                <c:pt idx="3898">
                  <c:v>71083.143582884164</c:v>
                </c:pt>
                <c:pt idx="3899">
                  <c:v>71097.833600548154</c:v>
                </c:pt>
                <c:pt idx="3900">
                  <c:v>71112.513138740906</c:v>
                </c:pt>
                <c:pt idx="3901">
                  <c:v>71127.182208292186</c:v>
                </c:pt>
                <c:pt idx="3902">
                  <c:v>71141.840820109821</c:v>
                </c:pt>
                <c:pt idx="3903">
                  <c:v>71156.488985178992</c:v>
                </c:pt>
                <c:pt idx="3904">
                  <c:v>71171.126714561586</c:v>
                </c:pt>
                <c:pt idx="3905">
                  <c:v>71185.754019397922</c:v>
                </c:pt>
                <c:pt idx="3906">
                  <c:v>71200.370910906655</c:v>
                </c:pt>
                <c:pt idx="3907">
                  <c:v>71214.977400382966</c:v>
                </c:pt>
                <c:pt idx="3908">
                  <c:v>71229.573499200735</c:v>
                </c:pt>
                <c:pt idx="3909">
                  <c:v>71244.159218812711</c:v>
                </c:pt>
                <c:pt idx="3910">
                  <c:v>71258.734570748871</c:v>
                </c:pt>
                <c:pt idx="3911">
                  <c:v>71273.29956661888</c:v>
                </c:pt>
                <c:pt idx="3912">
                  <c:v>71287.854218109322</c:v>
                </c:pt>
                <c:pt idx="3913">
                  <c:v>71302.398536986948</c:v>
                </c:pt>
                <c:pt idx="3914">
                  <c:v>71316.932535096799</c:v>
                </c:pt>
                <c:pt idx="3915">
                  <c:v>71331.456224362482</c:v>
                </c:pt>
                <c:pt idx="3916">
                  <c:v>71345.969616787057</c:v>
                </c:pt>
                <c:pt idx="3917">
                  <c:v>71360.47272445343</c:v>
                </c:pt>
                <c:pt idx="3918">
                  <c:v>71374.965559522447</c:v>
                </c:pt>
                <c:pt idx="3919">
                  <c:v>71389.448134235659</c:v>
                </c:pt>
                <c:pt idx="3920">
                  <c:v>71403.920460912908</c:v>
                </c:pt>
                <c:pt idx="3921">
                  <c:v>71418.382551954986</c:v>
                </c:pt>
                <c:pt idx="3922">
                  <c:v>71432.834419841878</c:v>
                </c:pt>
                <c:pt idx="3923">
                  <c:v>71447.276077134156</c:v>
                </c:pt>
                <c:pt idx="3924">
                  <c:v>71461.707536471236</c:v>
                </c:pt>
                <c:pt idx="3925">
                  <c:v>71476.128810573995</c:v>
                </c:pt>
                <c:pt idx="3926">
                  <c:v>71490.539912242588</c:v>
                </c:pt>
                <c:pt idx="3927">
                  <c:v>71504.940854358909</c:v>
                </c:pt>
                <c:pt idx="3928">
                  <c:v>71519.331649884261</c:v>
                </c:pt>
                <c:pt idx="3929">
                  <c:v>71533.712311860902</c:v>
                </c:pt>
                <c:pt idx="3930">
                  <c:v>71548.08285341278</c:v>
                </c:pt>
                <c:pt idx="3931">
                  <c:v>71562.443287743838</c:v>
                </c:pt>
                <c:pt idx="3932">
                  <c:v>71576.793628139334</c:v>
                </c:pt>
                <c:pt idx="3933">
                  <c:v>71591.133887966236</c:v>
                </c:pt>
                <c:pt idx="3934">
                  <c:v>71605.464080672245</c:v>
                </c:pt>
                <c:pt idx="3935">
                  <c:v>71619.784219786641</c:v>
                </c:pt>
                <c:pt idx="3936">
                  <c:v>71634.094318921372</c:v>
                </c:pt>
                <c:pt idx="3937">
                  <c:v>71648.394391768015</c:v>
                </c:pt>
                <c:pt idx="3938">
                  <c:v>71662.684452101879</c:v>
                </c:pt>
                <c:pt idx="3939">
                  <c:v>71676.964513780069</c:v>
                </c:pt>
                <c:pt idx="3940">
                  <c:v>71691.234590740161</c:v>
                </c:pt>
                <c:pt idx="3941">
                  <c:v>71705.494697004149</c:v>
                </c:pt>
                <c:pt idx="3942">
                  <c:v>71719.744846675356</c:v>
                </c:pt>
                <c:pt idx="3943">
                  <c:v>71733.985053939221</c:v>
                </c:pt>
                <c:pt idx="3944">
                  <c:v>71748.215333064654</c:v>
                </c:pt>
                <c:pt idx="3945">
                  <c:v>71762.435698402594</c:v>
                </c:pt>
                <c:pt idx="3946">
                  <c:v>71776.646164387217</c:v>
                </c:pt>
                <c:pt idx="3947">
                  <c:v>71790.846745536663</c:v>
                </c:pt>
                <c:pt idx="3948">
                  <c:v>71805.037456449689</c:v>
                </c:pt>
                <c:pt idx="3949">
                  <c:v>71819.218311811303</c:v>
                </c:pt>
                <c:pt idx="3950">
                  <c:v>71833.38932638774</c:v>
                </c:pt>
                <c:pt idx="3951">
                  <c:v>71847.550515029856</c:v>
                </c:pt>
                <c:pt idx="3952">
                  <c:v>71861.701892671612</c:v>
                </c:pt>
                <c:pt idx="3953">
                  <c:v>71875.84347433121</c:v>
                </c:pt>
                <c:pt idx="3954">
                  <c:v>71889.975275110264</c:v>
                </c:pt>
                <c:pt idx="3955">
                  <c:v>71904.097310195706</c:v>
                </c:pt>
                <c:pt idx="3956">
                  <c:v>71918.209594855973</c:v>
                </c:pt>
                <c:pt idx="3957">
                  <c:v>71932.312144447191</c:v>
                </c:pt>
                <c:pt idx="3958">
                  <c:v>71946.404974407051</c:v>
                </c:pt>
                <c:pt idx="3959">
                  <c:v>71960.488100259856</c:v>
                </c:pt>
                <c:pt idx="3960">
                  <c:v>71974.561537612914</c:v>
                </c:pt>
                <c:pt idx="3961">
                  <c:v>71988.625302159649</c:v>
                </c:pt>
                <c:pt idx="3962">
                  <c:v>72002.679409677978</c:v>
                </c:pt>
                <c:pt idx="3963">
                  <c:v>72016.723876030752</c:v>
                </c:pt>
                <c:pt idx="3964">
                  <c:v>72030.758717165736</c:v>
                </c:pt>
                <c:pt idx="3965">
                  <c:v>72044.783949117351</c:v>
                </c:pt>
                <c:pt idx="3966">
                  <c:v>72058.79958800388</c:v>
                </c:pt>
                <c:pt idx="3967">
                  <c:v>72072.805650030234</c:v>
                </c:pt>
                <c:pt idx="3968">
                  <c:v>72086.802151486903</c:v>
                </c:pt>
                <c:pt idx="3969">
                  <c:v>72100.789108749057</c:v>
                </c:pt>
                <c:pt idx="3970">
                  <c:v>72114.766538280324</c:v>
                </c:pt>
                <c:pt idx="3971">
                  <c:v>72128.734456628139</c:v>
                </c:pt>
                <c:pt idx="3972">
                  <c:v>72142.692880427727</c:v>
                </c:pt>
                <c:pt idx="3973">
                  <c:v>72156.641826398642</c:v>
                </c:pt>
                <c:pt idx="3974">
                  <c:v>72170.581311349903</c:v>
                </c:pt>
                <c:pt idx="3975">
                  <c:v>72184.511352174464</c:v>
                </c:pt>
                <c:pt idx="3976">
                  <c:v>72198.431965853117</c:v>
                </c:pt>
                <c:pt idx="3977">
                  <c:v>72212.343169455038</c:v>
                </c:pt>
                <c:pt idx="3978">
                  <c:v>72226.244980133823</c:v>
                </c:pt>
                <c:pt idx="3979">
                  <c:v>72240.137415131103</c:v>
                </c:pt>
                <c:pt idx="3980">
                  <c:v>72254.020491776886</c:v>
                </c:pt>
                <c:pt idx="3981">
                  <c:v>72267.89422748785</c:v>
                </c:pt>
                <c:pt idx="3982">
                  <c:v>72281.758639768275</c:v>
                </c:pt>
                <c:pt idx="3983">
                  <c:v>72295.613746209187</c:v>
                </c:pt>
                <c:pt idx="3984">
                  <c:v>72309.459564491292</c:v>
                </c:pt>
                <c:pt idx="3985">
                  <c:v>72323.296112381984</c:v>
                </c:pt>
                <c:pt idx="3986">
                  <c:v>72337.123407736464</c:v>
                </c:pt>
                <c:pt idx="3987">
                  <c:v>72350.941468499877</c:v>
                </c:pt>
                <c:pt idx="3988">
                  <c:v>72364.750312703414</c:v>
                </c:pt>
                <c:pt idx="3989">
                  <c:v>72378.549958468779</c:v>
                </c:pt>
                <c:pt idx="3990">
                  <c:v>72392.340424004782</c:v>
                </c:pt>
                <c:pt idx="3991">
                  <c:v>72406.121727609585</c:v>
                </c:pt>
                <c:pt idx="3992">
                  <c:v>72419.893887670507</c:v>
                </c:pt>
                <c:pt idx="3993">
                  <c:v>72433.656922663809</c:v>
                </c:pt>
                <c:pt idx="3994">
                  <c:v>72447.410851153778</c:v>
                </c:pt>
                <c:pt idx="3995">
                  <c:v>72461.15569179556</c:v>
                </c:pt>
                <c:pt idx="3996">
                  <c:v>72474.891463332897</c:v>
                </c:pt>
                <c:pt idx="3997">
                  <c:v>72488.618184598177</c:v>
                </c:pt>
                <c:pt idx="3998">
                  <c:v>72502.33587451627</c:v>
                </c:pt>
                <c:pt idx="3999">
                  <c:v>72516.044552098974</c:v>
                </c:pt>
                <c:pt idx="4000">
                  <c:v>72529.74423644843</c:v>
                </c:pt>
                <c:pt idx="4001">
                  <c:v>72543.434946758629</c:v>
                </c:pt>
                <c:pt idx="4002">
                  <c:v>72557.116702311469</c:v>
                </c:pt>
                <c:pt idx="4003">
                  <c:v>72570.789522481282</c:v>
                </c:pt>
                <c:pt idx="4004">
                  <c:v>72584.453426731066</c:v>
                </c:pt>
                <c:pt idx="4005">
                  <c:v>72598.108434615628</c:v>
                </c:pt>
                <c:pt idx="4006">
                  <c:v>72611.754565780007</c:v>
                </c:pt>
                <c:pt idx="4007">
                  <c:v>72625.391839959702</c:v>
                </c:pt>
                <c:pt idx="4008">
                  <c:v>72639.020276982919</c:v>
                </c:pt>
                <c:pt idx="4009">
                  <c:v>72652.639896766428</c:v>
                </c:pt>
                <c:pt idx="4010">
                  <c:v>72666.25071931936</c:v>
                </c:pt>
                <c:pt idx="4011">
                  <c:v>72679.852764743831</c:v>
                </c:pt>
                <c:pt idx="4012">
                  <c:v>72693.446053231004</c:v>
                </c:pt>
                <c:pt idx="4013">
                  <c:v>72707.030605065593</c:v>
                </c:pt>
                <c:pt idx="4014">
                  <c:v>72720.606440622287</c:v>
                </c:pt>
                <c:pt idx="4015">
                  <c:v>72734.173580369214</c:v>
                </c:pt>
                <c:pt idx="4016">
                  <c:v>72747.732044866512</c:v>
                </c:pt>
                <c:pt idx="4017">
                  <c:v>72761.281854764675</c:v>
                </c:pt>
                <c:pt idx="4018">
                  <c:v>72774.823030809406</c:v>
                </c:pt>
                <c:pt idx="4019">
                  <c:v>72788.355593836517</c:v>
                </c:pt>
                <c:pt idx="4020">
                  <c:v>72801.87956477511</c:v>
                </c:pt>
                <c:pt idx="4021">
                  <c:v>72815.394964647334</c:v>
                </c:pt>
                <c:pt idx="4022">
                  <c:v>72828.901814568671</c:v>
                </c:pt>
                <c:pt idx="4023">
                  <c:v>72842.400135746648</c:v>
                </c:pt>
                <c:pt idx="4024">
                  <c:v>72855.889949480945</c:v>
                </c:pt>
                <c:pt idx="4025">
                  <c:v>72869.371277166822</c:v>
                </c:pt>
                <c:pt idx="4026">
                  <c:v>72882.844140292073</c:v>
                </c:pt>
                <c:pt idx="4027">
                  <c:v>72896.308560437654</c:v>
                </c:pt>
                <c:pt idx="4028">
                  <c:v>72909.764559278119</c:v>
                </c:pt>
                <c:pt idx="4029">
                  <c:v>72923.212158582304</c:v>
                </c:pt>
                <c:pt idx="4030">
                  <c:v>72936.65138021209</c:v>
                </c:pt>
                <c:pt idx="4031">
                  <c:v>72950.082246125574</c:v>
                </c:pt>
                <c:pt idx="4032">
                  <c:v>72963.50477837192</c:v>
                </c:pt>
                <c:pt idx="4033">
                  <c:v>72976.918999096873</c:v>
                </c:pt>
                <c:pt idx="4034">
                  <c:v>72990.324930540126</c:v>
                </c:pt>
                <c:pt idx="4035">
                  <c:v>73003.722595036088</c:v>
                </c:pt>
                <c:pt idx="4036">
                  <c:v>73017.112015013001</c:v>
                </c:pt>
                <c:pt idx="4037">
                  <c:v>73030.493212996196</c:v>
                </c:pt>
                <c:pt idx="4038">
                  <c:v>73043.866211602974</c:v>
                </c:pt>
                <c:pt idx="4039">
                  <c:v>73057.231033548102</c:v>
                </c:pt>
                <c:pt idx="4040">
                  <c:v>73070.587701640427</c:v>
                </c:pt>
                <c:pt idx="4041">
                  <c:v>73083.9362387851</c:v>
                </c:pt>
                <c:pt idx="4042">
                  <c:v>73097.276667982398</c:v>
                </c:pt>
                <c:pt idx="4043">
                  <c:v>73110.60901232883</c:v>
                </c:pt>
                <c:pt idx="4044">
                  <c:v>73123.933295014562</c:v>
                </c:pt>
                <c:pt idx="4045">
                  <c:v>73137.249539328826</c:v>
                </c:pt>
                <c:pt idx="4046">
                  <c:v>73150.557768654675</c:v>
                </c:pt>
                <c:pt idx="4047">
                  <c:v>73163.858006472961</c:v>
                </c:pt>
                <c:pt idx="4048">
                  <c:v>73177.150276359389</c:v>
                </c:pt>
                <c:pt idx="4049">
                  <c:v>73190.434601987479</c:v>
                </c:pt>
                <c:pt idx="4050">
                  <c:v>73203.711007126592</c:v>
                </c:pt>
                <c:pt idx="4051">
                  <c:v>73216.979515643063</c:v>
                </c:pt>
                <c:pt idx="4052">
                  <c:v>73230.240151500955</c:v>
                </c:pt>
                <c:pt idx="4053">
                  <c:v>73243.492938759053</c:v>
                </c:pt>
                <c:pt idx="4054">
                  <c:v>73256.737901576606</c:v>
                </c:pt>
                <c:pt idx="4055">
                  <c:v>73269.975064207101</c:v>
                </c:pt>
                <c:pt idx="4056">
                  <c:v>73283.204451003956</c:v>
                </c:pt>
                <c:pt idx="4057">
                  <c:v>73296.426086416541</c:v>
                </c:pt>
                <c:pt idx="4058">
                  <c:v>73309.639994993209</c:v>
                </c:pt>
                <c:pt idx="4059">
                  <c:v>73322.846201378532</c:v>
                </c:pt>
                <c:pt idx="4060">
                  <c:v>73336.044730316746</c:v>
                </c:pt>
                <c:pt idx="4061">
                  <c:v>73349.23560664957</c:v>
                </c:pt>
                <c:pt idx="4062">
                  <c:v>73362.418855316428</c:v>
                </c:pt>
                <c:pt idx="4063">
                  <c:v>73375.594501356725</c:v>
                </c:pt>
                <c:pt idx="4064">
                  <c:v>73388.762569906859</c:v>
                </c:pt>
                <c:pt idx="4065">
                  <c:v>73401.923086201947</c:v>
                </c:pt>
                <c:pt idx="4066">
                  <c:v>73415.076075577468</c:v>
                </c:pt>
                <c:pt idx="4067">
                  <c:v>73428.221563466213</c:v>
                </c:pt>
                <c:pt idx="4068">
                  <c:v>73441.359575401089</c:v>
                </c:pt>
                <c:pt idx="4069">
                  <c:v>73454.49013701384</c:v>
                </c:pt>
                <c:pt idx="4070">
                  <c:v>73467.613274035553</c:v>
                </c:pt>
                <c:pt idx="4071">
                  <c:v>73480.729012297947</c:v>
                </c:pt>
                <c:pt idx="4072">
                  <c:v>73493.837377729724</c:v>
                </c:pt>
                <c:pt idx="4073">
                  <c:v>73506.938396362209</c:v>
                </c:pt>
                <c:pt idx="4074">
                  <c:v>73520.032094325172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28992"/>
        <c:axId val="57431168"/>
      </c:scatterChart>
      <c:valAx>
        <c:axId val="57428992"/>
        <c:scaling>
          <c:orientation val="minMax"/>
          <c:max val="6"/>
          <c:min val="-6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Acceleration (G's)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7431168"/>
        <c:crosses val="autoZero"/>
        <c:crossBetween val="midCat"/>
      </c:valAx>
      <c:valAx>
        <c:axId val="57431168"/>
        <c:scaling>
          <c:orientation val="minMax"/>
          <c:max val="7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Altitude (ft.)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57428992"/>
        <c:crosses val="autoZero"/>
        <c:crossBetween val="midCat"/>
        <c:majorUnit val="50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>
                <a:effectLst/>
              </a:rPr>
              <a:t>Y-Axis Acceleration </a:t>
            </a:r>
            <a:r>
              <a:rPr lang="en-US" sz="1800" b="1" i="0" baseline="0" dirty="0" smtClean="0">
                <a:effectLst/>
              </a:rPr>
              <a:t>(</a:t>
            </a:r>
            <a:r>
              <a:rPr lang="en-US" sz="1800" b="1" i="0" baseline="0" dirty="0">
                <a:effectLst/>
              </a:rPr>
              <a:t>Descent)</a:t>
            </a:r>
            <a:endParaRPr lang="en-US" dirty="0">
              <a:effectLst/>
            </a:endParaRPr>
          </a:p>
        </c:rich>
      </c:tx>
      <c:layout>
        <c:manualLayout>
          <c:xMode val="edge"/>
          <c:yMode val="edge"/>
          <c:x val="0.13252308739185378"/>
          <c:y val="3.278687819222964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Descent Y Accel</c:v>
          </c:tx>
          <c:marker>
            <c:symbol val="none"/>
          </c:marker>
          <c:xVal>
            <c:numRef>
              <c:f>'Y Accel'!$B$4075:$B$6952</c:f>
              <c:numCache>
                <c:formatCode>General</c:formatCode>
                <c:ptCount val="2878"/>
                <c:pt idx="0">
                  <c:v>5.7357396834935894</c:v>
                </c:pt>
                <c:pt idx="1">
                  <c:v>-8.6075220352564097E-2</c:v>
                </c:pt>
                <c:pt idx="2">
                  <c:v>0.14085036057692307</c:v>
                </c:pt>
                <c:pt idx="3">
                  <c:v>0.12520032051282051</c:v>
                </c:pt>
                <c:pt idx="4">
                  <c:v>0.56340144230769229</c:v>
                </c:pt>
                <c:pt idx="5">
                  <c:v>0.98595252403846156</c:v>
                </c:pt>
                <c:pt idx="6">
                  <c:v>0.762939453125</c:v>
                </c:pt>
                <c:pt idx="7">
                  <c:v>0.66121419270833337</c:v>
                </c:pt>
                <c:pt idx="8">
                  <c:v>1.4515412159455128</c:v>
                </c:pt>
                <c:pt idx="9">
                  <c:v>0.25431315104166669</c:v>
                </c:pt>
                <c:pt idx="10">
                  <c:v>0.60643905248397434</c:v>
                </c:pt>
                <c:pt idx="11">
                  <c:v>0.28561323116987181</c:v>
                </c:pt>
                <c:pt idx="12">
                  <c:v>1.1111528445512822</c:v>
                </c:pt>
                <c:pt idx="13">
                  <c:v>0.91552734375</c:v>
                </c:pt>
                <c:pt idx="14">
                  <c:v>1.6667292668269231</c:v>
                </c:pt>
                <c:pt idx="15">
                  <c:v>0.74337690304487181</c:v>
                </c:pt>
                <c:pt idx="16">
                  <c:v>1.2872157952724359</c:v>
                </c:pt>
                <c:pt idx="17">
                  <c:v>7.825020032051282E-3</c:v>
                </c:pt>
                <c:pt idx="18">
                  <c:v>3.8107847556089745</c:v>
                </c:pt>
                <c:pt idx="19">
                  <c:v>1.7684545272435896</c:v>
                </c:pt>
                <c:pt idx="20">
                  <c:v>1.1815780248397436</c:v>
                </c:pt>
                <c:pt idx="21">
                  <c:v>0.99377754407051277</c:v>
                </c:pt>
                <c:pt idx="22">
                  <c:v>1.4045910957532051</c:v>
                </c:pt>
                <c:pt idx="23">
                  <c:v>0.60643905248397434</c:v>
                </c:pt>
                <c:pt idx="24">
                  <c:v>0.27387570112179488</c:v>
                </c:pt>
                <c:pt idx="25">
                  <c:v>1.373291015625</c:v>
                </c:pt>
                <c:pt idx="26">
                  <c:v>-7.0425180288461536E-2</c:v>
                </c:pt>
                <c:pt idx="27">
                  <c:v>0.35212590144230771</c:v>
                </c:pt>
                <c:pt idx="28">
                  <c:v>2.801357171474359</c:v>
                </c:pt>
                <c:pt idx="29">
                  <c:v>1.2480906951121795</c:v>
                </c:pt>
                <c:pt idx="30">
                  <c:v>1.9171299078525641</c:v>
                </c:pt>
                <c:pt idx="31">
                  <c:v>0.69251427283653844</c:v>
                </c:pt>
                <c:pt idx="32">
                  <c:v>-0.88813977363782048</c:v>
                </c:pt>
                <c:pt idx="33">
                  <c:v>3.2904209234775643</c:v>
                </c:pt>
                <c:pt idx="34">
                  <c:v>-0.71598933293269229</c:v>
                </c:pt>
                <c:pt idx="35">
                  <c:v>-0.11346279046474358</c:v>
                </c:pt>
                <c:pt idx="36">
                  <c:v>1.5650040064102564</c:v>
                </c:pt>
                <c:pt idx="37">
                  <c:v>-0.41863857171474361</c:v>
                </c:pt>
                <c:pt idx="38">
                  <c:v>-0.37560096153846156</c:v>
                </c:pt>
                <c:pt idx="39">
                  <c:v>1.1502779447115385</c:v>
                </c:pt>
                <c:pt idx="40">
                  <c:v>0.32082582131410259</c:v>
                </c:pt>
                <c:pt idx="41">
                  <c:v>1.6549917367788463</c:v>
                </c:pt>
                <c:pt idx="42">
                  <c:v>1.7684545272435896</c:v>
                </c:pt>
                <c:pt idx="43">
                  <c:v>-1.9601675180288463</c:v>
                </c:pt>
                <c:pt idx="44">
                  <c:v>-0.16432542067307693</c:v>
                </c:pt>
                <c:pt idx="45">
                  <c:v>0.10172526041666667</c:v>
                </c:pt>
                <c:pt idx="46">
                  <c:v>0.76685196314102566</c:v>
                </c:pt>
                <c:pt idx="47">
                  <c:v>0.30908829126602566</c:v>
                </c:pt>
                <c:pt idx="48">
                  <c:v>1.5454414563301282</c:v>
                </c:pt>
                <c:pt idx="49">
                  <c:v>0.66512670272435892</c:v>
                </c:pt>
                <c:pt idx="50">
                  <c:v>2.1323179587339745</c:v>
                </c:pt>
                <c:pt idx="51">
                  <c:v>0.37951347155448717</c:v>
                </c:pt>
                <c:pt idx="52">
                  <c:v>1.52587890625</c:v>
                </c:pt>
                <c:pt idx="53">
                  <c:v>8.6075220352564097E-2</c:v>
                </c:pt>
                <c:pt idx="54">
                  <c:v>0.32473833133012819</c:v>
                </c:pt>
                <c:pt idx="55">
                  <c:v>2.1714430588942308</c:v>
                </c:pt>
                <c:pt idx="56">
                  <c:v>-7.8250200320512817E-2</c:v>
                </c:pt>
                <c:pt idx="57">
                  <c:v>2.2692558092948718</c:v>
                </c:pt>
                <c:pt idx="58">
                  <c:v>0.56340144230769229</c:v>
                </c:pt>
                <c:pt idx="59">
                  <c:v>2.5196564503205128</c:v>
                </c:pt>
                <c:pt idx="60">
                  <c:v>1.6745542868589745</c:v>
                </c:pt>
                <c:pt idx="61">
                  <c:v>1.2872157952724359</c:v>
                </c:pt>
                <c:pt idx="62">
                  <c:v>-0.50471379206730771</c:v>
                </c:pt>
                <c:pt idx="63">
                  <c:v>0.44993865184294873</c:v>
                </c:pt>
                <c:pt idx="64">
                  <c:v>0.79815204326923073</c:v>
                </c:pt>
                <c:pt idx="65">
                  <c:v>1.2989533253205128</c:v>
                </c:pt>
                <c:pt idx="66">
                  <c:v>1.1854905348557692</c:v>
                </c:pt>
                <c:pt idx="67">
                  <c:v>1.2402656750801282</c:v>
                </c:pt>
                <c:pt idx="68">
                  <c:v>0.77858949318910253</c:v>
                </c:pt>
                <c:pt idx="69">
                  <c:v>0.96638997395833337</c:v>
                </c:pt>
                <c:pt idx="70">
                  <c:v>0.85683969350961542</c:v>
                </c:pt>
                <c:pt idx="71">
                  <c:v>1.068115234375</c:v>
                </c:pt>
                <c:pt idx="72">
                  <c:v>0.85683969350961542</c:v>
                </c:pt>
                <c:pt idx="73">
                  <c:v>0.63382662259615385</c:v>
                </c:pt>
                <c:pt idx="74">
                  <c:v>-0.152587890625</c:v>
                </c:pt>
                <c:pt idx="75">
                  <c:v>1.4593662359775641</c:v>
                </c:pt>
                <c:pt idx="76">
                  <c:v>1.3459034455128205</c:v>
                </c:pt>
                <c:pt idx="77">
                  <c:v>0.71207682291666663</c:v>
                </c:pt>
                <c:pt idx="78">
                  <c:v>0.18388797075320512</c:v>
                </c:pt>
                <c:pt idx="79">
                  <c:v>-5.0862630208333336E-2</c:v>
                </c:pt>
                <c:pt idx="80">
                  <c:v>0.57122646233974361</c:v>
                </c:pt>
                <c:pt idx="81">
                  <c:v>0.53601387219551277</c:v>
                </c:pt>
                <c:pt idx="82">
                  <c:v>1.0915902944711537</c:v>
                </c:pt>
                <c:pt idx="83">
                  <c:v>0.25040064102564102</c:v>
                </c:pt>
                <c:pt idx="84">
                  <c:v>3.5212590144230768E-2</c:v>
                </c:pt>
                <c:pt idx="85">
                  <c:v>0.88422726362179482</c:v>
                </c:pt>
                <c:pt idx="86">
                  <c:v>0.12911283052884615</c:v>
                </c:pt>
                <c:pt idx="87">
                  <c:v>-1.4750162760416667</c:v>
                </c:pt>
                <c:pt idx="88">
                  <c:v>1.7293294270833333</c:v>
                </c:pt>
                <c:pt idx="89">
                  <c:v>1.8662672776442308</c:v>
                </c:pt>
                <c:pt idx="90">
                  <c:v>1.3263408954326923</c:v>
                </c:pt>
                <c:pt idx="91">
                  <c:v>1.0994153145032051</c:v>
                </c:pt>
                <c:pt idx="92">
                  <c:v>2.3162059294871793</c:v>
                </c:pt>
                <c:pt idx="93">
                  <c:v>0.97421499399038458</c:v>
                </c:pt>
                <c:pt idx="94">
                  <c:v>0.91552734375</c:v>
                </c:pt>
                <c:pt idx="95">
                  <c:v>0.49688877203525639</c:v>
                </c:pt>
                <c:pt idx="96">
                  <c:v>0.52818885216346156</c:v>
                </c:pt>
                <c:pt idx="97">
                  <c:v>0.79423953325320518</c:v>
                </c:pt>
                <c:pt idx="98">
                  <c:v>0.2191005608974359</c:v>
                </c:pt>
                <c:pt idx="99">
                  <c:v>0.78641451322115385</c:v>
                </c:pt>
                <c:pt idx="100">
                  <c:v>-0.71598933293269229</c:v>
                </c:pt>
                <c:pt idx="101">
                  <c:v>-1.0955028044871795</c:v>
                </c:pt>
                <c:pt idx="102">
                  <c:v>0.51645132211538458</c:v>
                </c:pt>
                <c:pt idx="103">
                  <c:v>-0.48515124198717946</c:v>
                </c:pt>
                <c:pt idx="104">
                  <c:v>1.3615534855769231</c:v>
                </c:pt>
                <c:pt idx="105">
                  <c:v>0.2386631109775641</c:v>
                </c:pt>
                <c:pt idx="106">
                  <c:v>-1.4945788261217949</c:v>
                </c:pt>
                <c:pt idx="107">
                  <c:v>0.73163937299679482</c:v>
                </c:pt>
                <c:pt idx="108">
                  <c:v>0.9820400140224359</c:v>
                </c:pt>
                <c:pt idx="109">
                  <c:v>-0.20345052083333334</c:v>
                </c:pt>
                <c:pt idx="110">
                  <c:v>0.8490146734775641</c:v>
                </c:pt>
                <c:pt idx="111">
                  <c:v>-0.22692558092948717</c:v>
                </c:pt>
                <c:pt idx="112">
                  <c:v>0.95856495392628205</c:v>
                </c:pt>
                <c:pt idx="113">
                  <c:v>1.1815780248397436</c:v>
                </c:pt>
                <c:pt idx="114">
                  <c:v>1.1307153946314104</c:v>
                </c:pt>
                <c:pt idx="115">
                  <c:v>1.1502779447115385</c:v>
                </c:pt>
                <c:pt idx="116">
                  <c:v>1.8075796274038463</c:v>
                </c:pt>
                <c:pt idx="117">
                  <c:v>1.7841045673076923</c:v>
                </c:pt>
                <c:pt idx="118">
                  <c:v>1.8936548477564104</c:v>
                </c:pt>
                <c:pt idx="119">
                  <c:v>1.4241536458333333</c:v>
                </c:pt>
                <c:pt idx="120">
                  <c:v>1.6941168369391026</c:v>
                </c:pt>
                <c:pt idx="121">
                  <c:v>0.762939453125</c:v>
                </c:pt>
                <c:pt idx="122">
                  <c:v>-0.457763671875</c:v>
                </c:pt>
                <c:pt idx="123">
                  <c:v>1.5337039262820513</c:v>
                </c:pt>
                <c:pt idx="124">
                  <c:v>0.77467698317307687</c:v>
                </c:pt>
                <c:pt idx="125">
                  <c:v>1.9249549278846154</c:v>
                </c:pt>
                <c:pt idx="126">
                  <c:v>1.928867437900641</c:v>
                </c:pt>
                <c:pt idx="127">
                  <c:v>1.1854905348557692</c:v>
                </c:pt>
                <c:pt idx="128">
                  <c:v>1.428066155849359</c:v>
                </c:pt>
                <c:pt idx="129">
                  <c:v>0.97421499399038458</c:v>
                </c:pt>
                <c:pt idx="130">
                  <c:v>0.93508989383012819</c:v>
                </c:pt>
                <c:pt idx="131">
                  <c:v>0.94291491386217952</c:v>
                </c:pt>
                <c:pt idx="132">
                  <c:v>2.4022811498397436</c:v>
                </c:pt>
                <c:pt idx="133">
                  <c:v>2.1401429787660255</c:v>
                </c:pt>
                <c:pt idx="134">
                  <c:v>0.86075220352564108</c:v>
                </c:pt>
                <c:pt idx="135">
                  <c:v>2.0775428185096154</c:v>
                </c:pt>
                <c:pt idx="136">
                  <c:v>1.6119541266025641</c:v>
                </c:pt>
                <c:pt idx="137">
                  <c:v>0.35212590144230771</c:v>
                </c:pt>
                <c:pt idx="138">
                  <c:v>1.4319786658653846</c:v>
                </c:pt>
                <c:pt idx="139">
                  <c:v>0.81771459334935892</c:v>
                </c:pt>
                <c:pt idx="140">
                  <c:v>2.4570562900641026</c:v>
                </c:pt>
                <c:pt idx="141">
                  <c:v>0.86466471354166663</c:v>
                </c:pt>
                <c:pt idx="142">
                  <c:v>1.3615534855769231</c:v>
                </c:pt>
                <c:pt idx="143">
                  <c:v>2.5235689603365383</c:v>
                </c:pt>
                <c:pt idx="144">
                  <c:v>0.78250200320512819</c:v>
                </c:pt>
                <c:pt idx="145">
                  <c:v>1.068115234375</c:v>
                </c:pt>
                <c:pt idx="146">
                  <c:v>1.5689165164262822</c:v>
                </c:pt>
                <c:pt idx="147">
                  <c:v>1.6080416165865385</c:v>
                </c:pt>
                <c:pt idx="148">
                  <c:v>0.26605068108974361</c:v>
                </c:pt>
                <c:pt idx="149">
                  <c:v>0.87640224358974361</c:v>
                </c:pt>
                <c:pt idx="150">
                  <c:v>1.8467047275641026</c:v>
                </c:pt>
                <c:pt idx="151">
                  <c:v>0.60252654246794868</c:v>
                </c:pt>
                <c:pt idx="152">
                  <c:v>1.7645420172275641</c:v>
                </c:pt>
                <c:pt idx="153">
                  <c:v>8.9987730368589744E-2</c:v>
                </c:pt>
                <c:pt idx="154">
                  <c:v>1.6197791466346154</c:v>
                </c:pt>
                <c:pt idx="155">
                  <c:v>1.3459034455128205</c:v>
                </c:pt>
                <c:pt idx="156">
                  <c:v>2.0266801883012819</c:v>
                </c:pt>
                <c:pt idx="157">
                  <c:v>-0.2386631109775641</c:v>
                </c:pt>
                <c:pt idx="158">
                  <c:v>1.0563777043269231</c:v>
                </c:pt>
                <c:pt idx="159">
                  <c:v>1.1815780248397436</c:v>
                </c:pt>
                <c:pt idx="160">
                  <c:v>1.6823793068910255</c:v>
                </c:pt>
                <c:pt idx="161">
                  <c:v>0.6103515625</c:v>
                </c:pt>
                <c:pt idx="162">
                  <c:v>0.89596479366987181</c:v>
                </c:pt>
                <c:pt idx="163">
                  <c:v>0.64165164262820518</c:v>
                </c:pt>
                <c:pt idx="164">
                  <c:v>0.75902694310897434</c:v>
                </c:pt>
                <c:pt idx="165">
                  <c:v>-0.73555188301282048</c:v>
                </c:pt>
                <c:pt idx="166">
                  <c:v>1.9992926181891026</c:v>
                </c:pt>
                <c:pt idx="167">
                  <c:v>-1.0994153145032051</c:v>
                </c:pt>
                <c:pt idx="168">
                  <c:v>2.3670685596955128</c:v>
                </c:pt>
                <c:pt idx="169">
                  <c:v>1.2480906951121795</c:v>
                </c:pt>
                <c:pt idx="170">
                  <c:v>-0.152587890625</c:v>
                </c:pt>
                <c:pt idx="171">
                  <c:v>1.7645420172275641</c:v>
                </c:pt>
                <c:pt idx="172">
                  <c:v>0.14867538060897437</c:v>
                </c:pt>
                <c:pt idx="173">
                  <c:v>1.0955028044871795</c:v>
                </c:pt>
                <c:pt idx="174">
                  <c:v>1.6276041666666667</c:v>
                </c:pt>
                <c:pt idx="175">
                  <c:v>1.1541904547275641</c:v>
                </c:pt>
                <c:pt idx="176">
                  <c:v>0.90378981370192313</c:v>
                </c:pt>
                <c:pt idx="177">
                  <c:v>0.78250200320512819</c:v>
                </c:pt>
                <c:pt idx="178">
                  <c:v>1.8114921374198718</c:v>
                </c:pt>
                <c:pt idx="179">
                  <c:v>2.4727063301282053</c:v>
                </c:pt>
                <c:pt idx="180">
                  <c:v>1.4554537259615385</c:v>
                </c:pt>
                <c:pt idx="181">
                  <c:v>0.49688877203525639</c:v>
                </c:pt>
                <c:pt idx="182">
                  <c:v>0.32473833133012819</c:v>
                </c:pt>
                <c:pt idx="183">
                  <c:v>1.8780048076923077</c:v>
                </c:pt>
                <c:pt idx="184">
                  <c:v>0.88031475360576927</c:v>
                </c:pt>
                <c:pt idx="185">
                  <c:v>0.97421499399038458</c:v>
                </c:pt>
                <c:pt idx="186">
                  <c:v>1.3654659955929487</c:v>
                </c:pt>
                <c:pt idx="187">
                  <c:v>0.49688877203525639</c:v>
                </c:pt>
                <c:pt idx="188">
                  <c:v>1.1463654346955128</c:v>
                </c:pt>
                <c:pt idx="189">
                  <c:v>1.2676532451923077</c:v>
                </c:pt>
                <c:pt idx="190">
                  <c:v>0.44602614182692307</c:v>
                </c:pt>
                <c:pt idx="191">
                  <c:v>1.2637407351762822</c:v>
                </c:pt>
                <c:pt idx="192">
                  <c:v>1.3928535657051282</c:v>
                </c:pt>
                <c:pt idx="193">
                  <c:v>0.50862630208333337</c:v>
                </c:pt>
                <c:pt idx="194">
                  <c:v>1.3615534855769231</c:v>
                </c:pt>
                <c:pt idx="195">
                  <c:v>1.2989533253205128</c:v>
                </c:pt>
                <c:pt idx="196">
                  <c:v>1.165927984775641</c:v>
                </c:pt>
                <c:pt idx="197">
                  <c:v>0.97812750400641024</c:v>
                </c:pt>
                <c:pt idx="198">
                  <c:v>0.91161483373397434</c:v>
                </c:pt>
                <c:pt idx="199">
                  <c:v>1.1463654346955128</c:v>
                </c:pt>
                <c:pt idx="200">
                  <c:v>1.3419909354967949</c:v>
                </c:pt>
                <c:pt idx="201">
                  <c:v>1.068115234375</c:v>
                </c:pt>
                <c:pt idx="202">
                  <c:v>0.99377754407051277</c:v>
                </c:pt>
                <c:pt idx="203">
                  <c:v>0.45385116185897434</c:v>
                </c:pt>
                <c:pt idx="204">
                  <c:v>0.70425180288461542</c:v>
                </c:pt>
                <c:pt idx="205">
                  <c:v>0.71207682291666663</c:v>
                </c:pt>
                <c:pt idx="206">
                  <c:v>0.73946439302884615</c:v>
                </c:pt>
                <c:pt idx="207">
                  <c:v>1.318515875400641</c:v>
                </c:pt>
                <c:pt idx="208">
                  <c:v>2.4727063301282053</c:v>
                </c:pt>
                <c:pt idx="209">
                  <c:v>0.72772686298076927</c:v>
                </c:pt>
                <c:pt idx="210">
                  <c:v>1.4671912560096154</c:v>
                </c:pt>
                <c:pt idx="211">
                  <c:v>0.26996319110576922</c:v>
                </c:pt>
                <c:pt idx="212">
                  <c:v>1.013340094150641</c:v>
                </c:pt>
                <c:pt idx="213">
                  <c:v>0.97812750400641024</c:v>
                </c:pt>
                <c:pt idx="214">
                  <c:v>1.2285281450320513</c:v>
                </c:pt>
                <c:pt idx="215">
                  <c:v>0.14085036057692307</c:v>
                </c:pt>
                <c:pt idx="216">
                  <c:v>-3.2121707231570511</c:v>
                </c:pt>
                <c:pt idx="217">
                  <c:v>2.5979066506410255</c:v>
                </c:pt>
                <c:pt idx="218">
                  <c:v>0.48906375200320512</c:v>
                </c:pt>
                <c:pt idx="219">
                  <c:v>1.3263408954326923</c:v>
                </c:pt>
                <c:pt idx="220">
                  <c:v>1.2872157952724359</c:v>
                </c:pt>
                <c:pt idx="221">
                  <c:v>-0.19171299078525642</c:v>
                </c:pt>
                <c:pt idx="222">
                  <c:v>2.1870930989583335</c:v>
                </c:pt>
                <c:pt idx="223">
                  <c:v>1.8740922976762822</c:v>
                </c:pt>
                <c:pt idx="224">
                  <c:v>3.0126327123397436</c:v>
                </c:pt>
                <c:pt idx="225">
                  <c:v>-0.47732622195512819</c:v>
                </c:pt>
                <c:pt idx="226">
                  <c:v>1.0289901342147436</c:v>
                </c:pt>
                <c:pt idx="227">
                  <c:v>0.80206455328525639</c:v>
                </c:pt>
                <c:pt idx="228">
                  <c:v>0.66903921274038458</c:v>
                </c:pt>
                <c:pt idx="229">
                  <c:v>0.74728941306089747</c:v>
                </c:pt>
                <c:pt idx="230">
                  <c:v>1.2833032852564104</c:v>
                </c:pt>
                <c:pt idx="231">
                  <c:v>0.8490146734775641</c:v>
                </c:pt>
                <c:pt idx="232">
                  <c:v>-0.29343825120192307</c:v>
                </c:pt>
                <c:pt idx="233">
                  <c:v>1.5923915765224359</c:v>
                </c:pt>
                <c:pt idx="234">
                  <c:v>1.5063163561698718</c:v>
                </c:pt>
                <c:pt idx="235">
                  <c:v>3.2982459435096154</c:v>
                </c:pt>
                <c:pt idx="236">
                  <c:v>2.8600448217147436</c:v>
                </c:pt>
                <c:pt idx="237">
                  <c:v>0.18388797075320512</c:v>
                </c:pt>
                <c:pt idx="238">
                  <c:v>-0.26213817107371795</c:v>
                </c:pt>
                <c:pt idx="239">
                  <c:v>1.4906663161057692</c:v>
                </c:pt>
                <c:pt idx="240">
                  <c:v>1.2480906951121795</c:v>
                </c:pt>
                <c:pt idx="241">
                  <c:v>1.275478265224359</c:v>
                </c:pt>
                <c:pt idx="242">
                  <c:v>1.4632787459935896</c:v>
                </c:pt>
                <c:pt idx="243">
                  <c:v>2.9382950220352564</c:v>
                </c:pt>
                <c:pt idx="244">
                  <c:v>1.4867538060897436</c:v>
                </c:pt>
                <c:pt idx="245">
                  <c:v>1.3850285456730769</c:v>
                </c:pt>
                <c:pt idx="246">
                  <c:v>1.0642027243589745</c:v>
                </c:pt>
                <c:pt idx="247">
                  <c:v>2.0579802684294872</c:v>
                </c:pt>
                <c:pt idx="248">
                  <c:v>1.0055150741185896</c:v>
                </c:pt>
                <c:pt idx="249">
                  <c:v>0.43037610176282054</c:v>
                </c:pt>
                <c:pt idx="250">
                  <c:v>-0.59078901241987181</c:v>
                </c:pt>
                <c:pt idx="251">
                  <c:v>1.2246156350160255</c:v>
                </c:pt>
                <c:pt idx="252">
                  <c:v>1.3224283854166667</c:v>
                </c:pt>
                <c:pt idx="253">
                  <c:v>1.4202411358173077</c:v>
                </c:pt>
                <c:pt idx="254">
                  <c:v>0.51253881209935892</c:v>
                </c:pt>
                <c:pt idx="255">
                  <c:v>0.54775140224358976</c:v>
                </c:pt>
                <c:pt idx="256">
                  <c:v>1.3067783453525641</c:v>
                </c:pt>
                <c:pt idx="257">
                  <c:v>0.93117738381410253</c:v>
                </c:pt>
                <c:pt idx="258">
                  <c:v>1.5219663962339745</c:v>
                </c:pt>
                <c:pt idx="259">
                  <c:v>0.29343825120192307</c:v>
                </c:pt>
                <c:pt idx="260">
                  <c:v>1.5532664763621795</c:v>
                </c:pt>
                <c:pt idx="261">
                  <c:v>0.85292718349358976</c:v>
                </c:pt>
                <c:pt idx="262">
                  <c:v>1.0446401742788463</c:v>
                </c:pt>
                <c:pt idx="263">
                  <c:v>0.37560096153846156</c:v>
                </c:pt>
                <c:pt idx="264">
                  <c:v>0.37951347155448717</c:v>
                </c:pt>
                <c:pt idx="265">
                  <c:v>0.26213817107371795</c:v>
                </c:pt>
                <c:pt idx="266">
                  <c:v>1.3498159555288463</c:v>
                </c:pt>
                <c:pt idx="267">
                  <c:v>0.89205228365384615</c:v>
                </c:pt>
                <c:pt idx="268">
                  <c:v>0.29735076121794873</c:v>
                </c:pt>
                <c:pt idx="269">
                  <c:v>1.3772035256410255</c:v>
                </c:pt>
                <c:pt idx="270">
                  <c:v>0.69251427283653844</c:v>
                </c:pt>
                <c:pt idx="271">
                  <c:v>1.7097668770032051</c:v>
                </c:pt>
                <c:pt idx="272">
                  <c:v>7.4337690304487183E-2</c:v>
                </c:pt>
                <c:pt idx="273">
                  <c:v>1.2989533253205128</c:v>
                </c:pt>
                <c:pt idx="274">
                  <c:v>1.6080416165865385</c:v>
                </c:pt>
                <c:pt idx="275">
                  <c:v>0.62600160256410253</c:v>
                </c:pt>
                <c:pt idx="276">
                  <c:v>0.59078901241987181</c:v>
                </c:pt>
                <c:pt idx="277">
                  <c:v>1.7880170773237178</c:v>
                </c:pt>
                <c:pt idx="278">
                  <c:v>9.7812750400641024E-2</c:v>
                </c:pt>
                <c:pt idx="279">
                  <c:v>1.1189778645833333</c:v>
                </c:pt>
                <c:pt idx="280">
                  <c:v>0.49688877203525639</c:v>
                </c:pt>
                <c:pt idx="281">
                  <c:v>0.62208909254807687</c:v>
                </c:pt>
                <c:pt idx="282">
                  <c:v>-0.25431315104166669</c:v>
                </c:pt>
                <c:pt idx="283">
                  <c:v>1.3028658353365385</c:v>
                </c:pt>
                <c:pt idx="284">
                  <c:v>1.6510792267628205</c:v>
                </c:pt>
                <c:pt idx="285">
                  <c:v>-0.49688877203525639</c:v>
                </c:pt>
                <c:pt idx="286">
                  <c:v>2.7974446614583335</c:v>
                </c:pt>
                <c:pt idx="287">
                  <c:v>1.3537284655448718</c:v>
                </c:pt>
                <c:pt idx="288">
                  <c:v>0.31691331129807693</c:v>
                </c:pt>
                <c:pt idx="289">
                  <c:v>0.95073993389423073</c:v>
                </c:pt>
                <c:pt idx="290">
                  <c:v>-0.26213817107371795</c:v>
                </c:pt>
                <c:pt idx="291">
                  <c:v>-0.36777594150641024</c:v>
                </c:pt>
                <c:pt idx="292">
                  <c:v>0.95465244391025639</c:v>
                </c:pt>
                <c:pt idx="293">
                  <c:v>0.20345052083333334</c:v>
                </c:pt>
                <c:pt idx="294">
                  <c:v>2.9578575721153846</c:v>
                </c:pt>
                <c:pt idx="295">
                  <c:v>2.0071176382211537</c:v>
                </c:pt>
                <c:pt idx="296">
                  <c:v>1.0329026442307692</c:v>
                </c:pt>
                <c:pt idx="297">
                  <c:v>0.98595252403846156</c:v>
                </c:pt>
                <c:pt idx="298">
                  <c:v>0.43428861177884615</c:v>
                </c:pt>
                <c:pt idx="299">
                  <c:v>1.0094275841346154</c:v>
                </c:pt>
                <c:pt idx="300">
                  <c:v>0.93508989383012819</c:v>
                </c:pt>
                <c:pt idx="301">
                  <c:v>-0.73946439302884615</c:v>
                </c:pt>
                <c:pt idx="302">
                  <c:v>1.7293294270833333</c:v>
                </c:pt>
                <c:pt idx="303">
                  <c:v>0.98595252403846156</c:v>
                </c:pt>
                <c:pt idx="304">
                  <c:v>9.7812750400641024E-2</c:v>
                </c:pt>
                <c:pt idx="305">
                  <c:v>1.6276041666666667</c:v>
                </c:pt>
                <c:pt idx="306">
                  <c:v>1.1072403345352564</c:v>
                </c:pt>
                <c:pt idx="307">
                  <c:v>1.4593662359775641</c:v>
                </c:pt>
                <c:pt idx="308">
                  <c:v>1.0524651943108974</c:v>
                </c:pt>
                <c:pt idx="309">
                  <c:v>0.51645132211538458</c:v>
                </c:pt>
                <c:pt idx="310">
                  <c:v>1.4124161157852564</c:v>
                </c:pt>
                <c:pt idx="311">
                  <c:v>0.98595252403846156</c:v>
                </c:pt>
                <c:pt idx="312">
                  <c:v>0.92335236378205132</c:v>
                </c:pt>
                <c:pt idx="313">
                  <c:v>1.1463654346955128</c:v>
                </c:pt>
                <c:pt idx="314">
                  <c:v>0.19171299078525642</c:v>
                </c:pt>
                <c:pt idx="315">
                  <c:v>2.3044683994391026</c:v>
                </c:pt>
                <c:pt idx="316">
                  <c:v>1.4515412159455128</c:v>
                </c:pt>
                <c:pt idx="317">
                  <c:v>0.10955028044871795</c:v>
                </c:pt>
                <c:pt idx="318">
                  <c:v>0.28561323116987181</c:v>
                </c:pt>
                <c:pt idx="319">
                  <c:v>1.275478265224359</c:v>
                </c:pt>
                <c:pt idx="320">
                  <c:v>-3.1456580528846154</c:v>
                </c:pt>
                <c:pt idx="321">
                  <c:v>1.0329026442307692</c:v>
                </c:pt>
                <c:pt idx="322">
                  <c:v>-0.68077674278846156</c:v>
                </c:pt>
                <c:pt idx="323">
                  <c:v>0.86857722355769229</c:v>
                </c:pt>
                <c:pt idx="324">
                  <c:v>0.3912510016025641</c:v>
                </c:pt>
                <c:pt idx="325">
                  <c:v>0.35995092147435898</c:v>
                </c:pt>
                <c:pt idx="326">
                  <c:v>0.92726487379807687</c:v>
                </c:pt>
                <c:pt idx="327">
                  <c:v>0.5438388922275641</c:v>
                </c:pt>
                <c:pt idx="328">
                  <c:v>0.93117738381410253</c:v>
                </c:pt>
                <c:pt idx="329">
                  <c:v>0.49297626201923078</c:v>
                </c:pt>
                <c:pt idx="330">
                  <c:v>0.83727714342948723</c:v>
                </c:pt>
                <c:pt idx="331">
                  <c:v>0.72772686298076927</c:v>
                </c:pt>
                <c:pt idx="332">
                  <c:v>0.58687650240384615</c:v>
                </c:pt>
                <c:pt idx="333">
                  <c:v>0.59470152243589747</c:v>
                </c:pt>
                <c:pt idx="334">
                  <c:v>1.2911283052884615</c:v>
                </c:pt>
                <c:pt idx="335">
                  <c:v>1.1307153946314104</c:v>
                </c:pt>
                <c:pt idx="336">
                  <c:v>0.24257562099358973</c:v>
                </c:pt>
                <c:pt idx="337">
                  <c:v>0.60643905248397434</c:v>
                </c:pt>
                <c:pt idx="338">
                  <c:v>1.5728290264423077</c:v>
                </c:pt>
                <c:pt idx="339">
                  <c:v>0.94291491386217952</c:v>
                </c:pt>
                <c:pt idx="340">
                  <c:v>0.91943985376602566</c:v>
                </c:pt>
                <c:pt idx="341">
                  <c:v>0.75902694310897434</c:v>
                </c:pt>
                <c:pt idx="342">
                  <c:v>0.50862630208333337</c:v>
                </c:pt>
                <c:pt idx="343">
                  <c:v>1.1854905348557692</c:v>
                </c:pt>
                <c:pt idx="344">
                  <c:v>0.85292718349358976</c:v>
                </c:pt>
                <c:pt idx="345">
                  <c:v>1.1815780248397436</c:v>
                </c:pt>
                <c:pt idx="346">
                  <c:v>1.0837652744391026</c:v>
                </c:pt>
                <c:pt idx="347">
                  <c:v>0.71990184294871795</c:v>
                </c:pt>
                <c:pt idx="348">
                  <c:v>0.62208909254807687</c:v>
                </c:pt>
                <c:pt idx="349">
                  <c:v>1.122890374599359</c:v>
                </c:pt>
                <c:pt idx="350">
                  <c:v>1.9719050480769231</c:v>
                </c:pt>
                <c:pt idx="351">
                  <c:v>0.61817658253205132</c:v>
                </c:pt>
                <c:pt idx="352">
                  <c:v>1.0563777043269231</c:v>
                </c:pt>
                <c:pt idx="353">
                  <c:v>2.0697177984775643</c:v>
                </c:pt>
                <c:pt idx="354">
                  <c:v>0.32082582131410259</c:v>
                </c:pt>
                <c:pt idx="355">
                  <c:v>0.21518805088141027</c:v>
                </c:pt>
                <c:pt idx="356">
                  <c:v>0.51645132211538458</c:v>
                </c:pt>
                <c:pt idx="357">
                  <c:v>0.85683969350961542</c:v>
                </c:pt>
                <c:pt idx="358">
                  <c:v>0.6768642327724359</c:v>
                </c:pt>
                <c:pt idx="359">
                  <c:v>1.2872157952724359</c:v>
                </c:pt>
                <c:pt idx="360">
                  <c:v>-0.46950120192307693</c:v>
                </c:pt>
                <c:pt idx="361">
                  <c:v>0.56731395232371795</c:v>
                </c:pt>
                <c:pt idx="362">
                  <c:v>2.5705190805288463</c:v>
                </c:pt>
                <c:pt idx="363">
                  <c:v>1.0094275841346154</c:v>
                </c:pt>
                <c:pt idx="364">
                  <c:v>0.58296399238782048</c:v>
                </c:pt>
                <c:pt idx="365">
                  <c:v>0.72381435296474361</c:v>
                </c:pt>
                <c:pt idx="366">
                  <c:v>0.84118965344551277</c:v>
                </c:pt>
                <c:pt idx="367">
                  <c:v>-0.92335236378205132</c:v>
                </c:pt>
                <c:pt idx="368">
                  <c:v>3.9125100160256408E-2</c:v>
                </c:pt>
                <c:pt idx="369">
                  <c:v>0.46167618189102566</c:v>
                </c:pt>
                <c:pt idx="370">
                  <c:v>1.013340094150641</c:v>
                </c:pt>
                <c:pt idx="371">
                  <c:v>1.0329026442307692</c:v>
                </c:pt>
                <c:pt idx="372">
                  <c:v>1.4163286258012822</c:v>
                </c:pt>
                <c:pt idx="373">
                  <c:v>-1.1150653545673077</c:v>
                </c:pt>
                <c:pt idx="374">
                  <c:v>0.6103515625</c:v>
                </c:pt>
                <c:pt idx="375">
                  <c:v>-0.10172526041666667</c:v>
                </c:pt>
                <c:pt idx="376">
                  <c:v>1.7293294270833333</c:v>
                </c:pt>
                <c:pt idx="377">
                  <c:v>0.65730168269230771</c:v>
                </c:pt>
                <c:pt idx="378">
                  <c:v>0.51253881209935892</c:v>
                </c:pt>
                <c:pt idx="379">
                  <c:v>1.2363531650641026</c:v>
                </c:pt>
                <c:pt idx="380">
                  <c:v>0.98595252403846156</c:v>
                </c:pt>
                <c:pt idx="381">
                  <c:v>1.275478265224359</c:v>
                </c:pt>
                <c:pt idx="382">
                  <c:v>0.48515124198717946</c:v>
                </c:pt>
                <c:pt idx="383">
                  <c:v>0.6768642327724359</c:v>
                </c:pt>
                <c:pt idx="384">
                  <c:v>0.44211363181089741</c:v>
                </c:pt>
                <c:pt idx="385">
                  <c:v>0.95465244391025639</c:v>
                </c:pt>
                <c:pt idx="386">
                  <c:v>1.9679925380608974</c:v>
                </c:pt>
                <c:pt idx="387">
                  <c:v>1.1894030448717949</c:v>
                </c:pt>
                <c:pt idx="388">
                  <c:v>1.3928535657051282</c:v>
                </c:pt>
                <c:pt idx="389">
                  <c:v>1.6628167568108974</c:v>
                </c:pt>
                <c:pt idx="390">
                  <c:v>2.2614307892628207</c:v>
                </c:pt>
                <c:pt idx="391">
                  <c:v>1.6471667167467949</c:v>
                </c:pt>
                <c:pt idx="392">
                  <c:v>1.1307153946314104</c:v>
                </c:pt>
                <c:pt idx="393">
                  <c:v>-0.37560096153846156</c:v>
                </c:pt>
                <c:pt idx="394">
                  <c:v>1.3419909354967949</c:v>
                </c:pt>
                <c:pt idx="395">
                  <c:v>-0.22301307091346154</c:v>
                </c:pt>
                <c:pt idx="396">
                  <c:v>1.5728290264423077</c:v>
                </c:pt>
                <c:pt idx="397">
                  <c:v>0.27778821113782054</c:v>
                </c:pt>
                <c:pt idx="398">
                  <c:v>1.5415289463141026</c:v>
                </c:pt>
                <c:pt idx="399">
                  <c:v>-8.9987730368589744E-2</c:v>
                </c:pt>
                <c:pt idx="400">
                  <c:v>1.7254169170673077</c:v>
                </c:pt>
                <c:pt idx="401">
                  <c:v>0.74337690304487181</c:v>
                </c:pt>
                <c:pt idx="402">
                  <c:v>0.57905148237179482</c:v>
                </c:pt>
                <c:pt idx="403">
                  <c:v>0.97030248397435892</c:v>
                </c:pt>
                <c:pt idx="404">
                  <c:v>1.0407276642628205</c:v>
                </c:pt>
                <c:pt idx="405">
                  <c:v>0.50862630208333337</c:v>
                </c:pt>
                <c:pt idx="406">
                  <c:v>2.8717823517628207</c:v>
                </c:pt>
                <c:pt idx="407">
                  <c:v>0.80206455328525639</c:v>
                </c:pt>
                <c:pt idx="408">
                  <c:v>1.5923915765224359</c:v>
                </c:pt>
                <c:pt idx="409">
                  <c:v>0.46167618189102566</c:v>
                </c:pt>
                <c:pt idx="410">
                  <c:v>1.2715657552083333</c:v>
                </c:pt>
                <c:pt idx="411">
                  <c:v>0.49688877203525639</c:v>
                </c:pt>
                <c:pt idx="412">
                  <c:v>-0.13302534054487181</c:v>
                </c:pt>
                <c:pt idx="413">
                  <c:v>1.0876777844551282</c:v>
                </c:pt>
                <c:pt idx="414">
                  <c:v>1.0250776241987178</c:v>
                </c:pt>
                <c:pt idx="415">
                  <c:v>0.39516351161858976</c:v>
                </c:pt>
                <c:pt idx="416">
                  <c:v>1.2989533253205128</c:v>
                </c:pt>
                <c:pt idx="417">
                  <c:v>1.0994153145032051</c:v>
                </c:pt>
                <c:pt idx="418">
                  <c:v>-0.11737530048076923</c:v>
                </c:pt>
                <c:pt idx="419">
                  <c:v>1.2402656750801282</c:v>
                </c:pt>
                <c:pt idx="420">
                  <c:v>0.71207682291666663</c:v>
                </c:pt>
                <c:pt idx="421">
                  <c:v>0.44211363181089741</c:v>
                </c:pt>
                <c:pt idx="422">
                  <c:v>1.6471667167467949</c:v>
                </c:pt>
                <c:pt idx="423">
                  <c:v>0.89596479366987181</c:v>
                </c:pt>
                <c:pt idx="424">
                  <c:v>1.2441781850961537</c:v>
                </c:pt>
                <c:pt idx="425">
                  <c:v>0.89205228365384615</c:v>
                </c:pt>
                <c:pt idx="426">
                  <c:v>0.63773913261217952</c:v>
                </c:pt>
                <c:pt idx="427">
                  <c:v>1.2833032852564104</c:v>
                </c:pt>
                <c:pt idx="428">
                  <c:v>0.19562550080128205</c:v>
                </c:pt>
                <c:pt idx="429">
                  <c:v>1.4867538060897436</c:v>
                </c:pt>
                <c:pt idx="430">
                  <c:v>0.8294521233974359</c:v>
                </c:pt>
                <c:pt idx="431">
                  <c:v>1.5650040064102564</c:v>
                </c:pt>
                <c:pt idx="432">
                  <c:v>0.80988957331730771</c:v>
                </c:pt>
                <c:pt idx="433">
                  <c:v>0.53992638221153844</c:v>
                </c:pt>
                <c:pt idx="434">
                  <c:v>0.73555188301282048</c:v>
                </c:pt>
                <c:pt idx="435">
                  <c:v>1.1346279046474359</c:v>
                </c:pt>
                <c:pt idx="436">
                  <c:v>1.8819173177083333</c:v>
                </c:pt>
                <c:pt idx="437">
                  <c:v>1.8701797876602564</c:v>
                </c:pt>
                <c:pt idx="438">
                  <c:v>0.95465244391025639</c:v>
                </c:pt>
                <c:pt idx="439">
                  <c:v>-0.30517578125</c:v>
                </c:pt>
                <c:pt idx="440">
                  <c:v>0.67295172275641024</c:v>
                </c:pt>
                <c:pt idx="441">
                  <c:v>0.59861403245192313</c:v>
                </c:pt>
                <c:pt idx="442">
                  <c:v>1.4241536458333333</c:v>
                </c:pt>
                <c:pt idx="443">
                  <c:v>0.13302534054487181</c:v>
                </c:pt>
                <c:pt idx="444">
                  <c:v>-9.7812750400641024E-2</c:v>
                </c:pt>
                <c:pt idx="445">
                  <c:v>1.4124161157852564</c:v>
                </c:pt>
                <c:pt idx="446">
                  <c:v>0.37560096153846156</c:v>
                </c:pt>
                <c:pt idx="447">
                  <c:v>1.0446401742788463</c:v>
                </c:pt>
                <c:pt idx="448">
                  <c:v>-0.3716884515224359</c:v>
                </c:pt>
                <c:pt idx="449">
                  <c:v>1.2089655949519231</c:v>
                </c:pt>
                <c:pt idx="450">
                  <c:v>0.88031475360576927</c:v>
                </c:pt>
                <c:pt idx="451">
                  <c:v>1.3811160356570513</c:v>
                </c:pt>
                <c:pt idx="452">
                  <c:v>0.68077674278846156</c:v>
                </c:pt>
                <c:pt idx="453">
                  <c:v>0.75511443309294868</c:v>
                </c:pt>
                <c:pt idx="454">
                  <c:v>0.53210136217948723</c:v>
                </c:pt>
                <c:pt idx="455">
                  <c:v>2.0579802684294872</c:v>
                </c:pt>
                <c:pt idx="456">
                  <c:v>0.16432542067307693</c:v>
                </c:pt>
                <c:pt idx="457">
                  <c:v>1.4515412159455128</c:v>
                </c:pt>
                <c:pt idx="458">
                  <c:v>0.67295172275641024</c:v>
                </c:pt>
                <c:pt idx="459">
                  <c:v>1.4789287860576923</c:v>
                </c:pt>
                <c:pt idx="460">
                  <c:v>0.77076447315705132</c:v>
                </c:pt>
                <c:pt idx="461">
                  <c:v>0.91943985376602566</c:v>
                </c:pt>
                <c:pt idx="462">
                  <c:v>6.2600160256410256E-2</c:v>
                </c:pt>
                <c:pt idx="463">
                  <c:v>1.5415289463141026</c:v>
                </c:pt>
                <c:pt idx="464">
                  <c:v>0.32865084134615385</c:v>
                </c:pt>
                <c:pt idx="465">
                  <c:v>0.66512670272435892</c:v>
                </c:pt>
                <c:pt idx="466">
                  <c:v>1.122890374599359</c:v>
                </c:pt>
                <c:pt idx="467">
                  <c:v>1.0250776241987178</c:v>
                </c:pt>
                <c:pt idx="468">
                  <c:v>1.3028658353365385</c:v>
                </c:pt>
                <c:pt idx="469">
                  <c:v>0.24648813100961539</c:v>
                </c:pt>
                <c:pt idx="470">
                  <c:v>0.99769005408653844</c:v>
                </c:pt>
                <c:pt idx="471">
                  <c:v>1.0994153145032051</c:v>
                </c:pt>
                <c:pt idx="472">
                  <c:v>-0.46167618189102566</c:v>
                </c:pt>
                <c:pt idx="473">
                  <c:v>1.6158666366185896</c:v>
                </c:pt>
                <c:pt idx="474">
                  <c:v>0.58687650240384615</c:v>
                </c:pt>
                <c:pt idx="475">
                  <c:v>1.7215044070512822</c:v>
                </c:pt>
                <c:pt idx="476">
                  <c:v>0.61817658253205132</c:v>
                </c:pt>
                <c:pt idx="477">
                  <c:v>2.2575182792467947</c:v>
                </c:pt>
                <c:pt idx="478">
                  <c:v>1.8154046474358974</c:v>
                </c:pt>
                <c:pt idx="479">
                  <c:v>0.36386343149038464</c:v>
                </c:pt>
                <c:pt idx="480">
                  <c:v>-0.34430088141025639</c:v>
                </c:pt>
                <c:pt idx="481">
                  <c:v>2.0501552483974357</c:v>
                </c:pt>
                <c:pt idx="482">
                  <c:v>0.65338917267628205</c:v>
                </c:pt>
                <c:pt idx="483">
                  <c:v>0.97030248397435892</c:v>
                </c:pt>
                <c:pt idx="484">
                  <c:v>0.45385116185897434</c:v>
                </c:pt>
                <c:pt idx="485">
                  <c:v>1.7528044871794872</c:v>
                </c:pt>
                <c:pt idx="486">
                  <c:v>0.75120192307692313</c:v>
                </c:pt>
                <c:pt idx="487">
                  <c:v>0.94682742387820518</c:v>
                </c:pt>
                <c:pt idx="488">
                  <c:v>1.0798527644230769</c:v>
                </c:pt>
                <c:pt idx="489">
                  <c:v>1.3811160356570513</c:v>
                </c:pt>
                <c:pt idx="490">
                  <c:v>0.58687650240384615</c:v>
                </c:pt>
                <c:pt idx="491">
                  <c:v>1.0524651943108974</c:v>
                </c:pt>
                <c:pt idx="492">
                  <c:v>1.2011405749198718</c:v>
                </c:pt>
                <c:pt idx="493">
                  <c:v>1.4984913361378205</c:v>
                </c:pt>
                <c:pt idx="494">
                  <c:v>1.0055150741185896</c:v>
                </c:pt>
                <c:pt idx="495">
                  <c:v>1.2520032051282051</c:v>
                </c:pt>
                <c:pt idx="496">
                  <c:v>0.52818885216346156</c:v>
                </c:pt>
                <c:pt idx="497">
                  <c:v>0.74337690304487181</c:v>
                </c:pt>
                <c:pt idx="498">
                  <c:v>1.1620154747596154</c:v>
                </c:pt>
                <c:pt idx="499">
                  <c:v>0.25040064102564102</c:v>
                </c:pt>
                <c:pt idx="500">
                  <c:v>0.91943985376602566</c:v>
                </c:pt>
                <c:pt idx="501">
                  <c:v>0.3716884515224359</c:v>
                </c:pt>
                <c:pt idx="502">
                  <c:v>1.2285281450320513</c:v>
                </c:pt>
                <c:pt idx="503">
                  <c:v>0.762939453125</c:v>
                </c:pt>
                <c:pt idx="504">
                  <c:v>-2.7387570112179488E-2</c:v>
                </c:pt>
                <c:pt idx="505">
                  <c:v>1.0289901342147436</c:v>
                </c:pt>
                <c:pt idx="506">
                  <c:v>0.75120192307692313</c:v>
                </c:pt>
                <c:pt idx="507">
                  <c:v>0.93508989383012819</c:v>
                </c:pt>
                <c:pt idx="508">
                  <c:v>0.62991411258012819</c:v>
                </c:pt>
                <c:pt idx="509">
                  <c:v>0.59078901241987181</c:v>
                </c:pt>
                <c:pt idx="510">
                  <c:v>0.79815204326923073</c:v>
                </c:pt>
                <c:pt idx="511">
                  <c:v>1.0289901342147436</c:v>
                </c:pt>
                <c:pt idx="512">
                  <c:v>1.2128781049679487</c:v>
                </c:pt>
                <c:pt idx="513">
                  <c:v>1.0915902944711537</c:v>
                </c:pt>
                <c:pt idx="514">
                  <c:v>0.43820112179487181</c:v>
                </c:pt>
                <c:pt idx="515">
                  <c:v>0.74728941306089747</c:v>
                </c:pt>
                <c:pt idx="516">
                  <c:v>0.48906375200320512</c:v>
                </c:pt>
                <c:pt idx="517">
                  <c:v>0.82162710336538458</c:v>
                </c:pt>
                <c:pt idx="518">
                  <c:v>1.0759402544070513</c:v>
                </c:pt>
                <c:pt idx="519">
                  <c:v>0.99377754407051277</c:v>
                </c:pt>
                <c:pt idx="520">
                  <c:v>1.7488919771634615</c:v>
                </c:pt>
                <c:pt idx="521">
                  <c:v>0.87248973357371795</c:v>
                </c:pt>
                <c:pt idx="522">
                  <c:v>1.013340094150641</c:v>
                </c:pt>
                <c:pt idx="523">
                  <c:v>0.65338917267628205</c:v>
                </c:pt>
                <c:pt idx="524">
                  <c:v>1.2324406550480769</c:v>
                </c:pt>
                <c:pt idx="525">
                  <c:v>-0.25040064102564102</c:v>
                </c:pt>
                <c:pt idx="526">
                  <c:v>0.89596479366987181</c:v>
                </c:pt>
                <c:pt idx="527">
                  <c:v>0.17606295072115385</c:v>
                </c:pt>
                <c:pt idx="528">
                  <c:v>0.70425180288461542</c:v>
                </c:pt>
                <c:pt idx="529">
                  <c:v>1.3537284655448718</c:v>
                </c:pt>
                <c:pt idx="530">
                  <c:v>1.1072403345352564</c:v>
                </c:pt>
                <c:pt idx="531">
                  <c:v>1.2715657552083333</c:v>
                </c:pt>
                <c:pt idx="532">
                  <c:v>0.80597706330128205</c:v>
                </c:pt>
                <c:pt idx="533">
                  <c:v>0.92335236378205132</c:v>
                </c:pt>
                <c:pt idx="534">
                  <c:v>0.25431315104166669</c:v>
                </c:pt>
                <c:pt idx="535">
                  <c:v>0.37951347155448717</c:v>
                </c:pt>
                <c:pt idx="536">
                  <c:v>1.0485526842948718</c:v>
                </c:pt>
                <c:pt idx="537">
                  <c:v>1.6941168369391026</c:v>
                </c:pt>
                <c:pt idx="538">
                  <c:v>0.80206455328525639</c:v>
                </c:pt>
                <c:pt idx="539">
                  <c:v>0.75120192307692313</c:v>
                </c:pt>
                <c:pt idx="540">
                  <c:v>1.3654659955929487</c:v>
                </c:pt>
                <c:pt idx="541">
                  <c:v>0.56340144230769229</c:v>
                </c:pt>
                <c:pt idx="542">
                  <c:v>1.4319786658653846</c:v>
                </c:pt>
                <c:pt idx="543">
                  <c:v>0.28170072115384615</c:v>
                </c:pt>
                <c:pt idx="544">
                  <c:v>0.41863857171474361</c:v>
                </c:pt>
                <c:pt idx="545">
                  <c:v>1.6080416165865385</c:v>
                </c:pt>
                <c:pt idx="546">
                  <c:v>0.762939453125</c:v>
                </c:pt>
                <c:pt idx="547">
                  <c:v>1.0602902143429487</c:v>
                </c:pt>
                <c:pt idx="548">
                  <c:v>0.75902694310897434</c:v>
                </c:pt>
                <c:pt idx="549">
                  <c:v>1.0329026442307692</c:v>
                </c:pt>
                <c:pt idx="550">
                  <c:v>0.97030248397435892</c:v>
                </c:pt>
                <c:pt idx="551">
                  <c:v>1.0720277443910255</c:v>
                </c:pt>
                <c:pt idx="552">
                  <c:v>0.8490146734775641</c:v>
                </c:pt>
                <c:pt idx="553">
                  <c:v>0.61426407251602566</c:v>
                </c:pt>
                <c:pt idx="554">
                  <c:v>1.0759402544070513</c:v>
                </c:pt>
                <c:pt idx="555">
                  <c:v>0.64556415264423073</c:v>
                </c:pt>
                <c:pt idx="556">
                  <c:v>0.95465244391025639</c:v>
                </c:pt>
                <c:pt idx="557">
                  <c:v>0.75120192307692313</c:v>
                </c:pt>
                <c:pt idx="558">
                  <c:v>1.7801920572916667</c:v>
                </c:pt>
                <c:pt idx="559">
                  <c:v>0.71207682291666663</c:v>
                </c:pt>
                <c:pt idx="560">
                  <c:v>-0.14867538060897437</c:v>
                </c:pt>
                <c:pt idx="561">
                  <c:v>1.4867538060897436</c:v>
                </c:pt>
                <c:pt idx="562">
                  <c:v>2.1205804286858974</c:v>
                </c:pt>
                <c:pt idx="563">
                  <c:v>1.4593662359775641</c:v>
                </c:pt>
                <c:pt idx="564">
                  <c:v>1.1033278245192308</c:v>
                </c:pt>
                <c:pt idx="565">
                  <c:v>0.59470152243589747</c:v>
                </c:pt>
                <c:pt idx="566">
                  <c:v>1.428066155849359</c:v>
                </c:pt>
                <c:pt idx="567">
                  <c:v>1.1385404146634615</c:v>
                </c:pt>
                <c:pt idx="568">
                  <c:v>0.66121419270833337</c:v>
                </c:pt>
                <c:pt idx="569">
                  <c:v>1.1385404146634615</c:v>
                </c:pt>
                <c:pt idx="570">
                  <c:v>0.96638997395833337</c:v>
                </c:pt>
                <c:pt idx="571">
                  <c:v>1.0642027243589745</c:v>
                </c:pt>
                <c:pt idx="572">
                  <c:v>1.1111528445512822</c:v>
                </c:pt>
                <c:pt idx="573">
                  <c:v>0.56340144230769229</c:v>
                </c:pt>
                <c:pt idx="574">
                  <c:v>0.762939453125</c:v>
                </c:pt>
                <c:pt idx="575">
                  <c:v>1.2128781049679487</c:v>
                </c:pt>
                <c:pt idx="576">
                  <c:v>1.0915902944711537</c:v>
                </c:pt>
                <c:pt idx="577">
                  <c:v>1.7019418569711537</c:v>
                </c:pt>
                <c:pt idx="578">
                  <c:v>0.80206455328525639</c:v>
                </c:pt>
                <c:pt idx="579">
                  <c:v>1.0094275841346154</c:v>
                </c:pt>
                <c:pt idx="580">
                  <c:v>0.58687650240384615</c:v>
                </c:pt>
                <c:pt idx="581">
                  <c:v>0.86075220352564108</c:v>
                </c:pt>
                <c:pt idx="582">
                  <c:v>0.98986503405448723</c:v>
                </c:pt>
                <c:pt idx="583">
                  <c:v>0.49688877203525639</c:v>
                </c:pt>
                <c:pt idx="584">
                  <c:v>1.122890374599359</c:v>
                </c:pt>
                <c:pt idx="585">
                  <c:v>1.165927984775641</c:v>
                </c:pt>
                <c:pt idx="586">
                  <c:v>-0.14867538060897437</c:v>
                </c:pt>
                <c:pt idx="587">
                  <c:v>1.1072403345352564</c:v>
                </c:pt>
                <c:pt idx="588">
                  <c:v>0.69251427283653844</c:v>
                </c:pt>
                <c:pt idx="589">
                  <c:v>0.33256335136217946</c:v>
                </c:pt>
                <c:pt idx="590">
                  <c:v>0.92335236378205132</c:v>
                </c:pt>
                <c:pt idx="591">
                  <c:v>0.75902694310897434</c:v>
                </c:pt>
                <c:pt idx="592">
                  <c:v>1.5180538862179487</c:v>
                </c:pt>
                <c:pt idx="593">
                  <c:v>1.5180538862179487</c:v>
                </c:pt>
                <c:pt idx="594">
                  <c:v>0.81380208333333337</c:v>
                </c:pt>
                <c:pt idx="595">
                  <c:v>0.72381435296474361</c:v>
                </c:pt>
                <c:pt idx="596">
                  <c:v>0.54775140224358976</c:v>
                </c:pt>
                <c:pt idx="597">
                  <c:v>0.91161483373397434</c:v>
                </c:pt>
                <c:pt idx="598">
                  <c:v>0.89987730368589747</c:v>
                </c:pt>
                <c:pt idx="599">
                  <c:v>0.61817658253205132</c:v>
                </c:pt>
                <c:pt idx="600">
                  <c:v>1.0055150741185896</c:v>
                </c:pt>
                <c:pt idx="601">
                  <c:v>1.1815780248397436</c:v>
                </c:pt>
                <c:pt idx="602">
                  <c:v>0.86857722355769229</c:v>
                </c:pt>
                <c:pt idx="603">
                  <c:v>0.98986503405448723</c:v>
                </c:pt>
                <c:pt idx="604">
                  <c:v>1.1150653545673077</c:v>
                </c:pt>
                <c:pt idx="605">
                  <c:v>0.61426407251602566</c:v>
                </c:pt>
                <c:pt idx="606">
                  <c:v>0.82553961338141024</c:v>
                </c:pt>
                <c:pt idx="607">
                  <c:v>1.0211651141826923</c:v>
                </c:pt>
                <c:pt idx="608">
                  <c:v>0.72381435296474361</c:v>
                </c:pt>
                <c:pt idx="609">
                  <c:v>0.85683969350961542</c:v>
                </c:pt>
                <c:pt idx="610">
                  <c:v>1.1189778645833333</c:v>
                </c:pt>
                <c:pt idx="611">
                  <c:v>0.95465244391025639</c:v>
                </c:pt>
                <c:pt idx="612">
                  <c:v>0.93900240384615385</c:v>
                </c:pt>
                <c:pt idx="613">
                  <c:v>0.71598933293269229</c:v>
                </c:pt>
                <c:pt idx="614">
                  <c:v>0.87640224358974361</c:v>
                </c:pt>
                <c:pt idx="615">
                  <c:v>0.40690104166666669</c:v>
                </c:pt>
                <c:pt idx="616">
                  <c:v>1.0329026442307692</c:v>
                </c:pt>
                <c:pt idx="617">
                  <c:v>0.61817658253205132</c:v>
                </c:pt>
                <c:pt idx="618">
                  <c:v>0.62208909254807687</c:v>
                </c:pt>
                <c:pt idx="619">
                  <c:v>1.1698404947916667</c:v>
                </c:pt>
                <c:pt idx="620">
                  <c:v>0.79032702323717952</c:v>
                </c:pt>
                <c:pt idx="621">
                  <c:v>1.2520032051282051</c:v>
                </c:pt>
                <c:pt idx="622">
                  <c:v>0.94682742387820518</c:v>
                </c:pt>
                <c:pt idx="623">
                  <c:v>0.8490146734775641</c:v>
                </c:pt>
                <c:pt idx="624">
                  <c:v>0.89596479366987181</c:v>
                </c:pt>
                <c:pt idx="625">
                  <c:v>0.83727714342948723</c:v>
                </c:pt>
                <c:pt idx="626">
                  <c:v>1.5102288661858974</c:v>
                </c:pt>
                <c:pt idx="627">
                  <c:v>1.5415289463141026</c:v>
                </c:pt>
                <c:pt idx="628">
                  <c:v>-0.67295172275641024</c:v>
                </c:pt>
                <c:pt idx="629">
                  <c:v>1.0094275841346154</c:v>
                </c:pt>
                <c:pt idx="630">
                  <c:v>0.70033929286858976</c:v>
                </c:pt>
                <c:pt idx="631">
                  <c:v>0.38342598157051283</c:v>
                </c:pt>
                <c:pt idx="632">
                  <c:v>1.373291015625</c:v>
                </c:pt>
                <c:pt idx="633">
                  <c:v>1.3459034455128205</c:v>
                </c:pt>
                <c:pt idx="634">
                  <c:v>1.471103766025641</c:v>
                </c:pt>
                <c:pt idx="635">
                  <c:v>0.66903921274038458</c:v>
                </c:pt>
                <c:pt idx="636">
                  <c:v>0.82553961338141024</c:v>
                </c:pt>
                <c:pt idx="637">
                  <c:v>1.0211651141826923</c:v>
                </c:pt>
                <c:pt idx="638">
                  <c:v>0.62991411258012819</c:v>
                </c:pt>
                <c:pt idx="639">
                  <c:v>0.78250200320512819</c:v>
                </c:pt>
                <c:pt idx="640">
                  <c:v>0.99377754407051277</c:v>
                </c:pt>
                <c:pt idx="641">
                  <c:v>0.99377754407051277</c:v>
                </c:pt>
                <c:pt idx="642">
                  <c:v>0.59861403245192313</c:v>
                </c:pt>
                <c:pt idx="643">
                  <c:v>8.6075220352564097E-2</c:v>
                </c:pt>
                <c:pt idx="644">
                  <c:v>1.1698404947916667</c:v>
                </c:pt>
                <c:pt idx="645">
                  <c:v>0.85683969350961542</c:v>
                </c:pt>
                <c:pt idx="646">
                  <c:v>0.78250200320512819</c:v>
                </c:pt>
                <c:pt idx="647">
                  <c:v>1.2167906149839745</c:v>
                </c:pt>
                <c:pt idx="648">
                  <c:v>1.2324406550480769</c:v>
                </c:pt>
                <c:pt idx="649">
                  <c:v>1.0250776241987178</c:v>
                </c:pt>
                <c:pt idx="650">
                  <c:v>0.28952574118589741</c:v>
                </c:pt>
                <c:pt idx="651">
                  <c:v>0.32865084134615385</c:v>
                </c:pt>
                <c:pt idx="652">
                  <c:v>0.30908829126602566</c:v>
                </c:pt>
                <c:pt idx="653">
                  <c:v>0.70033929286858976</c:v>
                </c:pt>
                <c:pt idx="654">
                  <c:v>0.20345052083333334</c:v>
                </c:pt>
                <c:pt idx="655">
                  <c:v>1.0094275841346154</c:v>
                </c:pt>
                <c:pt idx="656">
                  <c:v>1.1972280649038463</c:v>
                </c:pt>
                <c:pt idx="657">
                  <c:v>1.3146033653846154</c:v>
                </c:pt>
                <c:pt idx="658">
                  <c:v>1.5180538862179487</c:v>
                </c:pt>
                <c:pt idx="659">
                  <c:v>-3.1300080128205128E-2</c:v>
                </c:pt>
                <c:pt idx="660">
                  <c:v>1.0289901342147436</c:v>
                </c:pt>
                <c:pt idx="661">
                  <c:v>-3.3099834735576925</c:v>
                </c:pt>
                <c:pt idx="662">
                  <c:v>-0.18388797075320512</c:v>
                </c:pt>
                <c:pt idx="663">
                  <c:v>1.4358911758814104</c:v>
                </c:pt>
                <c:pt idx="664">
                  <c:v>0.53601387219551277</c:v>
                </c:pt>
                <c:pt idx="665">
                  <c:v>0.74337690304487181</c:v>
                </c:pt>
                <c:pt idx="666">
                  <c:v>1.2637407351762822</c:v>
                </c:pt>
                <c:pt idx="667">
                  <c:v>0.90378981370192313</c:v>
                </c:pt>
                <c:pt idx="668">
                  <c:v>1.4632787459935896</c:v>
                </c:pt>
                <c:pt idx="669">
                  <c:v>0.34038837139423078</c:v>
                </c:pt>
                <c:pt idx="670">
                  <c:v>1.0407276642628205</c:v>
                </c:pt>
                <c:pt idx="671">
                  <c:v>0.72772686298076927</c:v>
                </c:pt>
                <c:pt idx="672">
                  <c:v>0.96247746394230771</c:v>
                </c:pt>
                <c:pt idx="673">
                  <c:v>1.0994153145032051</c:v>
                </c:pt>
                <c:pt idx="674">
                  <c:v>-0.87248973357371795</c:v>
                </c:pt>
                <c:pt idx="675">
                  <c:v>1.0329026442307692</c:v>
                </c:pt>
                <c:pt idx="676">
                  <c:v>1.2559157151442308</c:v>
                </c:pt>
                <c:pt idx="677">
                  <c:v>0.8294521233974359</c:v>
                </c:pt>
                <c:pt idx="678">
                  <c:v>0.75902694310897434</c:v>
                </c:pt>
                <c:pt idx="679">
                  <c:v>0.83336463341346156</c:v>
                </c:pt>
                <c:pt idx="680">
                  <c:v>0.79032702323717952</c:v>
                </c:pt>
                <c:pt idx="681">
                  <c:v>0.73163937299679482</c:v>
                </c:pt>
                <c:pt idx="682">
                  <c:v>0.92335236378205132</c:v>
                </c:pt>
                <c:pt idx="683">
                  <c:v>0.91161483373397434</c:v>
                </c:pt>
                <c:pt idx="684">
                  <c:v>1.1581029647435896</c:v>
                </c:pt>
                <c:pt idx="685">
                  <c:v>0.93900240384615385</c:v>
                </c:pt>
                <c:pt idx="686">
                  <c:v>0.82162710336538458</c:v>
                </c:pt>
                <c:pt idx="687">
                  <c:v>0.41081355168269229</c:v>
                </c:pt>
                <c:pt idx="688">
                  <c:v>0.84510216346153844</c:v>
                </c:pt>
                <c:pt idx="689">
                  <c:v>1.165927984775641</c:v>
                </c:pt>
                <c:pt idx="690">
                  <c:v>0.68468925280448723</c:v>
                </c:pt>
                <c:pt idx="691">
                  <c:v>1.1072403345352564</c:v>
                </c:pt>
                <c:pt idx="692">
                  <c:v>0.95856495392628205</c:v>
                </c:pt>
                <c:pt idx="693">
                  <c:v>0.47341371193910259</c:v>
                </c:pt>
                <c:pt idx="694">
                  <c:v>1.3772035256410255</c:v>
                </c:pt>
                <c:pt idx="695">
                  <c:v>0.75902694310897434</c:v>
                </c:pt>
                <c:pt idx="696">
                  <c:v>1.068115234375</c:v>
                </c:pt>
                <c:pt idx="697">
                  <c:v>0.39907602163461536</c:v>
                </c:pt>
                <c:pt idx="698">
                  <c:v>1.4554537259615385</c:v>
                </c:pt>
                <c:pt idx="699">
                  <c:v>1.0172526041666667</c:v>
                </c:pt>
                <c:pt idx="700">
                  <c:v>0.81380208333333337</c:v>
                </c:pt>
                <c:pt idx="701">
                  <c:v>1.1972280649038463</c:v>
                </c:pt>
                <c:pt idx="702">
                  <c:v>0.90378981370192313</c:v>
                </c:pt>
                <c:pt idx="703">
                  <c:v>0.81771459334935892</c:v>
                </c:pt>
                <c:pt idx="704">
                  <c:v>1.0055150741185896</c:v>
                </c:pt>
                <c:pt idx="705">
                  <c:v>1.0368151542467949</c:v>
                </c:pt>
                <c:pt idx="706">
                  <c:v>0.82162710336538458</c:v>
                </c:pt>
                <c:pt idx="707">
                  <c:v>0.78250200320512819</c:v>
                </c:pt>
                <c:pt idx="708">
                  <c:v>0.91161483373397434</c:v>
                </c:pt>
                <c:pt idx="709">
                  <c:v>0.87248973357371795</c:v>
                </c:pt>
                <c:pt idx="710">
                  <c:v>0.38342598157051283</c:v>
                </c:pt>
                <c:pt idx="711">
                  <c:v>1.0798527644230769</c:v>
                </c:pt>
                <c:pt idx="712">
                  <c:v>1.0289901342147436</c:v>
                </c:pt>
                <c:pt idx="713">
                  <c:v>0.22692558092948717</c:v>
                </c:pt>
                <c:pt idx="714">
                  <c:v>1.0563777043269231</c:v>
                </c:pt>
                <c:pt idx="715">
                  <c:v>-9.3900240384615391E-2</c:v>
                </c:pt>
                <c:pt idx="716">
                  <c:v>0.6768642327724359</c:v>
                </c:pt>
                <c:pt idx="717">
                  <c:v>0.66121419270833337</c:v>
                </c:pt>
                <c:pt idx="718">
                  <c:v>0.97421499399038458</c:v>
                </c:pt>
                <c:pt idx="719">
                  <c:v>0.86466471354166663</c:v>
                </c:pt>
                <c:pt idx="720">
                  <c:v>0.84118965344551277</c:v>
                </c:pt>
                <c:pt idx="721">
                  <c:v>0.71207682291666663</c:v>
                </c:pt>
                <c:pt idx="722">
                  <c:v>1.0446401742788463</c:v>
                </c:pt>
                <c:pt idx="723">
                  <c:v>0.92335236378205132</c:v>
                </c:pt>
                <c:pt idx="724">
                  <c:v>0.76685196314102566</c:v>
                </c:pt>
                <c:pt idx="725">
                  <c:v>0.90770232371794868</c:v>
                </c:pt>
                <c:pt idx="726">
                  <c:v>1.2637407351762822</c:v>
                </c:pt>
                <c:pt idx="727">
                  <c:v>0.78641451322115385</c:v>
                </c:pt>
                <c:pt idx="728">
                  <c:v>0.59078901241987181</c:v>
                </c:pt>
                <c:pt idx="729">
                  <c:v>0.93508989383012819</c:v>
                </c:pt>
                <c:pt idx="730">
                  <c:v>0.97030248397435892</c:v>
                </c:pt>
                <c:pt idx="731">
                  <c:v>0.71598933293269229</c:v>
                </c:pt>
                <c:pt idx="732">
                  <c:v>1.0602902143429487</c:v>
                </c:pt>
                <c:pt idx="733">
                  <c:v>1.1268028846153846</c:v>
                </c:pt>
                <c:pt idx="734">
                  <c:v>0.32082582131410259</c:v>
                </c:pt>
                <c:pt idx="735">
                  <c:v>0.61426407251602566</c:v>
                </c:pt>
                <c:pt idx="736">
                  <c:v>0.69251427283653844</c:v>
                </c:pt>
                <c:pt idx="737">
                  <c:v>0.72772686298076927</c:v>
                </c:pt>
                <c:pt idx="738">
                  <c:v>0.26996319110576922</c:v>
                </c:pt>
                <c:pt idx="739">
                  <c:v>1.0250776241987178</c:v>
                </c:pt>
                <c:pt idx="740">
                  <c:v>0.81771459334935892</c:v>
                </c:pt>
                <c:pt idx="741">
                  <c:v>1.1776655148237178</c:v>
                </c:pt>
                <c:pt idx="742">
                  <c:v>0.98986503405448723</c:v>
                </c:pt>
                <c:pt idx="743">
                  <c:v>0.93117738381410253</c:v>
                </c:pt>
                <c:pt idx="744">
                  <c:v>1.220703125</c:v>
                </c:pt>
                <c:pt idx="745">
                  <c:v>0.8294521233974359</c:v>
                </c:pt>
                <c:pt idx="746">
                  <c:v>0.93900240384615385</c:v>
                </c:pt>
                <c:pt idx="747">
                  <c:v>0.80597706330128205</c:v>
                </c:pt>
                <c:pt idx="748">
                  <c:v>0.64556415264423073</c:v>
                </c:pt>
                <c:pt idx="749">
                  <c:v>0.91161483373397434</c:v>
                </c:pt>
                <c:pt idx="750">
                  <c:v>1.318515875400641</c:v>
                </c:pt>
                <c:pt idx="751">
                  <c:v>1.4398036858974359</c:v>
                </c:pt>
                <c:pt idx="752">
                  <c:v>0.64556415264423073</c:v>
                </c:pt>
                <c:pt idx="753">
                  <c:v>0.55166391225961542</c:v>
                </c:pt>
                <c:pt idx="754">
                  <c:v>2.3475060096153848E-2</c:v>
                </c:pt>
                <c:pt idx="755">
                  <c:v>0.49688877203525639</c:v>
                </c:pt>
                <c:pt idx="756">
                  <c:v>0.47341371193910259</c:v>
                </c:pt>
                <c:pt idx="757">
                  <c:v>1.0289901342147436</c:v>
                </c:pt>
                <c:pt idx="758">
                  <c:v>1.0955028044871795</c:v>
                </c:pt>
                <c:pt idx="759">
                  <c:v>0.70816431290064108</c:v>
                </c:pt>
                <c:pt idx="760">
                  <c:v>1.1307153946314104</c:v>
                </c:pt>
                <c:pt idx="761">
                  <c:v>1.471103766025641</c:v>
                </c:pt>
                <c:pt idx="762">
                  <c:v>0.27387570112179488</c:v>
                </c:pt>
                <c:pt idx="763">
                  <c:v>1.3302534054487178</c:v>
                </c:pt>
                <c:pt idx="764">
                  <c:v>1.3263408954326923</c:v>
                </c:pt>
                <c:pt idx="765">
                  <c:v>1.0485526842948718</c:v>
                </c:pt>
                <c:pt idx="766">
                  <c:v>0.99377754407051277</c:v>
                </c:pt>
                <c:pt idx="767">
                  <c:v>1.0368151542467949</c:v>
                </c:pt>
                <c:pt idx="768">
                  <c:v>0.95856495392628205</c:v>
                </c:pt>
                <c:pt idx="769">
                  <c:v>1.6549917367788463</c:v>
                </c:pt>
                <c:pt idx="770">
                  <c:v>0.83727714342948723</c:v>
                </c:pt>
                <c:pt idx="771">
                  <c:v>0.6103515625</c:v>
                </c:pt>
                <c:pt idx="772">
                  <c:v>1.5923915765224359</c:v>
                </c:pt>
                <c:pt idx="773">
                  <c:v>1.0250776241987178</c:v>
                </c:pt>
                <c:pt idx="774">
                  <c:v>0.74728941306089747</c:v>
                </c:pt>
                <c:pt idx="775">
                  <c:v>0.79423953325320518</c:v>
                </c:pt>
                <c:pt idx="776">
                  <c:v>0.74728941306089747</c:v>
                </c:pt>
                <c:pt idx="777">
                  <c:v>1.0055150741185896</c:v>
                </c:pt>
                <c:pt idx="778">
                  <c:v>1.2833032852564104</c:v>
                </c:pt>
                <c:pt idx="779">
                  <c:v>1.2715657552083333</c:v>
                </c:pt>
                <c:pt idx="780">
                  <c:v>0.57905148237179482</c:v>
                </c:pt>
                <c:pt idx="781">
                  <c:v>1.5610914963942308</c:v>
                </c:pt>
                <c:pt idx="782">
                  <c:v>0.67295172275641024</c:v>
                </c:pt>
                <c:pt idx="783">
                  <c:v>1.1894030448717949</c:v>
                </c:pt>
                <c:pt idx="784">
                  <c:v>1.0055150741185896</c:v>
                </c:pt>
                <c:pt idx="785">
                  <c:v>0.82553961338141024</c:v>
                </c:pt>
                <c:pt idx="786">
                  <c:v>0.77076447315705132</c:v>
                </c:pt>
                <c:pt idx="787">
                  <c:v>0.69251427283653844</c:v>
                </c:pt>
                <c:pt idx="788">
                  <c:v>0.71598933293269229</c:v>
                </c:pt>
                <c:pt idx="789">
                  <c:v>0.94682742387820518</c:v>
                </c:pt>
                <c:pt idx="790">
                  <c:v>0.96638997395833337</c:v>
                </c:pt>
                <c:pt idx="791">
                  <c:v>0.87640224358974361</c:v>
                </c:pt>
                <c:pt idx="792">
                  <c:v>0.63382662259615385</c:v>
                </c:pt>
                <c:pt idx="793">
                  <c:v>1.0955028044871795</c:v>
                </c:pt>
                <c:pt idx="794">
                  <c:v>0.59078901241987181</c:v>
                </c:pt>
                <c:pt idx="795">
                  <c:v>0.75511443309294868</c:v>
                </c:pt>
                <c:pt idx="796">
                  <c:v>0.71207682291666663</c:v>
                </c:pt>
                <c:pt idx="797">
                  <c:v>1.2441781850961537</c:v>
                </c:pt>
                <c:pt idx="798">
                  <c:v>0.98595252403846156</c:v>
                </c:pt>
                <c:pt idx="799">
                  <c:v>1.4045910957532051</c:v>
                </c:pt>
                <c:pt idx="800">
                  <c:v>0.94291491386217952</c:v>
                </c:pt>
                <c:pt idx="801">
                  <c:v>0.89987730368589747</c:v>
                </c:pt>
                <c:pt idx="802">
                  <c:v>0.77858949318910253</c:v>
                </c:pt>
                <c:pt idx="803">
                  <c:v>1.0602902143429487</c:v>
                </c:pt>
                <c:pt idx="804">
                  <c:v>0.96247746394230771</c:v>
                </c:pt>
                <c:pt idx="805">
                  <c:v>0.52818885216346156</c:v>
                </c:pt>
                <c:pt idx="806">
                  <c:v>1.220703125</c:v>
                </c:pt>
                <c:pt idx="807">
                  <c:v>1.1502779447115385</c:v>
                </c:pt>
                <c:pt idx="808">
                  <c:v>0.77076447315705132</c:v>
                </c:pt>
                <c:pt idx="809">
                  <c:v>0.5438388922275641</c:v>
                </c:pt>
                <c:pt idx="810">
                  <c:v>0.70033929286858976</c:v>
                </c:pt>
                <c:pt idx="811">
                  <c:v>0.79032702323717952</c:v>
                </c:pt>
                <c:pt idx="812">
                  <c:v>0.87248973357371795</c:v>
                </c:pt>
                <c:pt idx="813">
                  <c:v>0.9820400140224359</c:v>
                </c:pt>
                <c:pt idx="814">
                  <c:v>1.1698404947916667</c:v>
                </c:pt>
                <c:pt idx="815">
                  <c:v>1.1737530048076923</c:v>
                </c:pt>
                <c:pt idx="816">
                  <c:v>0.95465244391025639</c:v>
                </c:pt>
                <c:pt idx="817">
                  <c:v>1.1424529246794872</c:v>
                </c:pt>
                <c:pt idx="818">
                  <c:v>0.97421499399038458</c:v>
                </c:pt>
                <c:pt idx="819">
                  <c:v>0.89205228365384615</c:v>
                </c:pt>
                <c:pt idx="820">
                  <c:v>0.77076447315705132</c:v>
                </c:pt>
                <c:pt idx="821">
                  <c:v>0.56340144230769229</c:v>
                </c:pt>
                <c:pt idx="822">
                  <c:v>0.92726487379807687</c:v>
                </c:pt>
                <c:pt idx="823">
                  <c:v>0.92335236378205132</c:v>
                </c:pt>
                <c:pt idx="824">
                  <c:v>0.86466471354166663</c:v>
                </c:pt>
                <c:pt idx="825">
                  <c:v>0.95465244391025639</c:v>
                </c:pt>
                <c:pt idx="826">
                  <c:v>1.6549917367788463</c:v>
                </c:pt>
                <c:pt idx="827">
                  <c:v>0.92726487379807687</c:v>
                </c:pt>
                <c:pt idx="828">
                  <c:v>0.77076447315705132</c:v>
                </c:pt>
                <c:pt idx="829">
                  <c:v>0.6768642327724359</c:v>
                </c:pt>
                <c:pt idx="830">
                  <c:v>1.1385404146634615</c:v>
                </c:pt>
                <c:pt idx="831">
                  <c:v>0.56731395232371795</c:v>
                </c:pt>
                <c:pt idx="832">
                  <c:v>0.26213817107371795</c:v>
                </c:pt>
                <c:pt idx="833">
                  <c:v>0.99377754407051277</c:v>
                </c:pt>
                <c:pt idx="834">
                  <c:v>1.2167906149839745</c:v>
                </c:pt>
                <c:pt idx="835">
                  <c:v>0.84510216346153844</c:v>
                </c:pt>
                <c:pt idx="836">
                  <c:v>0.59470152243589747</c:v>
                </c:pt>
                <c:pt idx="837">
                  <c:v>0.34821339142628205</c:v>
                </c:pt>
                <c:pt idx="838">
                  <c:v>1.1385404146634615</c:v>
                </c:pt>
                <c:pt idx="839">
                  <c:v>0.79032702323717952</c:v>
                </c:pt>
                <c:pt idx="840">
                  <c:v>0.83727714342948723</c:v>
                </c:pt>
                <c:pt idx="841">
                  <c:v>1.1463654346955128</c:v>
                </c:pt>
                <c:pt idx="842">
                  <c:v>1.1502779447115385</c:v>
                </c:pt>
                <c:pt idx="843">
                  <c:v>0.6768642327724359</c:v>
                </c:pt>
                <c:pt idx="844">
                  <c:v>0.88031475360576927</c:v>
                </c:pt>
                <c:pt idx="845">
                  <c:v>0.51253881209935892</c:v>
                </c:pt>
                <c:pt idx="846">
                  <c:v>1.0994153145032051</c:v>
                </c:pt>
                <c:pt idx="847">
                  <c:v>1.0016025641025641</c:v>
                </c:pt>
                <c:pt idx="848">
                  <c:v>1.1581029647435896</c:v>
                </c:pt>
                <c:pt idx="849">
                  <c:v>0.44211363181089741</c:v>
                </c:pt>
                <c:pt idx="850">
                  <c:v>0.94682742387820518</c:v>
                </c:pt>
                <c:pt idx="851">
                  <c:v>0.96638997395833337</c:v>
                </c:pt>
                <c:pt idx="852">
                  <c:v>0.82162710336538458</c:v>
                </c:pt>
                <c:pt idx="853">
                  <c:v>0.96638997395833337</c:v>
                </c:pt>
                <c:pt idx="854">
                  <c:v>1.1463654346955128</c:v>
                </c:pt>
                <c:pt idx="855">
                  <c:v>0.43428861177884615</c:v>
                </c:pt>
                <c:pt idx="856">
                  <c:v>0.49297626201923078</c:v>
                </c:pt>
                <c:pt idx="857">
                  <c:v>0.44602614182692307</c:v>
                </c:pt>
                <c:pt idx="858">
                  <c:v>0.72381435296474361</c:v>
                </c:pt>
                <c:pt idx="859">
                  <c:v>1.0524651943108974</c:v>
                </c:pt>
                <c:pt idx="860">
                  <c:v>1.4789287860576923</c:v>
                </c:pt>
                <c:pt idx="861">
                  <c:v>1.1894030448717949</c:v>
                </c:pt>
                <c:pt idx="862">
                  <c:v>0.74728941306089747</c:v>
                </c:pt>
                <c:pt idx="863">
                  <c:v>0.59470152243589747</c:v>
                </c:pt>
                <c:pt idx="864">
                  <c:v>0.93508989383012819</c:v>
                </c:pt>
                <c:pt idx="865">
                  <c:v>1.318515875400641</c:v>
                </c:pt>
                <c:pt idx="866">
                  <c:v>1.165927984775641</c:v>
                </c:pt>
                <c:pt idx="867">
                  <c:v>0.93117738381410253</c:v>
                </c:pt>
                <c:pt idx="868">
                  <c:v>1.2050530849358974</c:v>
                </c:pt>
                <c:pt idx="869">
                  <c:v>1.1854905348557692</c:v>
                </c:pt>
                <c:pt idx="870">
                  <c:v>0.85292718349358976</c:v>
                </c:pt>
                <c:pt idx="871">
                  <c:v>0.762939453125</c:v>
                </c:pt>
                <c:pt idx="872">
                  <c:v>1.3772035256410255</c:v>
                </c:pt>
                <c:pt idx="873">
                  <c:v>1.2950408153044872</c:v>
                </c:pt>
                <c:pt idx="874">
                  <c:v>1.2441781850961537</c:v>
                </c:pt>
                <c:pt idx="875">
                  <c:v>0.8490146734775641</c:v>
                </c:pt>
                <c:pt idx="876">
                  <c:v>1.1189778645833333</c:v>
                </c:pt>
                <c:pt idx="877">
                  <c:v>1.6432542067307692</c:v>
                </c:pt>
                <c:pt idx="878">
                  <c:v>0.82162710336538458</c:v>
                </c:pt>
                <c:pt idx="879">
                  <c:v>1.068115234375</c:v>
                </c:pt>
                <c:pt idx="880">
                  <c:v>1.2402656750801282</c:v>
                </c:pt>
                <c:pt idx="881">
                  <c:v>0.95856495392628205</c:v>
                </c:pt>
                <c:pt idx="882">
                  <c:v>0.60643905248397434</c:v>
                </c:pt>
                <c:pt idx="883">
                  <c:v>0.57905148237179482</c:v>
                </c:pt>
                <c:pt idx="884">
                  <c:v>0.89205228365384615</c:v>
                </c:pt>
                <c:pt idx="885">
                  <c:v>0.80988957331730771</c:v>
                </c:pt>
                <c:pt idx="886">
                  <c:v>0.70425180288461542</c:v>
                </c:pt>
                <c:pt idx="887">
                  <c:v>0.74728941306089747</c:v>
                </c:pt>
                <c:pt idx="888">
                  <c:v>1.0759402544070513</c:v>
                </c:pt>
                <c:pt idx="889">
                  <c:v>0.77467698317307687</c:v>
                </c:pt>
                <c:pt idx="890">
                  <c:v>0.86857722355769229</c:v>
                </c:pt>
                <c:pt idx="891">
                  <c:v>1.1385404146634615</c:v>
                </c:pt>
                <c:pt idx="892">
                  <c:v>1.1463654346955128</c:v>
                </c:pt>
                <c:pt idx="893">
                  <c:v>1.2520032051282051</c:v>
                </c:pt>
                <c:pt idx="894">
                  <c:v>0.99377754407051277</c:v>
                </c:pt>
                <c:pt idx="895">
                  <c:v>0.54775140224358976</c:v>
                </c:pt>
                <c:pt idx="896">
                  <c:v>0.94682742387820518</c:v>
                </c:pt>
                <c:pt idx="897">
                  <c:v>1.0446401742788463</c:v>
                </c:pt>
                <c:pt idx="898">
                  <c:v>0.65730168269230771</c:v>
                </c:pt>
                <c:pt idx="899">
                  <c:v>0.83727714342948723</c:v>
                </c:pt>
                <c:pt idx="900">
                  <c:v>1.0407276642628205</c:v>
                </c:pt>
                <c:pt idx="901">
                  <c:v>1.0407276642628205</c:v>
                </c:pt>
                <c:pt idx="902">
                  <c:v>1.122890374599359</c:v>
                </c:pt>
                <c:pt idx="903">
                  <c:v>0.87248973357371795</c:v>
                </c:pt>
                <c:pt idx="904">
                  <c:v>0.92726487379807687</c:v>
                </c:pt>
                <c:pt idx="905">
                  <c:v>0.90770232371794868</c:v>
                </c:pt>
                <c:pt idx="906">
                  <c:v>0.80988957331730771</c:v>
                </c:pt>
                <c:pt idx="907">
                  <c:v>0.88422726362179482</c:v>
                </c:pt>
                <c:pt idx="908">
                  <c:v>0.75511443309294868</c:v>
                </c:pt>
                <c:pt idx="909">
                  <c:v>0.96638997395833337</c:v>
                </c:pt>
                <c:pt idx="910">
                  <c:v>1.5884790665064104</c:v>
                </c:pt>
                <c:pt idx="911">
                  <c:v>1.0837652744391026</c:v>
                </c:pt>
                <c:pt idx="912">
                  <c:v>0.68468925280448723</c:v>
                </c:pt>
                <c:pt idx="913">
                  <c:v>0.95073993389423073</c:v>
                </c:pt>
                <c:pt idx="914">
                  <c:v>0.90378981370192313</c:v>
                </c:pt>
                <c:pt idx="915">
                  <c:v>1.2715657552083333</c:v>
                </c:pt>
                <c:pt idx="916">
                  <c:v>1.2050530849358974</c:v>
                </c:pt>
                <c:pt idx="917">
                  <c:v>1.318515875400641</c:v>
                </c:pt>
                <c:pt idx="918">
                  <c:v>1.0250776241987178</c:v>
                </c:pt>
                <c:pt idx="919">
                  <c:v>1.3380784254807692</c:v>
                </c:pt>
                <c:pt idx="920">
                  <c:v>0.90378981370192313</c:v>
                </c:pt>
                <c:pt idx="921">
                  <c:v>0.68468925280448723</c:v>
                </c:pt>
                <c:pt idx="922">
                  <c:v>0.84118965344551277</c:v>
                </c:pt>
                <c:pt idx="923">
                  <c:v>0.93900240384615385</c:v>
                </c:pt>
                <c:pt idx="924">
                  <c:v>0.60252654246794868</c:v>
                </c:pt>
                <c:pt idx="925">
                  <c:v>1.0563777043269231</c:v>
                </c:pt>
                <c:pt idx="926">
                  <c:v>1.1033278245192308</c:v>
                </c:pt>
                <c:pt idx="927">
                  <c:v>0.80988957331730771</c:v>
                </c:pt>
                <c:pt idx="928">
                  <c:v>1.013340094150641</c:v>
                </c:pt>
                <c:pt idx="929">
                  <c:v>1.0915902944711537</c:v>
                </c:pt>
                <c:pt idx="930">
                  <c:v>0.82162710336538458</c:v>
                </c:pt>
                <c:pt idx="931">
                  <c:v>0.72381435296474361</c:v>
                </c:pt>
                <c:pt idx="932">
                  <c:v>0.95073993389423073</c:v>
                </c:pt>
                <c:pt idx="933">
                  <c:v>1.1033278245192308</c:v>
                </c:pt>
                <c:pt idx="934">
                  <c:v>1.0798527644230769</c:v>
                </c:pt>
                <c:pt idx="935">
                  <c:v>0.92726487379807687</c:v>
                </c:pt>
                <c:pt idx="936">
                  <c:v>1.0720277443910255</c:v>
                </c:pt>
                <c:pt idx="937">
                  <c:v>0.80988957331730771</c:v>
                </c:pt>
                <c:pt idx="938">
                  <c:v>0.74337690304487181</c:v>
                </c:pt>
                <c:pt idx="939">
                  <c:v>-1.5650040064102564E-2</c:v>
                </c:pt>
                <c:pt idx="940">
                  <c:v>1.2128781049679487</c:v>
                </c:pt>
                <c:pt idx="941">
                  <c:v>0.2191005608974359</c:v>
                </c:pt>
                <c:pt idx="942">
                  <c:v>0.38342598157051283</c:v>
                </c:pt>
                <c:pt idx="943">
                  <c:v>0.41081355168269229</c:v>
                </c:pt>
                <c:pt idx="944">
                  <c:v>1.2246156350160255</c:v>
                </c:pt>
                <c:pt idx="945">
                  <c:v>0.88031475360576927</c:v>
                </c:pt>
                <c:pt idx="946">
                  <c:v>1.0329026442307692</c:v>
                </c:pt>
                <c:pt idx="947">
                  <c:v>0.66512670272435892</c:v>
                </c:pt>
                <c:pt idx="948">
                  <c:v>1.2128781049679487</c:v>
                </c:pt>
                <c:pt idx="949">
                  <c:v>0.57122646233974361</c:v>
                </c:pt>
                <c:pt idx="950">
                  <c:v>1.3459034455128205</c:v>
                </c:pt>
                <c:pt idx="951">
                  <c:v>0.63382662259615385</c:v>
                </c:pt>
                <c:pt idx="952">
                  <c:v>1.1933155548878205</c:v>
                </c:pt>
                <c:pt idx="953">
                  <c:v>0.55557642227564108</c:v>
                </c:pt>
                <c:pt idx="954">
                  <c:v>1.2050530849358974</c:v>
                </c:pt>
                <c:pt idx="955">
                  <c:v>1.2676532451923077</c:v>
                </c:pt>
                <c:pt idx="956">
                  <c:v>0.55166391225961542</c:v>
                </c:pt>
                <c:pt idx="957">
                  <c:v>0.6964267828525641</c:v>
                </c:pt>
                <c:pt idx="958">
                  <c:v>0.79423953325320518</c:v>
                </c:pt>
                <c:pt idx="959">
                  <c:v>1.0524651943108974</c:v>
                </c:pt>
                <c:pt idx="960">
                  <c:v>0.6768642327724359</c:v>
                </c:pt>
                <c:pt idx="961">
                  <c:v>1.4398036858974359</c:v>
                </c:pt>
                <c:pt idx="962">
                  <c:v>0.8294521233974359</c:v>
                </c:pt>
                <c:pt idx="963">
                  <c:v>0.66512670272435892</c:v>
                </c:pt>
                <c:pt idx="964">
                  <c:v>0.68860176282051277</c:v>
                </c:pt>
                <c:pt idx="965">
                  <c:v>0.98986503405448723</c:v>
                </c:pt>
                <c:pt idx="966">
                  <c:v>0.82553961338141024</c:v>
                </c:pt>
                <c:pt idx="967">
                  <c:v>0.84118965344551277</c:v>
                </c:pt>
                <c:pt idx="968">
                  <c:v>1.0446401742788463</c:v>
                </c:pt>
                <c:pt idx="969">
                  <c:v>0.93117738381410253</c:v>
                </c:pt>
                <c:pt idx="970">
                  <c:v>1.013340094150641</c:v>
                </c:pt>
                <c:pt idx="971">
                  <c:v>0.91161483373397434</c:v>
                </c:pt>
                <c:pt idx="972">
                  <c:v>0.9820400140224359</c:v>
                </c:pt>
                <c:pt idx="973">
                  <c:v>0.79032702323717952</c:v>
                </c:pt>
                <c:pt idx="974">
                  <c:v>0.89205228365384615</c:v>
                </c:pt>
                <c:pt idx="975">
                  <c:v>0.98986503405448723</c:v>
                </c:pt>
                <c:pt idx="976">
                  <c:v>1.1189778645833333</c:v>
                </c:pt>
                <c:pt idx="977">
                  <c:v>1.0876777844551282</c:v>
                </c:pt>
                <c:pt idx="978">
                  <c:v>0.99377754407051277</c:v>
                </c:pt>
                <c:pt idx="979">
                  <c:v>1.0876777844551282</c:v>
                </c:pt>
                <c:pt idx="980">
                  <c:v>1.0915902944711537</c:v>
                </c:pt>
                <c:pt idx="981">
                  <c:v>0.77467698317307687</c:v>
                </c:pt>
                <c:pt idx="982">
                  <c:v>0.64556415264423073</c:v>
                </c:pt>
                <c:pt idx="983">
                  <c:v>0.88813977363782048</c:v>
                </c:pt>
                <c:pt idx="984">
                  <c:v>0.68077674278846156</c:v>
                </c:pt>
                <c:pt idx="985">
                  <c:v>0.85292718349358976</c:v>
                </c:pt>
                <c:pt idx="986">
                  <c:v>0.88422726362179482</c:v>
                </c:pt>
                <c:pt idx="987">
                  <c:v>0.99769005408653844</c:v>
                </c:pt>
                <c:pt idx="988">
                  <c:v>0.86466471354166663</c:v>
                </c:pt>
                <c:pt idx="989">
                  <c:v>1.1698404947916667</c:v>
                </c:pt>
                <c:pt idx="990">
                  <c:v>0.90770232371794868</c:v>
                </c:pt>
                <c:pt idx="991">
                  <c:v>0.76685196314102566</c:v>
                </c:pt>
                <c:pt idx="992">
                  <c:v>0.8490146734775641</c:v>
                </c:pt>
                <c:pt idx="993">
                  <c:v>1.0289901342147436</c:v>
                </c:pt>
                <c:pt idx="994">
                  <c:v>0.6768642327724359</c:v>
                </c:pt>
                <c:pt idx="995">
                  <c:v>0.77858949318910253</c:v>
                </c:pt>
                <c:pt idx="996">
                  <c:v>1.0094275841346154</c:v>
                </c:pt>
                <c:pt idx="997">
                  <c:v>1.0329026442307692</c:v>
                </c:pt>
                <c:pt idx="998">
                  <c:v>1.0524651943108974</c:v>
                </c:pt>
                <c:pt idx="999">
                  <c:v>0.80988957331730771</c:v>
                </c:pt>
                <c:pt idx="1000">
                  <c:v>0.44993865184294873</c:v>
                </c:pt>
                <c:pt idx="1001">
                  <c:v>0.87248973357371795</c:v>
                </c:pt>
                <c:pt idx="1002">
                  <c:v>0.86466471354166663</c:v>
                </c:pt>
                <c:pt idx="1003">
                  <c:v>0.81771459334935892</c:v>
                </c:pt>
                <c:pt idx="1004">
                  <c:v>0.70425180288461542</c:v>
                </c:pt>
                <c:pt idx="1005">
                  <c:v>0.75120192307692313</c:v>
                </c:pt>
                <c:pt idx="1006">
                  <c:v>0.77076447315705132</c:v>
                </c:pt>
                <c:pt idx="1007">
                  <c:v>0.75902694310897434</c:v>
                </c:pt>
                <c:pt idx="1008">
                  <c:v>0.86075220352564108</c:v>
                </c:pt>
                <c:pt idx="1009">
                  <c:v>1.1072403345352564</c:v>
                </c:pt>
                <c:pt idx="1010">
                  <c:v>1.0016025641025641</c:v>
                </c:pt>
                <c:pt idx="1011">
                  <c:v>0.68077674278846156</c:v>
                </c:pt>
                <c:pt idx="1012">
                  <c:v>1.2089655949519231</c:v>
                </c:pt>
                <c:pt idx="1013">
                  <c:v>0.91943985376602566</c:v>
                </c:pt>
                <c:pt idx="1014">
                  <c:v>0.56731395232371795</c:v>
                </c:pt>
                <c:pt idx="1015">
                  <c:v>0.52036383213141024</c:v>
                </c:pt>
                <c:pt idx="1016">
                  <c:v>1.3850285456730769</c:v>
                </c:pt>
                <c:pt idx="1017">
                  <c:v>1.0876777844551282</c:v>
                </c:pt>
                <c:pt idx="1018">
                  <c:v>0.65730168269230771</c:v>
                </c:pt>
                <c:pt idx="1019">
                  <c:v>1.2989533253205128</c:v>
                </c:pt>
                <c:pt idx="1020">
                  <c:v>1.2950408153044872</c:v>
                </c:pt>
                <c:pt idx="1021">
                  <c:v>1.0329026442307692</c:v>
                </c:pt>
                <c:pt idx="1022">
                  <c:v>0.77858949318910253</c:v>
                </c:pt>
                <c:pt idx="1023">
                  <c:v>0.94682742387820518</c:v>
                </c:pt>
                <c:pt idx="1024">
                  <c:v>1.2950408153044872</c:v>
                </c:pt>
                <c:pt idx="1025">
                  <c:v>0.50862630208333337</c:v>
                </c:pt>
                <c:pt idx="1026">
                  <c:v>0.93117738381410253</c:v>
                </c:pt>
                <c:pt idx="1027">
                  <c:v>1.0642027243589745</c:v>
                </c:pt>
                <c:pt idx="1028">
                  <c:v>1.1189778645833333</c:v>
                </c:pt>
                <c:pt idx="1029">
                  <c:v>1.0094275841346154</c:v>
                </c:pt>
                <c:pt idx="1030">
                  <c:v>1.1150653545673077</c:v>
                </c:pt>
                <c:pt idx="1031">
                  <c:v>0.97421499399038458</c:v>
                </c:pt>
                <c:pt idx="1032">
                  <c:v>0.98595252403846156</c:v>
                </c:pt>
                <c:pt idx="1033">
                  <c:v>1.1463654346955128</c:v>
                </c:pt>
                <c:pt idx="1034">
                  <c:v>0.52818885216346156</c:v>
                </c:pt>
                <c:pt idx="1035">
                  <c:v>0.79423953325320518</c:v>
                </c:pt>
                <c:pt idx="1036">
                  <c:v>0.80206455328525639</c:v>
                </c:pt>
                <c:pt idx="1037">
                  <c:v>0.54775140224358976</c:v>
                </c:pt>
                <c:pt idx="1038">
                  <c:v>0.91161483373397434</c:v>
                </c:pt>
                <c:pt idx="1039">
                  <c:v>0.96638997395833337</c:v>
                </c:pt>
                <c:pt idx="1040">
                  <c:v>1.0055150741185896</c:v>
                </c:pt>
                <c:pt idx="1041">
                  <c:v>1.2363531650641026</c:v>
                </c:pt>
                <c:pt idx="1042">
                  <c:v>0.97421499399038458</c:v>
                </c:pt>
                <c:pt idx="1043">
                  <c:v>0.6103515625</c:v>
                </c:pt>
                <c:pt idx="1044">
                  <c:v>1.1541904547275641</c:v>
                </c:pt>
                <c:pt idx="1045">
                  <c:v>0.80206455328525639</c:v>
                </c:pt>
                <c:pt idx="1046">
                  <c:v>0.83336463341346156</c:v>
                </c:pt>
                <c:pt idx="1047">
                  <c:v>0.79032702323717952</c:v>
                </c:pt>
                <c:pt idx="1048">
                  <c:v>0.70033929286858976</c:v>
                </c:pt>
                <c:pt idx="1049">
                  <c:v>1.122890374599359</c:v>
                </c:pt>
                <c:pt idx="1050">
                  <c:v>1.275478265224359</c:v>
                </c:pt>
                <c:pt idx="1051">
                  <c:v>1.1776655148237178</c:v>
                </c:pt>
                <c:pt idx="1052">
                  <c:v>1.0055150741185896</c:v>
                </c:pt>
                <c:pt idx="1053">
                  <c:v>0.97030248397435892</c:v>
                </c:pt>
                <c:pt idx="1054">
                  <c:v>0.88813977363782048</c:v>
                </c:pt>
                <c:pt idx="1055">
                  <c:v>0.93900240384615385</c:v>
                </c:pt>
                <c:pt idx="1056">
                  <c:v>0.54775140224358976</c:v>
                </c:pt>
                <c:pt idx="1057">
                  <c:v>1.1502779447115385</c:v>
                </c:pt>
                <c:pt idx="1058">
                  <c:v>0.25040064102564102</c:v>
                </c:pt>
                <c:pt idx="1059">
                  <c:v>0.64556415264423073</c:v>
                </c:pt>
                <c:pt idx="1060">
                  <c:v>1.1581029647435896</c:v>
                </c:pt>
                <c:pt idx="1061">
                  <c:v>0.68077674278846156</c:v>
                </c:pt>
                <c:pt idx="1062">
                  <c:v>0.87248973357371795</c:v>
                </c:pt>
                <c:pt idx="1063">
                  <c:v>0.78641451322115385</c:v>
                </c:pt>
                <c:pt idx="1064">
                  <c:v>0.6768642327724359</c:v>
                </c:pt>
                <c:pt idx="1065">
                  <c:v>1.275478265224359</c:v>
                </c:pt>
                <c:pt idx="1066">
                  <c:v>0.80597706330128205</c:v>
                </c:pt>
                <c:pt idx="1067">
                  <c:v>0.94682742387820518</c:v>
                </c:pt>
                <c:pt idx="1068">
                  <c:v>0.86075220352564108</c:v>
                </c:pt>
                <c:pt idx="1069">
                  <c:v>0.95465244391025639</c:v>
                </c:pt>
                <c:pt idx="1070">
                  <c:v>0.95465244391025639</c:v>
                </c:pt>
                <c:pt idx="1071">
                  <c:v>0.73946439302884615</c:v>
                </c:pt>
                <c:pt idx="1072">
                  <c:v>0.80597706330128205</c:v>
                </c:pt>
                <c:pt idx="1073">
                  <c:v>0.96247746394230771</c:v>
                </c:pt>
                <c:pt idx="1074">
                  <c:v>1.2676532451923077</c:v>
                </c:pt>
                <c:pt idx="1075">
                  <c:v>1.2246156350160255</c:v>
                </c:pt>
                <c:pt idx="1076">
                  <c:v>0.93117738381410253</c:v>
                </c:pt>
                <c:pt idx="1077">
                  <c:v>0.60643905248397434</c:v>
                </c:pt>
                <c:pt idx="1078">
                  <c:v>0.98986503405448723</c:v>
                </c:pt>
                <c:pt idx="1079">
                  <c:v>1.0016025641025641</c:v>
                </c:pt>
                <c:pt idx="1080">
                  <c:v>1.1189778645833333</c:v>
                </c:pt>
                <c:pt idx="1081">
                  <c:v>0.56731395232371795</c:v>
                </c:pt>
                <c:pt idx="1082">
                  <c:v>1.4006785857371795</c:v>
                </c:pt>
                <c:pt idx="1083">
                  <c:v>1.0055150741185896</c:v>
                </c:pt>
                <c:pt idx="1084">
                  <c:v>1.3263408954326923</c:v>
                </c:pt>
                <c:pt idx="1085">
                  <c:v>1.2089655949519231</c:v>
                </c:pt>
                <c:pt idx="1086">
                  <c:v>0.89205228365384615</c:v>
                </c:pt>
                <c:pt idx="1087">
                  <c:v>1.1541904547275641</c:v>
                </c:pt>
                <c:pt idx="1088">
                  <c:v>0.94682742387820518</c:v>
                </c:pt>
                <c:pt idx="1089">
                  <c:v>0.89205228365384615</c:v>
                </c:pt>
                <c:pt idx="1090">
                  <c:v>1.1150653545673077</c:v>
                </c:pt>
                <c:pt idx="1091">
                  <c:v>0.98595252403846156</c:v>
                </c:pt>
                <c:pt idx="1092">
                  <c:v>0.61426407251602566</c:v>
                </c:pt>
                <c:pt idx="1093">
                  <c:v>0.88813977363782048</c:v>
                </c:pt>
                <c:pt idx="1094">
                  <c:v>1.2520032051282051</c:v>
                </c:pt>
                <c:pt idx="1095">
                  <c:v>1.1033278245192308</c:v>
                </c:pt>
                <c:pt idx="1096">
                  <c:v>0.98595252403846156</c:v>
                </c:pt>
                <c:pt idx="1097">
                  <c:v>0.86466471354166663</c:v>
                </c:pt>
                <c:pt idx="1098">
                  <c:v>0.97812750400641024</c:v>
                </c:pt>
                <c:pt idx="1099">
                  <c:v>1.1150653545673077</c:v>
                </c:pt>
                <c:pt idx="1100">
                  <c:v>0.87248973357371795</c:v>
                </c:pt>
                <c:pt idx="1101">
                  <c:v>0.84118965344551277</c:v>
                </c:pt>
                <c:pt idx="1102">
                  <c:v>1.1072403345352564</c:v>
                </c:pt>
                <c:pt idx="1103">
                  <c:v>0.96247746394230771</c:v>
                </c:pt>
                <c:pt idx="1104">
                  <c:v>0.86857722355769229</c:v>
                </c:pt>
                <c:pt idx="1105">
                  <c:v>0.86857722355769229</c:v>
                </c:pt>
                <c:pt idx="1106">
                  <c:v>0.88422726362179482</c:v>
                </c:pt>
                <c:pt idx="1107">
                  <c:v>0.85292718349358976</c:v>
                </c:pt>
                <c:pt idx="1108">
                  <c:v>0.82162710336538458</c:v>
                </c:pt>
                <c:pt idx="1109">
                  <c:v>0.81771459334935892</c:v>
                </c:pt>
                <c:pt idx="1110">
                  <c:v>0.8294521233974359</c:v>
                </c:pt>
                <c:pt idx="1111">
                  <c:v>0.95856495392628205</c:v>
                </c:pt>
                <c:pt idx="1112">
                  <c:v>0.77858949318910253</c:v>
                </c:pt>
                <c:pt idx="1113">
                  <c:v>0.91943985376602566</c:v>
                </c:pt>
                <c:pt idx="1114">
                  <c:v>1.0563777043269231</c:v>
                </c:pt>
                <c:pt idx="1115">
                  <c:v>0.8294521233974359</c:v>
                </c:pt>
                <c:pt idx="1116">
                  <c:v>0.97421499399038458</c:v>
                </c:pt>
                <c:pt idx="1117">
                  <c:v>0.61426407251602566</c:v>
                </c:pt>
                <c:pt idx="1118">
                  <c:v>0.90378981370192313</c:v>
                </c:pt>
                <c:pt idx="1119">
                  <c:v>0.91943985376602566</c:v>
                </c:pt>
                <c:pt idx="1120">
                  <c:v>1.0876777844551282</c:v>
                </c:pt>
                <c:pt idx="1121">
                  <c:v>1.0563777043269231</c:v>
                </c:pt>
                <c:pt idx="1122">
                  <c:v>0.57122646233974361</c:v>
                </c:pt>
                <c:pt idx="1123">
                  <c:v>0.75120192307692313</c:v>
                </c:pt>
                <c:pt idx="1124">
                  <c:v>1.3537284655448718</c:v>
                </c:pt>
                <c:pt idx="1125">
                  <c:v>0.98986503405448723</c:v>
                </c:pt>
                <c:pt idx="1126">
                  <c:v>0.51645132211538458</c:v>
                </c:pt>
                <c:pt idx="1127">
                  <c:v>0.87640224358974361</c:v>
                </c:pt>
                <c:pt idx="1128">
                  <c:v>1.5532664763621795</c:v>
                </c:pt>
                <c:pt idx="1129">
                  <c:v>0.88031475360576927</c:v>
                </c:pt>
                <c:pt idx="1130">
                  <c:v>5.8687650240384616E-2</c:v>
                </c:pt>
                <c:pt idx="1131">
                  <c:v>0.95856495392628205</c:v>
                </c:pt>
                <c:pt idx="1132">
                  <c:v>1.4828412960737178</c:v>
                </c:pt>
                <c:pt idx="1133">
                  <c:v>1.2676532451923077</c:v>
                </c:pt>
                <c:pt idx="1134">
                  <c:v>0.55948893229166663</c:v>
                </c:pt>
                <c:pt idx="1135">
                  <c:v>1.0837652744391026</c:v>
                </c:pt>
                <c:pt idx="1136">
                  <c:v>0.80206455328525639</c:v>
                </c:pt>
                <c:pt idx="1137">
                  <c:v>1.0837652744391026</c:v>
                </c:pt>
                <c:pt idx="1138">
                  <c:v>0.80988957331730771</c:v>
                </c:pt>
                <c:pt idx="1139">
                  <c:v>0.96638997395833337</c:v>
                </c:pt>
                <c:pt idx="1140">
                  <c:v>1.0446401742788463</c:v>
                </c:pt>
                <c:pt idx="1141">
                  <c:v>1.1541904547275641</c:v>
                </c:pt>
                <c:pt idx="1142">
                  <c:v>1.2872157952724359</c:v>
                </c:pt>
                <c:pt idx="1143">
                  <c:v>0.76685196314102566</c:v>
                </c:pt>
                <c:pt idx="1144">
                  <c:v>1.5571789863782051</c:v>
                </c:pt>
                <c:pt idx="1145">
                  <c:v>1.1541904547275641</c:v>
                </c:pt>
                <c:pt idx="1146">
                  <c:v>0.762939453125</c:v>
                </c:pt>
                <c:pt idx="1147">
                  <c:v>1.0837652744391026</c:v>
                </c:pt>
                <c:pt idx="1148">
                  <c:v>0.90770232371794868</c:v>
                </c:pt>
                <c:pt idx="1149">
                  <c:v>0.73555188301282048</c:v>
                </c:pt>
                <c:pt idx="1150">
                  <c:v>0.84118965344551277</c:v>
                </c:pt>
                <c:pt idx="1151">
                  <c:v>1.3419909354967949</c:v>
                </c:pt>
                <c:pt idx="1152">
                  <c:v>1.2363531650641026</c:v>
                </c:pt>
                <c:pt idx="1153">
                  <c:v>0.65338917267628205</c:v>
                </c:pt>
                <c:pt idx="1154">
                  <c:v>0.86466471354166663</c:v>
                </c:pt>
                <c:pt idx="1155">
                  <c:v>0.51253881209935892</c:v>
                </c:pt>
                <c:pt idx="1156">
                  <c:v>0.93508989383012819</c:v>
                </c:pt>
                <c:pt idx="1157">
                  <c:v>1.0524651943108974</c:v>
                </c:pt>
                <c:pt idx="1158">
                  <c:v>0.38733849158653844</c:v>
                </c:pt>
                <c:pt idx="1159">
                  <c:v>0.98986503405448723</c:v>
                </c:pt>
                <c:pt idx="1160">
                  <c:v>0.80597706330128205</c:v>
                </c:pt>
                <c:pt idx="1161">
                  <c:v>0.98986503405448723</c:v>
                </c:pt>
                <c:pt idx="1162">
                  <c:v>0.457763671875</c:v>
                </c:pt>
                <c:pt idx="1163">
                  <c:v>1.0955028044871795</c:v>
                </c:pt>
                <c:pt idx="1164">
                  <c:v>0.66903921274038458</c:v>
                </c:pt>
                <c:pt idx="1165">
                  <c:v>1.0955028044871795</c:v>
                </c:pt>
                <c:pt idx="1166">
                  <c:v>0.78641451322115385</c:v>
                </c:pt>
                <c:pt idx="1167">
                  <c:v>0.77076447315705132</c:v>
                </c:pt>
                <c:pt idx="1168">
                  <c:v>0.58296399238782048</c:v>
                </c:pt>
                <c:pt idx="1169">
                  <c:v>1.1737530048076923</c:v>
                </c:pt>
                <c:pt idx="1170">
                  <c:v>1.1815780248397436</c:v>
                </c:pt>
                <c:pt idx="1171">
                  <c:v>0.85683969350961542</c:v>
                </c:pt>
                <c:pt idx="1172">
                  <c:v>0.93900240384615385</c:v>
                </c:pt>
                <c:pt idx="1173">
                  <c:v>1.0485526842948718</c:v>
                </c:pt>
                <c:pt idx="1174">
                  <c:v>0.6964267828525641</c:v>
                </c:pt>
                <c:pt idx="1175">
                  <c:v>0.49297626201923078</c:v>
                </c:pt>
                <c:pt idx="1176">
                  <c:v>0.85683969350961542</c:v>
                </c:pt>
                <c:pt idx="1177">
                  <c:v>1.1854905348557692</c:v>
                </c:pt>
                <c:pt idx="1178">
                  <c:v>1.3067783453525641</c:v>
                </c:pt>
                <c:pt idx="1179">
                  <c:v>0.82553961338141024</c:v>
                </c:pt>
                <c:pt idx="1180">
                  <c:v>0.77076447315705132</c:v>
                </c:pt>
                <c:pt idx="1181">
                  <c:v>1.0094275841346154</c:v>
                </c:pt>
                <c:pt idx="1182">
                  <c:v>0.80206455328525639</c:v>
                </c:pt>
                <c:pt idx="1183">
                  <c:v>1.2167906149839745</c:v>
                </c:pt>
                <c:pt idx="1184">
                  <c:v>0.68468925280448723</c:v>
                </c:pt>
                <c:pt idx="1185">
                  <c:v>1.0329026442307692</c:v>
                </c:pt>
                <c:pt idx="1186">
                  <c:v>0.86075220352564108</c:v>
                </c:pt>
                <c:pt idx="1187">
                  <c:v>0.97421499399038458</c:v>
                </c:pt>
                <c:pt idx="1188">
                  <c:v>0.91552734375</c:v>
                </c:pt>
                <c:pt idx="1189">
                  <c:v>0.457763671875</c:v>
                </c:pt>
                <c:pt idx="1190">
                  <c:v>1.1933155548878205</c:v>
                </c:pt>
                <c:pt idx="1191">
                  <c:v>0.89987730368589747</c:v>
                </c:pt>
                <c:pt idx="1192">
                  <c:v>0.87640224358974361</c:v>
                </c:pt>
                <c:pt idx="1193">
                  <c:v>0.94682742387820518</c:v>
                </c:pt>
                <c:pt idx="1194">
                  <c:v>1.1072403345352564</c:v>
                </c:pt>
                <c:pt idx="1195">
                  <c:v>0.9820400140224359</c:v>
                </c:pt>
                <c:pt idx="1196">
                  <c:v>1.0563777043269231</c:v>
                </c:pt>
                <c:pt idx="1197">
                  <c:v>0.74728941306089747</c:v>
                </c:pt>
                <c:pt idx="1198">
                  <c:v>1.1033278245192308</c:v>
                </c:pt>
                <c:pt idx="1199">
                  <c:v>1.0524651943108974</c:v>
                </c:pt>
                <c:pt idx="1200">
                  <c:v>0.83727714342948723</c:v>
                </c:pt>
                <c:pt idx="1201">
                  <c:v>0.62991411258012819</c:v>
                </c:pt>
                <c:pt idx="1202">
                  <c:v>0.81771459334935892</c:v>
                </c:pt>
                <c:pt idx="1203">
                  <c:v>0.88422726362179482</c:v>
                </c:pt>
                <c:pt idx="1204">
                  <c:v>0.71207682291666663</c:v>
                </c:pt>
                <c:pt idx="1205">
                  <c:v>0.96247746394230771</c:v>
                </c:pt>
                <c:pt idx="1206">
                  <c:v>1.2050530849358974</c:v>
                </c:pt>
                <c:pt idx="1207">
                  <c:v>1.1737530048076923</c:v>
                </c:pt>
                <c:pt idx="1208">
                  <c:v>0.89596479366987181</c:v>
                </c:pt>
                <c:pt idx="1209">
                  <c:v>0.62991411258012819</c:v>
                </c:pt>
                <c:pt idx="1210">
                  <c:v>0.87640224358974361</c:v>
                </c:pt>
                <c:pt idx="1211">
                  <c:v>1.0524651943108974</c:v>
                </c:pt>
                <c:pt idx="1212">
                  <c:v>0.96638997395833337</c:v>
                </c:pt>
                <c:pt idx="1213">
                  <c:v>0.89205228365384615</c:v>
                </c:pt>
                <c:pt idx="1214">
                  <c:v>1.0642027243589745</c:v>
                </c:pt>
                <c:pt idx="1215">
                  <c:v>0.88031475360576927</c:v>
                </c:pt>
                <c:pt idx="1216">
                  <c:v>1.2911283052884615</c:v>
                </c:pt>
                <c:pt idx="1217">
                  <c:v>1.1541904547275641</c:v>
                </c:pt>
                <c:pt idx="1218">
                  <c:v>1.0876777844551282</c:v>
                </c:pt>
                <c:pt idx="1219">
                  <c:v>1.0172526041666667</c:v>
                </c:pt>
                <c:pt idx="1220">
                  <c:v>1.0172526041666667</c:v>
                </c:pt>
                <c:pt idx="1221">
                  <c:v>1.1854905348557692</c:v>
                </c:pt>
                <c:pt idx="1222">
                  <c:v>0.78641451322115385</c:v>
                </c:pt>
                <c:pt idx="1223">
                  <c:v>0.67295172275641024</c:v>
                </c:pt>
                <c:pt idx="1224">
                  <c:v>1.1502779447115385</c:v>
                </c:pt>
                <c:pt idx="1225">
                  <c:v>0.98986503405448723</c:v>
                </c:pt>
                <c:pt idx="1226">
                  <c:v>0.86075220352564108</c:v>
                </c:pt>
                <c:pt idx="1227">
                  <c:v>1.1111528445512822</c:v>
                </c:pt>
                <c:pt idx="1228">
                  <c:v>1.0563777043269231</c:v>
                </c:pt>
                <c:pt idx="1229">
                  <c:v>1.1698404947916667</c:v>
                </c:pt>
                <c:pt idx="1230">
                  <c:v>0.8490146734775641</c:v>
                </c:pt>
                <c:pt idx="1231">
                  <c:v>1.0563777043269231</c:v>
                </c:pt>
                <c:pt idx="1232">
                  <c:v>0.93508989383012819</c:v>
                </c:pt>
                <c:pt idx="1233">
                  <c:v>1.2637407351762822</c:v>
                </c:pt>
                <c:pt idx="1234">
                  <c:v>1.2050530849358974</c:v>
                </c:pt>
                <c:pt idx="1235">
                  <c:v>0.86466471354166663</c:v>
                </c:pt>
                <c:pt idx="1236">
                  <c:v>1.3928535657051282</c:v>
                </c:pt>
                <c:pt idx="1237">
                  <c:v>0.97030248397435892</c:v>
                </c:pt>
                <c:pt idx="1238">
                  <c:v>1.2402656750801282</c:v>
                </c:pt>
                <c:pt idx="1239">
                  <c:v>1.1698404947916667</c:v>
                </c:pt>
                <c:pt idx="1240">
                  <c:v>0.88813977363782048</c:v>
                </c:pt>
                <c:pt idx="1241">
                  <c:v>0.96638997395833337</c:v>
                </c:pt>
                <c:pt idx="1242">
                  <c:v>0.80597706330128205</c:v>
                </c:pt>
                <c:pt idx="1243">
                  <c:v>0.77076447315705132</c:v>
                </c:pt>
                <c:pt idx="1244">
                  <c:v>1.2598282251602564</c:v>
                </c:pt>
                <c:pt idx="1245">
                  <c:v>0.99377754407051277</c:v>
                </c:pt>
                <c:pt idx="1246">
                  <c:v>1.0172526041666667</c:v>
                </c:pt>
                <c:pt idx="1247">
                  <c:v>0.86075220352564108</c:v>
                </c:pt>
                <c:pt idx="1248">
                  <c:v>0.98986503405448723</c:v>
                </c:pt>
                <c:pt idx="1249">
                  <c:v>1.1854905348557692</c:v>
                </c:pt>
                <c:pt idx="1250">
                  <c:v>0.62991411258012819</c:v>
                </c:pt>
                <c:pt idx="1251">
                  <c:v>1.3419909354967949</c:v>
                </c:pt>
                <c:pt idx="1252">
                  <c:v>0.97030248397435892</c:v>
                </c:pt>
                <c:pt idx="1253">
                  <c:v>0.97812750400641024</c:v>
                </c:pt>
                <c:pt idx="1254">
                  <c:v>1.3537284655448718</c:v>
                </c:pt>
                <c:pt idx="1255">
                  <c:v>0.70425180288461542</c:v>
                </c:pt>
                <c:pt idx="1256">
                  <c:v>1.3028658353365385</c:v>
                </c:pt>
                <c:pt idx="1257">
                  <c:v>1.1854905348557692</c:v>
                </c:pt>
                <c:pt idx="1258">
                  <c:v>0.6103515625</c:v>
                </c:pt>
                <c:pt idx="1259">
                  <c:v>1.0602902143429487</c:v>
                </c:pt>
                <c:pt idx="1260">
                  <c:v>0.87640224358974361</c:v>
                </c:pt>
                <c:pt idx="1261">
                  <c:v>0.77467698317307687</c:v>
                </c:pt>
                <c:pt idx="1262">
                  <c:v>0.89596479366987181</c:v>
                </c:pt>
                <c:pt idx="1263">
                  <c:v>0.77076447315705132</c:v>
                </c:pt>
                <c:pt idx="1264">
                  <c:v>1.4124161157852564</c:v>
                </c:pt>
                <c:pt idx="1265">
                  <c:v>1.0094275841346154</c:v>
                </c:pt>
                <c:pt idx="1266">
                  <c:v>0.9820400140224359</c:v>
                </c:pt>
                <c:pt idx="1267">
                  <c:v>0.89205228365384615</c:v>
                </c:pt>
                <c:pt idx="1268">
                  <c:v>0.67295172275641024</c:v>
                </c:pt>
                <c:pt idx="1269">
                  <c:v>1.1463654346955128</c:v>
                </c:pt>
                <c:pt idx="1270">
                  <c:v>1.0016025641025641</c:v>
                </c:pt>
                <c:pt idx="1271">
                  <c:v>0.71207682291666663</c:v>
                </c:pt>
                <c:pt idx="1272">
                  <c:v>0.89987730368589747</c:v>
                </c:pt>
                <c:pt idx="1273">
                  <c:v>1.0289901342147436</c:v>
                </c:pt>
                <c:pt idx="1274">
                  <c:v>1.2872157952724359</c:v>
                </c:pt>
                <c:pt idx="1275">
                  <c:v>1.2520032051282051</c:v>
                </c:pt>
                <c:pt idx="1276">
                  <c:v>0.84118965344551277</c:v>
                </c:pt>
                <c:pt idx="1277">
                  <c:v>0.89596479366987181</c:v>
                </c:pt>
                <c:pt idx="1278">
                  <c:v>0.78641451322115385</c:v>
                </c:pt>
                <c:pt idx="1279">
                  <c:v>0.72381435296474361</c:v>
                </c:pt>
                <c:pt idx="1280">
                  <c:v>0.86075220352564108</c:v>
                </c:pt>
                <c:pt idx="1281">
                  <c:v>1.0211651141826923</c:v>
                </c:pt>
                <c:pt idx="1282">
                  <c:v>1.1737530048076923</c:v>
                </c:pt>
                <c:pt idx="1283">
                  <c:v>0.88813977363782048</c:v>
                </c:pt>
                <c:pt idx="1284">
                  <c:v>0.70425180288461542</c:v>
                </c:pt>
                <c:pt idx="1285">
                  <c:v>0.96247746394230771</c:v>
                </c:pt>
                <c:pt idx="1286">
                  <c:v>1.1033278245192308</c:v>
                </c:pt>
                <c:pt idx="1287">
                  <c:v>1.0720277443910255</c:v>
                </c:pt>
                <c:pt idx="1288">
                  <c:v>1.1268028846153846</c:v>
                </c:pt>
                <c:pt idx="1289">
                  <c:v>0.87248973357371795</c:v>
                </c:pt>
                <c:pt idx="1290">
                  <c:v>0.97812750400641024</c:v>
                </c:pt>
                <c:pt idx="1291">
                  <c:v>1.0524651943108974</c:v>
                </c:pt>
                <c:pt idx="1292">
                  <c:v>0.73946439302884615</c:v>
                </c:pt>
                <c:pt idx="1293">
                  <c:v>0.6103515625</c:v>
                </c:pt>
                <c:pt idx="1294">
                  <c:v>1.2872157952724359</c:v>
                </c:pt>
                <c:pt idx="1295">
                  <c:v>1.0289901342147436</c:v>
                </c:pt>
                <c:pt idx="1296">
                  <c:v>0.86857722355769229</c:v>
                </c:pt>
                <c:pt idx="1297">
                  <c:v>0.99769005408653844</c:v>
                </c:pt>
                <c:pt idx="1298">
                  <c:v>1.165927984775641</c:v>
                </c:pt>
                <c:pt idx="1299">
                  <c:v>0.9820400140224359</c:v>
                </c:pt>
                <c:pt idx="1300">
                  <c:v>0.8490146734775641</c:v>
                </c:pt>
                <c:pt idx="1301">
                  <c:v>0.762939453125</c:v>
                </c:pt>
                <c:pt idx="1302">
                  <c:v>0.85292718349358976</c:v>
                </c:pt>
                <c:pt idx="1303">
                  <c:v>1.0720277443910255</c:v>
                </c:pt>
                <c:pt idx="1304">
                  <c:v>0.68860176282051277</c:v>
                </c:pt>
                <c:pt idx="1305">
                  <c:v>0.78641451322115385</c:v>
                </c:pt>
                <c:pt idx="1306">
                  <c:v>0.84510216346153844</c:v>
                </c:pt>
                <c:pt idx="1307">
                  <c:v>1.2480906951121795</c:v>
                </c:pt>
                <c:pt idx="1308">
                  <c:v>0.92726487379807687</c:v>
                </c:pt>
                <c:pt idx="1309">
                  <c:v>0.87640224358974361</c:v>
                </c:pt>
                <c:pt idx="1310">
                  <c:v>0.95465244391025639</c:v>
                </c:pt>
                <c:pt idx="1311">
                  <c:v>0.92335236378205132</c:v>
                </c:pt>
                <c:pt idx="1312">
                  <c:v>1.0602902143429487</c:v>
                </c:pt>
                <c:pt idx="1313">
                  <c:v>0.82553961338141024</c:v>
                </c:pt>
                <c:pt idx="1314">
                  <c:v>0.80988957331730771</c:v>
                </c:pt>
                <c:pt idx="1315">
                  <c:v>0.73555188301282048</c:v>
                </c:pt>
                <c:pt idx="1316">
                  <c:v>0.50080128205128205</c:v>
                </c:pt>
                <c:pt idx="1317">
                  <c:v>0.71598933293269229</c:v>
                </c:pt>
                <c:pt idx="1318">
                  <c:v>1.0368151542467949</c:v>
                </c:pt>
                <c:pt idx="1319">
                  <c:v>0.87248973357371795</c:v>
                </c:pt>
                <c:pt idx="1320">
                  <c:v>1.0915902944711537</c:v>
                </c:pt>
                <c:pt idx="1321">
                  <c:v>0.68468925280448723</c:v>
                </c:pt>
                <c:pt idx="1322">
                  <c:v>1.0563777043269231</c:v>
                </c:pt>
                <c:pt idx="1323">
                  <c:v>0.97812750400641024</c:v>
                </c:pt>
                <c:pt idx="1324">
                  <c:v>0.98986503405448723</c:v>
                </c:pt>
                <c:pt idx="1325">
                  <c:v>0.87248973357371795</c:v>
                </c:pt>
                <c:pt idx="1326">
                  <c:v>1.0602902143429487</c:v>
                </c:pt>
                <c:pt idx="1327">
                  <c:v>0.77076447315705132</c:v>
                </c:pt>
                <c:pt idx="1328">
                  <c:v>1.5923915765224359</c:v>
                </c:pt>
                <c:pt idx="1329">
                  <c:v>1.0837652744391026</c:v>
                </c:pt>
                <c:pt idx="1330">
                  <c:v>0.43820112179487181</c:v>
                </c:pt>
                <c:pt idx="1331">
                  <c:v>0.95856495392628205</c:v>
                </c:pt>
                <c:pt idx="1332">
                  <c:v>1.0642027243589745</c:v>
                </c:pt>
                <c:pt idx="1333">
                  <c:v>0.8490146734775641</c:v>
                </c:pt>
                <c:pt idx="1334">
                  <c:v>0.91943985376602566</c:v>
                </c:pt>
                <c:pt idx="1335">
                  <c:v>0.94682742387820518</c:v>
                </c:pt>
                <c:pt idx="1336">
                  <c:v>0.89596479366987181</c:v>
                </c:pt>
                <c:pt idx="1337">
                  <c:v>0.96247746394230771</c:v>
                </c:pt>
                <c:pt idx="1338">
                  <c:v>0.61426407251602566</c:v>
                </c:pt>
                <c:pt idx="1339">
                  <c:v>0.65730168269230771</c:v>
                </c:pt>
                <c:pt idx="1340">
                  <c:v>0.57905148237179482</c:v>
                </c:pt>
                <c:pt idx="1341">
                  <c:v>1.0446401742788463</c:v>
                </c:pt>
                <c:pt idx="1342">
                  <c:v>1.122890374599359</c:v>
                </c:pt>
                <c:pt idx="1343">
                  <c:v>0.74337690304487181</c:v>
                </c:pt>
                <c:pt idx="1344">
                  <c:v>1.2402656750801282</c:v>
                </c:pt>
                <c:pt idx="1345">
                  <c:v>0.94682742387820518</c:v>
                </c:pt>
                <c:pt idx="1346">
                  <c:v>0.82553961338141024</c:v>
                </c:pt>
                <c:pt idx="1347">
                  <c:v>0.77858949318910253</c:v>
                </c:pt>
                <c:pt idx="1348">
                  <c:v>0.79423953325320518</c:v>
                </c:pt>
                <c:pt idx="1349">
                  <c:v>0.71990184294871795</c:v>
                </c:pt>
                <c:pt idx="1350">
                  <c:v>0.77858949318910253</c:v>
                </c:pt>
                <c:pt idx="1351">
                  <c:v>1.0289901342147436</c:v>
                </c:pt>
                <c:pt idx="1352">
                  <c:v>0.62600160256410253</c:v>
                </c:pt>
                <c:pt idx="1353">
                  <c:v>1.1307153946314104</c:v>
                </c:pt>
                <c:pt idx="1354">
                  <c:v>1.1385404146634615</c:v>
                </c:pt>
                <c:pt idx="1355">
                  <c:v>0.80988957331730771</c:v>
                </c:pt>
                <c:pt idx="1356">
                  <c:v>0.79423953325320518</c:v>
                </c:pt>
                <c:pt idx="1357">
                  <c:v>0.61426407251602566</c:v>
                </c:pt>
                <c:pt idx="1358">
                  <c:v>0.88813977363782048</c:v>
                </c:pt>
                <c:pt idx="1359">
                  <c:v>1.1933155548878205</c:v>
                </c:pt>
                <c:pt idx="1360">
                  <c:v>0.94682742387820518</c:v>
                </c:pt>
                <c:pt idx="1361">
                  <c:v>0.83336463341346156</c:v>
                </c:pt>
                <c:pt idx="1362">
                  <c:v>0.97812750400641024</c:v>
                </c:pt>
                <c:pt idx="1363">
                  <c:v>0.9820400140224359</c:v>
                </c:pt>
                <c:pt idx="1364">
                  <c:v>1.1033278245192308</c:v>
                </c:pt>
                <c:pt idx="1365">
                  <c:v>1.0563777043269231</c:v>
                </c:pt>
                <c:pt idx="1366">
                  <c:v>0.77858949318910253</c:v>
                </c:pt>
                <c:pt idx="1367">
                  <c:v>0.82553961338141024</c:v>
                </c:pt>
                <c:pt idx="1368">
                  <c:v>0.93900240384615385</c:v>
                </c:pt>
                <c:pt idx="1369">
                  <c:v>0.97812750400641024</c:v>
                </c:pt>
                <c:pt idx="1370">
                  <c:v>0.74337690304487181</c:v>
                </c:pt>
                <c:pt idx="1371">
                  <c:v>0.9820400140224359</c:v>
                </c:pt>
                <c:pt idx="1372">
                  <c:v>0.97421499399038458</c:v>
                </c:pt>
                <c:pt idx="1373">
                  <c:v>0.91552734375</c:v>
                </c:pt>
                <c:pt idx="1374">
                  <c:v>0.94682742387820518</c:v>
                </c:pt>
                <c:pt idx="1375">
                  <c:v>1.0016025641025641</c:v>
                </c:pt>
                <c:pt idx="1376">
                  <c:v>0.77858949318910253</c:v>
                </c:pt>
                <c:pt idx="1377">
                  <c:v>0.60252654246794868</c:v>
                </c:pt>
                <c:pt idx="1378">
                  <c:v>0.89987730368589747</c:v>
                </c:pt>
                <c:pt idx="1379">
                  <c:v>0.87248973357371795</c:v>
                </c:pt>
                <c:pt idx="1380">
                  <c:v>0.78641451322115385</c:v>
                </c:pt>
                <c:pt idx="1381">
                  <c:v>0.88422726362179482</c:v>
                </c:pt>
                <c:pt idx="1382">
                  <c:v>1.220703125</c:v>
                </c:pt>
                <c:pt idx="1383">
                  <c:v>1.013340094150641</c:v>
                </c:pt>
                <c:pt idx="1384">
                  <c:v>0.89987730368589747</c:v>
                </c:pt>
                <c:pt idx="1385">
                  <c:v>0.85683969350961542</c:v>
                </c:pt>
                <c:pt idx="1386">
                  <c:v>0.9820400140224359</c:v>
                </c:pt>
                <c:pt idx="1387">
                  <c:v>0.97812750400641024</c:v>
                </c:pt>
                <c:pt idx="1388">
                  <c:v>0.91552734375</c:v>
                </c:pt>
                <c:pt idx="1389">
                  <c:v>0.73946439302884615</c:v>
                </c:pt>
                <c:pt idx="1390">
                  <c:v>0.78250200320512819</c:v>
                </c:pt>
                <c:pt idx="1391">
                  <c:v>0.762939453125</c:v>
                </c:pt>
                <c:pt idx="1392">
                  <c:v>0.78250200320512819</c:v>
                </c:pt>
                <c:pt idx="1393">
                  <c:v>0.89596479366987181</c:v>
                </c:pt>
                <c:pt idx="1394">
                  <c:v>0.97030248397435892</c:v>
                </c:pt>
                <c:pt idx="1395">
                  <c:v>0.97030248397435892</c:v>
                </c:pt>
                <c:pt idx="1396">
                  <c:v>1.0798527644230769</c:v>
                </c:pt>
                <c:pt idx="1397">
                  <c:v>1.0250776241987178</c:v>
                </c:pt>
                <c:pt idx="1398">
                  <c:v>0.75511443309294868</c:v>
                </c:pt>
                <c:pt idx="1399">
                  <c:v>0.93508989383012819</c:v>
                </c:pt>
                <c:pt idx="1400">
                  <c:v>1.0094275841346154</c:v>
                </c:pt>
                <c:pt idx="1401">
                  <c:v>0.89596479366987181</c:v>
                </c:pt>
                <c:pt idx="1402">
                  <c:v>0.65338917267628205</c:v>
                </c:pt>
                <c:pt idx="1403">
                  <c:v>0.87640224358974361</c:v>
                </c:pt>
                <c:pt idx="1404">
                  <c:v>0.95465244391025639</c:v>
                </c:pt>
                <c:pt idx="1405">
                  <c:v>1.1502779447115385</c:v>
                </c:pt>
                <c:pt idx="1406">
                  <c:v>0.99377754407051277</c:v>
                </c:pt>
                <c:pt idx="1407">
                  <c:v>0.91552734375</c:v>
                </c:pt>
                <c:pt idx="1408">
                  <c:v>1.1111528445512822</c:v>
                </c:pt>
                <c:pt idx="1409">
                  <c:v>0.6964267828525641</c:v>
                </c:pt>
                <c:pt idx="1410">
                  <c:v>0.52036383213141024</c:v>
                </c:pt>
                <c:pt idx="1411">
                  <c:v>1.0055150741185896</c:v>
                </c:pt>
                <c:pt idx="1412">
                  <c:v>1.0368151542467949</c:v>
                </c:pt>
                <c:pt idx="1413">
                  <c:v>0.82162710336538458</c:v>
                </c:pt>
                <c:pt idx="1414">
                  <c:v>0.73555188301282048</c:v>
                </c:pt>
                <c:pt idx="1415">
                  <c:v>1.1972280649038463</c:v>
                </c:pt>
                <c:pt idx="1416">
                  <c:v>1.1620154747596154</c:v>
                </c:pt>
                <c:pt idx="1417">
                  <c:v>0.99377754407051277</c:v>
                </c:pt>
                <c:pt idx="1418">
                  <c:v>0.70425180288461542</c:v>
                </c:pt>
                <c:pt idx="1419">
                  <c:v>1.0407276642628205</c:v>
                </c:pt>
                <c:pt idx="1420">
                  <c:v>1.0250776241987178</c:v>
                </c:pt>
                <c:pt idx="1421">
                  <c:v>0.88813977363782048</c:v>
                </c:pt>
                <c:pt idx="1422">
                  <c:v>0.79423953325320518</c:v>
                </c:pt>
                <c:pt idx="1423">
                  <c:v>0.77467698317307687</c:v>
                </c:pt>
                <c:pt idx="1424">
                  <c:v>1.0094275841346154</c:v>
                </c:pt>
                <c:pt idx="1425">
                  <c:v>0.98986503405448723</c:v>
                </c:pt>
                <c:pt idx="1426">
                  <c:v>0.99769005408653844</c:v>
                </c:pt>
                <c:pt idx="1427">
                  <c:v>1.1307153946314104</c:v>
                </c:pt>
                <c:pt idx="1428">
                  <c:v>0.71598933293269229</c:v>
                </c:pt>
                <c:pt idx="1429">
                  <c:v>0.79423953325320518</c:v>
                </c:pt>
                <c:pt idx="1430">
                  <c:v>1.0955028044871795</c:v>
                </c:pt>
                <c:pt idx="1431">
                  <c:v>0.89596479366987181</c:v>
                </c:pt>
                <c:pt idx="1432">
                  <c:v>0.70816431290064108</c:v>
                </c:pt>
                <c:pt idx="1433">
                  <c:v>0.81771459334935892</c:v>
                </c:pt>
                <c:pt idx="1434">
                  <c:v>1.0407276642628205</c:v>
                </c:pt>
                <c:pt idx="1435">
                  <c:v>1.0289901342147436</c:v>
                </c:pt>
                <c:pt idx="1436">
                  <c:v>0.77858949318910253</c:v>
                </c:pt>
                <c:pt idx="1437">
                  <c:v>0.79423953325320518</c:v>
                </c:pt>
                <c:pt idx="1438">
                  <c:v>0.97421499399038458</c:v>
                </c:pt>
                <c:pt idx="1439">
                  <c:v>0.97421499399038458</c:v>
                </c:pt>
                <c:pt idx="1440">
                  <c:v>1.0407276642628205</c:v>
                </c:pt>
                <c:pt idx="1441">
                  <c:v>1.0407276642628205</c:v>
                </c:pt>
                <c:pt idx="1442">
                  <c:v>1.1385404146634615</c:v>
                </c:pt>
                <c:pt idx="1443">
                  <c:v>0.9820400140224359</c:v>
                </c:pt>
                <c:pt idx="1444">
                  <c:v>0.93900240384615385</c:v>
                </c:pt>
                <c:pt idx="1445">
                  <c:v>0.70816431290064108</c:v>
                </c:pt>
                <c:pt idx="1446">
                  <c:v>0.93508989383012819</c:v>
                </c:pt>
                <c:pt idx="1447">
                  <c:v>1.0094275841346154</c:v>
                </c:pt>
                <c:pt idx="1448">
                  <c:v>1.0094275841346154</c:v>
                </c:pt>
                <c:pt idx="1449">
                  <c:v>1.0368151542467949</c:v>
                </c:pt>
                <c:pt idx="1450">
                  <c:v>0.88813977363782048</c:v>
                </c:pt>
                <c:pt idx="1451">
                  <c:v>0.96638997395833337</c:v>
                </c:pt>
                <c:pt idx="1452">
                  <c:v>0.78641451322115385</c:v>
                </c:pt>
                <c:pt idx="1453">
                  <c:v>0.81380208333333337</c:v>
                </c:pt>
                <c:pt idx="1454">
                  <c:v>0.6768642327724359</c:v>
                </c:pt>
                <c:pt idx="1455">
                  <c:v>0.90770232371794868</c:v>
                </c:pt>
                <c:pt idx="1456">
                  <c:v>0.86466471354166663</c:v>
                </c:pt>
                <c:pt idx="1457">
                  <c:v>0.88031475360576927</c:v>
                </c:pt>
                <c:pt idx="1458">
                  <c:v>1.2128781049679487</c:v>
                </c:pt>
                <c:pt idx="1459">
                  <c:v>1.7449794671474359</c:v>
                </c:pt>
                <c:pt idx="1460">
                  <c:v>0.99377754407051277</c:v>
                </c:pt>
                <c:pt idx="1461">
                  <c:v>0.69251427283653844</c:v>
                </c:pt>
                <c:pt idx="1462">
                  <c:v>0.81771459334935892</c:v>
                </c:pt>
                <c:pt idx="1463">
                  <c:v>0.92335236378205132</c:v>
                </c:pt>
                <c:pt idx="1464">
                  <c:v>0.80597706330128205</c:v>
                </c:pt>
                <c:pt idx="1465">
                  <c:v>0.71990184294871795</c:v>
                </c:pt>
                <c:pt idx="1466">
                  <c:v>1.4241536458333333</c:v>
                </c:pt>
                <c:pt idx="1467">
                  <c:v>0.49297626201923078</c:v>
                </c:pt>
                <c:pt idx="1468">
                  <c:v>1.0329026442307692</c:v>
                </c:pt>
                <c:pt idx="1469">
                  <c:v>0.65730168269230771</c:v>
                </c:pt>
                <c:pt idx="1470">
                  <c:v>0.70425180288461542</c:v>
                </c:pt>
                <c:pt idx="1471">
                  <c:v>0.86857722355769229</c:v>
                </c:pt>
                <c:pt idx="1472">
                  <c:v>0.99377754407051277</c:v>
                </c:pt>
                <c:pt idx="1473">
                  <c:v>1.1815780248397436</c:v>
                </c:pt>
                <c:pt idx="1474">
                  <c:v>0.97030248397435892</c:v>
                </c:pt>
                <c:pt idx="1475">
                  <c:v>1.1502779447115385</c:v>
                </c:pt>
                <c:pt idx="1476">
                  <c:v>0.82162710336538458</c:v>
                </c:pt>
                <c:pt idx="1477">
                  <c:v>0.60643905248397434</c:v>
                </c:pt>
                <c:pt idx="1478">
                  <c:v>0.73946439302884615</c:v>
                </c:pt>
                <c:pt idx="1479">
                  <c:v>0.73946439302884615</c:v>
                </c:pt>
                <c:pt idx="1480">
                  <c:v>0.762939453125</c:v>
                </c:pt>
                <c:pt idx="1481">
                  <c:v>1.0524651943108974</c:v>
                </c:pt>
                <c:pt idx="1482">
                  <c:v>0.70033929286858976</c:v>
                </c:pt>
                <c:pt idx="1483">
                  <c:v>1.0837652744391026</c:v>
                </c:pt>
                <c:pt idx="1484">
                  <c:v>0.94682742387820518</c:v>
                </c:pt>
                <c:pt idx="1485">
                  <c:v>0.93117738381410253</c:v>
                </c:pt>
                <c:pt idx="1486">
                  <c:v>0.75511443309294868</c:v>
                </c:pt>
                <c:pt idx="1487">
                  <c:v>0.83727714342948723</c:v>
                </c:pt>
                <c:pt idx="1488">
                  <c:v>0.88031475360576927</c:v>
                </c:pt>
                <c:pt idx="1489">
                  <c:v>0.84510216346153844</c:v>
                </c:pt>
                <c:pt idx="1490">
                  <c:v>0.91943985376602566</c:v>
                </c:pt>
                <c:pt idx="1491">
                  <c:v>0.96247746394230771</c:v>
                </c:pt>
                <c:pt idx="1492">
                  <c:v>1.0368151542467949</c:v>
                </c:pt>
                <c:pt idx="1493">
                  <c:v>0.75511443309294868</c:v>
                </c:pt>
                <c:pt idx="1494">
                  <c:v>1.0329026442307692</c:v>
                </c:pt>
                <c:pt idx="1495">
                  <c:v>0.66512670272435892</c:v>
                </c:pt>
                <c:pt idx="1496">
                  <c:v>0.762939453125</c:v>
                </c:pt>
                <c:pt idx="1497">
                  <c:v>0.86466471354166663</c:v>
                </c:pt>
                <c:pt idx="1498">
                  <c:v>0.79423953325320518</c:v>
                </c:pt>
                <c:pt idx="1499">
                  <c:v>0.61426407251602566</c:v>
                </c:pt>
                <c:pt idx="1500">
                  <c:v>1.3498159555288463</c:v>
                </c:pt>
                <c:pt idx="1501">
                  <c:v>0.63382662259615385</c:v>
                </c:pt>
                <c:pt idx="1502">
                  <c:v>0.84118965344551277</c:v>
                </c:pt>
                <c:pt idx="1503">
                  <c:v>0.92726487379807687</c:v>
                </c:pt>
                <c:pt idx="1504">
                  <c:v>0.85683969350961542</c:v>
                </c:pt>
                <c:pt idx="1505">
                  <c:v>0.71598933293269229</c:v>
                </c:pt>
                <c:pt idx="1506">
                  <c:v>1.0172526041666667</c:v>
                </c:pt>
                <c:pt idx="1507">
                  <c:v>0.9820400140224359</c:v>
                </c:pt>
                <c:pt idx="1508">
                  <c:v>1.1111528445512822</c:v>
                </c:pt>
                <c:pt idx="1509">
                  <c:v>0.98986503405448723</c:v>
                </c:pt>
                <c:pt idx="1510">
                  <c:v>1.0250776241987178</c:v>
                </c:pt>
                <c:pt idx="1511">
                  <c:v>1.0407276642628205</c:v>
                </c:pt>
                <c:pt idx="1512">
                  <c:v>1.0055150741185896</c:v>
                </c:pt>
                <c:pt idx="1513">
                  <c:v>0.86857722355769229</c:v>
                </c:pt>
                <c:pt idx="1514">
                  <c:v>0.97812750400641024</c:v>
                </c:pt>
                <c:pt idx="1515">
                  <c:v>0.84510216346153844</c:v>
                </c:pt>
                <c:pt idx="1516">
                  <c:v>0.77467698317307687</c:v>
                </c:pt>
                <c:pt idx="1517">
                  <c:v>0.83727714342948723</c:v>
                </c:pt>
                <c:pt idx="1518">
                  <c:v>0.59861403245192313</c:v>
                </c:pt>
                <c:pt idx="1519">
                  <c:v>0.64947666266025639</c:v>
                </c:pt>
                <c:pt idx="1520">
                  <c:v>1.1502779447115385</c:v>
                </c:pt>
                <c:pt idx="1521">
                  <c:v>0.63382662259615385</c:v>
                </c:pt>
                <c:pt idx="1522">
                  <c:v>0.79815204326923073</c:v>
                </c:pt>
                <c:pt idx="1523">
                  <c:v>0.79815204326923073</c:v>
                </c:pt>
                <c:pt idx="1524">
                  <c:v>0.97421499399038458</c:v>
                </c:pt>
                <c:pt idx="1525">
                  <c:v>0.90378981370192313</c:v>
                </c:pt>
                <c:pt idx="1526">
                  <c:v>1.1072403345352564</c:v>
                </c:pt>
                <c:pt idx="1527">
                  <c:v>0.8490146734775641</c:v>
                </c:pt>
                <c:pt idx="1528">
                  <c:v>0.98986503405448723</c:v>
                </c:pt>
                <c:pt idx="1529">
                  <c:v>0.81771459334935892</c:v>
                </c:pt>
                <c:pt idx="1530">
                  <c:v>0.90378981370192313</c:v>
                </c:pt>
                <c:pt idx="1531">
                  <c:v>0.92335236378205132</c:v>
                </c:pt>
                <c:pt idx="1532">
                  <c:v>0.94291491386217952</c:v>
                </c:pt>
                <c:pt idx="1533">
                  <c:v>1.0798527644230769</c:v>
                </c:pt>
                <c:pt idx="1534">
                  <c:v>0.95465244391025639</c:v>
                </c:pt>
                <c:pt idx="1535">
                  <c:v>0.71990184294871795</c:v>
                </c:pt>
                <c:pt idx="1536">
                  <c:v>0.91943985376602566</c:v>
                </c:pt>
                <c:pt idx="1537">
                  <c:v>0.75902694310897434</c:v>
                </c:pt>
                <c:pt idx="1538">
                  <c:v>0.85292718349358976</c:v>
                </c:pt>
                <c:pt idx="1539">
                  <c:v>0.80988957331730771</c:v>
                </c:pt>
                <c:pt idx="1540">
                  <c:v>0.92726487379807687</c:v>
                </c:pt>
                <c:pt idx="1541">
                  <c:v>0.89987730368589747</c:v>
                </c:pt>
                <c:pt idx="1542">
                  <c:v>0.92335236378205132</c:v>
                </c:pt>
                <c:pt idx="1543">
                  <c:v>1.0759402544070513</c:v>
                </c:pt>
                <c:pt idx="1544">
                  <c:v>0.94682742387820518</c:v>
                </c:pt>
                <c:pt idx="1545">
                  <c:v>0.79423953325320518</c:v>
                </c:pt>
                <c:pt idx="1546">
                  <c:v>0.87640224358974361</c:v>
                </c:pt>
                <c:pt idx="1547">
                  <c:v>0.98986503405448723</c:v>
                </c:pt>
                <c:pt idx="1548">
                  <c:v>0.88031475360576927</c:v>
                </c:pt>
                <c:pt idx="1549">
                  <c:v>0.86075220352564108</c:v>
                </c:pt>
                <c:pt idx="1550">
                  <c:v>1.0407276642628205</c:v>
                </c:pt>
                <c:pt idx="1551">
                  <c:v>1.2246156350160255</c:v>
                </c:pt>
                <c:pt idx="1552">
                  <c:v>1.1150653545673077</c:v>
                </c:pt>
                <c:pt idx="1553">
                  <c:v>0.75902694310897434</c:v>
                </c:pt>
                <c:pt idx="1554">
                  <c:v>0.73555188301282048</c:v>
                </c:pt>
                <c:pt idx="1555">
                  <c:v>0.54775140224358976</c:v>
                </c:pt>
                <c:pt idx="1556">
                  <c:v>1.0994153145032051</c:v>
                </c:pt>
                <c:pt idx="1557">
                  <c:v>1.0994153145032051</c:v>
                </c:pt>
                <c:pt idx="1558">
                  <c:v>0.96247746394230771</c:v>
                </c:pt>
                <c:pt idx="1559">
                  <c:v>1.013340094150641</c:v>
                </c:pt>
                <c:pt idx="1560">
                  <c:v>1.165927984775641</c:v>
                </c:pt>
                <c:pt idx="1561">
                  <c:v>1.0837652744391026</c:v>
                </c:pt>
                <c:pt idx="1562">
                  <c:v>0.92726487379807687</c:v>
                </c:pt>
                <c:pt idx="1563">
                  <c:v>0.97030248397435892</c:v>
                </c:pt>
                <c:pt idx="1564">
                  <c:v>0.97812750400641024</c:v>
                </c:pt>
                <c:pt idx="1565">
                  <c:v>0.86466471354166663</c:v>
                </c:pt>
                <c:pt idx="1566">
                  <c:v>0.79423953325320518</c:v>
                </c:pt>
                <c:pt idx="1567">
                  <c:v>0.73946439302884615</c:v>
                </c:pt>
                <c:pt idx="1568">
                  <c:v>0.94291491386217952</c:v>
                </c:pt>
                <c:pt idx="1569">
                  <c:v>0.99769005408653844</c:v>
                </c:pt>
                <c:pt idx="1570">
                  <c:v>0.87248973357371795</c:v>
                </c:pt>
                <c:pt idx="1571">
                  <c:v>0.90770232371794868</c:v>
                </c:pt>
                <c:pt idx="1572">
                  <c:v>0.97030248397435892</c:v>
                </c:pt>
                <c:pt idx="1573">
                  <c:v>0.87248973357371795</c:v>
                </c:pt>
                <c:pt idx="1574">
                  <c:v>0.95465244391025639</c:v>
                </c:pt>
                <c:pt idx="1575">
                  <c:v>1.0368151542467949</c:v>
                </c:pt>
                <c:pt idx="1576">
                  <c:v>0.90378981370192313</c:v>
                </c:pt>
                <c:pt idx="1577">
                  <c:v>0.91943985376602566</c:v>
                </c:pt>
                <c:pt idx="1578">
                  <c:v>0.67295172275641024</c:v>
                </c:pt>
                <c:pt idx="1579">
                  <c:v>0.68077674278846156</c:v>
                </c:pt>
                <c:pt idx="1580">
                  <c:v>0.77858949318910253</c:v>
                </c:pt>
                <c:pt idx="1581">
                  <c:v>1.0837652744391026</c:v>
                </c:pt>
                <c:pt idx="1582">
                  <c:v>1.0915902944711537</c:v>
                </c:pt>
                <c:pt idx="1583">
                  <c:v>1.0446401742788463</c:v>
                </c:pt>
                <c:pt idx="1584">
                  <c:v>0.93117738381410253</c:v>
                </c:pt>
                <c:pt idx="1585">
                  <c:v>1.1737530048076923</c:v>
                </c:pt>
                <c:pt idx="1586">
                  <c:v>0.80206455328525639</c:v>
                </c:pt>
                <c:pt idx="1587">
                  <c:v>0.75902694310897434</c:v>
                </c:pt>
                <c:pt idx="1588">
                  <c:v>0.78641451322115385</c:v>
                </c:pt>
                <c:pt idx="1589">
                  <c:v>1.0094275841346154</c:v>
                </c:pt>
                <c:pt idx="1590">
                  <c:v>1.0016025641025641</c:v>
                </c:pt>
                <c:pt idx="1591">
                  <c:v>0.93117738381410253</c:v>
                </c:pt>
                <c:pt idx="1592">
                  <c:v>0.89205228365384615</c:v>
                </c:pt>
                <c:pt idx="1593">
                  <c:v>0.95465244391025639</c:v>
                </c:pt>
                <c:pt idx="1594">
                  <c:v>0.90770232371794868</c:v>
                </c:pt>
                <c:pt idx="1595">
                  <c:v>0.86075220352564108</c:v>
                </c:pt>
                <c:pt idx="1596">
                  <c:v>0.59078901241987181</c:v>
                </c:pt>
                <c:pt idx="1597">
                  <c:v>0.48906375200320512</c:v>
                </c:pt>
                <c:pt idx="1598">
                  <c:v>0.79423953325320518</c:v>
                </c:pt>
                <c:pt idx="1599">
                  <c:v>1.2833032852564104</c:v>
                </c:pt>
                <c:pt idx="1600">
                  <c:v>0.82162710336538458</c:v>
                </c:pt>
                <c:pt idx="1601">
                  <c:v>0.95073993389423073</c:v>
                </c:pt>
                <c:pt idx="1602">
                  <c:v>0.78250200320512819</c:v>
                </c:pt>
                <c:pt idx="1603">
                  <c:v>1.0055150741185896</c:v>
                </c:pt>
                <c:pt idx="1604">
                  <c:v>1.0407276642628205</c:v>
                </c:pt>
                <c:pt idx="1605">
                  <c:v>0.93900240384615385</c:v>
                </c:pt>
                <c:pt idx="1606">
                  <c:v>1.1894030448717949</c:v>
                </c:pt>
                <c:pt idx="1607">
                  <c:v>0.88813977363782048</c:v>
                </c:pt>
                <c:pt idx="1608">
                  <c:v>1.0094275841346154</c:v>
                </c:pt>
                <c:pt idx="1609">
                  <c:v>1.0211651141826923</c:v>
                </c:pt>
                <c:pt idx="1610">
                  <c:v>0.79815204326923073</c:v>
                </c:pt>
                <c:pt idx="1611">
                  <c:v>0.88031475360576927</c:v>
                </c:pt>
                <c:pt idx="1612">
                  <c:v>0.93900240384615385</c:v>
                </c:pt>
                <c:pt idx="1613">
                  <c:v>0.86075220352564108</c:v>
                </c:pt>
                <c:pt idx="1614">
                  <c:v>0.78641451322115385</c:v>
                </c:pt>
                <c:pt idx="1615">
                  <c:v>0.83336463341346156</c:v>
                </c:pt>
                <c:pt idx="1616">
                  <c:v>0.85292718349358976</c:v>
                </c:pt>
                <c:pt idx="1617">
                  <c:v>0.82162710336538458</c:v>
                </c:pt>
                <c:pt idx="1618">
                  <c:v>0.92726487379807687</c:v>
                </c:pt>
                <c:pt idx="1619">
                  <c:v>1.0368151542467949</c:v>
                </c:pt>
                <c:pt idx="1620">
                  <c:v>0.8294521233974359</c:v>
                </c:pt>
                <c:pt idx="1621">
                  <c:v>0.86857722355769229</c:v>
                </c:pt>
                <c:pt idx="1622">
                  <c:v>0.83336463341346156</c:v>
                </c:pt>
                <c:pt idx="1623">
                  <c:v>0.88813977363782048</c:v>
                </c:pt>
                <c:pt idx="1624">
                  <c:v>0.66512670272435892</c:v>
                </c:pt>
                <c:pt idx="1625">
                  <c:v>0.59861403245192313</c:v>
                </c:pt>
                <c:pt idx="1626">
                  <c:v>0.79032702323717952</c:v>
                </c:pt>
                <c:pt idx="1627">
                  <c:v>1.0368151542467949</c:v>
                </c:pt>
                <c:pt idx="1628">
                  <c:v>0.87248973357371795</c:v>
                </c:pt>
                <c:pt idx="1629">
                  <c:v>0.94291491386217952</c:v>
                </c:pt>
                <c:pt idx="1630">
                  <c:v>0.94682742387820518</c:v>
                </c:pt>
                <c:pt idx="1631">
                  <c:v>1.0955028044871795</c:v>
                </c:pt>
                <c:pt idx="1632">
                  <c:v>0.93900240384615385</c:v>
                </c:pt>
                <c:pt idx="1633">
                  <c:v>1.013340094150641</c:v>
                </c:pt>
                <c:pt idx="1634">
                  <c:v>0.97421499399038458</c:v>
                </c:pt>
                <c:pt idx="1635">
                  <c:v>0.94682742387820518</c:v>
                </c:pt>
                <c:pt idx="1636">
                  <c:v>0.88422726362179482</c:v>
                </c:pt>
                <c:pt idx="1637">
                  <c:v>0.80988957331730771</c:v>
                </c:pt>
                <c:pt idx="1638">
                  <c:v>0.79423953325320518</c:v>
                </c:pt>
                <c:pt idx="1639">
                  <c:v>0.77858949318910253</c:v>
                </c:pt>
                <c:pt idx="1640">
                  <c:v>0.96638997395833337</c:v>
                </c:pt>
                <c:pt idx="1641">
                  <c:v>0.88813977363782048</c:v>
                </c:pt>
                <c:pt idx="1642">
                  <c:v>0.77858949318910253</c:v>
                </c:pt>
                <c:pt idx="1643">
                  <c:v>1.1737530048076923</c:v>
                </c:pt>
                <c:pt idx="1644">
                  <c:v>0.83727714342948723</c:v>
                </c:pt>
                <c:pt idx="1645">
                  <c:v>0.8294521233974359</c:v>
                </c:pt>
                <c:pt idx="1646">
                  <c:v>1.0759402544070513</c:v>
                </c:pt>
                <c:pt idx="1647">
                  <c:v>0.80597706330128205</c:v>
                </c:pt>
                <c:pt idx="1648">
                  <c:v>0.96638997395833337</c:v>
                </c:pt>
                <c:pt idx="1649">
                  <c:v>0.80206455328525639</c:v>
                </c:pt>
                <c:pt idx="1650">
                  <c:v>0.94291491386217952</c:v>
                </c:pt>
                <c:pt idx="1651">
                  <c:v>0.66512670272435892</c:v>
                </c:pt>
                <c:pt idx="1652">
                  <c:v>1.0524651943108974</c:v>
                </c:pt>
                <c:pt idx="1653">
                  <c:v>1.4124161157852564</c:v>
                </c:pt>
                <c:pt idx="1654">
                  <c:v>1.4006785857371795</c:v>
                </c:pt>
                <c:pt idx="1655">
                  <c:v>0.79032702323717952</c:v>
                </c:pt>
                <c:pt idx="1656">
                  <c:v>0.66903921274038458</c:v>
                </c:pt>
                <c:pt idx="1657">
                  <c:v>0.87248973357371795</c:v>
                </c:pt>
                <c:pt idx="1658">
                  <c:v>1.1541904547275641</c:v>
                </c:pt>
                <c:pt idx="1659">
                  <c:v>0.93117738381410253</c:v>
                </c:pt>
                <c:pt idx="1660">
                  <c:v>0.8294521233974359</c:v>
                </c:pt>
                <c:pt idx="1661">
                  <c:v>0.86075220352564108</c:v>
                </c:pt>
                <c:pt idx="1662">
                  <c:v>1.1776655148237178</c:v>
                </c:pt>
                <c:pt idx="1663">
                  <c:v>0.92335236378205132</c:v>
                </c:pt>
                <c:pt idx="1664">
                  <c:v>0.90770232371794868</c:v>
                </c:pt>
                <c:pt idx="1665">
                  <c:v>1.0289901342147436</c:v>
                </c:pt>
                <c:pt idx="1666">
                  <c:v>1.0759402544070513</c:v>
                </c:pt>
                <c:pt idx="1667">
                  <c:v>0.84510216346153844</c:v>
                </c:pt>
                <c:pt idx="1668">
                  <c:v>1.0837652744391026</c:v>
                </c:pt>
                <c:pt idx="1669">
                  <c:v>0.96247746394230771</c:v>
                </c:pt>
                <c:pt idx="1670">
                  <c:v>0.95856495392628205</c:v>
                </c:pt>
                <c:pt idx="1671">
                  <c:v>0.8294521233974359</c:v>
                </c:pt>
                <c:pt idx="1672">
                  <c:v>0.86466471354166663</c:v>
                </c:pt>
                <c:pt idx="1673">
                  <c:v>1.0602902143429487</c:v>
                </c:pt>
                <c:pt idx="1674">
                  <c:v>0.76685196314102566</c:v>
                </c:pt>
                <c:pt idx="1675">
                  <c:v>1.0407276642628205</c:v>
                </c:pt>
                <c:pt idx="1676">
                  <c:v>0.97030248397435892</c:v>
                </c:pt>
                <c:pt idx="1677">
                  <c:v>0.85683969350961542</c:v>
                </c:pt>
                <c:pt idx="1678">
                  <c:v>0.92335236378205132</c:v>
                </c:pt>
                <c:pt idx="1679">
                  <c:v>0.95856495392628205</c:v>
                </c:pt>
                <c:pt idx="1680">
                  <c:v>0.93508989383012819</c:v>
                </c:pt>
                <c:pt idx="1681">
                  <c:v>1.1307153946314104</c:v>
                </c:pt>
                <c:pt idx="1682">
                  <c:v>0.88813977363782048</c:v>
                </c:pt>
                <c:pt idx="1683">
                  <c:v>0.75511443309294868</c:v>
                </c:pt>
                <c:pt idx="1684">
                  <c:v>0.86075220352564108</c:v>
                </c:pt>
                <c:pt idx="1685">
                  <c:v>0.97421499399038458</c:v>
                </c:pt>
                <c:pt idx="1686">
                  <c:v>0.83336463341346156</c:v>
                </c:pt>
                <c:pt idx="1687">
                  <c:v>1.0642027243589745</c:v>
                </c:pt>
                <c:pt idx="1688">
                  <c:v>0.58296399238782048</c:v>
                </c:pt>
                <c:pt idx="1689">
                  <c:v>0.97421499399038458</c:v>
                </c:pt>
                <c:pt idx="1690">
                  <c:v>0.77467698317307687</c:v>
                </c:pt>
                <c:pt idx="1691">
                  <c:v>0.72772686298076927</c:v>
                </c:pt>
                <c:pt idx="1692">
                  <c:v>1.0094275841346154</c:v>
                </c:pt>
                <c:pt idx="1693">
                  <c:v>0.94291491386217952</c:v>
                </c:pt>
                <c:pt idx="1694">
                  <c:v>0.81380208333333337</c:v>
                </c:pt>
                <c:pt idx="1695">
                  <c:v>0.78641451322115385</c:v>
                </c:pt>
                <c:pt idx="1696">
                  <c:v>1.1111528445512822</c:v>
                </c:pt>
                <c:pt idx="1697">
                  <c:v>1.1737530048076923</c:v>
                </c:pt>
                <c:pt idx="1698">
                  <c:v>0.95073993389423073</c:v>
                </c:pt>
                <c:pt idx="1699">
                  <c:v>0.762939453125</c:v>
                </c:pt>
                <c:pt idx="1700">
                  <c:v>0.99377754407051277</c:v>
                </c:pt>
                <c:pt idx="1701">
                  <c:v>0.96247746394230771</c:v>
                </c:pt>
                <c:pt idx="1702">
                  <c:v>0.91552734375</c:v>
                </c:pt>
                <c:pt idx="1703">
                  <c:v>0.762939453125</c:v>
                </c:pt>
                <c:pt idx="1704">
                  <c:v>0.65730168269230771</c:v>
                </c:pt>
                <c:pt idx="1705">
                  <c:v>0.95465244391025639</c:v>
                </c:pt>
                <c:pt idx="1706">
                  <c:v>1.0172526041666667</c:v>
                </c:pt>
                <c:pt idx="1707">
                  <c:v>0.79815204326923073</c:v>
                </c:pt>
                <c:pt idx="1708">
                  <c:v>0.77076447315705132</c:v>
                </c:pt>
                <c:pt idx="1709">
                  <c:v>0.93508989383012819</c:v>
                </c:pt>
                <c:pt idx="1710">
                  <c:v>0.88813977363782048</c:v>
                </c:pt>
                <c:pt idx="1711">
                  <c:v>0.93508989383012819</c:v>
                </c:pt>
                <c:pt idx="1712">
                  <c:v>0.79815204326923073</c:v>
                </c:pt>
                <c:pt idx="1713">
                  <c:v>0.79032702323717952</c:v>
                </c:pt>
                <c:pt idx="1714">
                  <c:v>0.97812750400641024</c:v>
                </c:pt>
                <c:pt idx="1715">
                  <c:v>1.068115234375</c:v>
                </c:pt>
                <c:pt idx="1716">
                  <c:v>0.95856495392628205</c:v>
                </c:pt>
                <c:pt idx="1717">
                  <c:v>1.0720277443910255</c:v>
                </c:pt>
                <c:pt idx="1718">
                  <c:v>0.97421499399038458</c:v>
                </c:pt>
                <c:pt idx="1719">
                  <c:v>0.97030248397435892</c:v>
                </c:pt>
                <c:pt idx="1720">
                  <c:v>0.68468925280448723</c:v>
                </c:pt>
                <c:pt idx="1721">
                  <c:v>0.70425180288461542</c:v>
                </c:pt>
                <c:pt idx="1722">
                  <c:v>0.99377754407051277</c:v>
                </c:pt>
                <c:pt idx="1723">
                  <c:v>0.93117738381410253</c:v>
                </c:pt>
                <c:pt idx="1724">
                  <c:v>0.8490146734775641</c:v>
                </c:pt>
                <c:pt idx="1725">
                  <c:v>0.98595252403846156</c:v>
                </c:pt>
                <c:pt idx="1726">
                  <c:v>0.91161483373397434</c:v>
                </c:pt>
                <c:pt idx="1727">
                  <c:v>0.65338917267628205</c:v>
                </c:pt>
                <c:pt idx="1728">
                  <c:v>0.86466471354166663</c:v>
                </c:pt>
                <c:pt idx="1729">
                  <c:v>0.89987730368589747</c:v>
                </c:pt>
                <c:pt idx="1730">
                  <c:v>1.0289901342147436</c:v>
                </c:pt>
                <c:pt idx="1731">
                  <c:v>0.89596479366987181</c:v>
                </c:pt>
                <c:pt idx="1732">
                  <c:v>0.89596479366987181</c:v>
                </c:pt>
                <c:pt idx="1733">
                  <c:v>0.72381435296474361</c:v>
                </c:pt>
                <c:pt idx="1734">
                  <c:v>0.85683969350961542</c:v>
                </c:pt>
                <c:pt idx="1735">
                  <c:v>0.93900240384615385</c:v>
                </c:pt>
                <c:pt idx="1736">
                  <c:v>0.88422726362179482</c:v>
                </c:pt>
                <c:pt idx="1737">
                  <c:v>0.90770232371794868</c:v>
                </c:pt>
                <c:pt idx="1738">
                  <c:v>0.84510216346153844</c:v>
                </c:pt>
                <c:pt idx="1739">
                  <c:v>1.0250776241987178</c:v>
                </c:pt>
                <c:pt idx="1740">
                  <c:v>0.77858949318910253</c:v>
                </c:pt>
                <c:pt idx="1741">
                  <c:v>0.76685196314102566</c:v>
                </c:pt>
                <c:pt idx="1742">
                  <c:v>0.90378981370192313</c:v>
                </c:pt>
                <c:pt idx="1743">
                  <c:v>1.0016025641025641</c:v>
                </c:pt>
                <c:pt idx="1744">
                  <c:v>0.76685196314102566</c:v>
                </c:pt>
                <c:pt idx="1745">
                  <c:v>0.68468925280448723</c:v>
                </c:pt>
                <c:pt idx="1746">
                  <c:v>0.71598933293269229</c:v>
                </c:pt>
                <c:pt idx="1747">
                  <c:v>0.93117738381410253</c:v>
                </c:pt>
                <c:pt idx="1748">
                  <c:v>0.88031475360576927</c:v>
                </c:pt>
                <c:pt idx="1749">
                  <c:v>0.78641451322115385</c:v>
                </c:pt>
                <c:pt idx="1750">
                  <c:v>0.89205228365384615</c:v>
                </c:pt>
                <c:pt idx="1751">
                  <c:v>0.84510216346153844</c:v>
                </c:pt>
                <c:pt idx="1752">
                  <c:v>0.91552734375</c:v>
                </c:pt>
                <c:pt idx="1753">
                  <c:v>0.93117738381410253</c:v>
                </c:pt>
                <c:pt idx="1754">
                  <c:v>0.83727714342948723</c:v>
                </c:pt>
                <c:pt idx="1755">
                  <c:v>0.68860176282051277</c:v>
                </c:pt>
                <c:pt idx="1756">
                  <c:v>0.80597706330128205</c:v>
                </c:pt>
                <c:pt idx="1757">
                  <c:v>0.92726487379807687</c:v>
                </c:pt>
                <c:pt idx="1758">
                  <c:v>1.0485526842948718</c:v>
                </c:pt>
                <c:pt idx="1759">
                  <c:v>1.0250776241987178</c:v>
                </c:pt>
                <c:pt idx="1760">
                  <c:v>1.0211651141826923</c:v>
                </c:pt>
                <c:pt idx="1761">
                  <c:v>0.81771459334935892</c:v>
                </c:pt>
                <c:pt idx="1762">
                  <c:v>1.0172526041666667</c:v>
                </c:pt>
                <c:pt idx="1763">
                  <c:v>0.96638997395833337</c:v>
                </c:pt>
                <c:pt idx="1764">
                  <c:v>1.1854905348557692</c:v>
                </c:pt>
                <c:pt idx="1765">
                  <c:v>0.88422726362179482</c:v>
                </c:pt>
                <c:pt idx="1766">
                  <c:v>0.95856495392628205</c:v>
                </c:pt>
                <c:pt idx="1767">
                  <c:v>0.99377754407051277</c:v>
                </c:pt>
                <c:pt idx="1768">
                  <c:v>0.83336463341346156</c:v>
                </c:pt>
                <c:pt idx="1769">
                  <c:v>0.69251427283653844</c:v>
                </c:pt>
                <c:pt idx="1770">
                  <c:v>0.76685196314102566</c:v>
                </c:pt>
                <c:pt idx="1771">
                  <c:v>1.122890374599359</c:v>
                </c:pt>
                <c:pt idx="1772">
                  <c:v>0.78250200320512819</c:v>
                </c:pt>
                <c:pt idx="1773">
                  <c:v>0.97421499399038458</c:v>
                </c:pt>
                <c:pt idx="1774">
                  <c:v>0.98986503405448723</c:v>
                </c:pt>
                <c:pt idx="1775">
                  <c:v>1.068115234375</c:v>
                </c:pt>
                <c:pt idx="1776">
                  <c:v>0.86466471354166663</c:v>
                </c:pt>
                <c:pt idx="1777">
                  <c:v>0.95856495392628205</c:v>
                </c:pt>
                <c:pt idx="1778">
                  <c:v>0.91943985376602566</c:v>
                </c:pt>
                <c:pt idx="1779">
                  <c:v>0.93900240384615385</c:v>
                </c:pt>
                <c:pt idx="1780">
                  <c:v>0.87640224358974361</c:v>
                </c:pt>
                <c:pt idx="1781">
                  <c:v>0.96638997395833337</c:v>
                </c:pt>
                <c:pt idx="1782">
                  <c:v>0.86075220352564108</c:v>
                </c:pt>
                <c:pt idx="1783">
                  <c:v>0.93508989383012819</c:v>
                </c:pt>
                <c:pt idx="1784">
                  <c:v>0.86466471354166663</c:v>
                </c:pt>
                <c:pt idx="1785">
                  <c:v>0.73555188301282048</c:v>
                </c:pt>
                <c:pt idx="1786">
                  <c:v>0.88422726362179482</c:v>
                </c:pt>
                <c:pt idx="1787">
                  <c:v>0.96638997395833337</c:v>
                </c:pt>
                <c:pt idx="1788">
                  <c:v>1.0055150741185896</c:v>
                </c:pt>
                <c:pt idx="1789">
                  <c:v>0.6103515625</c:v>
                </c:pt>
                <c:pt idx="1790">
                  <c:v>0.94291491386217952</c:v>
                </c:pt>
                <c:pt idx="1791">
                  <c:v>1.068115234375</c:v>
                </c:pt>
                <c:pt idx="1792">
                  <c:v>0.85683969350961542</c:v>
                </c:pt>
                <c:pt idx="1793">
                  <c:v>0.93900240384615385</c:v>
                </c:pt>
                <c:pt idx="1794">
                  <c:v>0.92335236378205132</c:v>
                </c:pt>
                <c:pt idx="1795">
                  <c:v>1.0407276642628205</c:v>
                </c:pt>
                <c:pt idx="1796">
                  <c:v>0.96638997395833337</c:v>
                </c:pt>
                <c:pt idx="1797">
                  <c:v>1.1189778645833333</c:v>
                </c:pt>
                <c:pt idx="1798">
                  <c:v>0.97421499399038458</c:v>
                </c:pt>
                <c:pt idx="1799">
                  <c:v>0.79423953325320518</c:v>
                </c:pt>
                <c:pt idx="1800">
                  <c:v>0.92335236378205132</c:v>
                </c:pt>
                <c:pt idx="1801">
                  <c:v>0.94291491386217952</c:v>
                </c:pt>
                <c:pt idx="1802">
                  <c:v>0.93900240384615385</c:v>
                </c:pt>
                <c:pt idx="1803">
                  <c:v>0.89987730368589747</c:v>
                </c:pt>
                <c:pt idx="1804">
                  <c:v>0.84118965344551277</c:v>
                </c:pt>
                <c:pt idx="1805">
                  <c:v>0.71598933293269229</c:v>
                </c:pt>
                <c:pt idx="1806">
                  <c:v>0.77076447315705132</c:v>
                </c:pt>
                <c:pt idx="1807">
                  <c:v>0.65730168269230771</c:v>
                </c:pt>
                <c:pt idx="1808">
                  <c:v>0.81380208333333337</c:v>
                </c:pt>
                <c:pt idx="1809">
                  <c:v>1.0524651943108974</c:v>
                </c:pt>
                <c:pt idx="1810">
                  <c:v>0.91943985376602566</c:v>
                </c:pt>
                <c:pt idx="1811">
                  <c:v>0.95073993389423073</c:v>
                </c:pt>
                <c:pt idx="1812">
                  <c:v>0.99377754407051277</c:v>
                </c:pt>
                <c:pt idx="1813">
                  <c:v>0.93508989383012819</c:v>
                </c:pt>
                <c:pt idx="1814">
                  <c:v>0.88031475360576927</c:v>
                </c:pt>
                <c:pt idx="1815">
                  <c:v>0.96247746394230771</c:v>
                </c:pt>
                <c:pt idx="1816">
                  <c:v>0.8490146734775641</c:v>
                </c:pt>
                <c:pt idx="1817">
                  <c:v>0.91943985376602566</c:v>
                </c:pt>
                <c:pt idx="1818">
                  <c:v>0.77858949318910253</c:v>
                </c:pt>
                <c:pt idx="1819">
                  <c:v>0.80597706330128205</c:v>
                </c:pt>
                <c:pt idx="1820">
                  <c:v>0.70425180288461542</c:v>
                </c:pt>
                <c:pt idx="1821">
                  <c:v>0.93900240384615385</c:v>
                </c:pt>
                <c:pt idx="1822">
                  <c:v>0.80206455328525639</c:v>
                </c:pt>
                <c:pt idx="1823">
                  <c:v>0.6964267828525641</c:v>
                </c:pt>
                <c:pt idx="1824">
                  <c:v>0.73163937299679482</c:v>
                </c:pt>
                <c:pt idx="1825">
                  <c:v>0.89205228365384615</c:v>
                </c:pt>
                <c:pt idx="1826">
                  <c:v>1.068115234375</c:v>
                </c:pt>
                <c:pt idx="1827">
                  <c:v>0.97421499399038458</c:v>
                </c:pt>
                <c:pt idx="1828">
                  <c:v>1.0642027243589745</c:v>
                </c:pt>
                <c:pt idx="1829">
                  <c:v>1.1150653545673077</c:v>
                </c:pt>
                <c:pt idx="1830">
                  <c:v>0.92726487379807687</c:v>
                </c:pt>
                <c:pt idx="1831">
                  <c:v>0.73555188301282048</c:v>
                </c:pt>
                <c:pt idx="1832">
                  <c:v>0.77467698317307687</c:v>
                </c:pt>
                <c:pt idx="1833">
                  <c:v>1.0094275841346154</c:v>
                </c:pt>
                <c:pt idx="1834">
                  <c:v>0.95073993389423073</c:v>
                </c:pt>
                <c:pt idx="1835">
                  <c:v>1.0172526041666667</c:v>
                </c:pt>
                <c:pt idx="1836">
                  <c:v>0.77467698317307687</c:v>
                </c:pt>
                <c:pt idx="1837">
                  <c:v>0.72772686298076927</c:v>
                </c:pt>
                <c:pt idx="1838">
                  <c:v>0.97421499399038458</c:v>
                </c:pt>
                <c:pt idx="1839">
                  <c:v>0.93117738381410253</c:v>
                </c:pt>
                <c:pt idx="1840">
                  <c:v>0.71990184294871795</c:v>
                </c:pt>
                <c:pt idx="1841">
                  <c:v>0.86075220352564108</c:v>
                </c:pt>
                <c:pt idx="1842">
                  <c:v>0.87248973357371795</c:v>
                </c:pt>
                <c:pt idx="1843">
                  <c:v>1.0798527644230769</c:v>
                </c:pt>
                <c:pt idx="1844">
                  <c:v>1.0329026442307692</c:v>
                </c:pt>
                <c:pt idx="1845">
                  <c:v>0.92726487379807687</c:v>
                </c:pt>
                <c:pt idx="1846">
                  <c:v>0.90770232371794868</c:v>
                </c:pt>
                <c:pt idx="1847">
                  <c:v>0.90378981370192313</c:v>
                </c:pt>
                <c:pt idx="1848">
                  <c:v>1.0211651141826923</c:v>
                </c:pt>
                <c:pt idx="1849">
                  <c:v>0.92726487379807687</c:v>
                </c:pt>
                <c:pt idx="1850">
                  <c:v>1.0955028044871795</c:v>
                </c:pt>
                <c:pt idx="1851">
                  <c:v>0.86857722355769229</c:v>
                </c:pt>
                <c:pt idx="1852">
                  <c:v>0.82553961338141024</c:v>
                </c:pt>
                <c:pt idx="1853">
                  <c:v>0.85683969350961542</c:v>
                </c:pt>
                <c:pt idx="1854">
                  <c:v>1.1815780248397436</c:v>
                </c:pt>
                <c:pt idx="1855">
                  <c:v>0.90378981370192313</c:v>
                </c:pt>
                <c:pt idx="1856">
                  <c:v>0.73946439302884615</c:v>
                </c:pt>
                <c:pt idx="1857">
                  <c:v>1.2011405749198718</c:v>
                </c:pt>
                <c:pt idx="1858">
                  <c:v>0.99377754407051277</c:v>
                </c:pt>
                <c:pt idx="1859">
                  <c:v>0.79032702323717952</c:v>
                </c:pt>
                <c:pt idx="1860">
                  <c:v>0.95073993389423073</c:v>
                </c:pt>
                <c:pt idx="1861">
                  <c:v>0.90770232371794868</c:v>
                </c:pt>
                <c:pt idx="1862">
                  <c:v>1.0172526041666667</c:v>
                </c:pt>
                <c:pt idx="1863">
                  <c:v>0.86857722355769229</c:v>
                </c:pt>
                <c:pt idx="1864">
                  <c:v>1.2402656750801282</c:v>
                </c:pt>
                <c:pt idx="1865">
                  <c:v>1.2637407351762822</c:v>
                </c:pt>
                <c:pt idx="1866">
                  <c:v>1.0915902944711537</c:v>
                </c:pt>
                <c:pt idx="1867">
                  <c:v>0.92335236378205132</c:v>
                </c:pt>
                <c:pt idx="1868">
                  <c:v>0.79032702323717952</c:v>
                </c:pt>
                <c:pt idx="1869">
                  <c:v>0.9820400140224359</c:v>
                </c:pt>
                <c:pt idx="1870">
                  <c:v>1.0289901342147436</c:v>
                </c:pt>
                <c:pt idx="1871">
                  <c:v>0.97030248397435892</c:v>
                </c:pt>
                <c:pt idx="1872">
                  <c:v>0.91552734375</c:v>
                </c:pt>
                <c:pt idx="1873">
                  <c:v>0.8294521233974359</c:v>
                </c:pt>
                <c:pt idx="1874">
                  <c:v>0.97030248397435892</c:v>
                </c:pt>
                <c:pt idx="1875">
                  <c:v>0.71207682291666663</c:v>
                </c:pt>
                <c:pt idx="1876">
                  <c:v>0.85292718349358976</c:v>
                </c:pt>
                <c:pt idx="1877">
                  <c:v>0.79032702323717952</c:v>
                </c:pt>
                <c:pt idx="1878">
                  <c:v>0.98986503405448723</c:v>
                </c:pt>
                <c:pt idx="1879">
                  <c:v>1.0094275841346154</c:v>
                </c:pt>
                <c:pt idx="1880">
                  <c:v>0.90770232371794868</c:v>
                </c:pt>
                <c:pt idx="1881">
                  <c:v>0.95856495392628205</c:v>
                </c:pt>
                <c:pt idx="1882">
                  <c:v>0.89205228365384615</c:v>
                </c:pt>
                <c:pt idx="1883">
                  <c:v>0.74728941306089747</c:v>
                </c:pt>
                <c:pt idx="1884">
                  <c:v>1.0289901342147436</c:v>
                </c:pt>
                <c:pt idx="1885">
                  <c:v>1.1033278245192308</c:v>
                </c:pt>
                <c:pt idx="1886">
                  <c:v>0.55557642227564108</c:v>
                </c:pt>
                <c:pt idx="1887">
                  <c:v>0.90770232371794868</c:v>
                </c:pt>
                <c:pt idx="1888">
                  <c:v>0.77858949318910253</c:v>
                </c:pt>
                <c:pt idx="1889">
                  <c:v>0.89205228365384615</c:v>
                </c:pt>
                <c:pt idx="1890">
                  <c:v>0.89987730368589747</c:v>
                </c:pt>
                <c:pt idx="1891">
                  <c:v>0.95856495392628205</c:v>
                </c:pt>
                <c:pt idx="1892">
                  <c:v>0.95465244391025639</c:v>
                </c:pt>
                <c:pt idx="1893">
                  <c:v>0.91161483373397434</c:v>
                </c:pt>
                <c:pt idx="1894">
                  <c:v>0.66121419270833337</c:v>
                </c:pt>
                <c:pt idx="1895">
                  <c:v>0.97421499399038458</c:v>
                </c:pt>
                <c:pt idx="1896">
                  <c:v>0.80206455328525639</c:v>
                </c:pt>
                <c:pt idx="1897">
                  <c:v>0.91552734375</c:v>
                </c:pt>
                <c:pt idx="1898">
                  <c:v>0.93117738381410253</c:v>
                </c:pt>
                <c:pt idx="1899">
                  <c:v>0.96247746394230771</c:v>
                </c:pt>
                <c:pt idx="1900">
                  <c:v>0.93508989383012819</c:v>
                </c:pt>
                <c:pt idx="1901">
                  <c:v>0.88813977363782048</c:v>
                </c:pt>
                <c:pt idx="1902">
                  <c:v>1.0289901342147436</c:v>
                </c:pt>
                <c:pt idx="1903">
                  <c:v>0.79815204326923073</c:v>
                </c:pt>
                <c:pt idx="1904">
                  <c:v>0.79423953325320518</c:v>
                </c:pt>
                <c:pt idx="1905">
                  <c:v>0.95073993389423073</c:v>
                </c:pt>
                <c:pt idx="1906">
                  <c:v>0.9820400140224359</c:v>
                </c:pt>
                <c:pt idx="1907">
                  <c:v>0.65338917267628205</c:v>
                </c:pt>
                <c:pt idx="1908">
                  <c:v>0.70816431290064108</c:v>
                </c:pt>
                <c:pt idx="1909">
                  <c:v>1.0798527644230769</c:v>
                </c:pt>
                <c:pt idx="1910">
                  <c:v>0.90770232371794868</c:v>
                </c:pt>
                <c:pt idx="1911">
                  <c:v>0.77076447315705132</c:v>
                </c:pt>
                <c:pt idx="1912">
                  <c:v>1.1189778645833333</c:v>
                </c:pt>
                <c:pt idx="1913">
                  <c:v>0.762939453125</c:v>
                </c:pt>
                <c:pt idx="1914">
                  <c:v>0.94291491386217952</c:v>
                </c:pt>
                <c:pt idx="1915">
                  <c:v>0.95465244391025639</c:v>
                </c:pt>
                <c:pt idx="1916">
                  <c:v>1.0485526842948718</c:v>
                </c:pt>
                <c:pt idx="1917">
                  <c:v>0.82553961338141024</c:v>
                </c:pt>
                <c:pt idx="1918">
                  <c:v>0.62991411258012819</c:v>
                </c:pt>
                <c:pt idx="1919">
                  <c:v>1.1268028846153846</c:v>
                </c:pt>
                <c:pt idx="1920">
                  <c:v>0.88813977363782048</c:v>
                </c:pt>
                <c:pt idx="1921">
                  <c:v>0.85683969350961542</c:v>
                </c:pt>
                <c:pt idx="1922">
                  <c:v>0.74337690304487181</c:v>
                </c:pt>
                <c:pt idx="1923">
                  <c:v>0.82162710336538458</c:v>
                </c:pt>
                <c:pt idx="1924">
                  <c:v>0.97030248397435892</c:v>
                </c:pt>
                <c:pt idx="1925">
                  <c:v>0.9820400140224359</c:v>
                </c:pt>
                <c:pt idx="1926">
                  <c:v>1.013340094150641</c:v>
                </c:pt>
                <c:pt idx="1927">
                  <c:v>1.0837652744391026</c:v>
                </c:pt>
                <c:pt idx="1928">
                  <c:v>0.93900240384615385</c:v>
                </c:pt>
                <c:pt idx="1929">
                  <c:v>0.97030248397435892</c:v>
                </c:pt>
                <c:pt idx="1930">
                  <c:v>0.88422726362179482</c:v>
                </c:pt>
                <c:pt idx="1931">
                  <c:v>0.85292718349358976</c:v>
                </c:pt>
                <c:pt idx="1932">
                  <c:v>0.99377754407051277</c:v>
                </c:pt>
                <c:pt idx="1933">
                  <c:v>0.95073993389423073</c:v>
                </c:pt>
                <c:pt idx="1934">
                  <c:v>0.73946439302884615</c:v>
                </c:pt>
                <c:pt idx="1935">
                  <c:v>0.81380208333333337</c:v>
                </c:pt>
                <c:pt idx="1936">
                  <c:v>1.0759402544070513</c:v>
                </c:pt>
                <c:pt idx="1937">
                  <c:v>0.9820400140224359</c:v>
                </c:pt>
                <c:pt idx="1938">
                  <c:v>0.79815204326923073</c:v>
                </c:pt>
                <c:pt idx="1939">
                  <c:v>0.75120192307692313</c:v>
                </c:pt>
                <c:pt idx="1940">
                  <c:v>0.88031475360576927</c:v>
                </c:pt>
                <c:pt idx="1941">
                  <c:v>0.84118965344551277</c:v>
                </c:pt>
                <c:pt idx="1942">
                  <c:v>1.0407276642628205</c:v>
                </c:pt>
                <c:pt idx="1943">
                  <c:v>0.93508989383012819</c:v>
                </c:pt>
                <c:pt idx="1944">
                  <c:v>0.83727714342948723</c:v>
                </c:pt>
                <c:pt idx="1945">
                  <c:v>1.0250776241987178</c:v>
                </c:pt>
                <c:pt idx="1946">
                  <c:v>0.88031475360576927</c:v>
                </c:pt>
                <c:pt idx="1947">
                  <c:v>0.73555188301282048</c:v>
                </c:pt>
                <c:pt idx="1948">
                  <c:v>0.6964267828525641</c:v>
                </c:pt>
                <c:pt idx="1949">
                  <c:v>0.81380208333333337</c:v>
                </c:pt>
                <c:pt idx="1950">
                  <c:v>0.8294521233974359</c:v>
                </c:pt>
                <c:pt idx="1951">
                  <c:v>0.91161483373397434</c:v>
                </c:pt>
                <c:pt idx="1952">
                  <c:v>0.8294521233974359</c:v>
                </c:pt>
                <c:pt idx="1953">
                  <c:v>0.91161483373397434</c:v>
                </c:pt>
                <c:pt idx="1954">
                  <c:v>1.2402656750801282</c:v>
                </c:pt>
                <c:pt idx="1955">
                  <c:v>1.0524651943108974</c:v>
                </c:pt>
                <c:pt idx="1956">
                  <c:v>0.68860176282051277</c:v>
                </c:pt>
                <c:pt idx="1957">
                  <c:v>0.64165164262820518</c:v>
                </c:pt>
                <c:pt idx="1958">
                  <c:v>0.80206455328525639</c:v>
                </c:pt>
                <c:pt idx="1959">
                  <c:v>0.90770232371794868</c:v>
                </c:pt>
                <c:pt idx="1960">
                  <c:v>0.88422726362179482</c:v>
                </c:pt>
                <c:pt idx="1961">
                  <c:v>1.013340094150641</c:v>
                </c:pt>
                <c:pt idx="1962">
                  <c:v>0.99377754407051277</c:v>
                </c:pt>
                <c:pt idx="1963">
                  <c:v>0.94291491386217952</c:v>
                </c:pt>
                <c:pt idx="1964">
                  <c:v>0.97421499399038458</c:v>
                </c:pt>
                <c:pt idx="1965">
                  <c:v>1.0094275841346154</c:v>
                </c:pt>
                <c:pt idx="1966">
                  <c:v>0.92726487379807687</c:v>
                </c:pt>
                <c:pt idx="1967">
                  <c:v>0.86466471354166663</c:v>
                </c:pt>
                <c:pt idx="1968">
                  <c:v>0.88031475360576927</c:v>
                </c:pt>
                <c:pt idx="1969">
                  <c:v>0.93117738381410253</c:v>
                </c:pt>
                <c:pt idx="1970">
                  <c:v>0.8490146734775641</c:v>
                </c:pt>
                <c:pt idx="1971">
                  <c:v>0.91943985376602566</c:v>
                </c:pt>
                <c:pt idx="1972">
                  <c:v>0.97421499399038458</c:v>
                </c:pt>
                <c:pt idx="1973">
                  <c:v>0.88031475360576927</c:v>
                </c:pt>
                <c:pt idx="1974">
                  <c:v>0.91943985376602566</c:v>
                </c:pt>
                <c:pt idx="1975">
                  <c:v>0.93900240384615385</c:v>
                </c:pt>
                <c:pt idx="1976">
                  <c:v>1.0563777043269231</c:v>
                </c:pt>
                <c:pt idx="1977">
                  <c:v>0.95465244391025639</c:v>
                </c:pt>
                <c:pt idx="1978">
                  <c:v>0.97030248397435892</c:v>
                </c:pt>
                <c:pt idx="1979">
                  <c:v>0.85292718349358976</c:v>
                </c:pt>
                <c:pt idx="1980">
                  <c:v>0.86466471354166663</c:v>
                </c:pt>
                <c:pt idx="1981">
                  <c:v>0.91161483373397434</c:v>
                </c:pt>
                <c:pt idx="1982">
                  <c:v>0.92726487379807687</c:v>
                </c:pt>
                <c:pt idx="1983">
                  <c:v>0.78641451322115385</c:v>
                </c:pt>
                <c:pt idx="1984">
                  <c:v>0.97030248397435892</c:v>
                </c:pt>
                <c:pt idx="1985">
                  <c:v>0.90378981370192313</c:v>
                </c:pt>
                <c:pt idx="1986">
                  <c:v>0.8294521233974359</c:v>
                </c:pt>
                <c:pt idx="1987">
                  <c:v>0.84510216346153844</c:v>
                </c:pt>
                <c:pt idx="1988">
                  <c:v>0.98595252403846156</c:v>
                </c:pt>
                <c:pt idx="1989">
                  <c:v>0.77858949318910253</c:v>
                </c:pt>
                <c:pt idx="1990">
                  <c:v>0.68077674278846156</c:v>
                </c:pt>
                <c:pt idx="1991">
                  <c:v>0.70816431290064108</c:v>
                </c:pt>
                <c:pt idx="1992">
                  <c:v>0.77858949318910253</c:v>
                </c:pt>
                <c:pt idx="1993">
                  <c:v>0.98986503405448723</c:v>
                </c:pt>
                <c:pt idx="1994">
                  <c:v>0.79815204326923073</c:v>
                </c:pt>
                <c:pt idx="1995">
                  <c:v>0.78250200320512819</c:v>
                </c:pt>
                <c:pt idx="1996">
                  <c:v>0.91552734375</c:v>
                </c:pt>
                <c:pt idx="1997">
                  <c:v>0.92726487379807687</c:v>
                </c:pt>
                <c:pt idx="1998">
                  <c:v>0.95073993389423073</c:v>
                </c:pt>
                <c:pt idx="1999">
                  <c:v>0.93900240384615385</c:v>
                </c:pt>
                <c:pt idx="2000">
                  <c:v>0.89596479366987181</c:v>
                </c:pt>
                <c:pt idx="2001">
                  <c:v>1.0485526842948718</c:v>
                </c:pt>
                <c:pt idx="2002">
                  <c:v>1.0368151542467949</c:v>
                </c:pt>
                <c:pt idx="2003">
                  <c:v>0.97812750400641024</c:v>
                </c:pt>
                <c:pt idx="2004">
                  <c:v>1.0720277443910255</c:v>
                </c:pt>
                <c:pt idx="2005">
                  <c:v>0.80206455328525639</c:v>
                </c:pt>
                <c:pt idx="2006">
                  <c:v>0.66121419270833337</c:v>
                </c:pt>
                <c:pt idx="2007">
                  <c:v>0.88422726362179482</c:v>
                </c:pt>
                <c:pt idx="2008">
                  <c:v>1.0602902143429487</c:v>
                </c:pt>
                <c:pt idx="2009">
                  <c:v>0.68468925280448723</c:v>
                </c:pt>
                <c:pt idx="2010">
                  <c:v>0.94682742387820518</c:v>
                </c:pt>
                <c:pt idx="2011">
                  <c:v>0.88031475360576927</c:v>
                </c:pt>
                <c:pt idx="2012">
                  <c:v>0.9820400140224359</c:v>
                </c:pt>
                <c:pt idx="2013">
                  <c:v>0.94682742387820518</c:v>
                </c:pt>
                <c:pt idx="2014">
                  <c:v>0.73555188301282048</c:v>
                </c:pt>
                <c:pt idx="2015">
                  <c:v>0.85683969350961542</c:v>
                </c:pt>
                <c:pt idx="2016">
                  <c:v>1.2089655949519231</c:v>
                </c:pt>
                <c:pt idx="2017">
                  <c:v>0.91943985376602566</c:v>
                </c:pt>
                <c:pt idx="2018">
                  <c:v>0.57122646233974361</c:v>
                </c:pt>
                <c:pt idx="2019">
                  <c:v>0.89596479366987181</c:v>
                </c:pt>
                <c:pt idx="2020">
                  <c:v>1.0368151542467949</c:v>
                </c:pt>
                <c:pt idx="2021">
                  <c:v>0.80597706330128205</c:v>
                </c:pt>
                <c:pt idx="2022">
                  <c:v>1.1268028846153846</c:v>
                </c:pt>
                <c:pt idx="2023">
                  <c:v>1.1894030448717949</c:v>
                </c:pt>
                <c:pt idx="2024">
                  <c:v>0.78250200320512819</c:v>
                </c:pt>
                <c:pt idx="2025">
                  <c:v>0.86466471354166663</c:v>
                </c:pt>
                <c:pt idx="2026">
                  <c:v>0.79423953325320518</c:v>
                </c:pt>
                <c:pt idx="2027">
                  <c:v>0.94682742387820518</c:v>
                </c:pt>
                <c:pt idx="2028">
                  <c:v>0.89987730368589747</c:v>
                </c:pt>
                <c:pt idx="2029">
                  <c:v>0.85292718349358976</c:v>
                </c:pt>
                <c:pt idx="2030">
                  <c:v>0.92335236378205132</c:v>
                </c:pt>
                <c:pt idx="2031">
                  <c:v>0.97812750400641024</c:v>
                </c:pt>
                <c:pt idx="2032">
                  <c:v>1.0368151542467949</c:v>
                </c:pt>
                <c:pt idx="2033">
                  <c:v>0.97812750400641024</c:v>
                </c:pt>
                <c:pt idx="2034">
                  <c:v>0.6103515625</c:v>
                </c:pt>
                <c:pt idx="2035">
                  <c:v>0.8294521233974359</c:v>
                </c:pt>
                <c:pt idx="2036">
                  <c:v>0.84118965344551277</c:v>
                </c:pt>
                <c:pt idx="2037">
                  <c:v>0.99377754407051277</c:v>
                </c:pt>
                <c:pt idx="2038">
                  <c:v>0.97421499399038458</c:v>
                </c:pt>
                <c:pt idx="2039">
                  <c:v>0.75902694310897434</c:v>
                </c:pt>
                <c:pt idx="2040">
                  <c:v>0.78641451322115385</c:v>
                </c:pt>
                <c:pt idx="2041">
                  <c:v>1.1854905348557692</c:v>
                </c:pt>
                <c:pt idx="2042">
                  <c:v>1.0485526842948718</c:v>
                </c:pt>
                <c:pt idx="2043">
                  <c:v>0.87640224358974361</c:v>
                </c:pt>
                <c:pt idx="2044">
                  <c:v>0.88422726362179482</c:v>
                </c:pt>
                <c:pt idx="2045">
                  <c:v>0.82553961338141024</c:v>
                </c:pt>
                <c:pt idx="2046">
                  <c:v>0.99769005408653844</c:v>
                </c:pt>
                <c:pt idx="2047">
                  <c:v>0.75902694310897434</c:v>
                </c:pt>
                <c:pt idx="2048">
                  <c:v>0.95465244391025639</c:v>
                </c:pt>
                <c:pt idx="2049">
                  <c:v>0.98986503405448723</c:v>
                </c:pt>
                <c:pt idx="2050">
                  <c:v>1.0016025641025641</c:v>
                </c:pt>
                <c:pt idx="2051">
                  <c:v>0.9820400140224359</c:v>
                </c:pt>
                <c:pt idx="2052">
                  <c:v>0.87248973357371795</c:v>
                </c:pt>
                <c:pt idx="2053">
                  <c:v>0.89987730368589747</c:v>
                </c:pt>
                <c:pt idx="2054">
                  <c:v>0.98986503405448723</c:v>
                </c:pt>
                <c:pt idx="2055">
                  <c:v>0.90770232371794868</c:v>
                </c:pt>
                <c:pt idx="2056">
                  <c:v>0.85683969350961542</c:v>
                </c:pt>
                <c:pt idx="2057">
                  <c:v>1.0172526041666667</c:v>
                </c:pt>
                <c:pt idx="2058">
                  <c:v>0.90378981370192313</c:v>
                </c:pt>
                <c:pt idx="2059">
                  <c:v>0.80597706330128205</c:v>
                </c:pt>
                <c:pt idx="2060">
                  <c:v>0.94291491386217952</c:v>
                </c:pt>
                <c:pt idx="2061">
                  <c:v>1.0798527644230769</c:v>
                </c:pt>
                <c:pt idx="2062">
                  <c:v>1.0329026442307692</c:v>
                </c:pt>
                <c:pt idx="2063">
                  <c:v>1.1541904547275641</c:v>
                </c:pt>
                <c:pt idx="2064">
                  <c:v>0.91161483373397434</c:v>
                </c:pt>
                <c:pt idx="2065">
                  <c:v>0.89205228365384615</c:v>
                </c:pt>
                <c:pt idx="2066">
                  <c:v>1.0720277443910255</c:v>
                </c:pt>
                <c:pt idx="2067">
                  <c:v>1.1307153946314104</c:v>
                </c:pt>
                <c:pt idx="2068">
                  <c:v>0.69251427283653844</c:v>
                </c:pt>
                <c:pt idx="2069">
                  <c:v>0.86857722355769229</c:v>
                </c:pt>
                <c:pt idx="2070">
                  <c:v>1.0955028044871795</c:v>
                </c:pt>
                <c:pt idx="2071">
                  <c:v>0.96247746394230771</c:v>
                </c:pt>
                <c:pt idx="2072">
                  <c:v>0.8490146734775641</c:v>
                </c:pt>
                <c:pt idx="2073">
                  <c:v>0.63773913261217952</c:v>
                </c:pt>
                <c:pt idx="2074">
                  <c:v>1.0250776241987178</c:v>
                </c:pt>
                <c:pt idx="2075">
                  <c:v>0.80206455328525639</c:v>
                </c:pt>
                <c:pt idx="2076">
                  <c:v>0.91943985376602566</c:v>
                </c:pt>
                <c:pt idx="2077">
                  <c:v>0.95856495392628205</c:v>
                </c:pt>
                <c:pt idx="2078">
                  <c:v>0.92335236378205132</c:v>
                </c:pt>
                <c:pt idx="2079">
                  <c:v>0.96247746394230771</c:v>
                </c:pt>
                <c:pt idx="2080">
                  <c:v>0.89205228365384615</c:v>
                </c:pt>
                <c:pt idx="2081">
                  <c:v>0.92335236378205132</c:v>
                </c:pt>
                <c:pt idx="2082">
                  <c:v>0.81380208333333337</c:v>
                </c:pt>
                <c:pt idx="2083">
                  <c:v>0.94682742387820518</c:v>
                </c:pt>
                <c:pt idx="2084">
                  <c:v>1.0094275841346154</c:v>
                </c:pt>
                <c:pt idx="2085">
                  <c:v>0.91943985376602566</c:v>
                </c:pt>
                <c:pt idx="2086">
                  <c:v>0.92335236378205132</c:v>
                </c:pt>
                <c:pt idx="2087">
                  <c:v>0.90378981370192313</c:v>
                </c:pt>
                <c:pt idx="2088">
                  <c:v>0.87248973357371795</c:v>
                </c:pt>
                <c:pt idx="2089">
                  <c:v>0.90378981370192313</c:v>
                </c:pt>
                <c:pt idx="2090">
                  <c:v>0.84118965344551277</c:v>
                </c:pt>
                <c:pt idx="2091">
                  <c:v>1.0289901342147436</c:v>
                </c:pt>
                <c:pt idx="2092">
                  <c:v>0.92726487379807687</c:v>
                </c:pt>
                <c:pt idx="2093">
                  <c:v>0.75902694310897434</c:v>
                </c:pt>
                <c:pt idx="2094">
                  <c:v>0.82553961338141024</c:v>
                </c:pt>
                <c:pt idx="2095">
                  <c:v>0.80597706330128205</c:v>
                </c:pt>
                <c:pt idx="2096">
                  <c:v>0.82162710336538458</c:v>
                </c:pt>
                <c:pt idx="2097">
                  <c:v>0.95465244391025639</c:v>
                </c:pt>
                <c:pt idx="2098">
                  <c:v>0.91943985376602566</c:v>
                </c:pt>
                <c:pt idx="2099">
                  <c:v>0.85292718349358976</c:v>
                </c:pt>
                <c:pt idx="2100">
                  <c:v>0.8490146734775641</c:v>
                </c:pt>
                <c:pt idx="2101">
                  <c:v>0.91943985376602566</c:v>
                </c:pt>
                <c:pt idx="2102">
                  <c:v>1.0055150741185896</c:v>
                </c:pt>
                <c:pt idx="2103">
                  <c:v>0.95073993389423073</c:v>
                </c:pt>
                <c:pt idx="2104">
                  <c:v>0.85683969350961542</c:v>
                </c:pt>
                <c:pt idx="2105">
                  <c:v>0.84118965344551277</c:v>
                </c:pt>
                <c:pt idx="2106">
                  <c:v>0.89596479366987181</c:v>
                </c:pt>
                <c:pt idx="2107">
                  <c:v>0.93117738381410253</c:v>
                </c:pt>
                <c:pt idx="2108">
                  <c:v>1.013340094150641</c:v>
                </c:pt>
                <c:pt idx="2109">
                  <c:v>0.86857722355769229</c:v>
                </c:pt>
                <c:pt idx="2110">
                  <c:v>0.59470152243589747</c:v>
                </c:pt>
                <c:pt idx="2111">
                  <c:v>1.0915902944711537</c:v>
                </c:pt>
                <c:pt idx="2112">
                  <c:v>0.95465244391025639</c:v>
                </c:pt>
                <c:pt idx="2113">
                  <c:v>0.71598933293269229</c:v>
                </c:pt>
                <c:pt idx="2114">
                  <c:v>0.80206455328525639</c:v>
                </c:pt>
                <c:pt idx="2115">
                  <c:v>0.88031475360576927</c:v>
                </c:pt>
                <c:pt idx="2116">
                  <c:v>0.95856495392628205</c:v>
                </c:pt>
                <c:pt idx="2117">
                  <c:v>0.79815204326923073</c:v>
                </c:pt>
                <c:pt idx="2118">
                  <c:v>1.0250776241987178</c:v>
                </c:pt>
                <c:pt idx="2119">
                  <c:v>0.79423953325320518</c:v>
                </c:pt>
                <c:pt idx="2120">
                  <c:v>0.87640224358974361</c:v>
                </c:pt>
                <c:pt idx="2121">
                  <c:v>0.97030248397435892</c:v>
                </c:pt>
                <c:pt idx="2122">
                  <c:v>0.68077674278846156</c:v>
                </c:pt>
                <c:pt idx="2123">
                  <c:v>0.93508989383012819</c:v>
                </c:pt>
                <c:pt idx="2124">
                  <c:v>0.82162710336538458</c:v>
                </c:pt>
                <c:pt idx="2125">
                  <c:v>0.92335236378205132</c:v>
                </c:pt>
                <c:pt idx="2126">
                  <c:v>1.0602902143429487</c:v>
                </c:pt>
                <c:pt idx="2127">
                  <c:v>0.88031475360576927</c:v>
                </c:pt>
                <c:pt idx="2128">
                  <c:v>1.1346279046474359</c:v>
                </c:pt>
                <c:pt idx="2129">
                  <c:v>1.1033278245192308</c:v>
                </c:pt>
                <c:pt idx="2130">
                  <c:v>0.99377754407051277</c:v>
                </c:pt>
                <c:pt idx="2131">
                  <c:v>0.80597706330128205</c:v>
                </c:pt>
                <c:pt idx="2132">
                  <c:v>1.0094275841346154</c:v>
                </c:pt>
                <c:pt idx="2133">
                  <c:v>0.73946439302884615</c:v>
                </c:pt>
                <c:pt idx="2134">
                  <c:v>0.64556415264423073</c:v>
                </c:pt>
                <c:pt idx="2135">
                  <c:v>1.0876777844551282</c:v>
                </c:pt>
                <c:pt idx="2136">
                  <c:v>0.80988957331730771</c:v>
                </c:pt>
                <c:pt idx="2137">
                  <c:v>0.77076447315705132</c:v>
                </c:pt>
                <c:pt idx="2138">
                  <c:v>0.73555188301282048</c:v>
                </c:pt>
                <c:pt idx="2139">
                  <c:v>0.77076447315705132</c:v>
                </c:pt>
                <c:pt idx="2140">
                  <c:v>0.82553961338141024</c:v>
                </c:pt>
                <c:pt idx="2141">
                  <c:v>0.85683969350961542</c:v>
                </c:pt>
                <c:pt idx="2142">
                  <c:v>0.84510216346153844</c:v>
                </c:pt>
                <c:pt idx="2143">
                  <c:v>0.83336463341346156</c:v>
                </c:pt>
                <c:pt idx="2144">
                  <c:v>0.98986503405448723</c:v>
                </c:pt>
                <c:pt idx="2145">
                  <c:v>0.87640224358974361</c:v>
                </c:pt>
                <c:pt idx="2146">
                  <c:v>0.73946439302884615</c:v>
                </c:pt>
                <c:pt idx="2147">
                  <c:v>1.0094275841346154</c:v>
                </c:pt>
                <c:pt idx="2148">
                  <c:v>0.78641451322115385</c:v>
                </c:pt>
                <c:pt idx="2149">
                  <c:v>0.73946439302884615</c:v>
                </c:pt>
                <c:pt idx="2150">
                  <c:v>0.86857722355769229</c:v>
                </c:pt>
                <c:pt idx="2151">
                  <c:v>0.94291491386217952</c:v>
                </c:pt>
                <c:pt idx="2152">
                  <c:v>0.85683969350961542</c:v>
                </c:pt>
                <c:pt idx="2153">
                  <c:v>0.82162710336538458</c:v>
                </c:pt>
                <c:pt idx="2154">
                  <c:v>0.91943985376602566</c:v>
                </c:pt>
                <c:pt idx="2155">
                  <c:v>0.8490146734775641</c:v>
                </c:pt>
                <c:pt idx="2156">
                  <c:v>0.79032702323717952</c:v>
                </c:pt>
                <c:pt idx="2157">
                  <c:v>0.75120192307692313</c:v>
                </c:pt>
                <c:pt idx="2158">
                  <c:v>0.99769005408653844</c:v>
                </c:pt>
                <c:pt idx="2159">
                  <c:v>1.0211651141826923</c:v>
                </c:pt>
                <c:pt idx="2160">
                  <c:v>0.87640224358974361</c:v>
                </c:pt>
                <c:pt idx="2161">
                  <c:v>0.78641451322115385</c:v>
                </c:pt>
                <c:pt idx="2162">
                  <c:v>0.93508989383012819</c:v>
                </c:pt>
                <c:pt idx="2163">
                  <c:v>0.93900240384615385</c:v>
                </c:pt>
                <c:pt idx="2164">
                  <c:v>0.85292718349358976</c:v>
                </c:pt>
                <c:pt idx="2165">
                  <c:v>0.78641451322115385</c:v>
                </c:pt>
                <c:pt idx="2166">
                  <c:v>0.99769005408653844</c:v>
                </c:pt>
                <c:pt idx="2167">
                  <c:v>1.0563777043269231</c:v>
                </c:pt>
                <c:pt idx="2168">
                  <c:v>0.85683969350961542</c:v>
                </c:pt>
                <c:pt idx="2169">
                  <c:v>0.95465244391025639</c:v>
                </c:pt>
                <c:pt idx="2170">
                  <c:v>0.86466471354166663</c:v>
                </c:pt>
                <c:pt idx="2171">
                  <c:v>0.73946439302884615</c:v>
                </c:pt>
                <c:pt idx="2172">
                  <c:v>0.86857722355769229</c:v>
                </c:pt>
                <c:pt idx="2173">
                  <c:v>0.94682742387820518</c:v>
                </c:pt>
                <c:pt idx="2174">
                  <c:v>0.90378981370192313</c:v>
                </c:pt>
                <c:pt idx="2175">
                  <c:v>0.94291491386217952</c:v>
                </c:pt>
                <c:pt idx="2176">
                  <c:v>0.89987730368589747</c:v>
                </c:pt>
                <c:pt idx="2177">
                  <c:v>0.89987730368589747</c:v>
                </c:pt>
                <c:pt idx="2178">
                  <c:v>1.0720277443910255</c:v>
                </c:pt>
                <c:pt idx="2179">
                  <c:v>1.1541904547275641</c:v>
                </c:pt>
                <c:pt idx="2180">
                  <c:v>1.0055150741185896</c:v>
                </c:pt>
                <c:pt idx="2181">
                  <c:v>0.86857722355769229</c:v>
                </c:pt>
                <c:pt idx="2182">
                  <c:v>0.96638997395833337</c:v>
                </c:pt>
                <c:pt idx="2183">
                  <c:v>0.71990184294871795</c:v>
                </c:pt>
                <c:pt idx="2184">
                  <c:v>0.90378981370192313</c:v>
                </c:pt>
                <c:pt idx="2185">
                  <c:v>0.81771459334935892</c:v>
                </c:pt>
                <c:pt idx="2186">
                  <c:v>0.80988957331730771</c:v>
                </c:pt>
                <c:pt idx="2187">
                  <c:v>0.89205228365384615</c:v>
                </c:pt>
                <c:pt idx="2188">
                  <c:v>0.91943985376602566</c:v>
                </c:pt>
                <c:pt idx="2189">
                  <c:v>0.95073993389423073</c:v>
                </c:pt>
                <c:pt idx="2190">
                  <c:v>0.92726487379807687</c:v>
                </c:pt>
                <c:pt idx="2191">
                  <c:v>0.81771459334935892</c:v>
                </c:pt>
                <c:pt idx="2192">
                  <c:v>0.86857722355769229</c:v>
                </c:pt>
                <c:pt idx="2193">
                  <c:v>0.82162710336538458</c:v>
                </c:pt>
                <c:pt idx="2194">
                  <c:v>0.99769005408653844</c:v>
                </c:pt>
                <c:pt idx="2195">
                  <c:v>0.95465244391025639</c:v>
                </c:pt>
                <c:pt idx="2196">
                  <c:v>0.95073993389423073</c:v>
                </c:pt>
                <c:pt idx="2197">
                  <c:v>0.88031475360576927</c:v>
                </c:pt>
                <c:pt idx="2198">
                  <c:v>0.89596479366987181</c:v>
                </c:pt>
                <c:pt idx="2199">
                  <c:v>0.91161483373397434</c:v>
                </c:pt>
                <c:pt idx="2200">
                  <c:v>0.88422726362179482</c:v>
                </c:pt>
                <c:pt idx="2201">
                  <c:v>0.89987730368589747</c:v>
                </c:pt>
                <c:pt idx="2202">
                  <c:v>0.88813977363782048</c:v>
                </c:pt>
                <c:pt idx="2203">
                  <c:v>0.9820400140224359</c:v>
                </c:pt>
                <c:pt idx="2204">
                  <c:v>0.94291491386217952</c:v>
                </c:pt>
                <c:pt idx="2205">
                  <c:v>0.98595252403846156</c:v>
                </c:pt>
                <c:pt idx="2206">
                  <c:v>0.97030248397435892</c:v>
                </c:pt>
                <c:pt idx="2207">
                  <c:v>0.92335236378205132</c:v>
                </c:pt>
                <c:pt idx="2208">
                  <c:v>0.93117738381410253</c:v>
                </c:pt>
                <c:pt idx="2209">
                  <c:v>0.87640224358974361</c:v>
                </c:pt>
                <c:pt idx="2210">
                  <c:v>0.83336463341346156</c:v>
                </c:pt>
                <c:pt idx="2211">
                  <c:v>0.93508989383012819</c:v>
                </c:pt>
                <c:pt idx="2212">
                  <c:v>0.88031475360576927</c:v>
                </c:pt>
                <c:pt idx="2213">
                  <c:v>0.84510216346153844</c:v>
                </c:pt>
                <c:pt idx="2214">
                  <c:v>0.79032702323717952</c:v>
                </c:pt>
                <c:pt idx="2215">
                  <c:v>0.88422726362179482</c:v>
                </c:pt>
                <c:pt idx="2216">
                  <c:v>0.86075220352564108</c:v>
                </c:pt>
                <c:pt idx="2217">
                  <c:v>0.72772686298076927</c:v>
                </c:pt>
                <c:pt idx="2218">
                  <c:v>0.88031475360576927</c:v>
                </c:pt>
                <c:pt idx="2219">
                  <c:v>0.99377754407051277</c:v>
                </c:pt>
                <c:pt idx="2220">
                  <c:v>0.81771459334935892</c:v>
                </c:pt>
                <c:pt idx="2221">
                  <c:v>0.74337690304487181</c:v>
                </c:pt>
                <c:pt idx="2222">
                  <c:v>1.0289901342147436</c:v>
                </c:pt>
                <c:pt idx="2223">
                  <c:v>0.87248973357371795</c:v>
                </c:pt>
                <c:pt idx="2224">
                  <c:v>0.8294521233974359</c:v>
                </c:pt>
                <c:pt idx="2225">
                  <c:v>0.68077674278846156</c:v>
                </c:pt>
                <c:pt idx="2226">
                  <c:v>0.96247746394230771</c:v>
                </c:pt>
                <c:pt idx="2227">
                  <c:v>0.97812750400641024</c:v>
                </c:pt>
                <c:pt idx="2228">
                  <c:v>0.80597706330128205</c:v>
                </c:pt>
                <c:pt idx="2229">
                  <c:v>0.99377754407051277</c:v>
                </c:pt>
                <c:pt idx="2230">
                  <c:v>0.75511443309294868</c:v>
                </c:pt>
                <c:pt idx="2231">
                  <c:v>1.0172526041666667</c:v>
                </c:pt>
                <c:pt idx="2232">
                  <c:v>0.82553961338141024</c:v>
                </c:pt>
                <c:pt idx="2233">
                  <c:v>0.94682742387820518</c:v>
                </c:pt>
                <c:pt idx="2234">
                  <c:v>0.94682742387820518</c:v>
                </c:pt>
                <c:pt idx="2235">
                  <c:v>0.90378981370192313</c:v>
                </c:pt>
                <c:pt idx="2236">
                  <c:v>0.82162710336538458</c:v>
                </c:pt>
                <c:pt idx="2237">
                  <c:v>0.84118965344551277</c:v>
                </c:pt>
                <c:pt idx="2238">
                  <c:v>0.77076447315705132</c:v>
                </c:pt>
                <c:pt idx="2239">
                  <c:v>0.86466471354166663</c:v>
                </c:pt>
                <c:pt idx="2240">
                  <c:v>1.1933155548878205</c:v>
                </c:pt>
                <c:pt idx="2241">
                  <c:v>0.90770232371794868</c:v>
                </c:pt>
                <c:pt idx="2242">
                  <c:v>0.57905148237179482</c:v>
                </c:pt>
                <c:pt idx="2243">
                  <c:v>0.74728941306089747</c:v>
                </c:pt>
                <c:pt idx="2244">
                  <c:v>0.97812750400641024</c:v>
                </c:pt>
                <c:pt idx="2245">
                  <c:v>0.78250200320512819</c:v>
                </c:pt>
                <c:pt idx="2246">
                  <c:v>0.93508989383012819</c:v>
                </c:pt>
                <c:pt idx="2247">
                  <c:v>0.76685196314102566</c:v>
                </c:pt>
                <c:pt idx="2248">
                  <c:v>0.8294521233974359</c:v>
                </c:pt>
                <c:pt idx="2249">
                  <c:v>0.9820400140224359</c:v>
                </c:pt>
                <c:pt idx="2250">
                  <c:v>0.91552734375</c:v>
                </c:pt>
                <c:pt idx="2251">
                  <c:v>0.93900240384615385</c:v>
                </c:pt>
                <c:pt idx="2252">
                  <c:v>1.1150653545673077</c:v>
                </c:pt>
                <c:pt idx="2253">
                  <c:v>0.77858949318910253</c:v>
                </c:pt>
                <c:pt idx="2254">
                  <c:v>0.80206455328525639</c:v>
                </c:pt>
                <c:pt idx="2255">
                  <c:v>0.89596479366987181</c:v>
                </c:pt>
                <c:pt idx="2256">
                  <c:v>0.86857722355769229</c:v>
                </c:pt>
                <c:pt idx="2257">
                  <c:v>0.81380208333333337</c:v>
                </c:pt>
                <c:pt idx="2258">
                  <c:v>0.86075220352564108</c:v>
                </c:pt>
                <c:pt idx="2259">
                  <c:v>1.013340094150641</c:v>
                </c:pt>
                <c:pt idx="2260">
                  <c:v>0.93508989383012819</c:v>
                </c:pt>
                <c:pt idx="2261">
                  <c:v>0.91943985376602566</c:v>
                </c:pt>
                <c:pt idx="2262">
                  <c:v>0.94682742387820518</c:v>
                </c:pt>
                <c:pt idx="2263">
                  <c:v>0.97421499399038458</c:v>
                </c:pt>
                <c:pt idx="2264">
                  <c:v>0.77858949318910253</c:v>
                </c:pt>
                <c:pt idx="2265">
                  <c:v>0.8294521233974359</c:v>
                </c:pt>
                <c:pt idx="2266">
                  <c:v>0.88813977363782048</c:v>
                </c:pt>
                <c:pt idx="2267">
                  <c:v>0.75120192307692313</c:v>
                </c:pt>
                <c:pt idx="2268">
                  <c:v>0.74337690304487181</c:v>
                </c:pt>
                <c:pt idx="2269">
                  <c:v>0.92335236378205132</c:v>
                </c:pt>
                <c:pt idx="2270">
                  <c:v>0.87640224358974361</c:v>
                </c:pt>
                <c:pt idx="2271">
                  <c:v>0.76685196314102566</c:v>
                </c:pt>
                <c:pt idx="2272">
                  <c:v>0.65730168269230771</c:v>
                </c:pt>
                <c:pt idx="2273">
                  <c:v>0.78641451322115385</c:v>
                </c:pt>
                <c:pt idx="2274">
                  <c:v>0.89987730368589747</c:v>
                </c:pt>
                <c:pt idx="2275">
                  <c:v>0.87248973357371795</c:v>
                </c:pt>
                <c:pt idx="2276">
                  <c:v>1.0016025641025641</c:v>
                </c:pt>
                <c:pt idx="2277">
                  <c:v>0.93900240384615385</c:v>
                </c:pt>
                <c:pt idx="2278">
                  <c:v>1.0329026442307692</c:v>
                </c:pt>
                <c:pt idx="2279">
                  <c:v>1.0524651943108974</c:v>
                </c:pt>
                <c:pt idx="2280">
                  <c:v>0.94682742387820518</c:v>
                </c:pt>
                <c:pt idx="2281">
                  <c:v>0.95856495392628205</c:v>
                </c:pt>
                <c:pt idx="2282">
                  <c:v>0.88813977363782048</c:v>
                </c:pt>
                <c:pt idx="2283">
                  <c:v>0.9820400140224359</c:v>
                </c:pt>
                <c:pt idx="2284">
                  <c:v>0.95856495392628205</c:v>
                </c:pt>
                <c:pt idx="2285">
                  <c:v>0.70816431290064108</c:v>
                </c:pt>
                <c:pt idx="2286">
                  <c:v>0.85683969350961542</c:v>
                </c:pt>
                <c:pt idx="2287">
                  <c:v>0.92726487379807687</c:v>
                </c:pt>
                <c:pt idx="2288">
                  <c:v>0.71990184294871795</c:v>
                </c:pt>
                <c:pt idx="2289">
                  <c:v>0.68468925280448723</c:v>
                </c:pt>
                <c:pt idx="2290">
                  <c:v>0.72381435296474361</c:v>
                </c:pt>
                <c:pt idx="2291">
                  <c:v>0.96247746394230771</c:v>
                </c:pt>
                <c:pt idx="2292">
                  <c:v>0.68468925280448723</c:v>
                </c:pt>
                <c:pt idx="2293">
                  <c:v>0.98986503405448723</c:v>
                </c:pt>
                <c:pt idx="2294">
                  <c:v>0.8490146734775641</c:v>
                </c:pt>
                <c:pt idx="2295">
                  <c:v>0.90770232371794868</c:v>
                </c:pt>
                <c:pt idx="2296">
                  <c:v>0.90378981370192313</c:v>
                </c:pt>
                <c:pt idx="2297">
                  <c:v>0.93900240384615385</c:v>
                </c:pt>
                <c:pt idx="2298">
                  <c:v>1.0289901342147436</c:v>
                </c:pt>
                <c:pt idx="2299">
                  <c:v>0.89596479366987181</c:v>
                </c:pt>
                <c:pt idx="2300">
                  <c:v>0.74337690304487181</c:v>
                </c:pt>
                <c:pt idx="2301">
                  <c:v>1.0876777844551282</c:v>
                </c:pt>
                <c:pt idx="2302">
                  <c:v>0.98986503405448723</c:v>
                </c:pt>
                <c:pt idx="2303">
                  <c:v>0.74728941306089747</c:v>
                </c:pt>
                <c:pt idx="2304">
                  <c:v>0.8294521233974359</c:v>
                </c:pt>
                <c:pt idx="2305">
                  <c:v>0.94682742387820518</c:v>
                </c:pt>
                <c:pt idx="2306">
                  <c:v>0.95073993389423073</c:v>
                </c:pt>
                <c:pt idx="2307">
                  <c:v>0.83336463341346156</c:v>
                </c:pt>
                <c:pt idx="2308">
                  <c:v>0.61817658253205132</c:v>
                </c:pt>
                <c:pt idx="2309">
                  <c:v>0.97812750400641024</c:v>
                </c:pt>
                <c:pt idx="2310">
                  <c:v>0.64556415264423073</c:v>
                </c:pt>
                <c:pt idx="2311">
                  <c:v>1.013340094150641</c:v>
                </c:pt>
                <c:pt idx="2312">
                  <c:v>0.89596479366987181</c:v>
                </c:pt>
                <c:pt idx="2313">
                  <c:v>0.87640224358974361</c:v>
                </c:pt>
                <c:pt idx="2314">
                  <c:v>1.0407276642628205</c:v>
                </c:pt>
                <c:pt idx="2315">
                  <c:v>0.8490146734775641</c:v>
                </c:pt>
                <c:pt idx="2316">
                  <c:v>0.95073993389423073</c:v>
                </c:pt>
                <c:pt idx="2317">
                  <c:v>0.91552734375</c:v>
                </c:pt>
                <c:pt idx="2318">
                  <c:v>1.0211651141826923</c:v>
                </c:pt>
                <c:pt idx="2319">
                  <c:v>0.89596479366987181</c:v>
                </c:pt>
                <c:pt idx="2320">
                  <c:v>1.1072403345352564</c:v>
                </c:pt>
                <c:pt idx="2321">
                  <c:v>0.90378981370192313</c:v>
                </c:pt>
                <c:pt idx="2322">
                  <c:v>1.0798527644230769</c:v>
                </c:pt>
                <c:pt idx="2323">
                  <c:v>0.84118965344551277</c:v>
                </c:pt>
                <c:pt idx="2324">
                  <c:v>1.0289901342147436</c:v>
                </c:pt>
                <c:pt idx="2325">
                  <c:v>0.82162710336538458</c:v>
                </c:pt>
                <c:pt idx="2326">
                  <c:v>0.74728941306089747</c:v>
                </c:pt>
                <c:pt idx="2327">
                  <c:v>0.88813977363782048</c:v>
                </c:pt>
                <c:pt idx="2328">
                  <c:v>1.1385404146634615</c:v>
                </c:pt>
                <c:pt idx="2329">
                  <c:v>0.80597706330128205</c:v>
                </c:pt>
                <c:pt idx="2330">
                  <c:v>0.93117738381410253</c:v>
                </c:pt>
                <c:pt idx="2331">
                  <c:v>0.87640224358974361</c:v>
                </c:pt>
                <c:pt idx="2332">
                  <c:v>0.762939453125</c:v>
                </c:pt>
                <c:pt idx="2333">
                  <c:v>0.81380208333333337</c:v>
                </c:pt>
                <c:pt idx="2334">
                  <c:v>0.99377754407051277</c:v>
                </c:pt>
                <c:pt idx="2335">
                  <c:v>0.93508989383012819</c:v>
                </c:pt>
                <c:pt idx="2336">
                  <c:v>0.80206455328525639</c:v>
                </c:pt>
                <c:pt idx="2337">
                  <c:v>0.90770232371794868</c:v>
                </c:pt>
                <c:pt idx="2338">
                  <c:v>0.93508989383012819</c:v>
                </c:pt>
                <c:pt idx="2339">
                  <c:v>0.89596479366987181</c:v>
                </c:pt>
                <c:pt idx="2340">
                  <c:v>0.96638997395833337</c:v>
                </c:pt>
                <c:pt idx="2341">
                  <c:v>0.89596479366987181</c:v>
                </c:pt>
                <c:pt idx="2342">
                  <c:v>1.0250776241987178</c:v>
                </c:pt>
                <c:pt idx="2343">
                  <c:v>1.0407276642628205</c:v>
                </c:pt>
                <c:pt idx="2344">
                  <c:v>1.0094275841346154</c:v>
                </c:pt>
                <c:pt idx="2345">
                  <c:v>1.0211651141826923</c:v>
                </c:pt>
                <c:pt idx="2346">
                  <c:v>1.0016025641025641</c:v>
                </c:pt>
                <c:pt idx="2347">
                  <c:v>0.80988957331730771</c:v>
                </c:pt>
                <c:pt idx="2348">
                  <c:v>0.82553961338141024</c:v>
                </c:pt>
                <c:pt idx="2349">
                  <c:v>1.0094275841346154</c:v>
                </c:pt>
                <c:pt idx="2350">
                  <c:v>0.97421499399038458</c:v>
                </c:pt>
                <c:pt idx="2351">
                  <c:v>0.8294521233974359</c:v>
                </c:pt>
                <c:pt idx="2352">
                  <c:v>0.74728941306089747</c:v>
                </c:pt>
                <c:pt idx="2353">
                  <c:v>0.92335236378205132</c:v>
                </c:pt>
                <c:pt idx="2354">
                  <c:v>0.97812750400641024</c:v>
                </c:pt>
                <c:pt idx="2355">
                  <c:v>0.97421499399038458</c:v>
                </c:pt>
                <c:pt idx="2356">
                  <c:v>0.97421499399038458</c:v>
                </c:pt>
                <c:pt idx="2357">
                  <c:v>0.98595252403846156</c:v>
                </c:pt>
                <c:pt idx="2358">
                  <c:v>0.98986503405448723</c:v>
                </c:pt>
                <c:pt idx="2359">
                  <c:v>0.90770232371794868</c:v>
                </c:pt>
                <c:pt idx="2360">
                  <c:v>1.1620154747596154</c:v>
                </c:pt>
                <c:pt idx="2361">
                  <c:v>0.85292718349358976</c:v>
                </c:pt>
                <c:pt idx="2362">
                  <c:v>0.86857722355769229</c:v>
                </c:pt>
                <c:pt idx="2363">
                  <c:v>0.96247746394230771</c:v>
                </c:pt>
                <c:pt idx="2364">
                  <c:v>0.91161483373397434</c:v>
                </c:pt>
                <c:pt idx="2365">
                  <c:v>0.85683969350961542</c:v>
                </c:pt>
                <c:pt idx="2366">
                  <c:v>0.89205228365384615</c:v>
                </c:pt>
                <c:pt idx="2367">
                  <c:v>0.98595252403846156</c:v>
                </c:pt>
                <c:pt idx="2368">
                  <c:v>0.93117738381410253</c:v>
                </c:pt>
                <c:pt idx="2369">
                  <c:v>0.89596479366987181</c:v>
                </c:pt>
                <c:pt idx="2370">
                  <c:v>0.91552734375</c:v>
                </c:pt>
                <c:pt idx="2371">
                  <c:v>0.89596479366987181</c:v>
                </c:pt>
                <c:pt idx="2372">
                  <c:v>0.97812750400641024</c:v>
                </c:pt>
                <c:pt idx="2373">
                  <c:v>1.0055150741185896</c:v>
                </c:pt>
                <c:pt idx="2374">
                  <c:v>0.97421499399038458</c:v>
                </c:pt>
                <c:pt idx="2375">
                  <c:v>1.0211651141826923</c:v>
                </c:pt>
                <c:pt idx="2376">
                  <c:v>0.93117738381410253</c:v>
                </c:pt>
                <c:pt idx="2377">
                  <c:v>0.90770232371794868</c:v>
                </c:pt>
                <c:pt idx="2378">
                  <c:v>0.92335236378205132</c:v>
                </c:pt>
                <c:pt idx="2379">
                  <c:v>0.95465244391025639</c:v>
                </c:pt>
                <c:pt idx="2380">
                  <c:v>1.0602902143429487</c:v>
                </c:pt>
                <c:pt idx="2381">
                  <c:v>1.0016025641025641</c:v>
                </c:pt>
                <c:pt idx="2382">
                  <c:v>0.95073993389423073</c:v>
                </c:pt>
                <c:pt idx="2383">
                  <c:v>0.80597706330128205</c:v>
                </c:pt>
                <c:pt idx="2384">
                  <c:v>0.99769005408653844</c:v>
                </c:pt>
                <c:pt idx="2385">
                  <c:v>0.88422726362179482</c:v>
                </c:pt>
                <c:pt idx="2386">
                  <c:v>0.80597706330128205</c:v>
                </c:pt>
                <c:pt idx="2387">
                  <c:v>0.92335236378205132</c:v>
                </c:pt>
                <c:pt idx="2388">
                  <c:v>1.1307153946314104</c:v>
                </c:pt>
                <c:pt idx="2389">
                  <c:v>0.85683969350961542</c:v>
                </c:pt>
                <c:pt idx="2390">
                  <c:v>0.74728941306089747</c:v>
                </c:pt>
                <c:pt idx="2391">
                  <c:v>1.0720277443910255</c:v>
                </c:pt>
                <c:pt idx="2392">
                  <c:v>0.90378981370192313</c:v>
                </c:pt>
                <c:pt idx="2393">
                  <c:v>0.72772686298076927</c:v>
                </c:pt>
                <c:pt idx="2394">
                  <c:v>0.93508989383012819</c:v>
                </c:pt>
                <c:pt idx="2395">
                  <c:v>0.89205228365384615</c:v>
                </c:pt>
                <c:pt idx="2396">
                  <c:v>0.97812750400641024</c:v>
                </c:pt>
                <c:pt idx="2397">
                  <c:v>1.0289901342147436</c:v>
                </c:pt>
                <c:pt idx="2398">
                  <c:v>0.70033929286858976</c:v>
                </c:pt>
                <c:pt idx="2399">
                  <c:v>1.0759402544070513</c:v>
                </c:pt>
                <c:pt idx="2400">
                  <c:v>0.93900240384615385</c:v>
                </c:pt>
                <c:pt idx="2401">
                  <c:v>0.82162710336538458</c:v>
                </c:pt>
                <c:pt idx="2402">
                  <c:v>0.93508989383012819</c:v>
                </c:pt>
                <c:pt idx="2403">
                  <c:v>1.0837652744391026</c:v>
                </c:pt>
                <c:pt idx="2404">
                  <c:v>0.71207682291666663</c:v>
                </c:pt>
                <c:pt idx="2405">
                  <c:v>0.74728941306089747</c:v>
                </c:pt>
                <c:pt idx="2406">
                  <c:v>0.93508989383012819</c:v>
                </c:pt>
                <c:pt idx="2407">
                  <c:v>0.78250200320512819</c:v>
                </c:pt>
                <c:pt idx="2408">
                  <c:v>0.89205228365384615</c:v>
                </c:pt>
                <c:pt idx="2409">
                  <c:v>0.93117738381410253</c:v>
                </c:pt>
                <c:pt idx="2410">
                  <c:v>0.83336463341346156</c:v>
                </c:pt>
                <c:pt idx="2411">
                  <c:v>0.79032702323717952</c:v>
                </c:pt>
                <c:pt idx="2412">
                  <c:v>1.1854905348557692</c:v>
                </c:pt>
                <c:pt idx="2413">
                  <c:v>1.0446401742788463</c:v>
                </c:pt>
                <c:pt idx="2414">
                  <c:v>0.67295172275641024</c:v>
                </c:pt>
                <c:pt idx="2415">
                  <c:v>0.96638997395833337</c:v>
                </c:pt>
                <c:pt idx="2416">
                  <c:v>0.95073993389423073</c:v>
                </c:pt>
                <c:pt idx="2417">
                  <c:v>0.93117738381410253</c:v>
                </c:pt>
                <c:pt idx="2418">
                  <c:v>0.83336463341346156</c:v>
                </c:pt>
                <c:pt idx="2419">
                  <c:v>1.013340094150641</c:v>
                </c:pt>
                <c:pt idx="2420">
                  <c:v>0.95856495392628205</c:v>
                </c:pt>
                <c:pt idx="2421">
                  <c:v>0.90770232371794868</c:v>
                </c:pt>
                <c:pt idx="2422">
                  <c:v>0.89987730368589747</c:v>
                </c:pt>
                <c:pt idx="2423">
                  <c:v>0.92335236378205132</c:v>
                </c:pt>
                <c:pt idx="2424">
                  <c:v>0.98595252403846156</c:v>
                </c:pt>
                <c:pt idx="2425">
                  <c:v>0.85683969350961542</c:v>
                </c:pt>
                <c:pt idx="2426">
                  <c:v>0.77076447315705132</c:v>
                </c:pt>
                <c:pt idx="2427">
                  <c:v>0.98986503405448723</c:v>
                </c:pt>
                <c:pt idx="2428">
                  <c:v>0.98595252403846156</c:v>
                </c:pt>
                <c:pt idx="2429">
                  <c:v>0.88422726362179482</c:v>
                </c:pt>
                <c:pt idx="2430">
                  <c:v>0.97812750400641024</c:v>
                </c:pt>
                <c:pt idx="2431">
                  <c:v>0.88422726362179482</c:v>
                </c:pt>
                <c:pt idx="2432">
                  <c:v>0.88031475360576927</c:v>
                </c:pt>
                <c:pt idx="2433">
                  <c:v>0.99769005408653844</c:v>
                </c:pt>
                <c:pt idx="2434">
                  <c:v>0.93508989383012819</c:v>
                </c:pt>
                <c:pt idx="2435">
                  <c:v>0.99377754407051277</c:v>
                </c:pt>
                <c:pt idx="2436">
                  <c:v>1.0211651141826923</c:v>
                </c:pt>
                <c:pt idx="2437">
                  <c:v>0.93117738381410253</c:v>
                </c:pt>
                <c:pt idx="2438">
                  <c:v>0.95465244391025639</c:v>
                </c:pt>
                <c:pt idx="2439">
                  <c:v>0.99769005408653844</c:v>
                </c:pt>
                <c:pt idx="2440">
                  <c:v>0.82162710336538458</c:v>
                </c:pt>
                <c:pt idx="2441">
                  <c:v>0.85292718349358976</c:v>
                </c:pt>
                <c:pt idx="2442">
                  <c:v>0.87640224358974361</c:v>
                </c:pt>
                <c:pt idx="2443">
                  <c:v>0.88031475360576927</c:v>
                </c:pt>
                <c:pt idx="2444">
                  <c:v>0.85683969350961542</c:v>
                </c:pt>
                <c:pt idx="2445">
                  <c:v>0.88813977363782048</c:v>
                </c:pt>
                <c:pt idx="2446">
                  <c:v>0.73946439302884615</c:v>
                </c:pt>
                <c:pt idx="2447">
                  <c:v>0.77858949318910253</c:v>
                </c:pt>
                <c:pt idx="2448">
                  <c:v>0.97030248397435892</c:v>
                </c:pt>
                <c:pt idx="2449">
                  <c:v>0.79815204326923073</c:v>
                </c:pt>
                <c:pt idx="2450">
                  <c:v>0.89205228365384615</c:v>
                </c:pt>
                <c:pt idx="2451">
                  <c:v>0.95073993389423073</c:v>
                </c:pt>
                <c:pt idx="2452">
                  <c:v>0.77076447315705132</c:v>
                </c:pt>
                <c:pt idx="2453">
                  <c:v>0.99377754407051277</c:v>
                </c:pt>
                <c:pt idx="2454">
                  <c:v>0.91943985376602566</c:v>
                </c:pt>
                <c:pt idx="2455">
                  <c:v>0.92726487379807687</c:v>
                </c:pt>
                <c:pt idx="2456">
                  <c:v>0.83336463341346156</c:v>
                </c:pt>
                <c:pt idx="2457">
                  <c:v>0.88813977363782048</c:v>
                </c:pt>
                <c:pt idx="2458">
                  <c:v>0.94291491386217952</c:v>
                </c:pt>
                <c:pt idx="2459">
                  <c:v>0.71598933293269229</c:v>
                </c:pt>
                <c:pt idx="2460">
                  <c:v>0.75902694310897434</c:v>
                </c:pt>
                <c:pt idx="2461">
                  <c:v>0.89987730368589747</c:v>
                </c:pt>
                <c:pt idx="2462">
                  <c:v>1.0759402544070513</c:v>
                </c:pt>
                <c:pt idx="2463">
                  <c:v>0.74337690304487181</c:v>
                </c:pt>
                <c:pt idx="2464">
                  <c:v>1.0563777043269231</c:v>
                </c:pt>
                <c:pt idx="2465">
                  <c:v>0.91943985376602566</c:v>
                </c:pt>
                <c:pt idx="2466">
                  <c:v>0.84510216346153844</c:v>
                </c:pt>
                <c:pt idx="2467">
                  <c:v>0.99769005408653844</c:v>
                </c:pt>
                <c:pt idx="2468">
                  <c:v>1.0289901342147436</c:v>
                </c:pt>
                <c:pt idx="2469">
                  <c:v>0.99769005408653844</c:v>
                </c:pt>
                <c:pt idx="2470">
                  <c:v>0.92335236378205132</c:v>
                </c:pt>
                <c:pt idx="2471">
                  <c:v>0.88813977363782048</c:v>
                </c:pt>
                <c:pt idx="2472">
                  <c:v>1.0094275841346154</c:v>
                </c:pt>
                <c:pt idx="2473">
                  <c:v>1.0524651943108974</c:v>
                </c:pt>
                <c:pt idx="2474">
                  <c:v>0.78250200320512819</c:v>
                </c:pt>
                <c:pt idx="2475">
                  <c:v>0.79815204326923073</c:v>
                </c:pt>
                <c:pt idx="2476">
                  <c:v>0.99769005408653844</c:v>
                </c:pt>
                <c:pt idx="2477">
                  <c:v>1.013340094150641</c:v>
                </c:pt>
                <c:pt idx="2478">
                  <c:v>0.66512670272435892</c:v>
                </c:pt>
                <c:pt idx="2479">
                  <c:v>0.64556415264423073</c:v>
                </c:pt>
                <c:pt idx="2480">
                  <c:v>0.98595252403846156</c:v>
                </c:pt>
                <c:pt idx="2481">
                  <c:v>0.99377754407051277</c:v>
                </c:pt>
                <c:pt idx="2482">
                  <c:v>0.83336463341346156</c:v>
                </c:pt>
                <c:pt idx="2483">
                  <c:v>1.0250776241987178</c:v>
                </c:pt>
                <c:pt idx="2484">
                  <c:v>0.81380208333333337</c:v>
                </c:pt>
                <c:pt idx="2485">
                  <c:v>0.89987730368589747</c:v>
                </c:pt>
                <c:pt idx="2486">
                  <c:v>0.93117738381410253</c:v>
                </c:pt>
                <c:pt idx="2487">
                  <c:v>0.92726487379807687</c:v>
                </c:pt>
                <c:pt idx="2488">
                  <c:v>0.94291491386217952</c:v>
                </c:pt>
                <c:pt idx="2489">
                  <c:v>1.0016025641025641</c:v>
                </c:pt>
                <c:pt idx="2490">
                  <c:v>0.83727714342948723</c:v>
                </c:pt>
                <c:pt idx="2491">
                  <c:v>0.93508989383012819</c:v>
                </c:pt>
                <c:pt idx="2492">
                  <c:v>0.99769005408653844</c:v>
                </c:pt>
                <c:pt idx="2493">
                  <c:v>0.87248973357371795</c:v>
                </c:pt>
                <c:pt idx="2494">
                  <c:v>0.87248973357371795</c:v>
                </c:pt>
                <c:pt idx="2495">
                  <c:v>0.79815204326923073</c:v>
                </c:pt>
                <c:pt idx="2496">
                  <c:v>0.76685196314102566</c:v>
                </c:pt>
                <c:pt idx="2497">
                  <c:v>0.81380208333333337</c:v>
                </c:pt>
                <c:pt idx="2498">
                  <c:v>0.86075220352564108</c:v>
                </c:pt>
                <c:pt idx="2499">
                  <c:v>0.80206455328525639</c:v>
                </c:pt>
                <c:pt idx="2500">
                  <c:v>0.98986503405448723</c:v>
                </c:pt>
                <c:pt idx="2501">
                  <c:v>0.61426407251602566</c:v>
                </c:pt>
                <c:pt idx="2502">
                  <c:v>0.85683969350961542</c:v>
                </c:pt>
                <c:pt idx="2503">
                  <c:v>0.93900240384615385</c:v>
                </c:pt>
                <c:pt idx="2504">
                  <c:v>0.68077674278846156</c:v>
                </c:pt>
                <c:pt idx="2505">
                  <c:v>0.89987730368589747</c:v>
                </c:pt>
                <c:pt idx="2506">
                  <c:v>0.76685196314102566</c:v>
                </c:pt>
                <c:pt idx="2507">
                  <c:v>0.77858949318910253</c:v>
                </c:pt>
                <c:pt idx="2508">
                  <c:v>0.77858949318910253</c:v>
                </c:pt>
                <c:pt idx="2509">
                  <c:v>0.84118965344551277</c:v>
                </c:pt>
                <c:pt idx="2510">
                  <c:v>1.0250776241987178</c:v>
                </c:pt>
                <c:pt idx="2511">
                  <c:v>0.76685196314102566</c:v>
                </c:pt>
                <c:pt idx="2512">
                  <c:v>1.0055150741185896</c:v>
                </c:pt>
                <c:pt idx="2513">
                  <c:v>0.89987730368589747</c:v>
                </c:pt>
                <c:pt idx="2514">
                  <c:v>0.93508989383012819</c:v>
                </c:pt>
                <c:pt idx="2515">
                  <c:v>0.95856495392628205</c:v>
                </c:pt>
                <c:pt idx="2516">
                  <c:v>1.013340094150641</c:v>
                </c:pt>
                <c:pt idx="2517">
                  <c:v>1.0250776241987178</c:v>
                </c:pt>
                <c:pt idx="2518">
                  <c:v>0.96638997395833337</c:v>
                </c:pt>
                <c:pt idx="2519">
                  <c:v>0.86075220352564108</c:v>
                </c:pt>
                <c:pt idx="2520">
                  <c:v>0.89596479366987181</c:v>
                </c:pt>
                <c:pt idx="2521">
                  <c:v>0.88813977363782048</c:v>
                </c:pt>
                <c:pt idx="2522">
                  <c:v>0.85683969350961542</c:v>
                </c:pt>
                <c:pt idx="2523">
                  <c:v>0.80988957331730771</c:v>
                </c:pt>
                <c:pt idx="2524">
                  <c:v>1.013340094150641</c:v>
                </c:pt>
                <c:pt idx="2525">
                  <c:v>1.1307153946314104</c:v>
                </c:pt>
                <c:pt idx="2526">
                  <c:v>0.83727714342948723</c:v>
                </c:pt>
                <c:pt idx="2527">
                  <c:v>0.80988957331730771</c:v>
                </c:pt>
                <c:pt idx="2528">
                  <c:v>0.80597706330128205</c:v>
                </c:pt>
                <c:pt idx="2529">
                  <c:v>0.91161483373397434</c:v>
                </c:pt>
                <c:pt idx="2530">
                  <c:v>0.88031475360576927</c:v>
                </c:pt>
                <c:pt idx="2531">
                  <c:v>0.82553961338141024</c:v>
                </c:pt>
                <c:pt idx="2532">
                  <c:v>0.89987730368589747</c:v>
                </c:pt>
                <c:pt idx="2533">
                  <c:v>0.82162710336538458</c:v>
                </c:pt>
                <c:pt idx="2534">
                  <c:v>0.98595252403846156</c:v>
                </c:pt>
                <c:pt idx="2535">
                  <c:v>0.93900240384615385</c:v>
                </c:pt>
                <c:pt idx="2536">
                  <c:v>0.82162710336538458</c:v>
                </c:pt>
                <c:pt idx="2537">
                  <c:v>0.89596479366987181</c:v>
                </c:pt>
                <c:pt idx="2538">
                  <c:v>0.85683969350961542</c:v>
                </c:pt>
                <c:pt idx="2539">
                  <c:v>0.93508989383012819</c:v>
                </c:pt>
                <c:pt idx="2540">
                  <c:v>0.90378981370192313</c:v>
                </c:pt>
                <c:pt idx="2541">
                  <c:v>0.84118965344551277</c:v>
                </c:pt>
                <c:pt idx="2542">
                  <c:v>0.79032702323717952</c:v>
                </c:pt>
                <c:pt idx="2543">
                  <c:v>0.99377754407051277</c:v>
                </c:pt>
                <c:pt idx="2544">
                  <c:v>1.0642027243589745</c:v>
                </c:pt>
                <c:pt idx="2545">
                  <c:v>0.93900240384615385</c:v>
                </c:pt>
                <c:pt idx="2546">
                  <c:v>0.93900240384615385</c:v>
                </c:pt>
                <c:pt idx="2547">
                  <c:v>0.90770232371794868</c:v>
                </c:pt>
                <c:pt idx="2548">
                  <c:v>0.91552734375</c:v>
                </c:pt>
                <c:pt idx="2549">
                  <c:v>0.86857722355769229</c:v>
                </c:pt>
                <c:pt idx="2550">
                  <c:v>0.92335236378205132</c:v>
                </c:pt>
                <c:pt idx="2551">
                  <c:v>0.88813977363782048</c:v>
                </c:pt>
                <c:pt idx="2552">
                  <c:v>0.82162710336538458</c:v>
                </c:pt>
                <c:pt idx="2553">
                  <c:v>0.96247746394230771</c:v>
                </c:pt>
                <c:pt idx="2554">
                  <c:v>0.91943985376602566</c:v>
                </c:pt>
                <c:pt idx="2555">
                  <c:v>0.91552734375</c:v>
                </c:pt>
                <c:pt idx="2556">
                  <c:v>0.97030248397435892</c:v>
                </c:pt>
                <c:pt idx="2557">
                  <c:v>0.97812750400641024</c:v>
                </c:pt>
                <c:pt idx="2558">
                  <c:v>1.0289901342147436</c:v>
                </c:pt>
                <c:pt idx="2559">
                  <c:v>0.94682742387820518</c:v>
                </c:pt>
                <c:pt idx="2560">
                  <c:v>0.81771459334935892</c:v>
                </c:pt>
                <c:pt idx="2561">
                  <c:v>0.97812750400641024</c:v>
                </c:pt>
                <c:pt idx="2562">
                  <c:v>1.0172526041666667</c:v>
                </c:pt>
                <c:pt idx="2563">
                  <c:v>0.94682742387820518</c:v>
                </c:pt>
                <c:pt idx="2564">
                  <c:v>0.8294521233974359</c:v>
                </c:pt>
                <c:pt idx="2565">
                  <c:v>0.83336463341346156</c:v>
                </c:pt>
                <c:pt idx="2566">
                  <c:v>1.0602902143429487</c:v>
                </c:pt>
                <c:pt idx="2567">
                  <c:v>0.61426407251602566</c:v>
                </c:pt>
                <c:pt idx="2568">
                  <c:v>0.89596479366987181</c:v>
                </c:pt>
                <c:pt idx="2569">
                  <c:v>1.0250776241987178</c:v>
                </c:pt>
                <c:pt idx="2570">
                  <c:v>0.65730168269230771</c:v>
                </c:pt>
                <c:pt idx="2571">
                  <c:v>0.99769005408653844</c:v>
                </c:pt>
                <c:pt idx="2572">
                  <c:v>0.79423953325320518</c:v>
                </c:pt>
                <c:pt idx="2573">
                  <c:v>0.77858949318910253</c:v>
                </c:pt>
                <c:pt idx="2574">
                  <c:v>0.94291491386217952</c:v>
                </c:pt>
                <c:pt idx="2575">
                  <c:v>0.90378981370192313</c:v>
                </c:pt>
                <c:pt idx="2576">
                  <c:v>0.8490146734775641</c:v>
                </c:pt>
                <c:pt idx="2577">
                  <c:v>0.89205228365384615</c:v>
                </c:pt>
                <c:pt idx="2578">
                  <c:v>0.98986503405448723</c:v>
                </c:pt>
                <c:pt idx="2579">
                  <c:v>0.91552734375</c:v>
                </c:pt>
                <c:pt idx="2580">
                  <c:v>0.99377754407051277</c:v>
                </c:pt>
                <c:pt idx="2581">
                  <c:v>1.0759402544070513</c:v>
                </c:pt>
                <c:pt idx="2582">
                  <c:v>0.97812750400641024</c:v>
                </c:pt>
                <c:pt idx="2583">
                  <c:v>0.89987730368589747</c:v>
                </c:pt>
                <c:pt idx="2584">
                  <c:v>0.95856495392628205</c:v>
                </c:pt>
                <c:pt idx="2585">
                  <c:v>0.85683969350961542</c:v>
                </c:pt>
                <c:pt idx="2586">
                  <c:v>0.97030248397435892</c:v>
                </c:pt>
                <c:pt idx="2587">
                  <c:v>0.92726487379807687</c:v>
                </c:pt>
                <c:pt idx="2588">
                  <c:v>0.73163937299679482</c:v>
                </c:pt>
                <c:pt idx="2589">
                  <c:v>0.90770232371794868</c:v>
                </c:pt>
                <c:pt idx="2590">
                  <c:v>0.88031475360576927</c:v>
                </c:pt>
                <c:pt idx="2591">
                  <c:v>0.95465244391025639</c:v>
                </c:pt>
                <c:pt idx="2592">
                  <c:v>0.89205228365384615</c:v>
                </c:pt>
                <c:pt idx="2593">
                  <c:v>0.80988957331730771</c:v>
                </c:pt>
                <c:pt idx="2594">
                  <c:v>0.79815204326923073</c:v>
                </c:pt>
                <c:pt idx="2595">
                  <c:v>1.0016025641025641</c:v>
                </c:pt>
                <c:pt idx="2596">
                  <c:v>1.0172526041666667</c:v>
                </c:pt>
                <c:pt idx="2597">
                  <c:v>1.0016025641025641</c:v>
                </c:pt>
                <c:pt idx="2598">
                  <c:v>0.89205228365384615</c:v>
                </c:pt>
                <c:pt idx="2599">
                  <c:v>0.93117738381410253</c:v>
                </c:pt>
                <c:pt idx="2600">
                  <c:v>0.91552734375</c:v>
                </c:pt>
                <c:pt idx="2601">
                  <c:v>0.81771459334935892</c:v>
                </c:pt>
                <c:pt idx="2602">
                  <c:v>1.0094275841346154</c:v>
                </c:pt>
                <c:pt idx="2603">
                  <c:v>0.88031475360576927</c:v>
                </c:pt>
                <c:pt idx="2604">
                  <c:v>0.84118965344551277</c:v>
                </c:pt>
                <c:pt idx="2605">
                  <c:v>0.97030248397435892</c:v>
                </c:pt>
                <c:pt idx="2606">
                  <c:v>0.85292718349358976</c:v>
                </c:pt>
                <c:pt idx="2607">
                  <c:v>0.80597706330128205</c:v>
                </c:pt>
                <c:pt idx="2608">
                  <c:v>0.83336463341346156</c:v>
                </c:pt>
                <c:pt idx="2609">
                  <c:v>0.84118965344551277</c:v>
                </c:pt>
                <c:pt idx="2610">
                  <c:v>1.0837652744391026</c:v>
                </c:pt>
                <c:pt idx="2611">
                  <c:v>0.88813977363782048</c:v>
                </c:pt>
                <c:pt idx="2612">
                  <c:v>0.71598933293269229</c:v>
                </c:pt>
                <c:pt idx="2613">
                  <c:v>0.94682742387820518</c:v>
                </c:pt>
                <c:pt idx="2614">
                  <c:v>1.0720277443910255</c:v>
                </c:pt>
                <c:pt idx="2615">
                  <c:v>0.88813977363782048</c:v>
                </c:pt>
                <c:pt idx="2616">
                  <c:v>0.92726487379807687</c:v>
                </c:pt>
                <c:pt idx="2617">
                  <c:v>1.0094275841346154</c:v>
                </c:pt>
                <c:pt idx="2618">
                  <c:v>0.9820400140224359</c:v>
                </c:pt>
                <c:pt idx="2619">
                  <c:v>0.92335236378205132</c:v>
                </c:pt>
                <c:pt idx="2620">
                  <c:v>0.89596479366987181</c:v>
                </c:pt>
                <c:pt idx="2621">
                  <c:v>1.0055150741185896</c:v>
                </c:pt>
                <c:pt idx="2622">
                  <c:v>1.0329026442307692</c:v>
                </c:pt>
                <c:pt idx="2623">
                  <c:v>1.0172526041666667</c:v>
                </c:pt>
                <c:pt idx="2624">
                  <c:v>0.84118965344551277</c:v>
                </c:pt>
                <c:pt idx="2625">
                  <c:v>0.93900240384615385</c:v>
                </c:pt>
                <c:pt idx="2626">
                  <c:v>0.97030248397435892</c:v>
                </c:pt>
                <c:pt idx="2627">
                  <c:v>0.84118965344551277</c:v>
                </c:pt>
                <c:pt idx="2628">
                  <c:v>0.87640224358974361</c:v>
                </c:pt>
                <c:pt idx="2629">
                  <c:v>1.0485526842948718</c:v>
                </c:pt>
                <c:pt idx="2630">
                  <c:v>0.83727714342948723</c:v>
                </c:pt>
                <c:pt idx="2631">
                  <c:v>0.91552734375</c:v>
                </c:pt>
                <c:pt idx="2632">
                  <c:v>0.88813977363782048</c:v>
                </c:pt>
                <c:pt idx="2633">
                  <c:v>0.92726487379807687</c:v>
                </c:pt>
                <c:pt idx="2634">
                  <c:v>0.92335236378205132</c:v>
                </c:pt>
                <c:pt idx="2635">
                  <c:v>1.2167906149839745</c:v>
                </c:pt>
                <c:pt idx="2636">
                  <c:v>0.72381435296474361</c:v>
                </c:pt>
                <c:pt idx="2637">
                  <c:v>0.85292718349358976</c:v>
                </c:pt>
                <c:pt idx="2638">
                  <c:v>0.93117738381410253</c:v>
                </c:pt>
                <c:pt idx="2639">
                  <c:v>1.0250776241987178</c:v>
                </c:pt>
                <c:pt idx="2640">
                  <c:v>1.0016025641025641</c:v>
                </c:pt>
                <c:pt idx="2641">
                  <c:v>0.90770232371794868</c:v>
                </c:pt>
                <c:pt idx="2642">
                  <c:v>0.86075220352564108</c:v>
                </c:pt>
                <c:pt idx="2643">
                  <c:v>1.0329026442307692</c:v>
                </c:pt>
                <c:pt idx="2644">
                  <c:v>0.97421499399038458</c:v>
                </c:pt>
                <c:pt idx="2645">
                  <c:v>0.91161483373397434</c:v>
                </c:pt>
                <c:pt idx="2646">
                  <c:v>0.84510216346153844</c:v>
                </c:pt>
                <c:pt idx="2647">
                  <c:v>0.89205228365384615</c:v>
                </c:pt>
                <c:pt idx="2648">
                  <c:v>0.94291491386217952</c:v>
                </c:pt>
                <c:pt idx="2649">
                  <c:v>0.89205228365384615</c:v>
                </c:pt>
                <c:pt idx="2650">
                  <c:v>0.78250200320512819</c:v>
                </c:pt>
                <c:pt idx="2651">
                  <c:v>0.92335236378205132</c:v>
                </c:pt>
                <c:pt idx="2652">
                  <c:v>0.88813977363782048</c:v>
                </c:pt>
                <c:pt idx="2653">
                  <c:v>0.90770232371794868</c:v>
                </c:pt>
                <c:pt idx="2654">
                  <c:v>0.88031475360576927</c:v>
                </c:pt>
                <c:pt idx="2655">
                  <c:v>0.91943985376602566</c:v>
                </c:pt>
                <c:pt idx="2656">
                  <c:v>1.0016025641025641</c:v>
                </c:pt>
                <c:pt idx="2657">
                  <c:v>0.85683969350961542</c:v>
                </c:pt>
                <c:pt idx="2658">
                  <c:v>1.0524651943108974</c:v>
                </c:pt>
                <c:pt idx="2659">
                  <c:v>0.86466471354166663</c:v>
                </c:pt>
                <c:pt idx="2660">
                  <c:v>0.82162710336538458</c:v>
                </c:pt>
                <c:pt idx="2661">
                  <c:v>0.92726487379807687</c:v>
                </c:pt>
                <c:pt idx="2662">
                  <c:v>0.93117738381410253</c:v>
                </c:pt>
                <c:pt idx="2663">
                  <c:v>0.87640224358974361</c:v>
                </c:pt>
                <c:pt idx="2664">
                  <c:v>0.80597706330128205</c:v>
                </c:pt>
                <c:pt idx="2665">
                  <c:v>1.0016025641025641</c:v>
                </c:pt>
                <c:pt idx="2666">
                  <c:v>0.87640224358974361</c:v>
                </c:pt>
                <c:pt idx="2667">
                  <c:v>0.95073993389423073</c:v>
                </c:pt>
                <c:pt idx="2668">
                  <c:v>1.1033278245192308</c:v>
                </c:pt>
                <c:pt idx="2669">
                  <c:v>0.77467698317307687</c:v>
                </c:pt>
                <c:pt idx="2670">
                  <c:v>0.91161483373397434</c:v>
                </c:pt>
                <c:pt idx="2671">
                  <c:v>0.97812750400641024</c:v>
                </c:pt>
                <c:pt idx="2672">
                  <c:v>0.71598933293269229</c:v>
                </c:pt>
                <c:pt idx="2673">
                  <c:v>0.78641451322115385</c:v>
                </c:pt>
                <c:pt idx="2674">
                  <c:v>0.82162710336538458</c:v>
                </c:pt>
                <c:pt idx="2675">
                  <c:v>0.89596479366987181</c:v>
                </c:pt>
                <c:pt idx="2676">
                  <c:v>0.89987730368589747</c:v>
                </c:pt>
                <c:pt idx="2677">
                  <c:v>0.83727714342948723</c:v>
                </c:pt>
                <c:pt idx="2678">
                  <c:v>0.91943985376602566</c:v>
                </c:pt>
                <c:pt idx="2679">
                  <c:v>0.91161483373397434</c:v>
                </c:pt>
                <c:pt idx="2680">
                  <c:v>0.92335236378205132</c:v>
                </c:pt>
                <c:pt idx="2681">
                  <c:v>0.90378981370192313</c:v>
                </c:pt>
                <c:pt idx="2682">
                  <c:v>0.88813977363782048</c:v>
                </c:pt>
                <c:pt idx="2683">
                  <c:v>1.1541904547275641</c:v>
                </c:pt>
                <c:pt idx="2684">
                  <c:v>0.93508989383012819</c:v>
                </c:pt>
                <c:pt idx="2685">
                  <c:v>0.82162710336538458</c:v>
                </c:pt>
                <c:pt idx="2686">
                  <c:v>0.85683969350961542</c:v>
                </c:pt>
                <c:pt idx="2687">
                  <c:v>1.0055150741185896</c:v>
                </c:pt>
                <c:pt idx="2688">
                  <c:v>1.0250776241987178</c:v>
                </c:pt>
                <c:pt idx="2689">
                  <c:v>0.81380208333333337</c:v>
                </c:pt>
                <c:pt idx="2690">
                  <c:v>0.89205228365384615</c:v>
                </c:pt>
                <c:pt idx="2691">
                  <c:v>0.94682742387820518</c:v>
                </c:pt>
                <c:pt idx="2692">
                  <c:v>0.6768642327724359</c:v>
                </c:pt>
                <c:pt idx="2693">
                  <c:v>1.0524651943108974</c:v>
                </c:pt>
                <c:pt idx="2694">
                  <c:v>0.96247746394230771</c:v>
                </c:pt>
                <c:pt idx="2695">
                  <c:v>0.8294521233974359</c:v>
                </c:pt>
                <c:pt idx="2696">
                  <c:v>1.013340094150641</c:v>
                </c:pt>
                <c:pt idx="2697">
                  <c:v>0.89987730368589747</c:v>
                </c:pt>
                <c:pt idx="2698">
                  <c:v>0.85292718349358976</c:v>
                </c:pt>
                <c:pt idx="2699">
                  <c:v>0.91943985376602566</c:v>
                </c:pt>
                <c:pt idx="2700">
                  <c:v>1.0329026442307692</c:v>
                </c:pt>
                <c:pt idx="2701">
                  <c:v>0.95856495392628205</c:v>
                </c:pt>
                <c:pt idx="2702">
                  <c:v>0.95465244391025639</c:v>
                </c:pt>
                <c:pt idx="2703">
                  <c:v>0.97030248397435892</c:v>
                </c:pt>
                <c:pt idx="2704">
                  <c:v>0.96247746394230771</c:v>
                </c:pt>
                <c:pt idx="2705">
                  <c:v>0.84118965344551277</c:v>
                </c:pt>
                <c:pt idx="2706">
                  <c:v>1.0055150741185896</c:v>
                </c:pt>
                <c:pt idx="2707">
                  <c:v>0.77858949318910253</c:v>
                </c:pt>
                <c:pt idx="2708">
                  <c:v>0.96638997395833337</c:v>
                </c:pt>
                <c:pt idx="2709">
                  <c:v>0.88813977363782048</c:v>
                </c:pt>
                <c:pt idx="2710">
                  <c:v>0.93900240384615385</c:v>
                </c:pt>
                <c:pt idx="2711">
                  <c:v>1.0720277443910255</c:v>
                </c:pt>
                <c:pt idx="2712">
                  <c:v>0.94682742387820518</c:v>
                </c:pt>
                <c:pt idx="2713">
                  <c:v>0.96247746394230771</c:v>
                </c:pt>
                <c:pt idx="2714">
                  <c:v>1.013340094150641</c:v>
                </c:pt>
                <c:pt idx="2715">
                  <c:v>0.91161483373397434</c:v>
                </c:pt>
                <c:pt idx="2716">
                  <c:v>0.95856495392628205</c:v>
                </c:pt>
                <c:pt idx="2717">
                  <c:v>1.0289901342147436</c:v>
                </c:pt>
                <c:pt idx="2718">
                  <c:v>0.93117738381410253</c:v>
                </c:pt>
                <c:pt idx="2719">
                  <c:v>0.87248973357371795</c:v>
                </c:pt>
                <c:pt idx="2720">
                  <c:v>0.96638997395833337</c:v>
                </c:pt>
                <c:pt idx="2721">
                  <c:v>0.89205228365384615</c:v>
                </c:pt>
                <c:pt idx="2722">
                  <c:v>0.91552734375</c:v>
                </c:pt>
                <c:pt idx="2723">
                  <c:v>0.80206455328525639</c:v>
                </c:pt>
                <c:pt idx="2724">
                  <c:v>0.97421499399038458</c:v>
                </c:pt>
                <c:pt idx="2725">
                  <c:v>0.8490146734775641</c:v>
                </c:pt>
                <c:pt idx="2726">
                  <c:v>0.73163937299679482</c:v>
                </c:pt>
                <c:pt idx="2727">
                  <c:v>0.79815204326923073</c:v>
                </c:pt>
                <c:pt idx="2728">
                  <c:v>0.9820400140224359</c:v>
                </c:pt>
                <c:pt idx="2729">
                  <c:v>0.84118965344551277</c:v>
                </c:pt>
                <c:pt idx="2730">
                  <c:v>0.83336463341346156</c:v>
                </c:pt>
                <c:pt idx="2731">
                  <c:v>0.79815204326923073</c:v>
                </c:pt>
                <c:pt idx="2732">
                  <c:v>0.93900240384615385</c:v>
                </c:pt>
                <c:pt idx="2733">
                  <c:v>0.91552734375</c:v>
                </c:pt>
                <c:pt idx="2734">
                  <c:v>0.81380208333333337</c:v>
                </c:pt>
                <c:pt idx="2735">
                  <c:v>1.0602902143429487</c:v>
                </c:pt>
                <c:pt idx="2736">
                  <c:v>0.79815204326923073</c:v>
                </c:pt>
                <c:pt idx="2737">
                  <c:v>0.86466471354166663</c:v>
                </c:pt>
                <c:pt idx="2738">
                  <c:v>0.81771459334935892</c:v>
                </c:pt>
                <c:pt idx="2739">
                  <c:v>0.762939453125</c:v>
                </c:pt>
                <c:pt idx="2740">
                  <c:v>0.80988957331730771</c:v>
                </c:pt>
                <c:pt idx="2741">
                  <c:v>0.93117738381410253</c:v>
                </c:pt>
                <c:pt idx="2742">
                  <c:v>0.81771459334935892</c:v>
                </c:pt>
                <c:pt idx="2743">
                  <c:v>0.85683969350961542</c:v>
                </c:pt>
                <c:pt idx="2744">
                  <c:v>0.81771459334935892</c:v>
                </c:pt>
                <c:pt idx="2745">
                  <c:v>1.0798527644230769</c:v>
                </c:pt>
                <c:pt idx="2746">
                  <c:v>0.89205228365384615</c:v>
                </c:pt>
                <c:pt idx="2747">
                  <c:v>0.74337690304487181</c:v>
                </c:pt>
                <c:pt idx="2748">
                  <c:v>1.0016025641025641</c:v>
                </c:pt>
                <c:pt idx="2749">
                  <c:v>0.94682742387820518</c:v>
                </c:pt>
                <c:pt idx="2750">
                  <c:v>0.80988957331730771</c:v>
                </c:pt>
                <c:pt idx="2751">
                  <c:v>0.82162710336538458</c:v>
                </c:pt>
                <c:pt idx="2752">
                  <c:v>0.90770232371794868</c:v>
                </c:pt>
                <c:pt idx="2753">
                  <c:v>0.97030248397435892</c:v>
                </c:pt>
                <c:pt idx="2754">
                  <c:v>0.91943985376602566</c:v>
                </c:pt>
                <c:pt idx="2755">
                  <c:v>0.65730168269230771</c:v>
                </c:pt>
                <c:pt idx="2756">
                  <c:v>1.0642027243589745</c:v>
                </c:pt>
                <c:pt idx="2757">
                  <c:v>1.0837652744391026</c:v>
                </c:pt>
                <c:pt idx="2758">
                  <c:v>0.84118965344551277</c:v>
                </c:pt>
                <c:pt idx="2759">
                  <c:v>0.91552734375</c:v>
                </c:pt>
                <c:pt idx="2760">
                  <c:v>1.0055150741185896</c:v>
                </c:pt>
                <c:pt idx="2761">
                  <c:v>0.80597706330128205</c:v>
                </c:pt>
                <c:pt idx="2762">
                  <c:v>0.97812750400641024</c:v>
                </c:pt>
                <c:pt idx="2763">
                  <c:v>0.91161483373397434</c:v>
                </c:pt>
                <c:pt idx="2764">
                  <c:v>0.85292718349358976</c:v>
                </c:pt>
                <c:pt idx="2765">
                  <c:v>0.92335236378205132</c:v>
                </c:pt>
                <c:pt idx="2766">
                  <c:v>1.0798527644230769</c:v>
                </c:pt>
                <c:pt idx="2767">
                  <c:v>0.99769005408653844</c:v>
                </c:pt>
                <c:pt idx="2768">
                  <c:v>0.93900240384615385</c:v>
                </c:pt>
                <c:pt idx="2769">
                  <c:v>0.89987730368589747</c:v>
                </c:pt>
                <c:pt idx="2770">
                  <c:v>0.90378981370192313</c:v>
                </c:pt>
                <c:pt idx="2771">
                  <c:v>0.92726487379807687</c:v>
                </c:pt>
                <c:pt idx="2772">
                  <c:v>0.86075220352564108</c:v>
                </c:pt>
                <c:pt idx="2773">
                  <c:v>1.0289901342147436</c:v>
                </c:pt>
                <c:pt idx="2774">
                  <c:v>0.82162710336538458</c:v>
                </c:pt>
                <c:pt idx="2775">
                  <c:v>0.88031475360576927</c:v>
                </c:pt>
                <c:pt idx="2776">
                  <c:v>0.68860176282051277</c:v>
                </c:pt>
                <c:pt idx="2777">
                  <c:v>0.80206455328525639</c:v>
                </c:pt>
                <c:pt idx="2778">
                  <c:v>0.80988957331730771</c:v>
                </c:pt>
                <c:pt idx="2779">
                  <c:v>0.82553961338141024</c:v>
                </c:pt>
                <c:pt idx="2780">
                  <c:v>0.97812750400641024</c:v>
                </c:pt>
                <c:pt idx="2781">
                  <c:v>0.90378981370192313</c:v>
                </c:pt>
                <c:pt idx="2782">
                  <c:v>0.80597706330128205</c:v>
                </c:pt>
                <c:pt idx="2783">
                  <c:v>0.96247746394230771</c:v>
                </c:pt>
                <c:pt idx="2784">
                  <c:v>0.89205228365384615</c:v>
                </c:pt>
                <c:pt idx="2785">
                  <c:v>0.75902694310897434</c:v>
                </c:pt>
                <c:pt idx="2786">
                  <c:v>0.77076447315705132</c:v>
                </c:pt>
                <c:pt idx="2787">
                  <c:v>0.89987730368589747</c:v>
                </c:pt>
                <c:pt idx="2788">
                  <c:v>0.78250200320512819</c:v>
                </c:pt>
                <c:pt idx="2789">
                  <c:v>0.87640224358974361</c:v>
                </c:pt>
                <c:pt idx="2790">
                  <c:v>0.96638997395833337</c:v>
                </c:pt>
                <c:pt idx="2791">
                  <c:v>0.75511443309294868</c:v>
                </c:pt>
                <c:pt idx="2792">
                  <c:v>1.0563777043269231</c:v>
                </c:pt>
                <c:pt idx="2793">
                  <c:v>0.88422726362179482</c:v>
                </c:pt>
                <c:pt idx="2794">
                  <c:v>0.90770232371794868</c:v>
                </c:pt>
                <c:pt idx="2795">
                  <c:v>0.91943985376602566</c:v>
                </c:pt>
                <c:pt idx="2796">
                  <c:v>0.78641451322115385</c:v>
                </c:pt>
                <c:pt idx="2797">
                  <c:v>0.77076447315705132</c:v>
                </c:pt>
                <c:pt idx="2798">
                  <c:v>1.1268028846153846</c:v>
                </c:pt>
                <c:pt idx="2799">
                  <c:v>0.79423953325320518</c:v>
                </c:pt>
                <c:pt idx="2800">
                  <c:v>1.1502779447115385</c:v>
                </c:pt>
                <c:pt idx="2801">
                  <c:v>0.79032702323717952</c:v>
                </c:pt>
                <c:pt idx="2802">
                  <c:v>0.79815204326923073</c:v>
                </c:pt>
                <c:pt idx="2803">
                  <c:v>0.91161483373397434</c:v>
                </c:pt>
                <c:pt idx="2804">
                  <c:v>0.81771459334935892</c:v>
                </c:pt>
                <c:pt idx="2805">
                  <c:v>0.84510216346153844</c:v>
                </c:pt>
                <c:pt idx="2806">
                  <c:v>0.89596479366987181</c:v>
                </c:pt>
                <c:pt idx="2807">
                  <c:v>1.0485526842948718</c:v>
                </c:pt>
                <c:pt idx="2808">
                  <c:v>1.0329026442307692</c:v>
                </c:pt>
                <c:pt idx="2809">
                  <c:v>0.83336463341346156</c:v>
                </c:pt>
                <c:pt idx="2810">
                  <c:v>0.66121419270833337</c:v>
                </c:pt>
                <c:pt idx="2811">
                  <c:v>0.93508989383012819</c:v>
                </c:pt>
                <c:pt idx="2812">
                  <c:v>0.8294521233974359</c:v>
                </c:pt>
                <c:pt idx="2813">
                  <c:v>0.93508989383012819</c:v>
                </c:pt>
                <c:pt idx="2814">
                  <c:v>0.95856495392628205</c:v>
                </c:pt>
                <c:pt idx="2815">
                  <c:v>0.93508989383012819</c:v>
                </c:pt>
                <c:pt idx="2816">
                  <c:v>1.013340094150641</c:v>
                </c:pt>
                <c:pt idx="2817">
                  <c:v>0.94291491386217952</c:v>
                </c:pt>
                <c:pt idx="2818">
                  <c:v>0.98986503405448723</c:v>
                </c:pt>
                <c:pt idx="2819">
                  <c:v>1.0211651141826923</c:v>
                </c:pt>
                <c:pt idx="2820">
                  <c:v>1.0094275841346154</c:v>
                </c:pt>
                <c:pt idx="2821">
                  <c:v>0.99377754407051277</c:v>
                </c:pt>
                <c:pt idx="2822">
                  <c:v>0.84118965344551277</c:v>
                </c:pt>
                <c:pt idx="2823">
                  <c:v>0.84510216346153844</c:v>
                </c:pt>
                <c:pt idx="2824">
                  <c:v>0.89205228365384615</c:v>
                </c:pt>
                <c:pt idx="2825">
                  <c:v>1.0016025641025641</c:v>
                </c:pt>
                <c:pt idx="2826">
                  <c:v>1.013340094150641</c:v>
                </c:pt>
                <c:pt idx="2827">
                  <c:v>0.96638997395833337</c:v>
                </c:pt>
                <c:pt idx="2828">
                  <c:v>0.97421499399038458</c:v>
                </c:pt>
                <c:pt idx="2829">
                  <c:v>0.88813977363782048</c:v>
                </c:pt>
                <c:pt idx="2830">
                  <c:v>1.0368151542467949</c:v>
                </c:pt>
                <c:pt idx="2831">
                  <c:v>0.95073993389423073</c:v>
                </c:pt>
                <c:pt idx="2832">
                  <c:v>1.0446401742788463</c:v>
                </c:pt>
                <c:pt idx="2833">
                  <c:v>0.88813977363782048</c:v>
                </c:pt>
                <c:pt idx="2834">
                  <c:v>0.762939453125</c:v>
                </c:pt>
                <c:pt idx="2835">
                  <c:v>0.98595252403846156</c:v>
                </c:pt>
                <c:pt idx="2836">
                  <c:v>0.8490146734775641</c:v>
                </c:pt>
                <c:pt idx="2837">
                  <c:v>0.93508989383012819</c:v>
                </c:pt>
                <c:pt idx="2838">
                  <c:v>1.0094275841346154</c:v>
                </c:pt>
                <c:pt idx="2839">
                  <c:v>0.97421499399038458</c:v>
                </c:pt>
                <c:pt idx="2840">
                  <c:v>0.96247746394230771</c:v>
                </c:pt>
                <c:pt idx="2841">
                  <c:v>0.90770232371794868</c:v>
                </c:pt>
                <c:pt idx="2842">
                  <c:v>0.77858949318910253</c:v>
                </c:pt>
                <c:pt idx="2843">
                  <c:v>0.69251427283653844</c:v>
                </c:pt>
                <c:pt idx="2844">
                  <c:v>0.98986503405448723</c:v>
                </c:pt>
                <c:pt idx="2845">
                  <c:v>0.62991411258012819</c:v>
                </c:pt>
                <c:pt idx="2846">
                  <c:v>1.0642027243589745</c:v>
                </c:pt>
                <c:pt idx="2847">
                  <c:v>0.762939453125</c:v>
                </c:pt>
                <c:pt idx="2848">
                  <c:v>0.84118965344551277</c:v>
                </c:pt>
                <c:pt idx="2849">
                  <c:v>0.90770232371794868</c:v>
                </c:pt>
                <c:pt idx="2850">
                  <c:v>0.96638997395833337</c:v>
                </c:pt>
                <c:pt idx="2851">
                  <c:v>0.84118965344551277</c:v>
                </c:pt>
                <c:pt idx="2852">
                  <c:v>0.8294521233974359</c:v>
                </c:pt>
                <c:pt idx="2853">
                  <c:v>0.98986503405448723</c:v>
                </c:pt>
                <c:pt idx="2854">
                  <c:v>0.99377754407051277</c:v>
                </c:pt>
                <c:pt idx="2855">
                  <c:v>0.94291491386217952</c:v>
                </c:pt>
                <c:pt idx="2856">
                  <c:v>0.83727714342948723</c:v>
                </c:pt>
                <c:pt idx="2857">
                  <c:v>0.93900240384615385</c:v>
                </c:pt>
                <c:pt idx="2858">
                  <c:v>0.71598933293269229</c:v>
                </c:pt>
                <c:pt idx="2859">
                  <c:v>0.77467698317307687</c:v>
                </c:pt>
                <c:pt idx="2860">
                  <c:v>1.2128781049679487</c:v>
                </c:pt>
                <c:pt idx="2861">
                  <c:v>1.2598282251602564</c:v>
                </c:pt>
                <c:pt idx="2862">
                  <c:v>0.35212590144230771</c:v>
                </c:pt>
                <c:pt idx="2863">
                  <c:v>3.9125100160256408E-2</c:v>
                </c:pt>
                <c:pt idx="2864">
                  <c:v>3.1300080128205128E-2</c:v>
                </c:pt>
                <c:pt idx="2865">
                  <c:v>0.68860176282051277</c:v>
                </c:pt>
                <c:pt idx="2866">
                  <c:v>0.68468925280448723</c:v>
                </c:pt>
                <c:pt idx="2867">
                  <c:v>0.68860176282051277</c:v>
                </c:pt>
                <c:pt idx="2868">
                  <c:v>0.6964267828525641</c:v>
                </c:pt>
                <c:pt idx="2869">
                  <c:v>0.70033929286858976</c:v>
                </c:pt>
                <c:pt idx="2870">
                  <c:v>0.70033929286858976</c:v>
                </c:pt>
                <c:pt idx="2871">
                  <c:v>0.70033929286858976</c:v>
                </c:pt>
                <c:pt idx="2872">
                  <c:v>0.69251427283653844</c:v>
                </c:pt>
                <c:pt idx="2873">
                  <c:v>0.70425180288461542</c:v>
                </c:pt>
                <c:pt idx="2874">
                  <c:v>0.70033929286858976</c:v>
                </c:pt>
                <c:pt idx="2875">
                  <c:v>0.70033929286858976</c:v>
                </c:pt>
                <c:pt idx="2876">
                  <c:v>0.6964267828525641</c:v>
                </c:pt>
                <c:pt idx="2877">
                  <c:v>0.69251427283653844</c:v>
                </c:pt>
              </c:numCache>
            </c:numRef>
          </c:xVal>
          <c:yVal>
            <c:numRef>
              <c:f>'Y Accel'!$A$4075:$A$6952</c:f>
              <c:numCache>
                <c:formatCode>General</c:formatCode>
                <c:ptCount val="2878"/>
                <c:pt idx="0">
                  <c:v>73520.032094325172</c:v>
                </c:pt>
                <c:pt idx="1">
                  <c:v>73217.479545132344</c:v>
                </c:pt>
                <c:pt idx="2">
                  <c:v>73157.585557055063</c:v>
                </c:pt>
                <c:pt idx="3">
                  <c:v>73097.765184360018</c:v>
                </c:pt>
                <c:pt idx="4">
                  <c:v>73038.018296294613</c:v>
                </c:pt>
                <c:pt idx="5">
                  <c:v>72978.344762320048</c:v>
                </c:pt>
                <c:pt idx="6">
                  <c:v>72918.744452141997</c:v>
                </c:pt>
                <c:pt idx="7">
                  <c:v>72859.217235631062</c:v>
                </c:pt>
                <c:pt idx="8">
                  <c:v>72799.762982890068</c:v>
                </c:pt>
                <c:pt idx="9">
                  <c:v>72740.381564241776</c:v>
                </c:pt>
                <c:pt idx="10">
                  <c:v>72681.072850180048</c:v>
                </c:pt>
                <c:pt idx="11">
                  <c:v>72621.836711455398</c:v>
                </c:pt>
                <c:pt idx="12">
                  <c:v>72562.673019013819</c:v>
                </c:pt>
                <c:pt idx="13">
                  <c:v>72503.581644002974</c:v>
                </c:pt>
                <c:pt idx="14">
                  <c:v>72444.562457784399</c:v>
                </c:pt>
                <c:pt idx="15">
                  <c:v>72385.615331915105</c:v>
                </c:pt>
                <c:pt idx="16">
                  <c:v>72326.740138190435</c:v>
                </c:pt>
                <c:pt idx="17">
                  <c:v>72267.936748613502</c:v>
                </c:pt>
                <c:pt idx="18">
                  <c:v>72209.20503534624</c:v>
                </c:pt>
                <c:pt idx="19">
                  <c:v>72150.544870813348</c:v>
                </c:pt>
                <c:pt idx="20">
                  <c:v>72091.956127635029</c:v>
                </c:pt>
                <c:pt idx="21">
                  <c:v>72033.438678614839</c:v>
                </c:pt>
                <c:pt idx="22">
                  <c:v>71974.992396800691</c:v>
                </c:pt>
                <c:pt idx="23">
                  <c:v>71916.61715539328</c:v>
                </c:pt>
                <c:pt idx="24">
                  <c:v>71858.312827862159</c:v>
                </c:pt>
                <c:pt idx="25">
                  <c:v>71800.079287866261</c:v>
                </c:pt>
                <c:pt idx="26">
                  <c:v>71741.916409253972</c:v>
                </c:pt>
                <c:pt idx="27">
                  <c:v>71683.82406606921</c:v>
                </c:pt>
                <c:pt idx="28">
                  <c:v>71625.802132606375</c:v>
                </c:pt>
                <c:pt idx="29">
                  <c:v>71567.850483306524</c:v>
                </c:pt>
                <c:pt idx="30">
                  <c:v>71509.968992885711</c:v>
                </c:pt>
                <c:pt idx="31">
                  <c:v>71452.157536194369</c:v>
                </c:pt>
                <c:pt idx="32">
                  <c:v>71394.415988364024</c:v>
                </c:pt>
                <c:pt idx="33">
                  <c:v>71336.744224654511</c:v>
                </c:pt>
                <c:pt idx="34">
                  <c:v>71279.142120576187</c:v>
                </c:pt>
                <c:pt idx="35">
                  <c:v>71221.609551841029</c:v>
                </c:pt>
                <c:pt idx="36">
                  <c:v>71164.146394356561</c:v>
                </c:pt>
                <c:pt idx="37">
                  <c:v>71106.752524207506</c:v>
                </c:pt>
                <c:pt idx="38">
                  <c:v>71049.427817753545</c:v>
                </c:pt>
                <c:pt idx="39">
                  <c:v>70992.17215147044</c:v>
                </c:pt>
                <c:pt idx="40">
                  <c:v>70934.985402121136</c:v>
                </c:pt>
                <c:pt idx="41">
                  <c:v>70877.867446603006</c:v>
                </c:pt>
                <c:pt idx="42">
                  <c:v>70820.818162039504</c:v>
                </c:pt>
                <c:pt idx="43">
                  <c:v>70763.837425792386</c:v>
                </c:pt>
                <c:pt idx="44">
                  <c:v>70706.925115363949</c:v>
                </c:pt>
                <c:pt idx="45">
                  <c:v>70650.081108519196</c:v>
                </c:pt>
                <c:pt idx="46">
                  <c:v>70593.30528315148</c:v>
                </c:pt>
                <c:pt idx="47">
                  <c:v>70536.597517429094</c:v>
                </c:pt>
                <c:pt idx="48">
                  <c:v>70479.957689679213</c:v>
                </c:pt>
                <c:pt idx="49">
                  <c:v>70423.385678448976</c:v>
                </c:pt>
                <c:pt idx="50">
                  <c:v>70366.881362474931</c:v>
                </c:pt>
                <c:pt idx="51">
                  <c:v>70310.444620683033</c:v>
                </c:pt>
                <c:pt idx="52">
                  <c:v>70254.075332249777</c:v>
                </c:pt>
                <c:pt idx="53">
                  <c:v>70197.773376473851</c:v>
                </c:pt>
                <c:pt idx="54">
                  <c:v>70141.538632928918</c:v>
                </c:pt>
                <c:pt idx="55">
                  <c:v>70085.370981353597</c:v>
                </c:pt>
                <c:pt idx="56">
                  <c:v>70029.270301675933</c:v>
                </c:pt>
                <c:pt idx="57">
                  <c:v>69973.23647403784</c:v>
                </c:pt>
                <c:pt idx="58">
                  <c:v>69917.269378770608</c:v>
                </c:pt>
                <c:pt idx="59">
                  <c:v>69861.36889641943</c:v>
                </c:pt>
                <c:pt idx="60">
                  <c:v>69805.534907700581</c:v>
                </c:pt>
                <c:pt idx="61">
                  <c:v>69749.767293586934</c:v>
                </c:pt>
                <c:pt idx="62">
                  <c:v>69694.065935179708</c:v>
                </c:pt>
                <c:pt idx="63">
                  <c:v>69638.430713800073</c:v>
                </c:pt>
                <c:pt idx="64">
                  <c:v>69582.861510983057</c:v>
                </c:pt>
                <c:pt idx="65">
                  <c:v>69527.35820845922</c:v>
                </c:pt>
                <c:pt idx="66">
                  <c:v>69471.920688142432</c:v>
                </c:pt>
                <c:pt idx="67">
                  <c:v>69416.548832166533</c:v>
                </c:pt>
                <c:pt idx="68">
                  <c:v>69361.242522811997</c:v>
                </c:pt>
                <c:pt idx="69">
                  <c:v>69306.001642609815</c:v>
                </c:pt>
                <c:pt idx="70">
                  <c:v>69250.826074237644</c:v>
                </c:pt>
                <c:pt idx="71">
                  <c:v>69195.715700641973</c:v>
                </c:pt>
                <c:pt idx="72">
                  <c:v>69140.670404885372</c:v>
                </c:pt>
                <c:pt idx="73">
                  <c:v>69085.6900702321</c:v>
                </c:pt>
                <c:pt idx="74">
                  <c:v>69030.77458024575</c:v>
                </c:pt>
                <c:pt idx="75">
                  <c:v>68975.923818575509</c:v>
                </c:pt>
                <c:pt idx="76">
                  <c:v>68921.137669059957</c:v>
                </c:pt>
                <c:pt idx="77">
                  <c:v>68866.416015812647</c:v>
                </c:pt>
                <c:pt idx="78">
                  <c:v>68811.758743050988</c:v>
                </c:pt>
                <c:pt idx="79">
                  <c:v>68757.165735304035</c:v>
                </c:pt>
                <c:pt idx="80">
                  <c:v>68702.636877161916</c:v>
                </c:pt>
                <c:pt idx="81">
                  <c:v>68648.172053477523</c:v>
                </c:pt>
                <c:pt idx="82">
                  <c:v>68593.771149317588</c:v>
                </c:pt>
                <c:pt idx="83">
                  <c:v>68539.434049913834</c:v>
                </c:pt>
                <c:pt idx="84">
                  <c:v>68485.160640656832</c:v>
                </c:pt>
                <c:pt idx="85">
                  <c:v>68430.950807181594</c:v>
                </c:pt>
                <c:pt idx="86">
                  <c:v>68376.804435281956</c:v>
                </c:pt>
                <c:pt idx="87">
                  <c:v>68322.721410996193</c:v>
                </c:pt>
                <c:pt idx="88">
                  <c:v>68268.70162046644</c:v>
                </c:pt>
                <c:pt idx="89">
                  <c:v>68214.744950109802</c:v>
                </c:pt>
                <c:pt idx="90">
                  <c:v>68160.851286483914</c:v>
                </c:pt>
                <c:pt idx="91">
                  <c:v>68107.020516360266</c:v>
                </c:pt>
                <c:pt idx="92">
                  <c:v>68053.252526711978</c:v>
                </c:pt>
                <c:pt idx="93">
                  <c:v>67999.547204652714</c:v>
                </c:pt>
                <c:pt idx="94">
                  <c:v>67945.904437546676</c:v>
                </c:pt>
                <c:pt idx="95">
                  <c:v>67892.32411290468</c:v>
                </c:pt>
                <c:pt idx="96">
                  <c:v>67838.80611845752</c:v>
                </c:pt>
                <c:pt idx="97">
                  <c:v>67785.35034211319</c:v>
                </c:pt>
                <c:pt idx="98">
                  <c:v>67731.956671938562</c:v>
                </c:pt>
                <c:pt idx="99">
                  <c:v>67678.624996244878</c:v>
                </c:pt>
                <c:pt idx="100">
                  <c:v>67625.355203502302</c:v>
                </c:pt>
                <c:pt idx="101">
                  <c:v>67572.147182388697</c:v>
                </c:pt>
                <c:pt idx="102">
                  <c:v>67519.000821716356</c:v>
                </c:pt>
                <c:pt idx="103">
                  <c:v>67465.916010572575</c:v>
                </c:pt>
                <c:pt idx="104">
                  <c:v>67412.89263815459</c:v>
                </c:pt>
                <c:pt idx="105">
                  <c:v>67359.930593861282</c:v>
                </c:pt>
                <c:pt idx="106">
                  <c:v>67307.029767335946</c:v>
                </c:pt>
                <c:pt idx="107">
                  <c:v>67254.190048362434</c:v>
                </c:pt>
                <c:pt idx="108">
                  <c:v>67201.411326883419</c:v>
                </c:pt>
                <c:pt idx="109">
                  <c:v>67148.693493079903</c:v>
                </c:pt>
                <c:pt idx="110">
                  <c:v>67096.03643732841</c:v>
                </c:pt>
                <c:pt idx="111">
                  <c:v>67043.440050139878</c:v>
                </c:pt>
                <c:pt idx="112">
                  <c:v>66990.904222239144</c:v>
                </c:pt>
                <c:pt idx="113">
                  <c:v>66938.428844552604</c:v>
                </c:pt>
                <c:pt idx="114">
                  <c:v>66886.01380813506</c:v>
                </c:pt>
                <c:pt idx="115">
                  <c:v>66833.659004322297</c:v>
                </c:pt>
                <c:pt idx="116">
                  <c:v>66781.3643245235</c:v>
                </c:pt>
                <c:pt idx="117">
                  <c:v>66729.129660441089</c:v>
                </c:pt>
                <c:pt idx="118">
                  <c:v>66676.954903869162</c:v>
                </c:pt>
                <c:pt idx="119">
                  <c:v>66624.839946827895</c:v>
                </c:pt>
                <c:pt idx="120">
                  <c:v>66572.784681539095</c:v>
                </c:pt>
                <c:pt idx="121">
                  <c:v>66520.789000413992</c:v>
                </c:pt>
                <c:pt idx="122">
                  <c:v>66468.852795973784</c:v>
                </c:pt>
                <c:pt idx="123">
                  <c:v>66416.975961008546</c:v>
                </c:pt>
                <c:pt idx="124">
                  <c:v>66365.158388412194</c:v>
                </c:pt>
                <c:pt idx="125">
                  <c:v>66313.399971384191</c:v>
                </c:pt>
                <c:pt idx="126">
                  <c:v>66261.700603160629</c:v>
                </c:pt>
                <c:pt idx="127">
                  <c:v>66210.060177258696</c:v>
                </c:pt>
                <c:pt idx="128">
                  <c:v>66158.478587336096</c:v>
                </c:pt>
                <c:pt idx="129">
                  <c:v>66106.955727264387</c:v>
                </c:pt>
                <c:pt idx="130">
                  <c:v>66055.491491043475</c:v>
                </c:pt>
                <c:pt idx="131">
                  <c:v>66004.085772905411</c:v>
                </c:pt>
                <c:pt idx="132">
                  <c:v>65952.738467271702</c:v>
                </c:pt>
                <c:pt idx="133">
                  <c:v>65901.449468686042</c:v>
                </c:pt>
                <c:pt idx="134">
                  <c:v>65850.218671930401</c:v>
                </c:pt>
                <c:pt idx="135">
                  <c:v>65799.045971921209</c:v>
                </c:pt>
                <c:pt idx="136">
                  <c:v>65747.931263800958</c:v>
                </c:pt>
                <c:pt idx="137">
                  <c:v>65696.874442877117</c:v>
                </c:pt>
                <c:pt idx="138">
                  <c:v>65645.875404609935</c:v>
                </c:pt>
                <c:pt idx="139">
                  <c:v>65594.934044667345</c:v>
                </c:pt>
                <c:pt idx="140">
                  <c:v>65544.050258894553</c:v>
                </c:pt>
                <c:pt idx="141">
                  <c:v>65493.223943320023</c:v>
                </c:pt>
                <c:pt idx="142">
                  <c:v>65442.454994124986</c:v>
                </c:pt>
                <c:pt idx="143">
                  <c:v>65391.743307698423</c:v>
                </c:pt>
                <c:pt idx="144">
                  <c:v>65341.088780618731</c:v>
                </c:pt>
                <c:pt idx="145">
                  <c:v>65290.4913095804</c:v>
                </c:pt>
                <c:pt idx="146">
                  <c:v>65239.950791534553</c:v>
                </c:pt>
                <c:pt idx="147">
                  <c:v>65189.467123536182</c:v>
                </c:pt>
                <c:pt idx="148">
                  <c:v>65139.040202890799</c:v>
                </c:pt>
                <c:pt idx="149">
                  <c:v>65088.669927050571</c:v>
                </c:pt>
                <c:pt idx="150">
                  <c:v>65038.356193602063</c:v>
                </c:pt>
                <c:pt idx="151">
                  <c:v>64988.098900400728</c:v>
                </c:pt>
                <c:pt idx="152">
                  <c:v>64937.897945387536</c:v>
                </c:pt>
                <c:pt idx="153">
                  <c:v>64887.753226711204</c:v>
                </c:pt>
                <c:pt idx="154">
                  <c:v>64837.664642734315</c:v>
                </c:pt>
                <c:pt idx="155">
                  <c:v>64787.632091978325</c:v>
                </c:pt>
                <c:pt idx="156">
                  <c:v>64737.655473080762</c:v>
                </c:pt>
                <c:pt idx="157">
                  <c:v>64687.734684935815</c:v>
                </c:pt>
                <c:pt idx="158">
                  <c:v>64637.869626584281</c:v>
                </c:pt>
                <c:pt idx="159">
                  <c:v>64588.060197231964</c:v>
                </c:pt>
                <c:pt idx="160">
                  <c:v>64538.306296255738</c:v>
                </c:pt>
                <c:pt idx="161">
                  <c:v>64488.607823234117</c:v>
                </c:pt>
                <c:pt idx="162">
                  <c:v>64438.964677892262</c:v>
                </c:pt>
                <c:pt idx="163">
                  <c:v>64389.376760144754</c:v>
                </c:pt>
                <c:pt idx="164">
                  <c:v>64339.843970101698</c:v>
                </c:pt>
                <c:pt idx="165">
                  <c:v>64290.366207989282</c:v>
                </c:pt>
                <c:pt idx="166">
                  <c:v>64240.943374259805</c:v>
                </c:pt>
                <c:pt idx="167">
                  <c:v>64191.575369530496</c:v>
                </c:pt>
                <c:pt idx="168">
                  <c:v>64142.262094559155</c:v>
                </c:pt>
                <c:pt idx="169">
                  <c:v>64093.003450317432</c:v>
                </c:pt>
                <c:pt idx="170">
                  <c:v>64043.799337923614</c:v>
                </c:pt>
                <c:pt idx="171">
                  <c:v>63994.649658697621</c:v>
                </c:pt>
                <c:pt idx="172">
                  <c:v>63945.554314063265</c:v>
                </c:pt>
                <c:pt idx="173">
                  <c:v>63896.513205719311</c:v>
                </c:pt>
                <c:pt idx="174">
                  <c:v>63847.526235480604</c:v>
                </c:pt>
                <c:pt idx="175">
                  <c:v>63798.593305308656</c:v>
                </c:pt>
                <c:pt idx="176">
                  <c:v>63749.714317384925</c:v>
                </c:pt>
                <c:pt idx="177">
                  <c:v>63700.889174006988</c:v>
                </c:pt>
                <c:pt idx="178">
                  <c:v>63652.1177777107</c:v>
                </c:pt>
                <c:pt idx="179">
                  <c:v>63603.400031203018</c:v>
                </c:pt>
                <c:pt idx="180">
                  <c:v>63554.735837270309</c:v>
                </c:pt>
                <c:pt idx="181">
                  <c:v>63506.125098918936</c:v>
                </c:pt>
                <c:pt idx="182">
                  <c:v>63457.567719387429</c:v>
                </c:pt>
                <c:pt idx="183">
                  <c:v>63409.063601999871</c:v>
                </c:pt>
                <c:pt idx="184">
                  <c:v>63360.612650306422</c:v>
                </c:pt>
                <c:pt idx="185">
                  <c:v>63312.21476796722</c:v>
                </c:pt>
                <c:pt idx="186">
                  <c:v>63263.869858880716</c:v>
                </c:pt>
                <c:pt idx="187">
                  <c:v>63215.577827073663</c:v>
                </c:pt>
                <c:pt idx="188">
                  <c:v>63167.338576731687</c:v>
                </c:pt>
                <c:pt idx="189">
                  <c:v>63119.152012242033</c:v>
                </c:pt>
                <c:pt idx="190">
                  <c:v>63071.018038144728</c:v>
                </c:pt>
                <c:pt idx="191">
                  <c:v>63022.936559132548</c:v>
                </c:pt>
                <c:pt idx="192">
                  <c:v>62974.907480112102</c:v>
                </c:pt>
                <c:pt idx="193">
                  <c:v>62926.930706106134</c:v>
                </c:pt>
                <c:pt idx="194">
                  <c:v>62879.006142338985</c:v>
                </c:pt>
                <c:pt idx="195">
                  <c:v>62831.133694175565</c:v>
                </c:pt>
                <c:pt idx="196">
                  <c:v>62783.313267188511</c:v>
                </c:pt>
                <c:pt idx="197">
                  <c:v>62735.544767054329</c:v>
                </c:pt>
                <c:pt idx="198">
                  <c:v>62687.828099700069</c:v>
                </c:pt>
                <c:pt idx="199">
                  <c:v>62640.163171119973</c:v>
                </c:pt>
                <c:pt idx="200">
                  <c:v>62592.549887577145</c:v>
                </c:pt>
                <c:pt idx="201">
                  <c:v>62544.988155414096</c:v>
                </c:pt>
                <c:pt idx="202">
                  <c:v>62497.477881223895</c:v>
                </c:pt>
                <c:pt idx="203">
                  <c:v>62450.018971666796</c:v>
                </c:pt>
                <c:pt idx="204">
                  <c:v>62402.611333641362</c:v>
                </c:pt>
                <c:pt idx="205">
                  <c:v>62355.254874211125</c:v>
                </c:pt>
                <c:pt idx="206">
                  <c:v>62307.949500525167</c:v>
                </c:pt>
                <c:pt idx="207">
                  <c:v>62260.695120038079</c:v>
                </c:pt>
                <c:pt idx="208">
                  <c:v>62213.491640216671</c:v>
                </c:pt>
                <c:pt idx="209">
                  <c:v>62166.338968790493</c:v>
                </c:pt>
                <c:pt idx="210">
                  <c:v>62119.237013629638</c:v>
                </c:pt>
                <c:pt idx="211">
                  <c:v>62072.185682750824</c:v>
                </c:pt>
                <c:pt idx="212">
                  <c:v>62025.18488434187</c:v>
                </c:pt>
                <c:pt idx="213">
                  <c:v>61978.234526780019</c:v>
                </c:pt>
                <c:pt idx="214">
                  <c:v>61931.334518595257</c:v>
                </c:pt>
                <c:pt idx="215">
                  <c:v>61884.484768421447</c:v>
                </c:pt>
                <c:pt idx="216">
                  <c:v>61837.685185155184</c:v>
                </c:pt>
                <c:pt idx="217">
                  <c:v>61790.935677772512</c:v>
                </c:pt>
                <c:pt idx="218">
                  <c:v>61744.236155463324</c:v>
                </c:pt>
                <c:pt idx="219">
                  <c:v>61697.586527564155</c:v>
                </c:pt>
                <c:pt idx="220">
                  <c:v>61650.986703539864</c:v>
                </c:pt>
                <c:pt idx="221">
                  <c:v>61604.436593087485</c:v>
                </c:pt>
                <c:pt idx="222">
                  <c:v>61557.936106014051</c:v>
                </c:pt>
                <c:pt idx="223">
                  <c:v>61511.485152285444</c:v>
                </c:pt>
                <c:pt idx="224">
                  <c:v>61465.083642032543</c:v>
                </c:pt>
                <c:pt idx="225">
                  <c:v>61418.731485600067</c:v>
                </c:pt>
                <c:pt idx="226">
                  <c:v>61372.428593424389</c:v>
                </c:pt>
                <c:pt idx="227">
                  <c:v>61326.174876106874</c:v>
                </c:pt>
                <c:pt idx="228">
                  <c:v>61279.970244474949</c:v>
                </c:pt>
                <c:pt idx="229">
                  <c:v>61233.814609459921</c:v>
                </c:pt>
                <c:pt idx="230">
                  <c:v>61187.707882151961</c:v>
                </c:pt>
                <c:pt idx="231">
                  <c:v>61141.649973818436</c:v>
                </c:pt>
                <c:pt idx="232">
                  <c:v>61095.640795891697</c:v>
                </c:pt>
                <c:pt idx="233">
                  <c:v>61049.680259944616</c:v>
                </c:pt>
                <c:pt idx="234">
                  <c:v>61003.768277739495</c:v>
                </c:pt>
                <c:pt idx="235">
                  <c:v>60957.904761130289</c:v>
                </c:pt>
                <c:pt idx="236">
                  <c:v>60912.089622215339</c:v>
                </c:pt>
                <c:pt idx="237">
                  <c:v>60866.322773215223</c:v>
                </c:pt>
                <c:pt idx="238">
                  <c:v>60820.604126466591</c:v>
                </c:pt>
                <c:pt idx="239">
                  <c:v>60774.93359453218</c:v>
                </c:pt>
                <c:pt idx="240">
                  <c:v>60729.311090121373</c:v>
                </c:pt>
                <c:pt idx="241">
                  <c:v>60683.736526047425</c:v>
                </c:pt>
                <c:pt idx="242">
                  <c:v>60638.209815300783</c:v>
                </c:pt>
                <c:pt idx="243">
                  <c:v>60592.730871097978</c:v>
                </c:pt>
                <c:pt idx="244">
                  <c:v>60547.299606728862</c:v>
                </c:pt>
                <c:pt idx="245">
                  <c:v>60501.915935654375</c:v>
                </c:pt>
                <c:pt idx="246">
                  <c:v>60456.57977154931</c:v>
                </c:pt>
                <c:pt idx="247">
                  <c:v>60411.291028155669</c:v>
                </c:pt>
                <c:pt idx="248">
                  <c:v>60366.04961945377</c:v>
                </c:pt>
                <c:pt idx="249">
                  <c:v>60320.855459533894</c:v>
                </c:pt>
                <c:pt idx="250">
                  <c:v>60275.708462657429</c:v>
                </c:pt>
                <c:pt idx="251">
                  <c:v>60230.608543220165</c:v>
                </c:pt>
                <c:pt idx="252">
                  <c:v>60185.555615788995</c:v>
                </c:pt>
                <c:pt idx="253">
                  <c:v>60140.54959511412</c:v>
                </c:pt>
                <c:pt idx="254">
                  <c:v>60095.590396055704</c:v>
                </c:pt>
                <c:pt idx="255">
                  <c:v>60050.677933651132</c:v>
                </c:pt>
                <c:pt idx="256">
                  <c:v>60005.812123059986</c:v>
                </c:pt>
                <c:pt idx="257">
                  <c:v>59960.992879643476</c:v>
                </c:pt>
                <c:pt idx="258">
                  <c:v>59916.220118915575</c:v>
                </c:pt>
                <c:pt idx="259">
                  <c:v>59871.493756481905</c:v>
                </c:pt>
                <c:pt idx="260">
                  <c:v>59826.813708192516</c:v>
                </c:pt>
                <c:pt idx="261">
                  <c:v>59782.179889958526</c:v>
                </c:pt>
                <c:pt idx="262">
                  <c:v>59737.592217898826</c:v>
                </c:pt>
                <c:pt idx="263">
                  <c:v>59693.050608285062</c:v>
                </c:pt>
                <c:pt idx="264">
                  <c:v>59648.554977529398</c:v>
                </c:pt>
                <c:pt idx="265">
                  <c:v>59604.105242190657</c:v>
                </c:pt>
                <c:pt idx="266">
                  <c:v>59559.70131898042</c:v>
                </c:pt>
                <c:pt idx="267">
                  <c:v>59515.343124775238</c:v>
                </c:pt>
                <c:pt idx="268">
                  <c:v>59471.030576610523</c:v>
                </c:pt>
                <c:pt idx="269">
                  <c:v>59426.763591662231</c:v>
                </c:pt>
                <c:pt idx="270">
                  <c:v>59382.542087234629</c:v>
                </c:pt>
                <c:pt idx="271">
                  <c:v>59338.365980796952</c:v>
                </c:pt>
                <c:pt idx="272">
                  <c:v>59294.235190013984</c:v>
                </c:pt>
                <c:pt idx="273">
                  <c:v>59250.149632629917</c:v>
                </c:pt>
                <c:pt idx="274">
                  <c:v>59206.109226602814</c:v>
                </c:pt>
                <c:pt idx="275">
                  <c:v>59162.113889970176</c:v>
                </c:pt>
                <c:pt idx="276">
                  <c:v>59118.163540989452</c:v>
                </c:pt>
                <c:pt idx="277">
                  <c:v>59074.258098040315</c:v>
                </c:pt>
                <c:pt idx="278">
                  <c:v>59030.397479655192</c:v>
                </c:pt>
                <c:pt idx="279">
                  <c:v>58986.581604507024</c:v>
                </c:pt>
                <c:pt idx="280">
                  <c:v>58942.810391409315</c:v>
                </c:pt>
                <c:pt idx="281">
                  <c:v>58899.083759371082</c:v>
                </c:pt>
                <c:pt idx="282">
                  <c:v>58855.401627486885</c:v>
                </c:pt>
                <c:pt idx="283">
                  <c:v>58811.763915046817</c:v>
                </c:pt>
                <c:pt idx="284">
                  <c:v>58768.17054149371</c:v>
                </c:pt>
                <c:pt idx="285">
                  <c:v>58724.621426349855</c:v>
                </c:pt>
                <c:pt idx="286">
                  <c:v>58681.116489388041</c:v>
                </c:pt>
                <c:pt idx="287">
                  <c:v>58637.655650442175</c:v>
                </c:pt>
                <c:pt idx="288">
                  <c:v>58594.238829529451</c:v>
                </c:pt>
                <c:pt idx="289">
                  <c:v>58550.865946825943</c:v>
                </c:pt>
                <c:pt idx="290">
                  <c:v>58507.536922642154</c:v>
                </c:pt>
                <c:pt idx="291">
                  <c:v>58464.251677441323</c:v>
                </c:pt>
                <c:pt idx="292">
                  <c:v>58421.010131808915</c:v>
                </c:pt>
                <c:pt idx="293">
                  <c:v>58377.812206513692</c:v>
                </c:pt>
                <c:pt idx="294">
                  <c:v>58334.657822440509</c:v>
                </c:pt>
                <c:pt idx="295">
                  <c:v>58291.546900614754</c:v>
                </c:pt>
                <c:pt idx="296">
                  <c:v>58248.479362281789</c:v>
                </c:pt>
                <c:pt idx="297">
                  <c:v>58205.455128729751</c:v>
                </c:pt>
                <c:pt idx="298">
                  <c:v>58162.474121454514</c:v>
                </c:pt>
                <c:pt idx="299">
                  <c:v>58119.536262098598</c:v>
                </c:pt>
                <c:pt idx="300">
                  <c:v>58076.641472402298</c:v>
                </c:pt>
                <c:pt idx="301">
                  <c:v>58033.789674319749</c:v>
                </c:pt>
                <c:pt idx="302">
                  <c:v>57990.980789878427</c:v>
                </c:pt>
                <c:pt idx="303">
                  <c:v>57948.214741313554</c:v>
                </c:pt>
                <c:pt idx="304">
                  <c:v>57905.491450964204</c:v>
                </c:pt>
                <c:pt idx="305">
                  <c:v>57862.810841328341</c:v>
                </c:pt>
                <c:pt idx="306">
                  <c:v>57820.172835032237</c:v>
                </c:pt>
                <c:pt idx="307">
                  <c:v>57777.577354891568</c:v>
                </c:pt>
                <c:pt idx="308">
                  <c:v>57735.024323783131</c:v>
                </c:pt>
                <c:pt idx="309">
                  <c:v>57692.513664828119</c:v>
                </c:pt>
                <c:pt idx="310">
                  <c:v>57650.045301227168</c:v>
                </c:pt>
                <c:pt idx="311">
                  <c:v>57607.619156309222</c:v>
                </c:pt>
                <c:pt idx="312">
                  <c:v>57565.235153592635</c:v>
                </c:pt>
                <c:pt idx="313">
                  <c:v>57522.893216742428</c:v>
                </c:pt>
                <c:pt idx="314">
                  <c:v>57480.593269521356</c:v>
                </c:pt>
                <c:pt idx="315">
                  <c:v>57438.335235844956</c:v>
                </c:pt>
                <c:pt idx="316">
                  <c:v>57396.11903981206</c:v>
                </c:pt>
                <c:pt idx="317">
                  <c:v>57353.944605613149</c:v>
                </c:pt>
                <c:pt idx="318">
                  <c:v>57311.811857585359</c:v>
                </c:pt>
                <c:pt idx="319">
                  <c:v>57269.720720267454</c:v>
                </c:pt>
                <c:pt idx="320">
                  <c:v>57227.671118253202</c:v>
                </c:pt>
                <c:pt idx="321">
                  <c:v>57185.662976325781</c:v>
                </c:pt>
                <c:pt idx="322">
                  <c:v>57143.696219439444</c:v>
                </c:pt>
                <c:pt idx="323">
                  <c:v>57101.770772615673</c:v>
                </c:pt>
                <c:pt idx="324">
                  <c:v>57059.886561047038</c:v>
                </c:pt>
                <c:pt idx="325">
                  <c:v>57018.043510097181</c:v>
                </c:pt>
                <c:pt idx="326">
                  <c:v>56976.241545221397</c:v>
                </c:pt>
                <c:pt idx="327">
                  <c:v>56934.480592058309</c:v>
                </c:pt>
                <c:pt idx="328">
                  <c:v>56892.760576350389</c:v>
                </c:pt>
                <c:pt idx="329">
                  <c:v>56851.081424011209</c:v>
                </c:pt>
                <c:pt idx="330">
                  <c:v>56809.443061064325</c:v>
                </c:pt>
                <c:pt idx="331">
                  <c:v>56767.845413679926</c:v>
                </c:pt>
                <c:pt idx="332">
                  <c:v>56726.288408193199</c:v>
                </c:pt>
                <c:pt idx="333">
                  <c:v>56684.771971037066</c:v>
                </c:pt>
                <c:pt idx="334">
                  <c:v>56643.296028827783</c:v>
                </c:pt>
                <c:pt idx="335">
                  <c:v>56601.860508261016</c:v>
                </c:pt>
                <c:pt idx="336">
                  <c:v>56560.465336215762</c:v>
                </c:pt>
                <c:pt idx="337">
                  <c:v>56519.110439711534</c:v>
                </c:pt>
                <c:pt idx="338">
                  <c:v>56477.795745883937</c:v>
                </c:pt>
                <c:pt idx="339">
                  <c:v>56436.521182009128</c:v>
                </c:pt>
                <c:pt idx="340">
                  <c:v>56395.286675516007</c:v>
                </c:pt>
                <c:pt idx="341">
                  <c:v>56354.092153943464</c:v>
                </c:pt>
                <c:pt idx="342">
                  <c:v>56312.93754500147</c:v>
                </c:pt>
                <c:pt idx="343">
                  <c:v>56271.822776497764</c:v>
                </c:pt>
                <c:pt idx="344">
                  <c:v>56230.74777641728</c:v>
                </c:pt>
                <c:pt idx="345">
                  <c:v>56189.712472854932</c:v>
                </c:pt>
                <c:pt idx="346">
                  <c:v>56148.716794040061</c:v>
                </c:pt>
                <c:pt idx="347">
                  <c:v>56107.760668330331</c:v>
                </c:pt>
                <c:pt idx="348">
                  <c:v>56066.84402429725</c:v>
                </c:pt>
                <c:pt idx="349">
                  <c:v>56025.966790512342</c:v>
                </c:pt>
                <c:pt idx="350">
                  <c:v>55985.128895791524</c:v>
                </c:pt>
                <c:pt idx="351">
                  <c:v>55944.330269048478</c:v>
                </c:pt>
                <c:pt idx="352">
                  <c:v>55903.570839325213</c:v>
                </c:pt>
                <c:pt idx="353">
                  <c:v>55862.850535816491</c:v>
                </c:pt>
                <c:pt idx="354">
                  <c:v>55822.169287814824</c:v>
                </c:pt>
                <c:pt idx="355">
                  <c:v>55781.527024796043</c:v>
                </c:pt>
                <c:pt idx="356">
                  <c:v>55740.923676352068</c:v>
                </c:pt>
                <c:pt idx="357">
                  <c:v>55700.359172190911</c:v>
                </c:pt>
                <c:pt idx="358">
                  <c:v>55659.833442155024</c:v>
                </c:pt>
                <c:pt idx="359">
                  <c:v>55619.346416276254</c:v>
                </c:pt>
                <c:pt idx="360">
                  <c:v>55578.898024610913</c:v>
                </c:pt>
                <c:pt idx="361">
                  <c:v>55538.488197478022</c:v>
                </c:pt>
                <c:pt idx="362">
                  <c:v>55498.116865233293</c:v>
                </c:pt>
                <c:pt idx="363">
                  <c:v>55457.783958409615</c:v>
                </c:pt>
                <c:pt idx="364">
                  <c:v>55417.489407631532</c:v>
                </c:pt>
                <c:pt idx="365">
                  <c:v>55377.233143700811</c:v>
                </c:pt>
                <c:pt idx="366">
                  <c:v>55337.015097559706</c:v>
                </c:pt>
                <c:pt idx="367">
                  <c:v>55296.835200229951</c:v>
                </c:pt>
                <c:pt idx="368">
                  <c:v>55256.693382873782</c:v>
                </c:pt>
                <c:pt idx="369">
                  <c:v>55216.589576855091</c:v>
                </c:pt>
                <c:pt idx="370">
                  <c:v>55176.523713598865</c:v>
                </c:pt>
                <c:pt idx="371">
                  <c:v>55136.495724646185</c:v>
                </c:pt>
                <c:pt idx="372">
                  <c:v>55096.505541745879</c:v>
                </c:pt>
                <c:pt idx="373">
                  <c:v>55056.553096720105</c:v>
                </c:pt>
                <c:pt idx="374">
                  <c:v>55016.638321537655</c:v>
                </c:pt>
                <c:pt idx="375">
                  <c:v>54976.761148277314</c:v>
                </c:pt>
                <c:pt idx="376">
                  <c:v>54936.921509182837</c:v>
                </c:pt>
                <c:pt idx="377">
                  <c:v>54897.11933663852</c:v>
                </c:pt>
                <c:pt idx="378">
                  <c:v>54857.354563095869</c:v>
                </c:pt>
                <c:pt idx="379">
                  <c:v>54817.627121171361</c:v>
                </c:pt>
                <c:pt idx="380">
                  <c:v>54777.936943634239</c:v>
                </c:pt>
                <c:pt idx="381">
                  <c:v>54738.283963345384</c:v>
                </c:pt>
                <c:pt idx="382">
                  <c:v>54698.66811333067</c:v>
                </c:pt>
                <c:pt idx="383">
                  <c:v>54659.089326719826</c:v>
                </c:pt>
                <c:pt idx="384">
                  <c:v>54619.547536758706</c:v>
                </c:pt>
                <c:pt idx="385">
                  <c:v>54580.042676833655</c:v>
                </c:pt>
                <c:pt idx="386">
                  <c:v>54540.574680477708</c:v>
                </c:pt>
                <c:pt idx="387">
                  <c:v>54501.143481382729</c:v>
                </c:pt>
                <c:pt idx="388">
                  <c:v>54461.749013216169</c:v>
                </c:pt>
                <c:pt idx="389">
                  <c:v>54422.391209987632</c:v>
                </c:pt>
                <c:pt idx="390">
                  <c:v>54383.070005688402</c:v>
                </c:pt>
                <c:pt idx="391">
                  <c:v>54343.78533446863</c:v>
                </c:pt>
                <c:pt idx="392">
                  <c:v>54304.53713061288</c:v>
                </c:pt>
                <c:pt idx="393">
                  <c:v>54265.325328552375</c:v>
                </c:pt>
                <c:pt idx="394">
                  <c:v>54226.149862846636</c:v>
                </c:pt>
                <c:pt idx="395">
                  <c:v>54187.010668091869</c:v>
                </c:pt>
                <c:pt idx="396">
                  <c:v>54147.907679128672</c:v>
                </c:pt>
                <c:pt idx="397">
                  <c:v>54108.840830877074</c:v>
                </c:pt>
                <c:pt idx="398">
                  <c:v>54069.810058385425</c:v>
                </c:pt>
                <c:pt idx="399">
                  <c:v>54030.815296818175</c:v>
                </c:pt>
                <c:pt idx="400">
                  <c:v>53991.856481406976</c:v>
                </c:pt>
                <c:pt idx="401">
                  <c:v>53952.933547682886</c:v>
                </c:pt>
                <c:pt idx="402">
                  <c:v>53914.046431152514</c:v>
                </c:pt>
                <c:pt idx="403">
                  <c:v>53875.195067450797</c:v>
                </c:pt>
                <c:pt idx="404">
                  <c:v>53836.37939241431</c:v>
                </c:pt>
                <c:pt idx="405">
                  <c:v>53797.599341952926</c:v>
                </c:pt>
                <c:pt idx="406">
                  <c:v>53758.85485211097</c:v>
                </c:pt>
                <c:pt idx="407">
                  <c:v>53720.145859048855</c:v>
                </c:pt>
                <c:pt idx="408">
                  <c:v>53681.472299116402</c:v>
                </c:pt>
                <c:pt idx="409">
                  <c:v>53642.834108645104</c:v>
                </c:pt>
                <c:pt idx="410">
                  <c:v>53604.231224229203</c:v>
                </c:pt>
                <c:pt idx="411">
                  <c:v>53565.663582542365</c:v>
                </c:pt>
                <c:pt idx="412">
                  <c:v>53527.131120356018</c:v>
                </c:pt>
                <c:pt idx="413">
                  <c:v>53488.633774588241</c:v>
                </c:pt>
                <c:pt idx="414">
                  <c:v>53450.171482236547</c:v>
                </c:pt>
                <c:pt idx="415">
                  <c:v>53411.74418053063</c:v>
                </c:pt>
                <c:pt idx="416">
                  <c:v>53373.351806724626</c:v>
                </c:pt>
                <c:pt idx="417">
                  <c:v>53334.994298207108</c:v>
                </c:pt>
                <c:pt idx="418">
                  <c:v>53296.671592470506</c:v>
                </c:pt>
                <c:pt idx="419">
                  <c:v>53258.383627251671</c:v>
                </c:pt>
                <c:pt idx="420">
                  <c:v>53220.130340263007</c:v>
                </c:pt>
                <c:pt idx="421">
                  <c:v>53181.911669388006</c:v>
                </c:pt>
                <c:pt idx="422">
                  <c:v>53143.727552662916</c:v>
                </c:pt>
                <c:pt idx="423">
                  <c:v>53105.577928221748</c:v>
                </c:pt>
                <c:pt idx="424">
                  <c:v>53067.462734308494</c:v>
                </c:pt>
                <c:pt idx="425">
                  <c:v>53029.381909319905</c:v>
                </c:pt>
                <c:pt idx="426">
                  <c:v>52991.335391744382</c:v>
                </c:pt>
                <c:pt idx="427">
                  <c:v>52953.323120174209</c:v>
                </c:pt>
                <c:pt idx="428">
                  <c:v>52915.345033366641</c:v>
                </c:pt>
                <c:pt idx="429">
                  <c:v>52877.401070195017</c:v>
                </c:pt>
                <c:pt idx="430">
                  <c:v>52839.491169606015</c:v>
                </c:pt>
                <c:pt idx="431">
                  <c:v>52801.61527074183</c:v>
                </c:pt>
                <c:pt idx="432">
                  <c:v>52763.773312799647</c:v>
                </c:pt>
                <c:pt idx="433">
                  <c:v>52725.965235086645</c:v>
                </c:pt>
                <c:pt idx="434">
                  <c:v>52688.190977117738</c:v>
                </c:pt>
                <c:pt idx="435">
                  <c:v>52650.450478420076</c:v>
                </c:pt>
                <c:pt idx="436">
                  <c:v>52612.743678697996</c:v>
                </c:pt>
                <c:pt idx="437">
                  <c:v>52575.070517784145</c:v>
                </c:pt>
                <c:pt idx="438">
                  <c:v>52537.430935627264</c:v>
                </c:pt>
                <c:pt idx="439">
                  <c:v>52499.824872231111</c:v>
                </c:pt>
                <c:pt idx="440">
                  <c:v>52462.252267776603</c:v>
                </c:pt>
                <c:pt idx="441">
                  <c:v>52424.713062579103</c:v>
                </c:pt>
                <c:pt idx="442">
                  <c:v>52387.207197033407</c:v>
                </c:pt>
                <c:pt idx="443">
                  <c:v>52349.734611613749</c:v>
                </c:pt>
                <c:pt idx="444">
                  <c:v>52312.295247038746</c:v>
                </c:pt>
                <c:pt idx="445">
                  <c:v>52274.889044020936</c:v>
                </c:pt>
                <c:pt idx="446">
                  <c:v>52237.515943450031</c:v>
                </c:pt>
                <c:pt idx="447">
                  <c:v>52200.175886282967</c:v>
                </c:pt>
                <c:pt idx="448">
                  <c:v>52162.868813672205</c:v>
                </c:pt>
                <c:pt idx="449">
                  <c:v>52125.594666837424</c:v>
                </c:pt>
                <c:pt idx="450">
                  <c:v>52088.353387096045</c:v>
                </c:pt>
                <c:pt idx="451">
                  <c:v>52051.144915918274</c:v>
                </c:pt>
                <c:pt idx="452">
                  <c:v>52013.969194872057</c:v>
                </c:pt>
                <c:pt idx="453">
                  <c:v>51976.826165641447</c:v>
                </c:pt>
                <c:pt idx="454">
                  <c:v>51939.715770063245</c:v>
                </c:pt>
                <c:pt idx="455">
                  <c:v>51902.637950035365</c:v>
                </c:pt>
                <c:pt idx="456">
                  <c:v>51865.592647565696</c:v>
                </c:pt>
                <c:pt idx="457">
                  <c:v>51828.579804857654</c:v>
                </c:pt>
                <c:pt idx="458">
                  <c:v>51791.599364163536</c:v>
                </c:pt>
                <c:pt idx="459">
                  <c:v>51754.651267839523</c:v>
                </c:pt>
                <c:pt idx="460">
                  <c:v>51717.735458400646</c:v>
                </c:pt>
                <c:pt idx="461">
                  <c:v>51680.851878453606</c:v>
                </c:pt>
                <c:pt idx="462">
                  <c:v>51644.000470708968</c:v>
                </c:pt>
                <c:pt idx="463">
                  <c:v>51607.181178023944</c:v>
                </c:pt>
                <c:pt idx="464">
                  <c:v>51570.393943322953</c:v>
                </c:pt>
                <c:pt idx="465">
                  <c:v>51533.63870972595</c:v>
                </c:pt>
                <c:pt idx="466">
                  <c:v>51496.915420358993</c:v>
                </c:pt>
                <c:pt idx="467">
                  <c:v>51460.224018525347</c:v>
                </c:pt>
                <c:pt idx="468">
                  <c:v>51423.564447644356</c:v>
                </c:pt>
                <c:pt idx="469">
                  <c:v>51386.936651220924</c:v>
                </c:pt>
                <c:pt idx="470">
                  <c:v>51350.340572918809</c:v>
                </c:pt>
                <c:pt idx="471">
                  <c:v>51313.776156407876</c:v>
                </c:pt>
                <c:pt idx="472">
                  <c:v>51277.243345620744</c:v>
                </c:pt>
                <c:pt idx="473">
                  <c:v>51240.742084508347</c:v>
                </c:pt>
                <c:pt idx="474">
                  <c:v>51204.272317125506</c:v>
                </c:pt>
                <c:pt idx="475">
                  <c:v>51167.833987679791</c:v>
                </c:pt>
                <c:pt idx="476">
                  <c:v>51131.42704046431</c:v>
                </c:pt>
                <c:pt idx="477">
                  <c:v>51095.051419924945</c:v>
                </c:pt>
                <c:pt idx="478">
                  <c:v>51058.707070580873</c:v>
                </c:pt>
                <c:pt idx="479">
                  <c:v>51022.393937049055</c:v>
                </c:pt>
                <c:pt idx="480">
                  <c:v>50986.111964074771</c:v>
                </c:pt>
                <c:pt idx="481">
                  <c:v>50949.861096543813</c:v>
                </c:pt>
                <c:pt idx="482">
                  <c:v>50913.641279403091</c:v>
                </c:pt>
                <c:pt idx="483">
                  <c:v>50877.452457758387</c:v>
                </c:pt>
                <c:pt idx="484">
                  <c:v>50841.294576788787</c:v>
                </c:pt>
                <c:pt idx="485">
                  <c:v>50805.167581789479</c:v>
                </c:pt>
                <c:pt idx="486">
                  <c:v>50769.071418190091</c:v>
                </c:pt>
                <c:pt idx="487">
                  <c:v>50733.006031499659</c:v>
                </c:pt>
                <c:pt idx="488">
                  <c:v>50696.971367355553</c:v>
                </c:pt>
                <c:pt idx="489">
                  <c:v>50660.967371474566</c:v>
                </c:pt>
                <c:pt idx="490">
                  <c:v>50624.993989756797</c:v>
                </c:pt>
                <c:pt idx="491">
                  <c:v>50589.051168120677</c:v>
                </c:pt>
                <c:pt idx="492">
                  <c:v>50553.138852643511</c:v>
                </c:pt>
                <c:pt idx="493">
                  <c:v>50517.25698949425</c:v>
                </c:pt>
                <c:pt idx="494">
                  <c:v>50481.405524957932</c:v>
                </c:pt>
                <c:pt idx="495">
                  <c:v>50445.584405454036</c:v>
                </c:pt>
                <c:pt idx="496">
                  <c:v>50409.793577469245</c:v>
                </c:pt>
                <c:pt idx="497">
                  <c:v>50374.032987587998</c:v>
                </c:pt>
                <c:pt idx="498">
                  <c:v>50338.302582571945</c:v>
                </c:pt>
                <c:pt idx="499">
                  <c:v>50302.602309201058</c:v>
                </c:pt>
                <c:pt idx="500">
                  <c:v>50266.932114475283</c:v>
                </c:pt>
                <c:pt idx="501">
                  <c:v>50231.291945345671</c:v>
                </c:pt>
                <c:pt idx="502">
                  <c:v>50195.681749026029</c:v>
                </c:pt>
                <c:pt idx="503">
                  <c:v>50160.101472742375</c:v>
                </c:pt>
                <c:pt idx="504">
                  <c:v>50124.55106385515</c:v>
                </c:pt>
                <c:pt idx="505">
                  <c:v>50089.030469865342</c:v>
                </c:pt>
                <c:pt idx="506">
                  <c:v>50053.53963829836</c:v>
                </c:pt>
                <c:pt idx="507">
                  <c:v>50018.078516862945</c:v>
                </c:pt>
                <c:pt idx="508">
                  <c:v>49982.647053359469</c:v>
                </c:pt>
                <c:pt idx="509">
                  <c:v>49947.24519561886</c:v>
                </c:pt>
                <c:pt idx="510">
                  <c:v>49911.872891704254</c:v>
                </c:pt>
                <c:pt idx="511">
                  <c:v>49876.530089709304</c:v>
                </c:pt>
                <c:pt idx="512">
                  <c:v>49841.216737807124</c:v>
                </c:pt>
                <c:pt idx="513">
                  <c:v>49805.932784360237</c:v>
                </c:pt>
                <c:pt idx="514">
                  <c:v>49770.678177731163</c:v>
                </c:pt>
                <c:pt idx="515">
                  <c:v>49735.452866484055</c:v>
                </c:pt>
                <c:pt idx="516">
                  <c:v>49700.256799262505</c:v>
                </c:pt>
                <c:pt idx="517">
                  <c:v>49665.089924765103</c:v>
                </c:pt>
                <c:pt idx="518">
                  <c:v>49629.952191843178</c:v>
                </c:pt>
                <c:pt idx="519">
                  <c:v>49594.843549427511</c:v>
                </c:pt>
                <c:pt idx="520">
                  <c:v>49559.763946595514</c:v>
                </c:pt>
                <c:pt idx="521">
                  <c:v>49524.71333247349</c:v>
                </c:pt>
                <c:pt idx="522">
                  <c:v>49489.691656309937</c:v>
                </c:pt>
                <c:pt idx="523">
                  <c:v>49454.698867481675</c:v>
                </c:pt>
                <c:pt idx="524">
                  <c:v>49419.734915426619</c:v>
                </c:pt>
                <c:pt idx="525">
                  <c:v>49384.799749729347</c:v>
                </c:pt>
                <c:pt idx="526">
                  <c:v>49349.893320053845</c:v>
                </c:pt>
                <c:pt idx="527">
                  <c:v>49315.015576174097</c:v>
                </c:pt>
                <c:pt idx="528">
                  <c:v>49280.166467943527</c:v>
                </c:pt>
                <c:pt idx="529">
                  <c:v>49245.34594534996</c:v>
                </c:pt>
                <c:pt idx="530">
                  <c:v>49210.553958491233</c:v>
                </c:pt>
                <c:pt idx="531">
                  <c:v>49175.790457477386</c:v>
                </c:pt>
                <c:pt idx="532">
                  <c:v>49141.055392668983</c:v>
                </c:pt>
                <c:pt idx="533">
                  <c:v>49106.348714402142</c:v>
                </c:pt>
                <c:pt idx="534">
                  <c:v>49071.670373196299</c:v>
                </c:pt>
                <c:pt idx="535">
                  <c:v>49037.020319619762</c:v>
                </c:pt>
                <c:pt idx="536">
                  <c:v>49002.398504338606</c:v>
                </c:pt>
                <c:pt idx="537">
                  <c:v>48967.804878189985</c:v>
                </c:pt>
                <c:pt idx="538">
                  <c:v>48933.239392029398</c:v>
                </c:pt>
                <c:pt idx="539">
                  <c:v>48898.701996858981</c:v>
                </c:pt>
                <c:pt idx="540">
                  <c:v>48864.192643772527</c:v>
                </c:pt>
                <c:pt idx="541">
                  <c:v>48829.711283967685</c:v>
                </c:pt>
                <c:pt idx="542">
                  <c:v>48795.257868697125</c:v>
                </c:pt>
                <c:pt idx="543">
                  <c:v>48760.832349402917</c:v>
                </c:pt>
                <c:pt idx="544">
                  <c:v>48726.434677557685</c:v>
                </c:pt>
                <c:pt idx="545">
                  <c:v>48692.064804737922</c:v>
                </c:pt>
                <c:pt idx="546">
                  <c:v>48657.722682685104</c:v>
                </c:pt>
                <c:pt idx="547">
                  <c:v>48623.408263128484</c:v>
                </c:pt>
                <c:pt idx="548">
                  <c:v>48589.121497998953</c:v>
                </c:pt>
                <c:pt idx="549">
                  <c:v>48554.86233927017</c:v>
                </c:pt>
                <c:pt idx="550">
                  <c:v>48520.630739044114</c:v>
                </c:pt>
                <c:pt idx="551">
                  <c:v>48486.426649496083</c:v>
                </c:pt>
                <c:pt idx="552">
                  <c:v>48452.250022935805</c:v>
                </c:pt>
                <c:pt idx="553">
                  <c:v>48418.100811691329</c:v>
                </c:pt>
                <c:pt idx="554">
                  <c:v>48383.978968322896</c:v>
                </c:pt>
                <c:pt idx="555">
                  <c:v>48349.884445347983</c:v>
                </c:pt>
                <c:pt idx="556">
                  <c:v>48315.817195485695</c:v>
                </c:pt>
                <c:pt idx="557">
                  <c:v>48281.777171497924</c:v>
                </c:pt>
                <c:pt idx="558">
                  <c:v>48247.764326250406</c:v>
                </c:pt>
                <c:pt idx="559">
                  <c:v>48213.778612725</c:v>
                </c:pt>
                <c:pt idx="560">
                  <c:v>48179.819983995207</c:v>
                </c:pt>
                <c:pt idx="561">
                  <c:v>48145.888393232286</c:v>
                </c:pt>
                <c:pt idx="562">
                  <c:v>48111.983793686944</c:v>
                </c:pt>
                <c:pt idx="563">
                  <c:v>48078.106138750401</c:v>
                </c:pt>
                <c:pt idx="564">
                  <c:v>48044.255381807801</c:v>
                </c:pt>
                <c:pt idx="565">
                  <c:v>48010.431476494763</c:v>
                </c:pt>
                <c:pt idx="566">
                  <c:v>47976.634376391958</c:v>
                </c:pt>
                <c:pt idx="567">
                  <c:v>47942.864035330531</c:v>
                </c:pt>
                <c:pt idx="568">
                  <c:v>47909.120407050024</c:v>
                </c:pt>
                <c:pt idx="569">
                  <c:v>47875.403445558783</c:v>
                </c:pt>
                <c:pt idx="570">
                  <c:v>47841.713104895731</c:v>
                </c:pt>
                <c:pt idx="571">
                  <c:v>47808.049339136443</c:v>
                </c:pt>
                <c:pt idx="572">
                  <c:v>47774.412102545924</c:v>
                </c:pt>
                <c:pt idx="573">
                  <c:v>47740.801349425812</c:v>
                </c:pt>
                <c:pt idx="574">
                  <c:v>47707.217034212204</c:v>
                </c:pt>
                <c:pt idx="575">
                  <c:v>47673.659111383953</c:v>
                </c:pt>
                <c:pt idx="576">
                  <c:v>47640.127535578766</c:v>
                </c:pt>
                <c:pt idx="577">
                  <c:v>47606.622261464916</c:v>
                </c:pt>
                <c:pt idx="578">
                  <c:v>47573.143243863429</c:v>
                </c:pt>
                <c:pt idx="579">
                  <c:v>47539.690437650323</c:v>
                </c:pt>
                <c:pt idx="580">
                  <c:v>47506.263797793268</c:v>
                </c:pt>
                <c:pt idx="581">
                  <c:v>47472.863279376026</c:v>
                </c:pt>
                <c:pt idx="582">
                  <c:v>47439.488837567907</c:v>
                </c:pt>
                <c:pt idx="583">
                  <c:v>47406.140427660423</c:v>
                </c:pt>
                <c:pt idx="584">
                  <c:v>47372.818004969529</c:v>
                </c:pt>
                <c:pt idx="585">
                  <c:v>47339.521524963922</c:v>
                </c:pt>
                <c:pt idx="586">
                  <c:v>47306.250943185645</c:v>
                </c:pt>
                <c:pt idx="587">
                  <c:v>47273.006215243935</c:v>
                </c:pt>
                <c:pt idx="588">
                  <c:v>47239.787296906907</c:v>
                </c:pt>
                <c:pt idx="589">
                  <c:v>47206.594143960996</c:v>
                </c:pt>
                <c:pt idx="590">
                  <c:v>47173.426712345397</c:v>
                </c:pt>
                <c:pt idx="591">
                  <c:v>47140.284958029857</c:v>
                </c:pt>
                <c:pt idx="592">
                  <c:v>47107.168837173544</c:v>
                </c:pt>
                <c:pt idx="593">
                  <c:v>47074.078305905066</c:v>
                </c:pt>
                <c:pt idx="594">
                  <c:v>47041.013320536338</c:v>
                </c:pt>
                <c:pt idx="595">
                  <c:v>47007.973837440382</c:v>
                </c:pt>
                <c:pt idx="596">
                  <c:v>46974.959813026893</c:v>
                </c:pt>
                <c:pt idx="597">
                  <c:v>46941.97120397439</c:v>
                </c:pt>
                <c:pt idx="598">
                  <c:v>46909.007966808647</c:v>
                </c:pt>
                <c:pt idx="599">
                  <c:v>46876.07005829375</c:v>
                </c:pt>
                <c:pt idx="600">
                  <c:v>46843.157435315974</c:v>
                </c:pt>
                <c:pt idx="601">
                  <c:v>46810.270054731045</c:v>
                </c:pt>
                <c:pt idx="602">
                  <c:v>46777.40787358411</c:v>
                </c:pt>
                <c:pt idx="603">
                  <c:v>46744.570848950869</c:v>
                </c:pt>
                <c:pt idx="604">
                  <c:v>46711.758938041443</c:v>
                </c:pt>
                <c:pt idx="605">
                  <c:v>46678.972098120939</c:v>
                </c:pt>
                <c:pt idx="606">
                  <c:v>46646.210286576672</c:v>
                </c:pt>
                <c:pt idx="607">
                  <c:v>46613.473460850968</c:v>
                </c:pt>
                <c:pt idx="608">
                  <c:v>46580.761578483885</c:v>
                </c:pt>
                <c:pt idx="609">
                  <c:v>46548.074597162151</c:v>
                </c:pt>
                <c:pt idx="610">
                  <c:v>46515.412474560253</c:v>
                </c:pt>
                <c:pt idx="611">
                  <c:v>46482.775168536005</c:v>
                </c:pt>
                <c:pt idx="612">
                  <c:v>46450.162636953326</c:v>
                </c:pt>
                <c:pt idx="613">
                  <c:v>46417.57483782887</c:v>
                </c:pt>
                <c:pt idx="614">
                  <c:v>46385.011729277088</c:v>
                </c:pt>
                <c:pt idx="615">
                  <c:v>46352.473269412403</c:v>
                </c:pt>
                <c:pt idx="616">
                  <c:v>46319.959416526457</c:v>
                </c:pt>
                <c:pt idx="617">
                  <c:v>46287.470128965855</c:v>
                </c:pt>
                <c:pt idx="618">
                  <c:v>46255.005365162782</c:v>
                </c:pt>
                <c:pt idx="619">
                  <c:v>46222.565083641042</c:v>
                </c:pt>
                <c:pt idx="620">
                  <c:v>46190.149243003892</c:v>
                </c:pt>
                <c:pt idx="621">
                  <c:v>46157.757801970678</c:v>
                </c:pt>
                <c:pt idx="622">
                  <c:v>46125.390719327959</c:v>
                </c:pt>
                <c:pt idx="623">
                  <c:v>46093.047953929505</c:v>
                </c:pt>
                <c:pt idx="624">
                  <c:v>46060.729464720745</c:v>
                </c:pt>
                <c:pt idx="625">
                  <c:v>46028.435210793737</c:v>
                </c:pt>
                <c:pt idx="626">
                  <c:v>45996.165151271111</c:v>
                </c:pt>
                <c:pt idx="627">
                  <c:v>45963.919245373247</c:v>
                </c:pt>
                <c:pt idx="628">
                  <c:v>45931.697452363303</c:v>
                </c:pt>
                <c:pt idx="629">
                  <c:v>45899.499731675525</c:v>
                </c:pt>
                <c:pt idx="630">
                  <c:v>45867.326042817469</c:v>
                </c:pt>
                <c:pt idx="631">
                  <c:v>45835.176345308915</c:v>
                </c:pt>
                <c:pt idx="632">
                  <c:v>45803.050598797978</c:v>
                </c:pt>
                <c:pt idx="633">
                  <c:v>45770.948763048844</c:v>
                </c:pt>
                <c:pt idx="634">
                  <c:v>45738.87079785626</c:v>
                </c:pt>
                <c:pt idx="635">
                  <c:v>45706.816663167723</c:v>
                </c:pt>
                <c:pt idx="636">
                  <c:v>45674.786318949067</c:v>
                </c:pt>
                <c:pt idx="637">
                  <c:v>45642.779725276101</c:v>
                </c:pt>
                <c:pt idx="638">
                  <c:v>45610.79684232852</c:v>
                </c:pt>
                <c:pt idx="639">
                  <c:v>45578.837630316564</c:v>
                </c:pt>
                <c:pt idx="640">
                  <c:v>45546.902049627672</c:v>
                </c:pt>
                <c:pt idx="641">
                  <c:v>45514.990060649267</c:v>
                </c:pt>
                <c:pt idx="642">
                  <c:v>45483.10162386045</c:v>
                </c:pt>
                <c:pt idx="643">
                  <c:v>45451.23669988085</c:v>
                </c:pt>
                <c:pt idx="644">
                  <c:v>45419.395249385067</c:v>
                </c:pt>
                <c:pt idx="645">
                  <c:v>45387.577233066062</c:v>
                </c:pt>
                <c:pt idx="646">
                  <c:v>45355.782611836752</c:v>
                </c:pt>
                <c:pt idx="647">
                  <c:v>45324.011346585605</c:v>
                </c:pt>
                <c:pt idx="648">
                  <c:v>45292.263398292744</c:v>
                </c:pt>
                <c:pt idx="649">
                  <c:v>45260.538728091058</c:v>
                </c:pt>
                <c:pt idx="650">
                  <c:v>45228.837297113438</c:v>
                </c:pt>
                <c:pt idx="651">
                  <c:v>45197.15906662718</c:v>
                </c:pt>
                <c:pt idx="652">
                  <c:v>45165.503997936255</c:v>
                </c:pt>
                <c:pt idx="653">
                  <c:v>45133.872052509614</c:v>
                </c:pt>
                <c:pt idx="654">
                  <c:v>45102.263191810089</c:v>
                </c:pt>
                <c:pt idx="655">
                  <c:v>45070.677377447166</c:v>
                </c:pt>
                <c:pt idx="656">
                  <c:v>45039.114571054757</c:v>
                </c:pt>
                <c:pt idx="657">
                  <c:v>45007.574734395101</c:v>
                </c:pt>
                <c:pt idx="658">
                  <c:v>44976.05782929765</c:v>
                </c:pt>
                <c:pt idx="659">
                  <c:v>44944.563817677394</c:v>
                </c:pt>
                <c:pt idx="660">
                  <c:v>44913.092661516537</c:v>
                </c:pt>
                <c:pt idx="661">
                  <c:v>44881.644322895052</c:v>
                </c:pt>
                <c:pt idx="662">
                  <c:v>44850.218763947887</c:v>
                </c:pt>
                <c:pt idx="663">
                  <c:v>44818.815946944429</c:v>
                </c:pt>
                <c:pt idx="664">
                  <c:v>44787.435834160184</c:v>
                </c:pt>
                <c:pt idx="665">
                  <c:v>44756.078388017275</c:v>
                </c:pt>
                <c:pt idx="666">
                  <c:v>44724.74357100507</c:v>
                </c:pt>
                <c:pt idx="667">
                  <c:v>44693.431345631245</c:v>
                </c:pt>
                <c:pt idx="668">
                  <c:v>44662.141674592895</c:v>
                </c:pt>
                <c:pt idx="669">
                  <c:v>44630.874520581019</c:v>
                </c:pt>
                <c:pt idx="670">
                  <c:v>44599.629846390475</c:v>
                </c:pt>
                <c:pt idx="671">
                  <c:v>44568.407614907781</c:v>
                </c:pt>
                <c:pt idx="672">
                  <c:v>44537.207789092776</c:v>
                </c:pt>
                <c:pt idx="673">
                  <c:v>44506.030331990849</c:v>
                </c:pt>
                <c:pt idx="674">
                  <c:v>44474.87520667792</c:v>
                </c:pt>
                <c:pt idx="675">
                  <c:v>44443.7423763888</c:v>
                </c:pt>
                <c:pt idx="676">
                  <c:v>44412.631804388831</c:v>
                </c:pt>
                <c:pt idx="677">
                  <c:v>44381.543454047242</c:v>
                </c:pt>
                <c:pt idx="678">
                  <c:v>44350.477288751594</c:v>
                </c:pt>
                <c:pt idx="679">
                  <c:v>44319.433272054404</c:v>
                </c:pt>
                <c:pt idx="680">
                  <c:v>44288.411367550987</c:v>
                </c:pt>
                <c:pt idx="681">
                  <c:v>44257.411538879409</c:v>
                </c:pt>
                <c:pt idx="682">
                  <c:v>44226.433749806063</c:v>
                </c:pt>
                <c:pt idx="683">
                  <c:v>44195.477964170655</c:v>
                </c:pt>
                <c:pt idx="684">
                  <c:v>44164.544145819011</c:v>
                </c:pt>
                <c:pt idx="685">
                  <c:v>44133.632258804704</c:v>
                </c:pt>
                <c:pt idx="686">
                  <c:v>44102.742267150737</c:v>
                </c:pt>
                <c:pt idx="687">
                  <c:v>44071.87413498402</c:v>
                </c:pt>
                <c:pt idx="688">
                  <c:v>44041.0278265292</c:v>
                </c:pt>
                <c:pt idx="689">
                  <c:v>44010.203306072028</c:v>
                </c:pt>
                <c:pt idx="690">
                  <c:v>43979.400537989924</c:v>
                </c:pt>
                <c:pt idx="691">
                  <c:v>43948.619486727512</c:v>
                </c:pt>
                <c:pt idx="692">
                  <c:v>43917.860116790507</c:v>
                </c:pt>
                <c:pt idx="693">
                  <c:v>43887.122392788515</c:v>
                </c:pt>
                <c:pt idx="694">
                  <c:v>43856.40627941057</c:v>
                </c:pt>
                <c:pt idx="695">
                  <c:v>43825.711741370142</c:v>
                </c:pt>
                <c:pt idx="696">
                  <c:v>43795.038743539568</c:v>
                </c:pt>
                <c:pt idx="697">
                  <c:v>43764.387250785083</c:v>
                </c:pt>
                <c:pt idx="698">
                  <c:v>43733.757228101218</c:v>
                </c:pt>
                <c:pt idx="699">
                  <c:v>43703.14864051919</c:v>
                </c:pt>
                <c:pt idx="700">
                  <c:v>43672.561453229064</c:v>
                </c:pt>
                <c:pt idx="701">
                  <c:v>43641.995631365913</c:v>
                </c:pt>
                <c:pt idx="702">
                  <c:v>43611.451140254241</c:v>
                </c:pt>
                <c:pt idx="703">
                  <c:v>43580.927945236872</c:v>
                </c:pt>
                <c:pt idx="704">
                  <c:v>43550.426011760501</c:v>
                </c:pt>
                <c:pt idx="705">
                  <c:v>43519.945305302375</c:v>
                </c:pt>
                <c:pt idx="706">
                  <c:v>43489.485791455852</c:v>
                </c:pt>
                <c:pt idx="707">
                  <c:v>43459.047435899811</c:v>
                </c:pt>
                <c:pt idx="708">
                  <c:v>43428.630204319248</c:v>
                </c:pt>
                <c:pt idx="709">
                  <c:v>43398.234062558025</c:v>
                </c:pt>
                <c:pt idx="710">
                  <c:v>43367.858976478346</c:v>
                </c:pt>
                <c:pt idx="711">
                  <c:v>43337.504912046279</c:v>
                </c:pt>
                <c:pt idx="712">
                  <c:v>43307.171835258436</c:v>
                </c:pt>
                <c:pt idx="713">
                  <c:v>43276.859712227531</c:v>
                </c:pt>
                <c:pt idx="714">
                  <c:v>43246.568509151824</c:v>
                </c:pt>
                <c:pt idx="715">
                  <c:v>43216.298192272348</c:v>
                </c:pt>
                <c:pt idx="716">
                  <c:v>43186.048727866779</c:v>
                </c:pt>
                <c:pt idx="717">
                  <c:v>43155.8200823839</c:v>
                </c:pt>
                <c:pt idx="718">
                  <c:v>43125.612222235832</c:v>
                </c:pt>
                <c:pt idx="719">
                  <c:v>43095.425114017984</c:v>
                </c:pt>
                <c:pt idx="720">
                  <c:v>43065.258724307452</c:v>
                </c:pt>
                <c:pt idx="721">
                  <c:v>43035.113019785204</c:v>
                </c:pt>
                <c:pt idx="722">
                  <c:v>43004.987967229965</c:v>
                </c:pt>
                <c:pt idx="723">
                  <c:v>42974.883533475448</c:v>
                </c:pt>
                <c:pt idx="724">
                  <c:v>42944.799685410369</c:v>
                </c:pt>
                <c:pt idx="725">
                  <c:v>42914.736389990663</c:v>
                </c:pt>
                <c:pt idx="726">
                  <c:v>42884.693614300551</c:v>
                </c:pt>
                <c:pt idx="727">
                  <c:v>42854.671325442607</c:v>
                </c:pt>
                <c:pt idx="728">
                  <c:v>42824.669490604952</c:v>
                </c:pt>
                <c:pt idx="729">
                  <c:v>42794.688077030682</c:v>
                </c:pt>
                <c:pt idx="730">
                  <c:v>42764.727052042334</c:v>
                </c:pt>
                <c:pt idx="731">
                  <c:v>42734.786383096878</c:v>
                </c:pt>
                <c:pt idx="732">
                  <c:v>42704.866037657383</c:v>
                </c:pt>
                <c:pt idx="733">
                  <c:v>42674.965983211361</c:v>
                </c:pt>
                <c:pt idx="734">
                  <c:v>42645.086187441848</c:v>
                </c:pt>
                <c:pt idx="735">
                  <c:v>42615.226618001339</c:v>
                </c:pt>
                <c:pt idx="736">
                  <c:v>42585.387242658413</c:v>
                </c:pt>
                <c:pt idx="737">
                  <c:v>42555.568029230541</c:v>
                </c:pt>
                <c:pt idx="738">
                  <c:v>42525.76894562073</c:v>
                </c:pt>
                <c:pt idx="739">
                  <c:v>42495.989959793093</c:v>
                </c:pt>
                <c:pt idx="740">
                  <c:v>42466.231039803381</c:v>
                </c:pt>
                <c:pt idx="741">
                  <c:v>42436.492153744031</c:v>
                </c:pt>
                <c:pt idx="742">
                  <c:v>42406.773269780788</c:v>
                </c:pt>
                <c:pt idx="743">
                  <c:v>42377.074356164943</c:v>
                </c:pt>
                <c:pt idx="744">
                  <c:v>42347.395381233335</c:v>
                </c:pt>
                <c:pt idx="745">
                  <c:v>42317.736313371672</c:v>
                </c:pt>
                <c:pt idx="746">
                  <c:v>42288.097121008439</c:v>
                </c:pt>
                <c:pt idx="747">
                  <c:v>42258.477772682112</c:v>
                </c:pt>
                <c:pt idx="748">
                  <c:v>42228.878236980046</c:v>
                </c:pt>
                <c:pt idx="749">
                  <c:v>42199.298482575141</c:v>
                </c:pt>
                <c:pt idx="750">
                  <c:v>42169.738478152503</c:v>
                </c:pt>
                <c:pt idx="751">
                  <c:v>42140.198192604999</c:v>
                </c:pt>
                <c:pt idx="752">
                  <c:v>42110.677594684967</c:v>
                </c:pt>
                <c:pt idx="753">
                  <c:v>42081.176653413575</c:v>
                </c:pt>
                <c:pt idx="754">
                  <c:v>42051.695337732577</c:v>
                </c:pt>
                <c:pt idx="755">
                  <c:v>42022.233616760903</c:v>
                </c:pt>
                <c:pt idx="756">
                  <c:v>41992.791459617511</c:v>
                </c:pt>
                <c:pt idx="757">
                  <c:v>41963.368835500769</c:v>
                </c:pt>
                <c:pt idx="758">
                  <c:v>41933.965713712918</c:v>
                </c:pt>
                <c:pt idx="759">
                  <c:v>41904.582063537891</c:v>
                </c:pt>
                <c:pt idx="760">
                  <c:v>41875.217854412353</c:v>
                </c:pt>
                <c:pt idx="761">
                  <c:v>41845.873055846299</c:v>
                </c:pt>
                <c:pt idx="762">
                  <c:v>41816.547637325297</c:v>
                </c:pt>
                <c:pt idx="763">
                  <c:v>41787.241568493751</c:v>
                </c:pt>
                <c:pt idx="764">
                  <c:v>41757.954819020531</c:v>
                </c:pt>
                <c:pt idx="765">
                  <c:v>41728.687358623385</c:v>
                </c:pt>
                <c:pt idx="766">
                  <c:v>41699.43915714226</c:v>
                </c:pt>
                <c:pt idx="767">
                  <c:v>41670.210184417097</c:v>
                </c:pt>
                <c:pt idx="768">
                  <c:v>41641.000410434499</c:v>
                </c:pt>
                <c:pt idx="769">
                  <c:v>41611.809805156612</c:v>
                </c:pt>
                <c:pt idx="770">
                  <c:v>41582.638338704463</c:v>
                </c:pt>
                <c:pt idx="771">
                  <c:v>41553.485981162397</c:v>
                </c:pt>
                <c:pt idx="772">
                  <c:v>41524.352702755314</c:v>
                </c:pt>
                <c:pt idx="773">
                  <c:v>41495.238473726436</c:v>
                </c:pt>
                <c:pt idx="774">
                  <c:v>41466.14326447175</c:v>
                </c:pt>
                <c:pt idx="775">
                  <c:v>41437.067045350552</c:v>
                </c:pt>
                <c:pt idx="776">
                  <c:v>41408.009786826056</c:v>
                </c:pt>
                <c:pt idx="777">
                  <c:v>41378.971459434761</c:v>
                </c:pt>
                <c:pt idx="778">
                  <c:v>41349.952033786511</c:v>
                </c:pt>
                <c:pt idx="779">
                  <c:v>41320.95148049113</c:v>
                </c:pt>
                <c:pt idx="780">
                  <c:v>41291.969770305121</c:v>
                </c:pt>
                <c:pt idx="781">
                  <c:v>41263.006874039937</c:v>
                </c:pt>
                <c:pt idx="782">
                  <c:v>41234.062762494839</c:v>
                </c:pt>
                <c:pt idx="783">
                  <c:v>41205.13740661573</c:v>
                </c:pt>
                <c:pt idx="784">
                  <c:v>41176.230777391276</c:v>
                </c:pt>
                <c:pt idx="785">
                  <c:v>41147.342845846804</c:v>
                </c:pt>
                <c:pt idx="786">
                  <c:v>41118.473583099301</c:v>
                </c:pt>
                <c:pt idx="787">
                  <c:v>41089.62296028409</c:v>
                </c:pt>
                <c:pt idx="788">
                  <c:v>41060.790948683127</c:v>
                </c:pt>
                <c:pt idx="789">
                  <c:v>41031.977519596694</c:v>
                </c:pt>
                <c:pt idx="790">
                  <c:v>41003.182644355649</c:v>
                </c:pt>
                <c:pt idx="791">
                  <c:v>40974.406294406916</c:v>
                </c:pt>
                <c:pt idx="792">
                  <c:v>40945.648441191326</c:v>
                </c:pt>
                <c:pt idx="793">
                  <c:v>40916.909056314682</c:v>
                </c:pt>
                <c:pt idx="794">
                  <c:v>40888.18811135224</c:v>
                </c:pt>
                <c:pt idx="795">
                  <c:v>40859.485578007552</c:v>
                </c:pt>
                <c:pt idx="796">
                  <c:v>40830.801428002531</c:v>
                </c:pt>
                <c:pt idx="797">
                  <c:v>40802.135633126272</c:v>
                </c:pt>
                <c:pt idx="798">
                  <c:v>40773.488165259543</c:v>
                </c:pt>
                <c:pt idx="799">
                  <c:v>40744.858996313662</c:v>
                </c:pt>
                <c:pt idx="800">
                  <c:v>40716.248098279371</c:v>
                </c:pt>
                <c:pt idx="801">
                  <c:v>40687.65544319019</c:v>
                </c:pt>
                <c:pt idx="802">
                  <c:v>40659.081003177387</c:v>
                </c:pt>
                <c:pt idx="803">
                  <c:v>40630.524750408928</c:v>
                </c:pt>
                <c:pt idx="804">
                  <c:v>40601.986657095513</c:v>
                </c:pt>
                <c:pt idx="805">
                  <c:v>40573.466695545612</c:v>
                </c:pt>
                <c:pt idx="806">
                  <c:v>40544.964838104388</c:v>
                </c:pt>
                <c:pt idx="807">
                  <c:v>40516.48105719639</c:v>
                </c:pt>
                <c:pt idx="808">
                  <c:v>40488.015325295084</c:v>
                </c:pt>
                <c:pt idx="809">
                  <c:v>40459.567614935018</c:v>
                </c:pt>
                <c:pt idx="810">
                  <c:v>40431.137898711859</c:v>
                </c:pt>
                <c:pt idx="811">
                  <c:v>40402.726149276248</c:v>
                </c:pt>
                <c:pt idx="812">
                  <c:v>40374.332339364388</c:v>
                </c:pt>
                <c:pt idx="813">
                  <c:v>40345.956441743016</c:v>
                </c:pt>
                <c:pt idx="814">
                  <c:v>40317.598429227764</c:v>
                </c:pt>
                <c:pt idx="815">
                  <c:v>40289.258274774787</c:v>
                </c:pt>
                <c:pt idx="816">
                  <c:v>40260.935951285261</c:v>
                </c:pt>
                <c:pt idx="817">
                  <c:v>40232.631431794769</c:v>
                </c:pt>
                <c:pt idx="818">
                  <c:v>40204.344689406127</c:v>
                </c:pt>
                <c:pt idx="819">
                  <c:v>40176.075697191591</c:v>
                </c:pt>
                <c:pt idx="820">
                  <c:v>40147.824428425047</c:v>
                </c:pt>
                <c:pt idx="821">
                  <c:v>40119.59085630707</c:v>
                </c:pt>
                <c:pt idx="822">
                  <c:v>40091.374954166546</c:v>
                </c:pt>
                <c:pt idx="823">
                  <c:v>40063.176695375121</c:v>
                </c:pt>
                <c:pt idx="824">
                  <c:v>40034.996053390008</c:v>
                </c:pt>
                <c:pt idx="825">
                  <c:v>40006.833001662293</c:v>
                </c:pt>
                <c:pt idx="826">
                  <c:v>39978.687513759149</c:v>
                </c:pt>
                <c:pt idx="827">
                  <c:v>39950.559563290546</c:v>
                </c:pt>
                <c:pt idx="828">
                  <c:v>39922.449123909195</c:v>
                </c:pt>
                <c:pt idx="829">
                  <c:v>39894.356169335049</c:v>
                </c:pt>
                <c:pt idx="830">
                  <c:v>39866.280673398018</c:v>
                </c:pt>
                <c:pt idx="831">
                  <c:v>39838.222609897486</c:v>
                </c:pt>
                <c:pt idx="832">
                  <c:v>39810.18195271225</c:v>
                </c:pt>
                <c:pt idx="833">
                  <c:v>39782.158675806655</c:v>
                </c:pt>
                <c:pt idx="834">
                  <c:v>39754.152753242823</c:v>
                </c:pt>
                <c:pt idx="835">
                  <c:v>39726.164159046195</c:v>
                </c:pt>
                <c:pt idx="836">
                  <c:v>39698.19286733387</c:v>
                </c:pt>
                <c:pt idx="837">
                  <c:v>39670.238852314622</c:v>
                </c:pt>
                <c:pt idx="838">
                  <c:v>39642.302088227741</c:v>
                </c:pt>
                <c:pt idx="839">
                  <c:v>39614.382549391979</c:v>
                </c:pt>
                <c:pt idx="840">
                  <c:v>39586.480210101625</c:v>
                </c:pt>
                <c:pt idx="841">
                  <c:v>39558.595044834292</c:v>
                </c:pt>
                <c:pt idx="842">
                  <c:v>39530.727028012596</c:v>
                </c:pt>
                <c:pt idx="843">
                  <c:v>39502.876134169135</c:v>
                </c:pt>
                <c:pt idx="844">
                  <c:v>39475.042337922045</c:v>
                </c:pt>
                <c:pt idx="845">
                  <c:v>39447.22561385281</c:v>
                </c:pt>
                <c:pt idx="846">
                  <c:v>39419.425936707885</c:v>
                </c:pt>
                <c:pt idx="847">
                  <c:v>39391.643281197066</c:v>
                </c:pt>
                <c:pt idx="848">
                  <c:v>39363.8776221218</c:v>
                </c:pt>
                <c:pt idx="849">
                  <c:v>39336.128934387409</c:v>
                </c:pt>
                <c:pt idx="850">
                  <c:v>39308.397192886994</c:v>
                </c:pt>
                <c:pt idx="851">
                  <c:v>39280.682372562536</c:v>
                </c:pt>
                <c:pt idx="852">
                  <c:v>39252.984448484334</c:v>
                </c:pt>
                <c:pt idx="853">
                  <c:v>39225.303395692135</c:v>
                </c:pt>
                <c:pt idx="854">
                  <c:v>39197.639189384558</c:v>
                </c:pt>
                <c:pt idx="855">
                  <c:v>39169.991804674661</c:v>
                </c:pt>
                <c:pt idx="856">
                  <c:v>39142.361216883262</c:v>
                </c:pt>
                <c:pt idx="857">
                  <c:v>39114.747401276196</c:v>
                </c:pt>
                <c:pt idx="858">
                  <c:v>39087.150333198711</c:v>
                </c:pt>
                <c:pt idx="859">
                  <c:v>39059.569988093834</c:v>
                </c:pt>
                <c:pt idx="860">
                  <c:v>39032.006341392356</c:v>
                </c:pt>
                <c:pt idx="861">
                  <c:v>39004.459368647294</c:v>
                </c:pt>
                <c:pt idx="862">
                  <c:v>38976.929045405544</c:v>
                </c:pt>
                <c:pt idx="863">
                  <c:v>38949.415347305643</c:v>
                </c:pt>
                <c:pt idx="864">
                  <c:v>38921.918250028917</c:v>
                </c:pt>
                <c:pt idx="865">
                  <c:v>38894.43772931167</c:v>
                </c:pt>
                <c:pt idx="866">
                  <c:v>38866.973760933004</c:v>
                </c:pt>
                <c:pt idx="867">
                  <c:v>38839.526320739198</c:v>
                </c:pt>
                <c:pt idx="868">
                  <c:v>38812.095384631546</c:v>
                </c:pt>
                <c:pt idx="869">
                  <c:v>38784.680928554109</c:v>
                </c:pt>
                <c:pt idx="870">
                  <c:v>38757.282928487599</c:v>
                </c:pt>
                <c:pt idx="871">
                  <c:v>38729.901360528842</c:v>
                </c:pt>
                <c:pt idx="872">
                  <c:v>38702.53620076854</c:v>
                </c:pt>
                <c:pt idx="873">
                  <c:v>38675.187425364602</c:v>
                </c:pt>
                <c:pt idx="874">
                  <c:v>38647.855010505504</c:v>
                </c:pt>
                <c:pt idx="875">
                  <c:v>38620.538932495809</c:v>
                </c:pt>
                <c:pt idx="876">
                  <c:v>38593.239167633961</c:v>
                </c:pt>
                <c:pt idx="877">
                  <c:v>38565.955692279524</c:v>
                </c:pt>
                <c:pt idx="878">
                  <c:v>38538.688482889811</c:v>
                </c:pt>
                <c:pt idx="879">
                  <c:v>38511.437515916034</c:v>
                </c:pt>
                <c:pt idx="880">
                  <c:v>38484.202767876603</c:v>
                </c:pt>
                <c:pt idx="881">
                  <c:v>38456.984215332719</c:v>
                </c:pt>
                <c:pt idx="882">
                  <c:v>38429.781834986112</c:v>
                </c:pt>
                <c:pt idx="883">
                  <c:v>38402.59560344684</c:v>
                </c:pt>
                <c:pt idx="884">
                  <c:v>38375.425497489967</c:v>
                </c:pt>
                <c:pt idx="885">
                  <c:v>38348.271493872206</c:v>
                </c:pt>
                <c:pt idx="886">
                  <c:v>38321.133569454156</c:v>
                </c:pt>
                <c:pt idx="887">
                  <c:v>38294.011701108619</c:v>
                </c:pt>
                <c:pt idx="888">
                  <c:v>38266.905865763401</c:v>
                </c:pt>
                <c:pt idx="889">
                  <c:v>38239.816040382975</c:v>
                </c:pt>
                <c:pt idx="890">
                  <c:v>38212.742202090674</c:v>
                </c:pt>
                <c:pt idx="891">
                  <c:v>38185.68432789373</c:v>
                </c:pt>
                <c:pt idx="892">
                  <c:v>38158.642394988805</c:v>
                </c:pt>
                <c:pt idx="893">
                  <c:v>38131.616380535881</c:v>
                </c:pt>
                <c:pt idx="894">
                  <c:v>38104.606261774388</c:v>
                </c:pt>
                <c:pt idx="895">
                  <c:v>38077.612016029307</c:v>
                </c:pt>
                <c:pt idx="896">
                  <c:v>38050.633620582819</c:v>
                </c:pt>
                <c:pt idx="897">
                  <c:v>38023.671052882106</c:v>
                </c:pt>
                <c:pt idx="898">
                  <c:v>37996.724290343795</c:v>
                </c:pt>
                <c:pt idx="899">
                  <c:v>37969.793310457826</c:v>
                </c:pt>
                <c:pt idx="900">
                  <c:v>37942.878090769133</c:v>
                </c:pt>
                <c:pt idx="901">
                  <c:v>37915.978608865429</c:v>
                </c:pt>
                <c:pt idx="902">
                  <c:v>37889.094842364975</c:v>
                </c:pt>
                <c:pt idx="903">
                  <c:v>37862.226769014342</c:v>
                </c:pt>
                <c:pt idx="904">
                  <c:v>37835.374366517332</c:v>
                </c:pt>
                <c:pt idx="905">
                  <c:v>37808.537612626642</c:v>
                </c:pt>
                <c:pt idx="906">
                  <c:v>37781.716485223253</c:v>
                </c:pt>
                <c:pt idx="907">
                  <c:v>37754.910962169844</c:v>
                </c:pt>
                <c:pt idx="908">
                  <c:v>37728.12102142685</c:v>
                </c:pt>
                <c:pt idx="909">
                  <c:v>37701.34664094248</c:v>
                </c:pt>
                <c:pt idx="910">
                  <c:v>37674.587798774926</c:v>
                </c:pt>
                <c:pt idx="911">
                  <c:v>37647.844472951838</c:v>
                </c:pt>
                <c:pt idx="912">
                  <c:v>37621.116641684166</c:v>
                </c:pt>
                <c:pt idx="913">
                  <c:v>37594.404283091208</c:v>
                </c:pt>
                <c:pt idx="914">
                  <c:v>37567.707375365579</c:v>
                </c:pt>
                <c:pt idx="915">
                  <c:v>37541.025896852661</c:v>
                </c:pt>
                <c:pt idx="916">
                  <c:v>37514.359825824511</c:v>
                </c:pt>
                <c:pt idx="917">
                  <c:v>37487.709140644831</c:v>
                </c:pt>
                <c:pt idx="918">
                  <c:v>37461.073819768979</c:v>
                </c:pt>
                <c:pt idx="919">
                  <c:v>37434.453841603441</c:v>
                </c:pt>
                <c:pt idx="920">
                  <c:v>37407.849184683</c:v>
                </c:pt>
                <c:pt idx="921">
                  <c:v>37381.259827566901</c:v>
                </c:pt>
                <c:pt idx="922">
                  <c:v>37354.685748844917</c:v>
                </c:pt>
                <c:pt idx="923">
                  <c:v>37328.126927167948</c:v>
                </c:pt>
                <c:pt idx="924">
                  <c:v>37301.583341254089</c:v>
                </c:pt>
                <c:pt idx="925">
                  <c:v>37275.054969845871</c:v>
                </c:pt>
                <c:pt idx="926">
                  <c:v>37248.541791679738</c:v>
                </c:pt>
                <c:pt idx="927">
                  <c:v>37222.043785657093</c:v>
                </c:pt>
                <c:pt idx="928">
                  <c:v>37195.560930606014</c:v>
                </c:pt>
                <c:pt idx="929">
                  <c:v>37169.09320553179</c:v>
                </c:pt>
                <c:pt idx="930">
                  <c:v>37142.640589323601</c:v>
                </c:pt>
                <c:pt idx="931">
                  <c:v>37116.203061066153</c:v>
                </c:pt>
                <c:pt idx="932">
                  <c:v>37089.780599801401</c:v>
                </c:pt>
                <c:pt idx="933">
                  <c:v>37063.373184607946</c:v>
                </c:pt>
                <c:pt idx="934">
                  <c:v>37036.980794711024</c:v>
                </c:pt>
                <c:pt idx="935">
                  <c:v>37010.603409299241</c:v>
                </c:pt>
                <c:pt idx="936">
                  <c:v>36984.241007561162</c:v>
                </c:pt>
                <c:pt idx="937">
                  <c:v>36957.893568893138</c:v>
                </c:pt>
                <c:pt idx="938">
                  <c:v>36931.56107254485</c:v>
                </c:pt>
                <c:pt idx="939">
                  <c:v>36905.243497937081</c:v>
                </c:pt>
                <c:pt idx="940">
                  <c:v>36878.940824545585</c:v>
                </c:pt>
                <c:pt idx="941">
                  <c:v>36852.653031760594</c:v>
                </c:pt>
                <c:pt idx="942">
                  <c:v>36826.380099167865</c:v>
                </c:pt>
                <c:pt idx="943">
                  <c:v>36800.122006304257</c:v>
                </c:pt>
                <c:pt idx="944">
                  <c:v>36773.878732810517</c:v>
                </c:pt>
                <c:pt idx="945">
                  <c:v>36747.650258333495</c:v>
                </c:pt>
                <c:pt idx="946">
                  <c:v>36721.436562526163</c:v>
                </c:pt>
                <c:pt idx="947">
                  <c:v>36695.23762518201</c:v>
                </c:pt>
                <c:pt idx="948">
                  <c:v>36669.053426063998</c:v>
                </c:pt>
                <c:pt idx="949">
                  <c:v>36642.883945008376</c:v>
                </c:pt>
                <c:pt idx="950">
                  <c:v>36616.729161906427</c:v>
                </c:pt>
                <c:pt idx="951">
                  <c:v>36590.58905670439</c:v>
                </c:pt>
                <c:pt idx="952">
                  <c:v>36564.463609293532</c:v>
                </c:pt>
                <c:pt idx="953">
                  <c:v>36538.352799723987</c:v>
                </c:pt>
                <c:pt idx="954">
                  <c:v>36512.256608058102</c:v>
                </c:pt>
                <c:pt idx="955">
                  <c:v>36486.175014352106</c:v>
                </c:pt>
                <c:pt idx="956">
                  <c:v>36460.107998778338</c:v>
                </c:pt>
                <c:pt idx="957">
                  <c:v>36434.055541527458</c:v>
                </c:pt>
                <c:pt idx="958">
                  <c:v>36408.017622771804</c:v>
                </c:pt>
                <c:pt idx="959">
                  <c:v>36381.994222830348</c:v>
                </c:pt>
                <c:pt idx="960">
                  <c:v>36355.985321997628</c:v>
                </c:pt>
                <c:pt idx="961">
                  <c:v>36329.990900598736</c:v>
                </c:pt>
                <c:pt idx="962">
                  <c:v>36304.010939105399</c:v>
                </c:pt>
                <c:pt idx="963">
                  <c:v>36278.04541784271</c:v>
                </c:pt>
                <c:pt idx="964">
                  <c:v>36252.094317380164</c:v>
                </c:pt>
                <c:pt idx="965">
                  <c:v>36226.157618226149</c:v>
                </c:pt>
                <c:pt idx="966">
                  <c:v>36200.235300931847</c:v>
                </c:pt>
                <c:pt idx="967">
                  <c:v>36174.327346097292</c:v>
                </c:pt>
                <c:pt idx="968">
                  <c:v>36148.43373441419</c:v>
                </c:pt>
                <c:pt idx="969">
                  <c:v>36122.554446525355</c:v>
                </c:pt>
                <c:pt idx="970">
                  <c:v>36096.689463189708</c:v>
                </c:pt>
                <c:pt idx="971">
                  <c:v>36070.838765178385</c:v>
                </c:pt>
                <c:pt idx="972">
                  <c:v>36045.002333317505</c:v>
                </c:pt>
                <c:pt idx="973">
                  <c:v>36019.180148451524</c:v>
                </c:pt>
                <c:pt idx="974">
                  <c:v>35993.372191479895</c:v>
                </c:pt>
                <c:pt idx="975">
                  <c:v>35967.578443350954</c:v>
                </c:pt>
                <c:pt idx="976">
                  <c:v>35941.798885068012</c:v>
                </c:pt>
                <c:pt idx="977">
                  <c:v>35916.033497622171</c:v>
                </c:pt>
                <c:pt idx="978">
                  <c:v>35890.282262120636</c:v>
                </c:pt>
                <c:pt idx="979">
                  <c:v>35864.545159615613</c:v>
                </c:pt>
                <c:pt idx="980">
                  <c:v>35838.822171275388</c:v>
                </c:pt>
                <c:pt idx="981">
                  <c:v>35813.113278292709</c:v>
                </c:pt>
                <c:pt idx="982">
                  <c:v>35787.418461915302</c:v>
                </c:pt>
                <c:pt idx="983">
                  <c:v>35761.737703397019</c:v>
                </c:pt>
                <c:pt idx="984">
                  <c:v>35736.070984034457</c:v>
                </c:pt>
                <c:pt idx="985">
                  <c:v>35710.418285191459</c:v>
                </c:pt>
                <c:pt idx="986">
                  <c:v>35684.779588231831</c:v>
                </c:pt>
                <c:pt idx="987">
                  <c:v>35659.154874635511</c:v>
                </c:pt>
                <c:pt idx="988">
                  <c:v>35633.544125833534</c:v>
                </c:pt>
                <c:pt idx="989">
                  <c:v>35607.947323360801</c:v>
                </c:pt>
                <c:pt idx="990">
                  <c:v>35582.364448727785</c:v>
                </c:pt>
                <c:pt idx="991">
                  <c:v>35556.795483585505</c:v>
                </c:pt>
                <c:pt idx="992">
                  <c:v>35531.240409481077</c:v>
                </c:pt>
                <c:pt idx="993">
                  <c:v>35505.699208175502</c:v>
                </c:pt>
                <c:pt idx="994">
                  <c:v>35480.171861301453</c:v>
                </c:pt>
                <c:pt idx="995">
                  <c:v>35454.658350656573</c:v>
                </c:pt>
                <c:pt idx="996">
                  <c:v>35429.158657995751</c:v>
                </c:pt>
                <c:pt idx="997">
                  <c:v>35403.672765141077</c:v>
                </c:pt>
                <c:pt idx="998">
                  <c:v>35378.200654006294</c:v>
                </c:pt>
                <c:pt idx="999">
                  <c:v>35352.742306425716</c:v>
                </c:pt>
                <c:pt idx="1000">
                  <c:v>35327.297704398632</c:v>
                </c:pt>
                <c:pt idx="1001">
                  <c:v>35301.866829869337</c:v>
                </c:pt>
                <c:pt idx="1002">
                  <c:v>35276.449664886</c:v>
                </c:pt>
                <c:pt idx="1003">
                  <c:v>35251.046191466252</c:v>
                </c:pt>
                <c:pt idx="1004">
                  <c:v>35225.656391768229</c:v>
                </c:pt>
                <c:pt idx="1005">
                  <c:v>35200.280247895105</c:v>
                </c:pt>
                <c:pt idx="1006">
                  <c:v>35174.917741968369</c:v>
                </c:pt>
                <c:pt idx="1007">
                  <c:v>35149.568856286714</c:v>
                </c:pt>
                <c:pt idx="1008">
                  <c:v>35124.233573057165</c:v>
                </c:pt>
                <c:pt idx="1009">
                  <c:v>35098.911874560101</c:v>
                </c:pt>
                <c:pt idx="1010">
                  <c:v>35073.60374313085</c:v>
                </c:pt>
                <c:pt idx="1011">
                  <c:v>35048.309161123107</c:v>
                </c:pt>
                <c:pt idx="1012">
                  <c:v>35023.028110957763</c:v>
                </c:pt>
                <c:pt idx="1013">
                  <c:v>34997.760575037384</c:v>
                </c:pt>
                <c:pt idx="1014">
                  <c:v>34972.506535856184</c:v>
                </c:pt>
                <c:pt idx="1015">
                  <c:v>34947.265975963361</c:v>
                </c:pt>
                <c:pt idx="1016">
                  <c:v>34922.038877853149</c:v>
                </c:pt>
                <c:pt idx="1017">
                  <c:v>34896.82522413585</c:v>
                </c:pt>
                <c:pt idx="1018">
                  <c:v>34871.624997440107</c:v>
                </c:pt>
                <c:pt idx="1019">
                  <c:v>34846.438180400663</c:v>
                </c:pt>
                <c:pt idx="1020">
                  <c:v>34821.264755743934</c:v>
                </c:pt>
                <c:pt idx="1021">
                  <c:v>34796.104706190214</c:v>
                </c:pt>
                <c:pt idx="1022">
                  <c:v>34770.958014527008</c:v>
                </c:pt>
                <c:pt idx="1023">
                  <c:v>34745.824663511266</c:v>
                </c:pt>
                <c:pt idx="1024">
                  <c:v>34720.704636040486</c:v>
                </c:pt>
                <c:pt idx="1025">
                  <c:v>34695.597914981605</c:v>
                </c:pt>
                <c:pt idx="1026">
                  <c:v>34670.504483250443</c:v>
                </c:pt>
                <c:pt idx="1027">
                  <c:v>34645.424323768937</c:v>
                </c:pt>
                <c:pt idx="1028">
                  <c:v>34620.35741956289</c:v>
                </c:pt>
                <c:pt idx="1029">
                  <c:v>34595.303753664215</c:v>
                </c:pt>
                <c:pt idx="1030">
                  <c:v>34570.263309086498</c:v>
                </c:pt>
                <c:pt idx="1031">
                  <c:v>34545.236068959428</c:v>
                </c:pt>
                <c:pt idx="1032">
                  <c:v>34520.222016406566</c:v>
                </c:pt>
                <c:pt idx="1033">
                  <c:v>34495.221134582025</c:v>
                </c:pt>
                <c:pt idx="1034">
                  <c:v>34470.233406719373</c:v>
                </c:pt>
                <c:pt idx="1035">
                  <c:v>34445.258816046044</c:v>
                </c:pt>
                <c:pt idx="1036">
                  <c:v>34420.297345832252</c:v>
                </c:pt>
                <c:pt idx="1037">
                  <c:v>34395.348979342103</c:v>
                </c:pt>
                <c:pt idx="1038">
                  <c:v>34370.413700004683</c:v>
                </c:pt>
                <c:pt idx="1039">
                  <c:v>34345.491491096305</c:v>
                </c:pt>
                <c:pt idx="1040">
                  <c:v>34320.582336131607</c:v>
                </c:pt>
                <c:pt idx="1041">
                  <c:v>34295.686218496885</c:v>
                </c:pt>
                <c:pt idx="1042">
                  <c:v>34270.803121694546</c:v>
                </c:pt>
                <c:pt idx="1043">
                  <c:v>34245.933029233107</c:v>
                </c:pt>
                <c:pt idx="1044">
                  <c:v>34221.075924676072</c:v>
                </c:pt>
                <c:pt idx="1045">
                  <c:v>34196.231791605263</c:v>
                </c:pt>
                <c:pt idx="1046">
                  <c:v>34171.40061362087</c:v>
                </c:pt>
                <c:pt idx="1047">
                  <c:v>34146.582374396363</c:v>
                </c:pt>
                <c:pt idx="1048">
                  <c:v>34121.777057648018</c:v>
                </c:pt>
                <c:pt idx="1049">
                  <c:v>34096.984647024867</c:v>
                </c:pt>
                <c:pt idx="1050">
                  <c:v>34072.205126340945</c:v>
                </c:pt>
                <c:pt idx="1051">
                  <c:v>34047.438479404162</c:v>
                </c:pt>
                <c:pt idx="1052">
                  <c:v>34022.684689979666</c:v>
                </c:pt>
                <c:pt idx="1053">
                  <c:v>33997.943741973126</c:v>
                </c:pt>
                <c:pt idx="1054">
                  <c:v>33973.215619259674</c:v>
                </c:pt>
                <c:pt idx="1055">
                  <c:v>33948.500305744987</c:v>
                </c:pt>
                <c:pt idx="1056">
                  <c:v>33923.797785426388</c:v>
                </c:pt>
                <c:pt idx="1057">
                  <c:v>33899.108042270673</c:v>
                </c:pt>
                <c:pt idx="1058">
                  <c:v>33874.431060311821</c:v>
                </c:pt>
                <c:pt idx="1059">
                  <c:v>33849.766823589933</c:v>
                </c:pt>
                <c:pt idx="1060">
                  <c:v>33825.115316212337</c:v>
                </c:pt>
                <c:pt idx="1061">
                  <c:v>33800.476522292447</c:v>
                </c:pt>
                <c:pt idx="1062">
                  <c:v>33775.85042599868</c:v>
                </c:pt>
                <c:pt idx="1063">
                  <c:v>33751.237011542231</c:v>
                </c:pt>
                <c:pt idx="1064">
                  <c:v>33726.63626311595</c:v>
                </c:pt>
                <c:pt idx="1065">
                  <c:v>33702.048164943255</c:v>
                </c:pt>
                <c:pt idx="1066">
                  <c:v>33677.472701363637</c:v>
                </c:pt>
                <c:pt idx="1067">
                  <c:v>33652.909856698279</c:v>
                </c:pt>
                <c:pt idx="1068">
                  <c:v>33628.359615243913</c:v>
                </c:pt>
                <c:pt idx="1069">
                  <c:v>33603.821961462243</c:v>
                </c:pt>
                <c:pt idx="1070">
                  <c:v>33579.296879723326</c:v>
                </c:pt>
                <c:pt idx="1071">
                  <c:v>33554.78435443998</c:v>
                </c:pt>
                <c:pt idx="1072">
                  <c:v>33530.284370190013</c:v>
                </c:pt>
                <c:pt idx="1073">
                  <c:v>33505.796911410696</c:v>
                </c:pt>
                <c:pt idx="1074">
                  <c:v>33481.32196264316</c:v>
                </c:pt>
                <c:pt idx="1075">
                  <c:v>33456.85950850798</c:v>
                </c:pt>
                <c:pt idx="1076">
                  <c:v>33432.409533582962</c:v>
                </c:pt>
                <c:pt idx="1077">
                  <c:v>33407.972022513124</c:v>
                </c:pt>
                <c:pt idx="1078">
                  <c:v>33383.546959998464</c:v>
                </c:pt>
                <c:pt idx="1079">
                  <c:v>33359.134330671783</c:v>
                </c:pt>
                <c:pt idx="1080">
                  <c:v>33334.734119269735</c:v>
                </c:pt>
                <c:pt idx="1081">
                  <c:v>33310.346310645102</c:v>
                </c:pt>
                <c:pt idx="1082">
                  <c:v>33285.970889497876</c:v>
                </c:pt>
                <c:pt idx="1083">
                  <c:v>33261.607840717479</c:v>
                </c:pt>
                <c:pt idx="1084">
                  <c:v>33237.257149126126</c:v>
                </c:pt>
                <c:pt idx="1085">
                  <c:v>33212.918799607134</c:v>
                </c:pt>
                <c:pt idx="1086">
                  <c:v>33188.592777123245</c:v>
                </c:pt>
                <c:pt idx="1087">
                  <c:v>33164.279066557778</c:v>
                </c:pt>
                <c:pt idx="1088">
                  <c:v>33139.977652946785</c:v>
                </c:pt>
                <c:pt idx="1089">
                  <c:v>33115.688521259137</c:v>
                </c:pt>
                <c:pt idx="1090">
                  <c:v>33091.411656530901</c:v>
                </c:pt>
                <c:pt idx="1091">
                  <c:v>33067.147043889789</c:v>
                </c:pt>
                <c:pt idx="1092">
                  <c:v>33042.894668384099</c:v>
                </c:pt>
                <c:pt idx="1093">
                  <c:v>33018.654515153772</c:v>
                </c:pt>
                <c:pt idx="1094">
                  <c:v>32994.426569357078</c:v>
                </c:pt>
                <c:pt idx="1095">
                  <c:v>32970.21081619506</c:v>
                </c:pt>
                <c:pt idx="1096">
                  <c:v>32946.007240874875</c:v>
                </c:pt>
                <c:pt idx="1097">
                  <c:v>32921.815828646453</c:v>
                </c:pt>
                <c:pt idx="1098">
                  <c:v>32897.636564814704</c:v>
                </c:pt>
                <c:pt idx="1099">
                  <c:v>32873.469434654005</c:v>
                </c:pt>
                <c:pt idx="1100">
                  <c:v>32849.31442350593</c:v>
                </c:pt>
                <c:pt idx="1101">
                  <c:v>32825.171516767048</c:v>
                </c:pt>
                <c:pt idx="1102">
                  <c:v>32801.04069980338</c:v>
                </c:pt>
                <c:pt idx="1103">
                  <c:v>32776.921958084822</c:v>
                </c:pt>
                <c:pt idx="1104">
                  <c:v>32752.815277001839</c:v>
                </c:pt>
                <c:pt idx="1105">
                  <c:v>32728.720642085424</c:v>
                </c:pt>
                <c:pt idx="1106">
                  <c:v>32704.638038805468</c:v>
                </c:pt>
                <c:pt idx="1107">
                  <c:v>32680.5674527724</c:v>
                </c:pt>
                <c:pt idx="1108">
                  <c:v>32656.508869505004</c:v>
                </c:pt>
                <c:pt idx="1109">
                  <c:v>32632.462274601479</c:v>
                </c:pt>
                <c:pt idx="1110">
                  <c:v>32608.427653702813</c:v>
                </c:pt>
                <c:pt idx="1111">
                  <c:v>32584.404992480533</c:v>
                </c:pt>
                <c:pt idx="1112">
                  <c:v>32560.394276612282</c:v>
                </c:pt>
                <c:pt idx="1113">
                  <c:v>32536.395491806255</c:v>
                </c:pt>
                <c:pt idx="1114">
                  <c:v>32512.408623788968</c:v>
                </c:pt>
                <c:pt idx="1115">
                  <c:v>32488.433658329726</c:v>
                </c:pt>
                <c:pt idx="1116">
                  <c:v>32464.470581265028</c:v>
                </c:pt>
                <c:pt idx="1117">
                  <c:v>32440.519378376393</c:v>
                </c:pt>
                <c:pt idx="1118">
                  <c:v>32416.58003556143</c:v>
                </c:pt>
                <c:pt idx="1119">
                  <c:v>32392.652538674978</c:v>
                </c:pt>
                <c:pt idx="1120">
                  <c:v>32368.736873590206</c:v>
                </c:pt>
                <c:pt idx="1121">
                  <c:v>32344.833026296372</c:v>
                </c:pt>
                <c:pt idx="1122">
                  <c:v>32320.940982788856</c:v>
                </c:pt>
                <c:pt idx="1123">
                  <c:v>32297.060728983593</c:v>
                </c:pt>
                <c:pt idx="1124">
                  <c:v>32273.192250912623</c:v>
                </c:pt>
                <c:pt idx="1125">
                  <c:v>32249.335534675189</c:v>
                </c:pt>
                <c:pt idx="1126">
                  <c:v>32225.490566278884</c:v>
                </c:pt>
                <c:pt idx="1127">
                  <c:v>32201.657331902388</c:v>
                </c:pt>
                <c:pt idx="1128">
                  <c:v>32177.835817571631</c:v>
                </c:pt>
                <c:pt idx="1129">
                  <c:v>32154.026009587487</c:v>
                </c:pt>
                <c:pt idx="1130">
                  <c:v>32130.227893975887</c:v>
                </c:pt>
                <c:pt idx="1131">
                  <c:v>32106.441457049936</c:v>
                </c:pt>
                <c:pt idx="1132">
                  <c:v>32082.666685006643</c:v>
                </c:pt>
                <c:pt idx="1133">
                  <c:v>32058.903564098007</c:v>
                </c:pt>
                <c:pt idx="1134">
                  <c:v>32035.152080643249</c:v>
                </c:pt>
                <c:pt idx="1135">
                  <c:v>32011.412220955466</c:v>
                </c:pt>
                <c:pt idx="1136">
                  <c:v>31987.683971366103</c:v>
                </c:pt>
                <c:pt idx="1137">
                  <c:v>31963.967318224917</c:v>
                </c:pt>
                <c:pt idx="1138">
                  <c:v>31940.262247973336</c:v>
                </c:pt>
                <c:pt idx="1139">
                  <c:v>31916.568746997778</c:v>
                </c:pt>
                <c:pt idx="1140">
                  <c:v>31892.886801739667</c:v>
                </c:pt>
                <c:pt idx="1141">
                  <c:v>31869.216398695415</c:v>
                </c:pt>
                <c:pt idx="1142">
                  <c:v>31845.557524379765</c:v>
                </c:pt>
                <c:pt idx="1143">
                  <c:v>31821.910165276902</c:v>
                </c:pt>
                <c:pt idx="1144">
                  <c:v>31798.274307968786</c:v>
                </c:pt>
                <c:pt idx="1145">
                  <c:v>31774.649939006817</c:v>
                </c:pt>
                <c:pt idx="1146">
                  <c:v>31751.037045021832</c:v>
                </c:pt>
                <c:pt idx="1147">
                  <c:v>31727.435612589677</c:v>
                </c:pt>
                <c:pt idx="1148">
                  <c:v>31703.84562846339</c:v>
                </c:pt>
                <c:pt idx="1149">
                  <c:v>31680.267079218818</c:v>
                </c:pt>
                <c:pt idx="1150">
                  <c:v>31656.69995159678</c:v>
                </c:pt>
                <c:pt idx="1151">
                  <c:v>31633.144232368646</c:v>
                </c:pt>
                <c:pt idx="1152">
                  <c:v>31609.599908238572</c:v>
                </c:pt>
                <c:pt idx="1153">
                  <c:v>31586.066966002378</c:v>
                </c:pt>
                <c:pt idx="1154">
                  <c:v>31562.545392425316</c:v>
                </c:pt>
                <c:pt idx="1155">
                  <c:v>31539.035174437631</c:v>
                </c:pt>
                <c:pt idx="1156">
                  <c:v>31515.536298780138</c:v>
                </c:pt>
                <c:pt idx="1157">
                  <c:v>31492.048752431958</c:v>
                </c:pt>
                <c:pt idx="1158">
                  <c:v>31468.572522243892</c:v>
                </c:pt>
                <c:pt idx="1159">
                  <c:v>31445.107595158403</c:v>
                </c:pt>
                <c:pt idx="1160">
                  <c:v>31421.653958075171</c:v>
                </c:pt>
                <c:pt idx="1161">
                  <c:v>31398.211598071081</c:v>
                </c:pt>
                <c:pt idx="1162">
                  <c:v>31374.780502058042</c:v>
                </c:pt>
                <c:pt idx="1163">
                  <c:v>31351.360657125151</c:v>
                </c:pt>
                <c:pt idx="1164">
                  <c:v>31327.952050343185</c:v>
                </c:pt>
                <c:pt idx="1165">
                  <c:v>31304.554668672929</c:v>
                </c:pt>
                <c:pt idx="1166">
                  <c:v>31281.168499350129</c:v>
                </c:pt>
                <c:pt idx="1167">
                  <c:v>31257.793529396684</c:v>
                </c:pt>
                <c:pt idx="1168">
                  <c:v>31234.429745999452</c:v>
                </c:pt>
                <c:pt idx="1169">
                  <c:v>31211.07713633919</c:v>
                </c:pt>
                <c:pt idx="1170">
                  <c:v>31187.73568759055</c:v>
                </c:pt>
                <c:pt idx="1171">
                  <c:v>31164.405387007602</c:v>
                </c:pt>
                <c:pt idx="1172">
                  <c:v>31141.086221752776</c:v>
                </c:pt>
                <c:pt idx="1173">
                  <c:v>31117.778179190136</c:v>
                </c:pt>
                <c:pt idx="1174">
                  <c:v>31094.481246579868</c:v>
                </c:pt>
                <c:pt idx="1175">
                  <c:v>31071.19541116383</c:v>
                </c:pt>
                <c:pt idx="1176">
                  <c:v>31047.92066034886</c:v>
                </c:pt>
                <c:pt idx="1177">
                  <c:v>31024.656981535678</c:v>
                </c:pt>
                <c:pt idx="1178">
                  <c:v>31001.404362008914</c:v>
                </c:pt>
                <c:pt idx="1179">
                  <c:v>30978.162789230399</c:v>
                </c:pt>
                <c:pt idx="1180">
                  <c:v>30954.932250606958</c:v>
                </c:pt>
                <c:pt idx="1181">
                  <c:v>30931.712733588207</c:v>
                </c:pt>
                <c:pt idx="1182">
                  <c:v>30908.504225678738</c:v>
                </c:pt>
                <c:pt idx="1183">
                  <c:v>30885.306714364822</c:v>
                </c:pt>
                <c:pt idx="1184">
                  <c:v>30862.120187126609</c:v>
                </c:pt>
                <c:pt idx="1185">
                  <c:v>30838.9446315848</c:v>
                </c:pt>
                <c:pt idx="1186">
                  <c:v>30815.780035225653</c:v>
                </c:pt>
                <c:pt idx="1187">
                  <c:v>30792.626385675976</c:v>
                </c:pt>
                <c:pt idx="1188">
                  <c:v>30769.483670580899</c:v>
                </c:pt>
                <c:pt idx="1189">
                  <c:v>30746.351877493904</c:v>
                </c:pt>
                <c:pt idx="1190">
                  <c:v>30723.230994109006</c:v>
                </c:pt>
                <c:pt idx="1191">
                  <c:v>30700.121008138547</c:v>
                </c:pt>
                <c:pt idx="1192">
                  <c:v>30677.02190723988</c:v>
                </c:pt>
                <c:pt idx="1193">
                  <c:v>30653.933679125355</c:v>
                </c:pt>
                <c:pt idx="1194">
                  <c:v>30630.856311586747</c:v>
                </c:pt>
                <c:pt idx="1195">
                  <c:v>30607.78979234862</c:v>
                </c:pt>
                <c:pt idx="1196">
                  <c:v>30584.734109202756</c:v>
                </c:pt>
                <c:pt idx="1197">
                  <c:v>30561.689249983701</c:v>
                </c:pt>
                <c:pt idx="1198">
                  <c:v>30538.655202495458</c:v>
                </c:pt>
                <c:pt idx="1199">
                  <c:v>30515.631954621454</c:v>
                </c:pt>
                <c:pt idx="1200">
                  <c:v>30492.619494202354</c:v>
                </c:pt>
                <c:pt idx="1201">
                  <c:v>30469.617809133804</c:v>
                </c:pt>
                <c:pt idx="1202">
                  <c:v>30446.626887378672</c:v>
                </c:pt>
                <c:pt idx="1203">
                  <c:v>30423.646716826501</c:v>
                </c:pt>
                <c:pt idx="1204">
                  <c:v>30400.677285495141</c:v>
                </c:pt>
                <c:pt idx="1205">
                  <c:v>30377.718581274141</c:v>
                </c:pt>
                <c:pt idx="1206">
                  <c:v>30354.770592230234</c:v>
                </c:pt>
                <c:pt idx="1207">
                  <c:v>30331.833306411831</c:v>
                </c:pt>
                <c:pt idx="1208">
                  <c:v>30308.906711787902</c:v>
                </c:pt>
                <c:pt idx="1209">
                  <c:v>30285.990796480182</c:v>
                </c:pt>
                <c:pt idx="1210">
                  <c:v>30263.085548567629</c:v>
                </c:pt>
                <c:pt idx="1211">
                  <c:v>30240.19095613531</c:v>
                </c:pt>
                <c:pt idx="1212">
                  <c:v>30217.307007335505</c:v>
                </c:pt>
                <c:pt idx="1213">
                  <c:v>30194.433690302165</c:v>
                </c:pt>
                <c:pt idx="1214">
                  <c:v>30171.570993212015</c:v>
                </c:pt>
                <c:pt idx="1215">
                  <c:v>30148.718904223442</c:v>
                </c:pt>
                <c:pt idx="1216">
                  <c:v>30125.877411635378</c:v>
                </c:pt>
                <c:pt idx="1217">
                  <c:v>30103.046503569549</c:v>
                </c:pt>
                <c:pt idx="1218">
                  <c:v>30080.226168349323</c:v>
                </c:pt>
                <c:pt idx="1219">
                  <c:v>30057.416394230859</c:v>
                </c:pt>
                <c:pt idx="1220">
                  <c:v>30034.617169476416</c:v>
                </c:pt>
                <c:pt idx="1221">
                  <c:v>30011.828482439912</c:v>
                </c:pt>
                <c:pt idx="1222">
                  <c:v>29989.05032140806</c:v>
                </c:pt>
                <c:pt idx="1223">
                  <c:v>29966.282674759215</c:v>
                </c:pt>
                <c:pt idx="1224">
                  <c:v>29943.525530883959</c:v>
                </c:pt>
                <c:pt idx="1225">
                  <c:v>29920.778878154539</c:v>
                </c:pt>
                <c:pt idx="1226">
                  <c:v>29898.042704973752</c:v>
                </c:pt>
                <c:pt idx="1227">
                  <c:v>29875.316999774957</c:v>
                </c:pt>
                <c:pt idx="1228">
                  <c:v>29852.601751022052</c:v>
                </c:pt>
                <c:pt idx="1229">
                  <c:v>29829.89694719727</c:v>
                </c:pt>
                <c:pt idx="1230">
                  <c:v>29807.202576715634</c:v>
                </c:pt>
                <c:pt idx="1231">
                  <c:v>29784.518628193797</c:v>
                </c:pt>
                <c:pt idx="1232">
                  <c:v>29761.845090071227</c:v>
                </c:pt>
                <c:pt idx="1233">
                  <c:v>29739.181950976799</c:v>
                </c:pt>
                <c:pt idx="1234">
                  <c:v>29716.529199374418</c:v>
                </c:pt>
                <c:pt idx="1235">
                  <c:v>29693.886823941841</c:v>
                </c:pt>
                <c:pt idx="1236">
                  <c:v>29671.254813252952</c:v>
                </c:pt>
                <c:pt idx="1237">
                  <c:v>29648.633155899977</c:v>
                </c:pt>
                <c:pt idx="1238">
                  <c:v>29626.02184060344</c:v>
                </c:pt>
                <c:pt idx="1239">
                  <c:v>29603.420855955559</c:v>
                </c:pt>
                <c:pt idx="1240">
                  <c:v>29580.830190676872</c:v>
                </c:pt>
                <c:pt idx="1241">
                  <c:v>29558.24983344513</c:v>
                </c:pt>
                <c:pt idx="1242">
                  <c:v>29535.679773005315</c:v>
                </c:pt>
                <c:pt idx="1243">
                  <c:v>29513.119998059618</c:v>
                </c:pt>
                <c:pt idx="1244">
                  <c:v>29490.570497389683</c:v>
                </c:pt>
                <c:pt idx="1245">
                  <c:v>29468.031259764917</c:v>
                </c:pt>
                <c:pt idx="1246">
                  <c:v>29445.502273936403</c:v>
                </c:pt>
                <c:pt idx="1247">
                  <c:v>29422.983528820205</c:v>
                </c:pt>
                <c:pt idx="1248">
                  <c:v>29400.475013142961</c:v>
                </c:pt>
                <c:pt idx="1249">
                  <c:v>29377.976715796289</c:v>
                </c:pt>
                <c:pt idx="1250">
                  <c:v>29355.488625641254</c:v>
                </c:pt>
                <c:pt idx="1251">
                  <c:v>29333.010731569477</c:v>
                </c:pt>
                <c:pt idx="1252">
                  <c:v>29310.543022466467</c:v>
                </c:pt>
                <c:pt idx="1253">
                  <c:v>29288.085487248281</c:v>
                </c:pt>
                <c:pt idx="1254">
                  <c:v>29265.638114910409</c:v>
                </c:pt>
                <c:pt idx="1255">
                  <c:v>29243.200894344474</c:v>
                </c:pt>
                <c:pt idx="1256">
                  <c:v>29220.773814558182</c:v>
                </c:pt>
                <c:pt idx="1257">
                  <c:v>29198.356864528698</c:v>
                </c:pt>
                <c:pt idx="1258">
                  <c:v>29175.950033251509</c:v>
                </c:pt>
                <c:pt idx="1259">
                  <c:v>29153.553309777104</c:v>
                </c:pt>
                <c:pt idx="1260">
                  <c:v>29131.166683186519</c:v>
                </c:pt>
                <c:pt idx="1261">
                  <c:v>29108.790142432466</c:v>
                </c:pt>
                <c:pt idx="1262">
                  <c:v>29086.423676712086</c:v>
                </c:pt>
                <c:pt idx="1263">
                  <c:v>29064.067275081961</c:v>
                </c:pt>
                <c:pt idx="1264">
                  <c:v>29041.720926641461</c:v>
                </c:pt>
                <c:pt idx="1265">
                  <c:v>29019.384620496065</c:v>
                </c:pt>
                <c:pt idx="1266">
                  <c:v>28997.058345867339</c:v>
                </c:pt>
                <c:pt idx="1267">
                  <c:v>28974.74209187298</c:v>
                </c:pt>
                <c:pt idx="1268">
                  <c:v>28952.43584773456</c:v>
                </c:pt>
                <c:pt idx="1269">
                  <c:v>28930.139602581992</c:v>
                </c:pt>
                <c:pt idx="1270">
                  <c:v>28907.853345685733</c:v>
                </c:pt>
                <c:pt idx="1271">
                  <c:v>28885.577066297898</c:v>
                </c:pt>
                <c:pt idx="1272">
                  <c:v>28863.310753615617</c:v>
                </c:pt>
                <c:pt idx="1273">
                  <c:v>28841.054396927673</c:v>
                </c:pt>
                <c:pt idx="1274">
                  <c:v>28818.807985528962</c:v>
                </c:pt>
                <c:pt idx="1275">
                  <c:v>28796.571508744924</c:v>
                </c:pt>
                <c:pt idx="1276">
                  <c:v>28774.344955821573</c:v>
                </c:pt>
                <c:pt idx="1277">
                  <c:v>28752.128316182108</c:v>
                </c:pt>
                <c:pt idx="1278">
                  <c:v>28729.921579109214</c:v>
                </c:pt>
                <c:pt idx="1279">
                  <c:v>28707.724733977208</c:v>
                </c:pt>
                <c:pt idx="1280">
                  <c:v>28685.537770203184</c:v>
                </c:pt>
                <c:pt idx="1281">
                  <c:v>28663.360677185916</c:v>
                </c:pt>
                <c:pt idx="1282">
                  <c:v>28641.193444281394</c:v>
                </c:pt>
                <c:pt idx="1283">
                  <c:v>28619.036060992265</c:v>
                </c:pt>
                <c:pt idx="1284">
                  <c:v>28596.888516766165</c:v>
                </c:pt>
                <c:pt idx="1285">
                  <c:v>28574.75080100798</c:v>
                </c:pt>
                <c:pt idx="1286">
                  <c:v>28552.622903226456</c:v>
                </c:pt>
                <c:pt idx="1287">
                  <c:v>28530.504812924239</c:v>
                </c:pt>
                <c:pt idx="1288">
                  <c:v>28508.396519671172</c:v>
                </c:pt>
                <c:pt idx="1289">
                  <c:v>28486.298012835479</c:v>
                </c:pt>
                <c:pt idx="1290">
                  <c:v>28464.209282121432</c:v>
                </c:pt>
                <c:pt idx="1291">
                  <c:v>28442.130317031671</c:v>
                </c:pt>
                <c:pt idx="1292">
                  <c:v>28420.061107172714</c:v>
                </c:pt>
                <c:pt idx="1293">
                  <c:v>28398.001642034978</c:v>
                </c:pt>
                <c:pt idx="1294">
                  <c:v>28375.95191132274</c:v>
                </c:pt>
                <c:pt idx="1295">
                  <c:v>28353.911904648623</c:v>
                </c:pt>
                <c:pt idx="1296">
                  <c:v>28331.881611619145</c:v>
                </c:pt>
                <c:pt idx="1297">
                  <c:v>28309.861021883589</c:v>
                </c:pt>
                <c:pt idx="1298">
                  <c:v>28287.850125109569</c:v>
                </c:pt>
                <c:pt idx="1299">
                  <c:v>28265.848911019697</c:v>
                </c:pt>
                <c:pt idx="1300">
                  <c:v>28243.857369281584</c:v>
                </c:pt>
                <c:pt idx="1301">
                  <c:v>28221.875489630063</c:v>
                </c:pt>
                <c:pt idx="1302">
                  <c:v>28199.90326178163</c:v>
                </c:pt>
                <c:pt idx="1303">
                  <c:v>28177.940675434453</c:v>
                </c:pt>
                <c:pt idx="1304">
                  <c:v>28155.987720445562</c:v>
                </c:pt>
                <c:pt idx="1305">
                  <c:v>28134.044386458136</c:v>
                </c:pt>
                <c:pt idx="1306">
                  <c:v>28112.110663390311</c:v>
                </c:pt>
                <c:pt idx="1307">
                  <c:v>28090.186540983021</c:v>
                </c:pt>
                <c:pt idx="1308">
                  <c:v>28068.27200906886</c:v>
                </c:pt>
                <c:pt idx="1309">
                  <c:v>28046.367057486528</c:v>
                </c:pt>
                <c:pt idx="1310">
                  <c:v>28024.471676031961</c:v>
                </c:pt>
                <c:pt idx="1311">
                  <c:v>28002.58585465384</c:v>
                </c:pt>
                <c:pt idx="1312">
                  <c:v>27980.709583111438</c:v>
                </c:pt>
                <c:pt idx="1313">
                  <c:v>27958.842851426765</c:v>
                </c:pt>
                <c:pt idx="1314">
                  <c:v>27936.985649432409</c:v>
                </c:pt>
                <c:pt idx="1315">
                  <c:v>27915.137967040395</c:v>
                </c:pt>
                <c:pt idx="1316">
                  <c:v>27893.299794205523</c:v>
                </c:pt>
                <c:pt idx="1317">
                  <c:v>27871.471120900915</c:v>
                </c:pt>
                <c:pt idx="1318">
                  <c:v>27849.651937032493</c:v>
                </c:pt>
                <c:pt idx="1319">
                  <c:v>27827.842232622257</c:v>
                </c:pt>
                <c:pt idx="1320">
                  <c:v>27806.041997637232</c:v>
                </c:pt>
                <c:pt idx="1321">
                  <c:v>27784.25122206887</c:v>
                </c:pt>
                <c:pt idx="1322">
                  <c:v>27762.469896000282</c:v>
                </c:pt>
                <c:pt idx="1323">
                  <c:v>27740.698009398493</c:v>
                </c:pt>
                <c:pt idx="1324">
                  <c:v>27718.935552322164</c:v>
                </c:pt>
                <c:pt idx="1325">
                  <c:v>27697.182514872737</c:v>
                </c:pt>
                <c:pt idx="1326">
                  <c:v>27675.438887084449</c:v>
                </c:pt>
                <c:pt idx="1327">
                  <c:v>27653.704659046514</c:v>
                </c:pt>
                <c:pt idx="1328">
                  <c:v>27631.979820890931</c:v>
                </c:pt>
                <c:pt idx="1329">
                  <c:v>27610.264362682472</c:v>
                </c:pt>
                <c:pt idx="1330">
                  <c:v>27588.558274614239</c:v>
                </c:pt>
                <c:pt idx="1331">
                  <c:v>27566.86154673879</c:v>
                </c:pt>
                <c:pt idx="1332">
                  <c:v>27545.174169285881</c:v>
                </c:pt>
                <c:pt idx="1333">
                  <c:v>27523.496132454718</c:v>
                </c:pt>
                <c:pt idx="1334">
                  <c:v>27501.827426328415</c:v>
                </c:pt>
                <c:pt idx="1335">
                  <c:v>27480.168041155051</c:v>
                </c:pt>
                <c:pt idx="1336">
                  <c:v>27458.517967152169</c:v>
                </c:pt>
                <c:pt idx="1337">
                  <c:v>27436.877194531189</c:v>
                </c:pt>
                <c:pt idx="1338">
                  <c:v>27415.245713509656</c:v>
                </c:pt>
                <c:pt idx="1339">
                  <c:v>27393.62351437231</c:v>
                </c:pt>
                <c:pt idx="1340">
                  <c:v>27372.010587336688</c:v>
                </c:pt>
                <c:pt idx="1341">
                  <c:v>27350.406922724203</c:v>
                </c:pt>
                <c:pt idx="1342">
                  <c:v>27328.81251078294</c:v>
                </c:pt>
                <c:pt idx="1343">
                  <c:v>27307.227341852638</c:v>
                </c:pt>
                <c:pt idx="1344">
                  <c:v>27285.65140620583</c:v>
                </c:pt>
                <c:pt idx="1345">
                  <c:v>27264.084694218913</c:v>
                </c:pt>
                <c:pt idx="1346">
                  <c:v>27242.527196188854</c:v>
                </c:pt>
                <c:pt idx="1347">
                  <c:v>27220.978902443181</c:v>
                </c:pt>
                <c:pt idx="1348">
                  <c:v>27199.439803437723</c:v>
                </c:pt>
                <c:pt idx="1349">
                  <c:v>27177.909889451115</c:v>
                </c:pt>
                <c:pt idx="1350">
                  <c:v>27156.389150914758</c:v>
                </c:pt>
                <c:pt idx="1351">
                  <c:v>27134.877578241711</c:v>
                </c:pt>
                <c:pt idx="1352">
                  <c:v>27113.375161814485</c:v>
                </c:pt>
                <c:pt idx="1353">
                  <c:v>27091.881892095029</c:v>
                </c:pt>
                <c:pt idx="1354">
                  <c:v>27070.39775951473</c:v>
                </c:pt>
                <c:pt idx="1355">
                  <c:v>27048.922754486659</c:v>
                </c:pt>
                <c:pt idx="1356">
                  <c:v>27027.456867527748</c:v>
                </c:pt>
                <c:pt idx="1357">
                  <c:v>27006.00008906328</c:v>
                </c:pt>
                <c:pt idx="1358">
                  <c:v>26984.552409634634</c:v>
                </c:pt>
                <c:pt idx="1359">
                  <c:v>26963.113819728194</c:v>
                </c:pt>
                <c:pt idx="1360">
                  <c:v>26941.684309812019</c:v>
                </c:pt>
                <c:pt idx="1361">
                  <c:v>26920.263870458035</c:v>
                </c:pt>
                <c:pt idx="1362">
                  <c:v>26898.852492158738</c:v>
                </c:pt>
                <c:pt idx="1363">
                  <c:v>26877.450165516606</c:v>
                </c:pt>
                <c:pt idx="1364">
                  <c:v>26856.05688106691</c:v>
                </c:pt>
                <c:pt idx="1365">
                  <c:v>26834.672629363249</c:v>
                </c:pt>
                <c:pt idx="1366">
                  <c:v>26813.297401001986</c:v>
                </c:pt>
                <c:pt idx="1367">
                  <c:v>26791.931186585607</c:v>
                </c:pt>
                <c:pt idx="1368">
                  <c:v>26770.573976710482</c:v>
                </c:pt>
                <c:pt idx="1369">
                  <c:v>26749.225762003527</c:v>
                </c:pt>
                <c:pt idx="1370">
                  <c:v>26727.886533122215</c:v>
                </c:pt>
                <c:pt idx="1371">
                  <c:v>26706.556280632369</c:v>
                </c:pt>
                <c:pt idx="1372">
                  <c:v>26685.234995252558</c:v>
                </c:pt>
                <c:pt idx="1373">
                  <c:v>26663.922667597486</c:v>
                </c:pt>
                <c:pt idx="1374">
                  <c:v>26642.619288397946</c:v>
                </c:pt>
                <c:pt idx="1375">
                  <c:v>26621.324848317519</c:v>
                </c:pt>
                <c:pt idx="1376">
                  <c:v>26600.039338050341</c:v>
                </c:pt>
                <c:pt idx="1377">
                  <c:v>26578.762748321093</c:v>
                </c:pt>
                <c:pt idx="1378">
                  <c:v>26557.495069836128</c:v>
                </c:pt>
                <c:pt idx="1379">
                  <c:v>26536.236293320137</c:v>
                </c:pt>
                <c:pt idx="1380">
                  <c:v>26514.986409522236</c:v>
                </c:pt>
                <c:pt idx="1381">
                  <c:v>26493.745409222109</c:v>
                </c:pt>
                <c:pt idx="1382">
                  <c:v>26472.513283168879</c:v>
                </c:pt>
                <c:pt idx="1383">
                  <c:v>26451.290022093337</c:v>
                </c:pt>
                <c:pt idx="1384">
                  <c:v>26430.075616842372</c:v>
                </c:pt>
                <c:pt idx="1385">
                  <c:v>26408.870058220109</c:v>
                </c:pt>
                <c:pt idx="1386">
                  <c:v>26387.673337024546</c:v>
                </c:pt>
                <c:pt idx="1387">
                  <c:v>26366.485444035363</c:v>
                </c:pt>
                <c:pt idx="1388">
                  <c:v>26345.30637011167</c:v>
                </c:pt>
                <c:pt idx="1389">
                  <c:v>26324.136106094244</c:v>
                </c:pt>
                <c:pt idx="1390">
                  <c:v>26302.974642842193</c:v>
                </c:pt>
                <c:pt idx="1391">
                  <c:v>26281.821971220739</c:v>
                </c:pt>
                <c:pt idx="1392">
                  <c:v>26260.678082125654</c:v>
                </c:pt>
                <c:pt idx="1393">
                  <c:v>26239.542966385488</c:v>
                </c:pt>
                <c:pt idx="1394">
                  <c:v>26218.416614896021</c:v>
                </c:pt>
                <c:pt idx="1395">
                  <c:v>26197.29901859579</c:v>
                </c:pt>
                <c:pt idx="1396">
                  <c:v>26176.19016841723</c:v>
                </c:pt>
                <c:pt idx="1397">
                  <c:v>26155.090055274435</c:v>
                </c:pt>
                <c:pt idx="1398">
                  <c:v>26133.998670087625</c:v>
                </c:pt>
                <c:pt idx="1399">
                  <c:v>26112.916003770897</c:v>
                </c:pt>
                <c:pt idx="1400">
                  <c:v>26091.842047342227</c:v>
                </c:pt>
                <c:pt idx="1401">
                  <c:v>26070.776791709606</c:v>
                </c:pt>
                <c:pt idx="1402">
                  <c:v>26049.720227933776</c:v>
                </c:pt>
                <c:pt idx="1403">
                  <c:v>26028.672346971616</c:v>
                </c:pt>
                <c:pt idx="1404">
                  <c:v>26007.633139773887</c:v>
                </c:pt>
                <c:pt idx="1405">
                  <c:v>25986.60259735856</c:v>
                </c:pt>
                <c:pt idx="1406">
                  <c:v>25965.580710761948</c:v>
                </c:pt>
                <c:pt idx="1407">
                  <c:v>25944.567471050897</c:v>
                </c:pt>
                <c:pt idx="1408">
                  <c:v>25923.562869200621</c:v>
                </c:pt>
                <c:pt idx="1409">
                  <c:v>25902.566896277971</c:v>
                </c:pt>
                <c:pt idx="1410">
                  <c:v>25881.579543343694</c:v>
                </c:pt>
                <c:pt idx="1411">
                  <c:v>25860.60080147687</c:v>
                </c:pt>
                <c:pt idx="1412">
                  <c:v>25839.63066173824</c:v>
                </c:pt>
                <c:pt idx="1413">
                  <c:v>25818.669115194665</c:v>
                </c:pt>
                <c:pt idx="1414">
                  <c:v>25797.716153016878</c:v>
                </c:pt>
                <c:pt idx="1415">
                  <c:v>25776.771766259506</c:v>
                </c:pt>
                <c:pt idx="1416">
                  <c:v>25755.835946019968</c:v>
                </c:pt>
                <c:pt idx="1417">
                  <c:v>25734.908683438432</c:v>
                </c:pt>
                <c:pt idx="1418">
                  <c:v>25713.989969685637</c:v>
                </c:pt>
                <c:pt idx="1419">
                  <c:v>25693.079795828438</c:v>
                </c:pt>
                <c:pt idx="1420">
                  <c:v>25672.178153123106</c:v>
                </c:pt>
                <c:pt idx="1421">
                  <c:v>25651.28503266094</c:v>
                </c:pt>
                <c:pt idx="1422">
                  <c:v>25630.40042559434</c:v>
                </c:pt>
                <c:pt idx="1423">
                  <c:v>25609.524323155139</c:v>
                </c:pt>
                <c:pt idx="1424">
                  <c:v>25588.656716532398</c:v>
                </c:pt>
                <c:pt idx="1425">
                  <c:v>25567.797596921286</c:v>
                </c:pt>
                <c:pt idx="1426">
                  <c:v>25546.94695555975</c:v>
                </c:pt>
                <c:pt idx="1427">
                  <c:v>25526.104783594074</c:v>
                </c:pt>
                <c:pt idx="1428">
                  <c:v>25505.271072298867</c:v>
                </c:pt>
                <c:pt idx="1429">
                  <c:v>25484.445812844857</c:v>
                </c:pt>
                <c:pt idx="1430">
                  <c:v>25463.628996616633</c:v>
                </c:pt>
                <c:pt idx="1431">
                  <c:v>25442.820614772707</c:v>
                </c:pt>
                <c:pt idx="1432">
                  <c:v>25422.020658599904</c:v>
                </c:pt>
                <c:pt idx="1433">
                  <c:v>25401.229119354492</c:v>
                </c:pt>
                <c:pt idx="1434">
                  <c:v>25380.445988323299</c:v>
                </c:pt>
                <c:pt idx="1435">
                  <c:v>25359.671256811478</c:v>
                </c:pt>
                <c:pt idx="1436">
                  <c:v>25338.904916093637</c:v>
                </c:pt>
                <c:pt idx="1437">
                  <c:v>25318.146957523815</c:v>
                </c:pt>
                <c:pt idx="1438">
                  <c:v>25297.39737240105</c:v>
                </c:pt>
                <c:pt idx="1439">
                  <c:v>25276.656152012172</c:v>
                </c:pt>
                <c:pt idx="1440">
                  <c:v>25255.923287711215</c:v>
                </c:pt>
                <c:pt idx="1441">
                  <c:v>25235.198770882769</c:v>
                </c:pt>
                <c:pt idx="1442">
                  <c:v>25214.482592868648</c:v>
                </c:pt>
                <c:pt idx="1443">
                  <c:v>25193.774744967901</c:v>
                </c:pt>
                <c:pt idx="1444">
                  <c:v>25173.07521864455</c:v>
                </c:pt>
                <c:pt idx="1445">
                  <c:v>25152.384005173193</c:v>
                </c:pt>
                <c:pt idx="1446">
                  <c:v>25131.701096017856</c:v>
                </c:pt>
                <c:pt idx="1447">
                  <c:v>25111.026482538684</c:v>
                </c:pt>
                <c:pt idx="1448">
                  <c:v>25090.360156150819</c:v>
                </c:pt>
                <c:pt idx="1449">
                  <c:v>25069.702108275505</c:v>
                </c:pt>
                <c:pt idx="1450">
                  <c:v>25049.052330291226</c:v>
                </c:pt>
                <c:pt idx="1451">
                  <c:v>25028.41081368033</c:v>
                </c:pt>
                <c:pt idx="1452">
                  <c:v>25007.777549870181</c:v>
                </c:pt>
                <c:pt idx="1453">
                  <c:v>24987.152530269803</c:v>
                </c:pt>
                <c:pt idx="1454">
                  <c:v>24966.535746343219</c:v>
                </c:pt>
                <c:pt idx="1455">
                  <c:v>24945.92718959722</c:v>
                </c:pt>
                <c:pt idx="1456">
                  <c:v>24925.326851422509</c:v>
                </c:pt>
                <c:pt idx="1457">
                  <c:v>24904.734723350317</c:v>
                </c:pt>
                <c:pt idx="1458">
                  <c:v>24884.150796844664</c:v>
                </c:pt>
                <c:pt idx="1459">
                  <c:v>24863.575063449003</c:v>
                </c:pt>
                <c:pt idx="1460">
                  <c:v>24843.007514596808</c:v>
                </c:pt>
                <c:pt idx="1461">
                  <c:v>24822.448141813198</c:v>
                </c:pt>
                <c:pt idx="1462">
                  <c:v>24801.896936678288</c:v>
                </c:pt>
                <c:pt idx="1463">
                  <c:v>24781.353890656104</c:v>
                </c:pt>
                <c:pt idx="1464">
                  <c:v>24760.818995277878</c:v>
                </c:pt>
                <c:pt idx="1465">
                  <c:v>24740.292242093172</c:v>
                </c:pt>
                <c:pt idx="1466">
                  <c:v>24719.77362269432</c:v>
                </c:pt>
                <c:pt idx="1467">
                  <c:v>24699.26312858201</c:v>
                </c:pt>
                <c:pt idx="1468">
                  <c:v>24678.760751311911</c:v>
                </c:pt>
                <c:pt idx="1469">
                  <c:v>24658.266482531355</c:v>
                </c:pt>
                <c:pt idx="1470">
                  <c:v>24637.780313747131</c:v>
                </c:pt>
                <c:pt idx="1471">
                  <c:v>24617.302236606567</c:v>
                </c:pt>
                <c:pt idx="1472">
                  <c:v>24596.83224262868</c:v>
                </c:pt>
                <c:pt idx="1473">
                  <c:v>24576.370323497456</c:v>
                </c:pt>
                <c:pt idx="1474">
                  <c:v>24555.91647078079</c:v>
                </c:pt>
                <c:pt idx="1475">
                  <c:v>24535.470676089346</c:v>
                </c:pt>
                <c:pt idx="1476">
                  <c:v>24515.03293108879</c:v>
                </c:pt>
                <c:pt idx="1477">
                  <c:v>24494.603227365336</c:v>
                </c:pt>
                <c:pt idx="1478">
                  <c:v>24474.181556572432</c:v>
                </c:pt>
                <c:pt idx="1479">
                  <c:v>24453.767910381845</c:v>
                </c:pt>
                <c:pt idx="1480">
                  <c:v>24433.362280422567</c:v>
                </c:pt>
                <c:pt idx="1481">
                  <c:v>24412.964658396919</c:v>
                </c:pt>
                <c:pt idx="1482">
                  <c:v>24392.575035903352</c:v>
                </c:pt>
                <c:pt idx="1483">
                  <c:v>24372.193404705282</c:v>
                </c:pt>
                <c:pt idx="1484">
                  <c:v>24351.819756425597</c:v>
                </c:pt>
                <c:pt idx="1485">
                  <c:v>24331.454082754401</c:v>
                </c:pt>
                <c:pt idx="1486">
                  <c:v>24311.096375449</c:v>
                </c:pt>
                <c:pt idx="1487">
                  <c:v>24290.746626138392</c:v>
                </c:pt>
                <c:pt idx="1488">
                  <c:v>24270.404826604332</c:v>
                </c:pt>
                <c:pt idx="1489">
                  <c:v>24250.070968500258</c:v>
                </c:pt>
                <c:pt idx="1490">
                  <c:v>24229.74504362014</c:v>
                </c:pt>
                <c:pt idx="1491">
                  <c:v>24209.427043678519</c:v>
                </c:pt>
                <c:pt idx="1492">
                  <c:v>24189.116960359384</c:v>
                </c:pt>
                <c:pt idx="1493">
                  <c:v>24168.814785499482</c:v>
                </c:pt>
                <c:pt idx="1494">
                  <c:v>24148.52051080724</c:v>
                </c:pt>
                <c:pt idx="1495">
                  <c:v>24128.234128058302</c:v>
                </c:pt>
                <c:pt idx="1496">
                  <c:v>24107.955629034423</c:v>
                </c:pt>
                <c:pt idx="1497">
                  <c:v>24087.685005425697</c:v>
                </c:pt>
                <c:pt idx="1498">
                  <c:v>24067.422249154413</c:v>
                </c:pt>
                <c:pt idx="1499">
                  <c:v>24047.167351929002</c:v>
                </c:pt>
                <c:pt idx="1500">
                  <c:v>24026.920305549549</c:v>
                </c:pt>
                <c:pt idx="1501">
                  <c:v>24006.681101785583</c:v>
                </c:pt>
                <c:pt idx="1502">
                  <c:v>23986.449732547171</c:v>
                </c:pt>
                <c:pt idx="1503">
                  <c:v>23966.226189567187</c:v>
                </c:pt>
                <c:pt idx="1504">
                  <c:v>23946.010464694591</c:v>
                </c:pt>
                <c:pt idx="1505">
                  <c:v>23925.802549784465</c:v>
                </c:pt>
                <c:pt idx="1506">
                  <c:v>23905.602436612447</c:v>
                </c:pt>
                <c:pt idx="1507">
                  <c:v>23885.410117094714</c:v>
                </c:pt>
                <c:pt idx="1508">
                  <c:v>23865.225583019132</c:v>
                </c:pt>
                <c:pt idx="1509">
                  <c:v>23845.048826314094</c:v>
                </c:pt>
                <c:pt idx="1510">
                  <c:v>23824.879838755245</c:v>
                </c:pt>
                <c:pt idx="1511">
                  <c:v>23804.718612258766</c:v>
                </c:pt>
                <c:pt idx="1512">
                  <c:v>23784.565138746937</c:v>
                </c:pt>
                <c:pt idx="1513">
                  <c:v>23764.419410013739</c:v>
                </c:pt>
                <c:pt idx="1514">
                  <c:v>23744.281417981452</c:v>
                </c:pt>
                <c:pt idx="1515">
                  <c:v>23724.151154566262</c:v>
                </c:pt>
                <c:pt idx="1516">
                  <c:v>23704.028611678226</c:v>
                </c:pt>
                <c:pt idx="1517">
                  <c:v>23683.913781209088</c:v>
                </c:pt>
                <c:pt idx="1518">
                  <c:v>23663.806655032255</c:v>
                </c:pt>
                <c:pt idx="1519">
                  <c:v>23643.707225143331</c:v>
                </c:pt>
                <c:pt idx="1520">
                  <c:v>23623.615483421836</c:v>
                </c:pt>
                <c:pt idx="1521">
                  <c:v>23603.531421802276</c:v>
                </c:pt>
                <c:pt idx="1522">
                  <c:v>23583.455032261933</c:v>
                </c:pt>
                <c:pt idx="1523">
                  <c:v>23563.386306686432</c:v>
                </c:pt>
                <c:pt idx="1524">
                  <c:v>23543.325237101937</c:v>
                </c:pt>
                <c:pt idx="1525">
                  <c:v>23523.27181541851</c:v>
                </c:pt>
                <c:pt idx="1526">
                  <c:v>23503.226033601215</c:v>
                </c:pt>
                <c:pt idx="1527">
                  <c:v>23483.187883608996</c:v>
                </c:pt>
                <c:pt idx="1528">
                  <c:v>23463.157357492459</c:v>
                </c:pt>
                <c:pt idx="1529">
                  <c:v>23443.134447161672</c:v>
                </c:pt>
                <c:pt idx="1530">
                  <c:v>23423.119144630575</c:v>
                </c:pt>
                <c:pt idx="1531">
                  <c:v>23403.111441894776</c:v>
                </c:pt>
                <c:pt idx="1532">
                  <c:v>23383.111330943779</c:v>
                </c:pt>
                <c:pt idx="1533">
                  <c:v>23363.118803760972</c:v>
                </c:pt>
                <c:pt idx="1534">
                  <c:v>23343.133852409173</c:v>
                </c:pt>
                <c:pt idx="1535">
                  <c:v>23323.156468908441</c:v>
                </c:pt>
                <c:pt idx="1536">
                  <c:v>23303.186645248272</c:v>
                </c:pt>
                <c:pt idx="1537">
                  <c:v>23283.22437348538</c:v>
                </c:pt>
                <c:pt idx="1538">
                  <c:v>23263.269645633703</c:v>
                </c:pt>
                <c:pt idx="1539">
                  <c:v>23243.322453774399</c:v>
                </c:pt>
                <c:pt idx="1540">
                  <c:v>23223.382789915297</c:v>
                </c:pt>
                <c:pt idx="1541">
                  <c:v>23203.450646119218</c:v>
                </c:pt>
                <c:pt idx="1542">
                  <c:v>23183.526014479536</c:v>
                </c:pt>
                <c:pt idx="1543">
                  <c:v>23163.608886997972</c:v>
                </c:pt>
                <c:pt idx="1544">
                  <c:v>23143.69925580456</c:v>
                </c:pt>
                <c:pt idx="1545">
                  <c:v>23123.797112949909</c:v>
                </c:pt>
                <c:pt idx="1546">
                  <c:v>23103.902450539605</c:v>
                </c:pt>
                <c:pt idx="1547">
                  <c:v>23084.015260624252</c:v>
                </c:pt>
                <c:pt idx="1548">
                  <c:v>23064.135535346108</c:v>
                </c:pt>
                <c:pt idx="1549">
                  <c:v>23044.263266755777</c:v>
                </c:pt>
                <c:pt idx="1550">
                  <c:v>23024.39844700773</c:v>
                </c:pt>
                <c:pt idx="1551">
                  <c:v>23004.541068177012</c:v>
                </c:pt>
                <c:pt idx="1552">
                  <c:v>22984.691122356995</c:v>
                </c:pt>
                <c:pt idx="1553">
                  <c:v>22964.848601769376</c:v>
                </c:pt>
                <c:pt idx="1554">
                  <c:v>22945.013498421973</c:v>
                </c:pt>
                <c:pt idx="1555">
                  <c:v>22925.185804524266</c:v>
                </c:pt>
                <c:pt idx="1556">
                  <c:v>22905.365512194061</c:v>
                </c:pt>
                <c:pt idx="1557">
                  <c:v>22885.552613561398</c:v>
                </c:pt>
                <c:pt idx="1558">
                  <c:v>22865.747100823522</c:v>
                </c:pt>
                <c:pt idx="1559">
                  <c:v>22845.948966098251</c:v>
                </c:pt>
                <c:pt idx="1560">
                  <c:v>22826.158201521725</c:v>
                </c:pt>
                <c:pt idx="1561">
                  <c:v>22806.374799321748</c:v>
                </c:pt>
                <c:pt idx="1562">
                  <c:v>22786.598751634461</c:v>
                </c:pt>
                <c:pt idx="1563">
                  <c:v>22766.830050638786</c:v>
                </c:pt>
                <c:pt idx="1564">
                  <c:v>22747.068688519747</c:v>
                </c:pt>
                <c:pt idx="1565">
                  <c:v>22727.31465746848</c:v>
                </c:pt>
                <c:pt idx="1566">
                  <c:v>22707.567949657794</c:v>
                </c:pt>
                <c:pt idx="1567">
                  <c:v>22687.82855733993</c:v>
                </c:pt>
                <c:pt idx="1568">
                  <c:v>22668.096472675468</c:v>
                </c:pt>
                <c:pt idx="1569">
                  <c:v>22648.371687843333</c:v>
                </c:pt>
                <c:pt idx="1570">
                  <c:v>22628.65419513853</c:v>
                </c:pt>
                <c:pt idx="1571">
                  <c:v>22608.943986715538</c:v>
                </c:pt>
                <c:pt idx="1572">
                  <c:v>22589.241054820486</c:v>
                </c:pt>
                <c:pt idx="1573">
                  <c:v>22569.545391693395</c:v>
                </c:pt>
                <c:pt idx="1574">
                  <c:v>22549.856989568169</c:v>
                </c:pt>
                <c:pt idx="1575">
                  <c:v>22530.175840635948</c:v>
                </c:pt>
                <c:pt idx="1576">
                  <c:v>22510.501937216184</c:v>
                </c:pt>
                <c:pt idx="1577">
                  <c:v>22490.835271524458</c:v>
                </c:pt>
                <c:pt idx="1578">
                  <c:v>22471.175835800786</c:v>
                </c:pt>
                <c:pt idx="1579">
                  <c:v>22451.523622352401</c:v>
                </c:pt>
                <c:pt idx="1580">
                  <c:v>22431.878623419318</c:v>
                </c:pt>
                <c:pt idx="1581">
                  <c:v>22412.240831235449</c:v>
                </c:pt>
                <c:pt idx="1582">
                  <c:v>22392.610238126359</c:v>
                </c:pt>
                <c:pt idx="1583">
                  <c:v>22372.986836399279</c:v>
                </c:pt>
                <c:pt idx="1584">
                  <c:v>22353.370618233119</c:v>
                </c:pt>
                <c:pt idx="1585">
                  <c:v>22333.761576008441</c:v>
                </c:pt>
                <c:pt idx="1586">
                  <c:v>22314.159702026365</c:v>
                </c:pt>
                <c:pt idx="1587">
                  <c:v>22294.564988533017</c:v>
                </c:pt>
                <c:pt idx="1588">
                  <c:v>22274.977427878403</c:v>
                </c:pt>
                <c:pt idx="1589">
                  <c:v>22255.397012394191</c:v>
                </c:pt>
                <c:pt idx="1590">
                  <c:v>22235.823734295966</c:v>
                </c:pt>
                <c:pt idx="1591">
                  <c:v>22216.257586000938</c:v>
                </c:pt>
                <c:pt idx="1592">
                  <c:v>22196.698559798013</c:v>
                </c:pt>
                <c:pt idx="1593">
                  <c:v>22177.146648043301</c:v>
                </c:pt>
                <c:pt idx="1594">
                  <c:v>22157.601843025703</c:v>
                </c:pt>
                <c:pt idx="1595">
                  <c:v>22138.064137125773</c:v>
                </c:pt>
                <c:pt idx="1596">
                  <c:v>22118.533522681297</c:v>
                </c:pt>
                <c:pt idx="1597">
                  <c:v>22099.009992048384</c:v>
                </c:pt>
                <c:pt idx="1598">
                  <c:v>22079.493537515937</c:v>
                </c:pt>
                <c:pt idx="1599">
                  <c:v>22059.98415154394</c:v>
                </c:pt>
                <c:pt idx="1600">
                  <c:v>22040.481826488511</c:v>
                </c:pt>
                <c:pt idx="1601">
                  <c:v>22020.986554626332</c:v>
                </c:pt>
                <c:pt idx="1602">
                  <c:v>22001.498328386831</c:v>
                </c:pt>
                <c:pt idx="1603">
                  <c:v>21982.01714018112</c:v>
                </c:pt>
                <c:pt idx="1604">
                  <c:v>21962.54298237753</c:v>
                </c:pt>
                <c:pt idx="1605">
                  <c:v>21943.075847350505</c:v>
                </c:pt>
                <c:pt idx="1606">
                  <c:v>21923.615727443939</c:v>
                </c:pt>
                <c:pt idx="1607">
                  <c:v>21904.162615178921</c:v>
                </c:pt>
                <c:pt idx="1608">
                  <c:v>21884.716502862684</c:v>
                </c:pt>
                <c:pt idx="1609">
                  <c:v>21865.27738291855</c:v>
                </c:pt>
                <c:pt idx="1610">
                  <c:v>21845.84524777596</c:v>
                </c:pt>
                <c:pt idx="1611">
                  <c:v>21826.420089858235</c:v>
                </c:pt>
                <c:pt idx="1612">
                  <c:v>21807.001901533709</c:v>
                </c:pt>
                <c:pt idx="1613">
                  <c:v>21787.590675311258</c:v>
                </c:pt>
                <c:pt idx="1614">
                  <c:v>21768.186403559208</c:v>
                </c:pt>
                <c:pt idx="1615">
                  <c:v>21748.789078737547</c:v>
                </c:pt>
                <c:pt idx="1616">
                  <c:v>21729.398693281822</c:v>
                </c:pt>
                <c:pt idx="1617">
                  <c:v>21710.015239645913</c:v>
                </c:pt>
                <c:pt idx="1618">
                  <c:v>21690.638710277584</c:v>
                </c:pt>
                <c:pt idx="1619">
                  <c:v>21671.269097642933</c:v>
                </c:pt>
                <c:pt idx="1620">
                  <c:v>21651.906394116402</c:v>
                </c:pt>
                <c:pt idx="1621">
                  <c:v>21632.550592261858</c:v>
                </c:pt>
                <c:pt idx="1622">
                  <c:v>21613.201684563719</c:v>
                </c:pt>
                <c:pt idx="1623">
                  <c:v>21593.859663378109</c:v>
                </c:pt>
                <c:pt idx="1624">
                  <c:v>21574.524521274991</c:v>
                </c:pt>
                <c:pt idx="1625">
                  <c:v>21555.196250720466</c:v>
                </c:pt>
                <c:pt idx="1626">
                  <c:v>21535.874844198959</c:v>
                </c:pt>
                <c:pt idx="1627">
                  <c:v>21516.560294164352</c:v>
                </c:pt>
                <c:pt idx="1628">
                  <c:v>21497.252593137731</c:v>
                </c:pt>
                <c:pt idx="1629">
                  <c:v>21477.951733658516</c:v>
                </c:pt>
                <c:pt idx="1630">
                  <c:v>21458.657708186693</c:v>
                </c:pt>
                <c:pt idx="1631">
                  <c:v>21439.370509212804</c:v>
                </c:pt>
                <c:pt idx="1632">
                  <c:v>21420.090129306816</c:v>
                </c:pt>
                <c:pt idx="1633">
                  <c:v>21400.816560934829</c:v>
                </c:pt>
                <c:pt idx="1634">
                  <c:v>21381.549796642375</c:v>
                </c:pt>
                <c:pt idx="1635">
                  <c:v>21362.289828956647</c:v>
                </c:pt>
                <c:pt idx="1636">
                  <c:v>21343.036650435402</c:v>
                </c:pt>
                <c:pt idx="1637">
                  <c:v>21323.790253550844</c:v>
                </c:pt>
                <c:pt idx="1638">
                  <c:v>21304.550630879057</c:v>
                </c:pt>
                <c:pt idx="1639">
                  <c:v>21285.31777497779</c:v>
                </c:pt>
                <c:pt idx="1640">
                  <c:v>21266.09167837424</c:v>
                </c:pt>
                <c:pt idx="1641">
                  <c:v>21246.872333638381</c:v>
                </c:pt>
                <c:pt idx="1642">
                  <c:v>21227.659733346296</c:v>
                </c:pt>
                <c:pt idx="1643">
                  <c:v>21208.453869982412</c:v>
                </c:pt>
                <c:pt idx="1644">
                  <c:v>21189.254736171686</c:v>
                </c:pt>
                <c:pt idx="1645">
                  <c:v>21170.062324484097</c:v>
                </c:pt>
                <c:pt idx="1646">
                  <c:v>21150.876627520167</c:v>
                </c:pt>
                <c:pt idx="1647">
                  <c:v>21131.697637788759</c:v>
                </c:pt>
                <c:pt idx="1648">
                  <c:v>21112.525347963721</c:v>
                </c:pt>
                <c:pt idx="1649">
                  <c:v>21093.359750553926</c:v>
                </c:pt>
                <c:pt idx="1650">
                  <c:v>21074.200838172106</c:v>
                </c:pt>
                <c:pt idx="1651">
                  <c:v>21055.048603437124</c:v>
                </c:pt>
                <c:pt idx="1652">
                  <c:v>21035.903038961718</c:v>
                </c:pt>
                <c:pt idx="1653">
                  <c:v>21016.764137315862</c:v>
                </c:pt>
                <c:pt idx="1654">
                  <c:v>20997.631891087854</c:v>
                </c:pt>
                <c:pt idx="1655">
                  <c:v>20978.506292982092</c:v>
                </c:pt>
                <c:pt idx="1656">
                  <c:v>20959.387335501338</c:v>
                </c:pt>
                <c:pt idx="1657">
                  <c:v>20940.275011398862</c:v>
                </c:pt>
                <c:pt idx="1658">
                  <c:v>20921.169313207978</c:v>
                </c:pt>
                <c:pt idx="1659">
                  <c:v>20902.070233590312</c:v>
                </c:pt>
                <c:pt idx="1660">
                  <c:v>20882.977765201376</c:v>
                </c:pt>
                <c:pt idx="1661">
                  <c:v>20863.891900605031</c:v>
                </c:pt>
                <c:pt idx="1662">
                  <c:v>20844.81263259122</c:v>
                </c:pt>
                <c:pt idx="1663">
                  <c:v>20825.739953674914</c:v>
                </c:pt>
                <c:pt idx="1664">
                  <c:v>20806.673856536076</c:v>
                </c:pt>
                <c:pt idx="1665">
                  <c:v>20787.614333897425</c:v>
                </c:pt>
                <c:pt idx="1666">
                  <c:v>20768.561378304497</c:v>
                </c:pt>
                <c:pt idx="1667">
                  <c:v>20749.514982577781</c:v>
                </c:pt>
                <c:pt idx="1668">
                  <c:v>20730.47513926281</c:v>
                </c:pt>
                <c:pt idx="1669">
                  <c:v>20711.441841094522</c:v>
                </c:pt>
                <c:pt idx="1670">
                  <c:v>20692.415080728442</c:v>
                </c:pt>
                <c:pt idx="1671">
                  <c:v>20673.394850923949</c:v>
                </c:pt>
                <c:pt idx="1672">
                  <c:v>20654.38114420214</c:v>
                </c:pt>
                <c:pt idx="1673">
                  <c:v>20635.3739533835</c:v>
                </c:pt>
                <c:pt idx="1674">
                  <c:v>20616.373271160202</c:v>
                </c:pt>
                <c:pt idx="1675">
                  <c:v>20597.379090199989</c:v>
                </c:pt>
                <c:pt idx="1676">
                  <c:v>20578.391403213362</c:v>
                </c:pt>
                <c:pt idx="1677">
                  <c:v>20559.410202929157</c:v>
                </c:pt>
                <c:pt idx="1678">
                  <c:v>20540.435482070105</c:v>
                </c:pt>
                <c:pt idx="1679">
                  <c:v>20521.467233267274</c:v>
                </c:pt>
                <c:pt idx="1680">
                  <c:v>20502.505449353379</c:v>
                </c:pt>
                <c:pt idx="1681">
                  <c:v>20483.550123020592</c:v>
                </c:pt>
                <c:pt idx="1682">
                  <c:v>20464.601246979419</c:v>
                </c:pt>
                <c:pt idx="1683">
                  <c:v>20445.6588139587</c:v>
                </c:pt>
                <c:pt idx="1684">
                  <c:v>20426.722816730045</c:v>
                </c:pt>
                <c:pt idx="1685">
                  <c:v>20407.793248010064</c:v>
                </c:pt>
                <c:pt idx="1686">
                  <c:v>20388.87010058259</c:v>
                </c:pt>
                <c:pt idx="1687">
                  <c:v>20369.953367164238</c:v>
                </c:pt>
                <c:pt idx="1688">
                  <c:v>20351.043040514396</c:v>
                </c:pt>
                <c:pt idx="1689">
                  <c:v>20332.139113398567</c:v>
                </c:pt>
                <c:pt idx="1690">
                  <c:v>20313.241578637233</c:v>
                </c:pt>
                <c:pt idx="1691">
                  <c:v>20294.350428910351</c:v>
                </c:pt>
                <c:pt idx="1692">
                  <c:v>20275.465657013974</c:v>
                </c:pt>
                <c:pt idx="1693">
                  <c:v>20256.587255786922</c:v>
                </c:pt>
                <c:pt idx="1694">
                  <c:v>20237.715217927482</c:v>
                </c:pt>
                <c:pt idx="1695">
                  <c:v>20218.849536286689</c:v>
                </c:pt>
                <c:pt idx="1696">
                  <c:v>20199.990203630045</c:v>
                </c:pt>
                <c:pt idx="1697">
                  <c:v>20181.137212753601</c:v>
                </c:pt>
                <c:pt idx="1698">
                  <c:v>20162.290556459513</c:v>
                </c:pt>
                <c:pt idx="1699">
                  <c:v>20143.450227580495</c:v>
                </c:pt>
                <c:pt idx="1700">
                  <c:v>20124.616218869825</c:v>
                </c:pt>
                <c:pt idx="1701">
                  <c:v>20105.788523160209</c:v>
                </c:pt>
                <c:pt idx="1702">
                  <c:v>20086.967133290473</c:v>
                </c:pt>
                <c:pt idx="1703">
                  <c:v>20068.152042032219</c:v>
                </c:pt>
                <c:pt idx="1704">
                  <c:v>20049.343242273157</c:v>
                </c:pt>
                <c:pt idx="1705">
                  <c:v>20030.540726809333</c:v>
                </c:pt>
                <c:pt idx="1706">
                  <c:v>20011.744488479566</c:v>
                </c:pt>
                <c:pt idx="1707">
                  <c:v>19992.954520128787</c:v>
                </c:pt>
                <c:pt idx="1708">
                  <c:v>19974.170814583602</c:v>
                </c:pt>
                <c:pt idx="1709">
                  <c:v>19955.393364676715</c:v>
                </c:pt>
                <c:pt idx="1710">
                  <c:v>19936.622163344713</c:v>
                </c:pt>
                <c:pt idx="1711">
                  <c:v>19917.857203322543</c:v>
                </c:pt>
                <c:pt idx="1712">
                  <c:v>19899.098477571231</c:v>
                </c:pt>
                <c:pt idx="1713">
                  <c:v>19880.345978911268</c:v>
                </c:pt>
                <c:pt idx="1714">
                  <c:v>19861.599700181472</c:v>
                </c:pt>
                <c:pt idx="1715">
                  <c:v>19842.859634324537</c:v>
                </c:pt>
                <c:pt idx="1716">
                  <c:v>19824.125774154847</c:v>
                </c:pt>
                <c:pt idx="1717">
                  <c:v>19805.398112621202</c:v>
                </c:pt>
                <c:pt idx="1718">
                  <c:v>19786.676642531878</c:v>
                </c:pt>
                <c:pt idx="1719">
                  <c:v>19767.961356799013</c:v>
                </c:pt>
                <c:pt idx="1720">
                  <c:v>19749.252248353081</c:v>
                </c:pt>
                <c:pt idx="1721">
                  <c:v>19730.549310081788</c:v>
                </c:pt>
                <c:pt idx="1722">
                  <c:v>19711.852534866724</c:v>
                </c:pt>
                <c:pt idx="1723">
                  <c:v>19693.161915620036</c:v>
                </c:pt>
                <c:pt idx="1724">
                  <c:v>19674.477445272194</c:v>
                </c:pt>
                <c:pt idx="1725">
                  <c:v>19655.799116735339</c:v>
                </c:pt>
                <c:pt idx="1726">
                  <c:v>19637.126922903291</c:v>
                </c:pt>
                <c:pt idx="1727">
                  <c:v>19618.460856749294</c:v>
                </c:pt>
                <c:pt idx="1728">
                  <c:v>19599.8009111916</c:v>
                </c:pt>
                <c:pt idx="1729">
                  <c:v>19581.147079142349</c:v>
                </c:pt>
                <c:pt idx="1730">
                  <c:v>19562.499353532021</c:v>
                </c:pt>
                <c:pt idx="1731">
                  <c:v>19543.85772733386</c:v>
                </c:pt>
                <c:pt idx="1732">
                  <c:v>19525.222193514997</c:v>
                </c:pt>
                <c:pt idx="1733">
                  <c:v>19506.592744938702</c:v>
                </c:pt>
                <c:pt idx="1734">
                  <c:v>19487.969374614873</c:v>
                </c:pt>
                <c:pt idx="1735">
                  <c:v>19469.352075571758</c:v>
                </c:pt>
                <c:pt idx="1736">
                  <c:v>19450.74084067261</c:v>
                </c:pt>
                <c:pt idx="1737">
                  <c:v>19432.135662933448</c:v>
                </c:pt>
                <c:pt idx="1738">
                  <c:v>19413.536535339739</c:v>
                </c:pt>
                <c:pt idx="1739">
                  <c:v>19394.943450809737</c:v>
                </c:pt>
                <c:pt idx="1740">
                  <c:v>19376.356402365571</c:v>
                </c:pt>
                <c:pt idx="1741">
                  <c:v>19357.775383023258</c:v>
                </c:pt>
                <c:pt idx="1742">
                  <c:v>19339.200385768258</c:v>
                </c:pt>
                <c:pt idx="1743">
                  <c:v>19320.631403592153</c:v>
                </c:pt>
                <c:pt idx="1744">
                  <c:v>19302.068429443749</c:v>
                </c:pt>
                <c:pt idx="1745">
                  <c:v>19283.511456436827</c:v>
                </c:pt>
                <c:pt idx="1746">
                  <c:v>19264.960477434641</c:v>
                </c:pt>
                <c:pt idx="1747">
                  <c:v>19246.41548557542</c:v>
                </c:pt>
                <c:pt idx="1748">
                  <c:v>19227.87647382019</c:v>
                </c:pt>
                <c:pt idx="1749">
                  <c:v>19209.343435221625</c:v>
                </c:pt>
                <c:pt idx="1750">
                  <c:v>19190.816362801852</c:v>
                </c:pt>
                <c:pt idx="1751">
                  <c:v>19172.295249601331</c:v>
                </c:pt>
                <c:pt idx="1752">
                  <c:v>19153.78008860553</c:v>
                </c:pt>
                <c:pt idx="1753">
                  <c:v>19135.270872891568</c:v>
                </c:pt>
                <c:pt idx="1754">
                  <c:v>19116.767595603775</c:v>
                </c:pt>
                <c:pt idx="1755">
                  <c:v>19098.270249617635</c:v>
                </c:pt>
                <c:pt idx="1756">
                  <c:v>19079.778828132468</c:v>
                </c:pt>
                <c:pt idx="1757">
                  <c:v>19061.293324133745</c:v>
                </c:pt>
                <c:pt idx="1758">
                  <c:v>19042.813730698581</c:v>
                </c:pt>
                <c:pt idx="1759">
                  <c:v>19024.340040910211</c:v>
                </c:pt>
                <c:pt idx="1760">
                  <c:v>19005.872247833529</c:v>
                </c:pt>
                <c:pt idx="1761">
                  <c:v>18987.410344576208</c:v>
                </c:pt>
                <c:pt idx="1762">
                  <c:v>18968.954324166487</c:v>
                </c:pt>
                <c:pt idx="1763">
                  <c:v>18950.504179760916</c:v>
                </c:pt>
                <c:pt idx="1764">
                  <c:v>18932.05990439995</c:v>
                </c:pt>
                <c:pt idx="1765">
                  <c:v>18913.621491240148</c:v>
                </c:pt>
                <c:pt idx="1766">
                  <c:v>18895.188933358626</c:v>
                </c:pt>
                <c:pt idx="1767">
                  <c:v>18876.762223814174</c:v>
                </c:pt>
                <c:pt idx="1768">
                  <c:v>18858.341355781671</c:v>
                </c:pt>
                <c:pt idx="1769">
                  <c:v>18839.926322368792</c:v>
                </c:pt>
                <c:pt idx="1770">
                  <c:v>18821.5171166771</c:v>
                </c:pt>
                <c:pt idx="1771">
                  <c:v>18803.113731850917</c:v>
                </c:pt>
                <c:pt idx="1772">
                  <c:v>18784.716161028475</c:v>
                </c:pt>
                <c:pt idx="1773">
                  <c:v>18766.324397317439</c:v>
                </c:pt>
                <c:pt idx="1774">
                  <c:v>18747.93843388047</c:v>
                </c:pt>
                <c:pt idx="1775">
                  <c:v>18729.558263874125</c:v>
                </c:pt>
                <c:pt idx="1776">
                  <c:v>18711.183880454955</c:v>
                </c:pt>
                <c:pt idx="1777">
                  <c:v>18692.815276712299</c:v>
                </c:pt>
                <c:pt idx="1778">
                  <c:v>18674.452445900472</c:v>
                </c:pt>
                <c:pt idx="1779">
                  <c:v>18656.095381194358</c:v>
                </c:pt>
                <c:pt idx="1780">
                  <c:v>18637.744075677187</c:v>
                </c:pt>
                <c:pt idx="1781">
                  <c:v>18619.398522560499</c:v>
                </c:pt>
                <c:pt idx="1782">
                  <c:v>18601.058715013078</c:v>
                </c:pt>
                <c:pt idx="1783">
                  <c:v>18582.724646270897</c:v>
                </c:pt>
                <c:pt idx="1784">
                  <c:v>18564.396309453852</c:v>
                </c:pt>
                <c:pt idx="1785">
                  <c:v>18546.073697822369</c:v>
                </c:pt>
                <c:pt idx="1786">
                  <c:v>18527.756804618544</c:v>
                </c:pt>
                <c:pt idx="1787">
                  <c:v>18509.445622882835</c:v>
                </c:pt>
                <c:pt idx="1788">
                  <c:v>18491.140145979542</c:v>
                </c:pt>
                <c:pt idx="1789">
                  <c:v>18472.840367083547</c:v>
                </c:pt>
                <c:pt idx="1790">
                  <c:v>18454.546279424725</c:v>
                </c:pt>
                <c:pt idx="1791">
                  <c:v>18436.257876177959</c:v>
                </c:pt>
                <c:pt idx="1792">
                  <c:v>18417.975150609785</c:v>
                </c:pt>
                <c:pt idx="1793">
                  <c:v>18399.698096017291</c:v>
                </c:pt>
                <c:pt idx="1794">
                  <c:v>18381.426705508147</c:v>
                </c:pt>
                <c:pt idx="1795">
                  <c:v>18363.160972440543</c:v>
                </c:pt>
                <c:pt idx="1796">
                  <c:v>18344.900890056575</c:v>
                </c:pt>
                <c:pt idx="1797">
                  <c:v>18326.646451561675</c:v>
                </c:pt>
                <c:pt idx="1798">
                  <c:v>18308.397650277377</c:v>
                </c:pt>
                <c:pt idx="1799">
                  <c:v>18290.154479396886</c:v>
                </c:pt>
                <c:pt idx="1800">
                  <c:v>18271.91693229062</c:v>
                </c:pt>
                <c:pt idx="1801">
                  <c:v>18253.685002164009</c:v>
                </c:pt>
                <c:pt idx="1802">
                  <c:v>18235.45868231414</c:v>
                </c:pt>
                <c:pt idx="1803">
                  <c:v>18217.237966068653</c:v>
                </c:pt>
                <c:pt idx="1804">
                  <c:v>18199.022846663531</c:v>
                </c:pt>
                <c:pt idx="1805">
                  <c:v>18180.813317438635</c:v>
                </c:pt>
                <c:pt idx="1806">
                  <c:v>18162.609371703275</c:v>
                </c:pt>
                <c:pt idx="1807">
                  <c:v>18144.411002772864</c:v>
                </c:pt>
                <c:pt idx="1808">
                  <c:v>18126.218203871173</c:v>
                </c:pt>
                <c:pt idx="1809">
                  <c:v>18108.030968411374</c:v>
                </c:pt>
                <c:pt idx="1810">
                  <c:v>18089.84928981277</c:v>
                </c:pt>
                <c:pt idx="1811">
                  <c:v>18071.673161207465</c:v>
                </c:pt>
                <c:pt idx="1812">
                  <c:v>18053.502576039195</c:v>
                </c:pt>
                <c:pt idx="1813">
                  <c:v>18035.337527660038</c:v>
                </c:pt>
                <c:pt idx="1814">
                  <c:v>18017.178009287647</c:v>
                </c:pt>
                <c:pt idx="1815">
                  <c:v>17999.024014524624</c:v>
                </c:pt>
                <c:pt idx="1816">
                  <c:v>17980.875536539741</c:v>
                </c:pt>
                <c:pt idx="1817">
                  <c:v>17962.732568715623</c:v>
                </c:pt>
                <c:pt idx="1818">
                  <c:v>17944.595104502121</c:v>
                </c:pt>
                <c:pt idx="1819">
                  <c:v>17926.463137220759</c:v>
                </c:pt>
                <c:pt idx="1820">
                  <c:v>17908.33666023584</c:v>
                </c:pt>
                <c:pt idx="1821">
                  <c:v>17890.215667003311</c:v>
                </c:pt>
                <c:pt idx="1822">
                  <c:v>17872.100150838596</c:v>
                </c:pt>
                <c:pt idx="1823">
                  <c:v>17853.990105197645</c:v>
                </c:pt>
                <c:pt idx="1824">
                  <c:v>17835.885523456982</c:v>
                </c:pt>
                <c:pt idx="1825">
                  <c:v>17817.786399011449</c:v>
                </c:pt>
                <c:pt idx="1826">
                  <c:v>17799.692725335342</c:v>
                </c:pt>
                <c:pt idx="1827">
                  <c:v>17781.604495872383</c:v>
                </c:pt>
                <c:pt idx="1828">
                  <c:v>17763.521703913557</c:v>
                </c:pt>
                <c:pt idx="1829">
                  <c:v>17745.444343012579</c:v>
                </c:pt>
                <c:pt idx="1830">
                  <c:v>17727.372406570405</c:v>
                </c:pt>
                <c:pt idx="1831">
                  <c:v>17709.305887994113</c:v>
                </c:pt>
                <c:pt idx="1832">
                  <c:v>17691.244780806865</c:v>
                </c:pt>
                <c:pt idx="1833">
                  <c:v>17673.189078452393</c:v>
                </c:pt>
                <c:pt idx="1834">
                  <c:v>17655.138774319439</c:v>
                </c:pt>
                <c:pt idx="1835">
                  <c:v>17637.093861967831</c:v>
                </c:pt>
                <c:pt idx="1836">
                  <c:v>17619.054334829078</c:v>
                </c:pt>
                <c:pt idx="1837">
                  <c:v>17601.020186377471</c:v>
                </c:pt>
                <c:pt idx="1838">
                  <c:v>17582.991410142276</c:v>
                </c:pt>
                <c:pt idx="1839">
                  <c:v>17564.967999536682</c:v>
                </c:pt>
                <c:pt idx="1840">
                  <c:v>17546.949948175505</c:v>
                </c:pt>
                <c:pt idx="1841">
                  <c:v>17528.937249471928</c:v>
                </c:pt>
                <c:pt idx="1842">
                  <c:v>17510.929896955222</c:v>
                </c:pt>
                <c:pt idx="1843">
                  <c:v>17492.927884124118</c:v>
                </c:pt>
                <c:pt idx="1844">
                  <c:v>17474.931204581215</c:v>
                </c:pt>
                <c:pt idx="1845">
                  <c:v>17456.939851764128</c:v>
                </c:pt>
                <c:pt idx="1846">
                  <c:v>17438.953819263243</c:v>
                </c:pt>
                <c:pt idx="1847">
                  <c:v>17420.973100589497</c:v>
                </c:pt>
                <c:pt idx="1848">
                  <c:v>17402.997689321055</c:v>
                </c:pt>
                <c:pt idx="1849">
                  <c:v>17385.02757900552</c:v>
                </c:pt>
                <c:pt idx="1850">
                  <c:v>17367.062763159949</c:v>
                </c:pt>
                <c:pt idx="1851">
                  <c:v>17349.103235417489</c:v>
                </c:pt>
                <c:pt idx="1852">
                  <c:v>17331.148989319641</c:v>
                </c:pt>
                <c:pt idx="1853">
                  <c:v>17313.200018401785</c:v>
                </c:pt>
                <c:pt idx="1854">
                  <c:v>17295.256316327625</c:v>
                </c:pt>
                <c:pt idx="1855">
                  <c:v>17277.317876620327</c:v>
                </c:pt>
                <c:pt idx="1856">
                  <c:v>17259.384692937481</c:v>
                </c:pt>
                <c:pt idx="1857">
                  <c:v>17241.456758893903</c:v>
                </c:pt>
                <c:pt idx="1858">
                  <c:v>17223.534068024983</c:v>
                </c:pt>
                <c:pt idx="1859">
                  <c:v>17205.616613982202</c:v>
                </c:pt>
                <c:pt idx="1860">
                  <c:v>17187.704390410923</c:v>
                </c:pt>
                <c:pt idx="1861">
                  <c:v>17169.797390962634</c:v>
                </c:pt>
                <c:pt idx="1862">
                  <c:v>17151.895609172716</c:v>
                </c:pt>
                <c:pt idx="1863">
                  <c:v>17133.999038790418</c:v>
                </c:pt>
                <c:pt idx="1864">
                  <c:v>17116.107673412222</c:v>
                </c:pt>
                <c:pt idx="1865">
                  <c:v>17098.221506750713</c:v>
                </c:pt>
                <c:pt idx="1866">
                  <c:v>17080.340532377941</c:v>
                </c:pt>
                <c:pt idx="1867">
                  <c:v>17062.464744067587</c:v>
                </c:pt>
                <c:pt idx="1868">
                  <c:v>17044.594135440584</c:v>
                </c:pt>
                <c:pt idx="1869">
                  <c:v>17026.728700185067</c:v>
                </c:pt>
                <c:pt idx="1870">
                  <c:v>17008.868432007515</c:v>
                </c:pt>
                <c:pt idx="1871">
                  <c:v>16991.013324534964</c:v>
                </c:pt>
                <c:pt idx="1872">
                  <c:v>16973.163371608312</c:v>
                </c:pt>
                <c:pt idx="1873">
                  <c:v>16955.318566848488</c:v>
                </c:pt>
                <c:pt idx="1874">
                  <c:v>16937.478903968076</c:v>
                </c:pt>
                <c:pt idx="1875">
                  <c:v>16919.644376722426</c:v>
                </c:pt>
                <c:pt idx="1876">
                  <c:v>16901.814978824121</c:v>
                </c:pt>
                <c:pt idx="1877">
                  <c:v>16883.990704028518</c:v>
                </c:pt>
                <c:pt idx="1878">
                  <c:v>16866.171546084861</c:v>
                </c:pt>
                <c:pt idx="1879">
                  <c:v>16848.357498711841</c:v>
                </c:pt>
                <c:pt idx="1880">
                  <c:v>16830.548555732024</c:v>
                </c:pt>
                <c:pt idx="1881">
                  <c:v>16812.744710864103</c:v>
                </c:pt>
                <c:pt idx="1882">
                  <c:v>16794.945957881762</c:v>
                </c:pt>
                <c:pt idx="1883">
                  <c:v>16777.152290601462</c:v>
                </c:pt>
                <c:pt idx="1884">
                  <c:v>16759.36370278466</c:v>
                </c:pt>
                <c:pt idx="1885">
                  <c:v>16741.580188198932</c:v>
                </c:pt>
                <c:pt idx="1886">
                  <c:v>16723.801740740171</c:v>
                </c:pt>
                <c:pt idx="1887">
                  <c:v>16706.028354114846</c:v>
                </c:pt>
                <c:pt idx="1888">
                  <c:v>16688.260022231068</c:v>
                </c:pt>
                <c:pt idx="1889">
                  <c:v>16670.496738831971</c:v>
                </c:pt>
                <c:pt idx="1890">
                  <c:v>16652.738497825663</c:v>
                </c:pt>
                <c:pt idx="1891">
                  <c:v>16634.98529301638</c:v>
                </c:pt>
                <c:pt idx="1892">
                  <c:v>16617.237118251131</c:v>
                </c:pt>
                <c:pt idx="1893">
                  <c:v>16599.49396734637</c:v>
                </c:pt>
                <c:pt idx="1894">
                  <c:v>16581.755834204097</c:v>
                </c:pt>
                <c:pt idx="1895">
                  <c:v>16564.022712720202</c:v>
                </c:pt>
                <c:pt idx="1896">
                  <c:v>16546.294596711137</c:v>
                </c:pt>
                <c:pt idx="1897">
                  <c:v>16528.571480109458</c:v>
                </c:pt>
                <c:pt idx="1898">
                  <c:v>16510.853356853826</c:v>
                </c:pt>
                <c:pt idx="1899">
                  <c:v>16493.14022071792</c:v>
                </c:pt>
                <c:pt idx="1900">
                  <c:v>16475.432065677065</c:v>
                </c:pt>
                <c:pt idx="1901">
                  <c:v>16457.728885688255</c:v>
                </c:pt>
                <c:pt idx="1902">
                  <c:v>16440.030674604601</c:v>
                </c:pt>
                <c:pt idx="1903">
                  <c:v>16422.337426383099</c:v>
                </c:pt>
                <c:pt idx="1904">
                  <c:v>16404.649134974632</c:v>
                </c:pt>
                <c:pt idx="1905">
                  <c:v>16386.965794311745</c:v>
                </c:pt>
                <c:pt idx="1906">
                  <c:v>16369.287398345323</c:v>
                </c:pt>
                <c:pt idx="1907">
                  <c:v>16351.613941032356</c:v>
                </c:pt>
                <c:pt idx="1908">
                  <c:v>16333.945416372606</c:v>
                </c:pt>
                <c:pt idx="1909">
                  <c:v>16316.281818347506</c:v>
                </c:pt>
                <c:pt idx="1910">
                  <c:v>16298.623140907937</c:v>
                </c:pt>
                <c:pt idx="1911">
                  <c:v>16280.969378084214</c:v>
                </c:pt>
                <c:pt idx="1912">
                  <c:v>16263.320523814995</c:v>
                </c:pt>
                <c:pt idx="1913">
                  <c:v>16245.676572167256</c:v>
                </c:pt>
                <c:pt idx="1914">
                  <c:v>16228.037517177425</c:v>
                </c:pt>
                <c:pt idx="1915">
                  <c:v>16210.403352784157</c:v>
                </c:pt>
                <c:pt idx="1916">
                  <c:v>16192.774073127754</c:v>
                </c:pt>
                <c:pt idx="1917">
                  <c:v>16175.149672183536</c:v>
                </c:pt>
                <c:pt idx="1918">
                  <c:v>16157.530144042919</c:v>
                </c:pt>
                <c:pt idx="1919">
                  <c:v>16139.915482693446</c:v>
                </c:pt>
                <c:pt idx="1920">
                  <c:v>16122.305682275417</c:v>
                </c:pt>
                <c:pt idx="1921">
                  <c:v>16104.700736886354</c:v>
                </c:pt>
                <c:pt idx="1922">
                  <c:v>16087.100640519913</c:v>
                </c:pt>
                <c:pt idx="1923">
                  <c:v>16069.505387346942</c:v>
                </c:pt>
                <c:pt idx="1924">
                  <c:v>16051.914971434415</c:v>
                </c:pt>
                <c:pt idx="1925">
                  <c:v>16034.329386904303</c:v>
                </c:pt>
                <c:pt idx="1926">
                  <c:v>16016.748627872457</c:v>
                </c:pt>
                <c:pt idx="1927">
                  <c:v>15999.172688436409</c:v>
                </c:pt>
                <c:pt idx="1928">
                  <c:v>15981.601562748676</c:v>
                </c:pt>
                <c:pt idx="1929">
                  <c:v>15964.035244943443</c:v>
                </c:pt>
                <c:pt idx="1930">
                  <c:v>15946.473729270994</c:v>
                </c:pt>
                <c:pt idx="1931">
                  <c:v>15928.917009792196</c:v>
                </c:pt>
                <c:pt idx="1932">
                  <c:v>15911.365080677895</c:v>
                </c:pt>
                <c:pt idx="1933">
                  <c:v>15893.81793610505</c:v>
                </c:pt>
                <c:pt idx="1934">
                  <c:v>15876.275570305614</c:v>
                </c:pt>
                <c:pt idx="1935">
                  <c:v>15858.737977493207</c:v>
                </c:pt>
                <c:pt idx="1936">
                  <c:v>15841.205151777576</c:v>
                </c:pt>
                <c:pt idx="1937">
                  <c:v>15823.677087494545</c:v>
                </c:pt>
                <c:pt idx="1938">
                  <c:v>15806.153778741642</c:v>
                </c:pt>
                <c:pt idx="1939">
                  <c:v>15788.635219928014</c:v>
                </c:pt>
                <c:pt idx="1940">
                  <c:v>15771.121405065644</c:v>
                </c:pt>
                <c:pt idx="1941">
                  <c:v>15753.612328563679</c:v>
                </c:pt>
                <c:pt idx="1942">
                  <c:v>15736.107984690732</c:v>
                </c:pt>
                <c:pt idx="1943">
                  <c:v>15718.608367611541</c:v>
                </c:pt>
                <c:pt idx="1944">
                  <c:v>15701.113471655824</c:v>
                </c:pt>
                <c:pt idx="1945">
                  <c:v>15683.623291159403</c:v>
                </c:pt>
                <c:pt idx="1946">
                  <c:v>15666.13782034201</c:v>
                </c:pt>
                <c:pt idx="1947">
                  <c:v>15648.657053563911</c:v>
                </c:pt>
                <c:pt idx="1948">
                  <c:v>15631.180985105939</c:v>
                </c:pt>
                <c:pt idx="1949">
                  <c:v>15613.709609328358</c:v>
                </c:pt>
                <c:pt idx="1950">
                  <c:v>15596.242920524222</c:v>
                </c:pt>
                <c:pt idx="1951">
                  <c:v>15578.780913066021</c:v>
                </c:pt>
                <c:pt idx="1952">
                  <c:v>15561.323581295685</c:v>
                </c:pt>
                <c:pt idx="1953">
                  <c:v>15543.870919555153</c:v>
                </c:pt>
                <c:pt idx="1954">
                  <c:v>15526.422922290232</c:v>
                </c:pt>
                <c:pt idx="1955">
                  <c:v>15508.979583793976</c:v>
                </c:pt>
                <c:pt idx="1956">
                  <c:v>15491.540898475532</c:v>
                </c:pt>
                <c:pt idx="1957">
                  <c:v>15474.106860823482</c:v>
                </c:pt>
                <c:pt idx="1958">
                  <c:v>15456.677465112549</c:v>
                </c:pt>
                <c:pt idx="1959">
                  <c:v>15439.252705892413</c:v>
                </c:pt>
                <c:pt idx="1960">
                  <c:v>15421.832577523342</c:v>
                </c:pt>
                <c:pt idx="1961">
                  <c:v>15404.417074396153</c:v>
                </c:pt>
                <c:pt idx="1962">
                  <c:v>15387.006191127743</c:v>
                </c:pt>
                <c:pt idx="1963">
                  <c:v>15369.599922023381</c:v>
                </c:pt>
                <c:pt idx="1964">
                  <c:v>15352.19826157776</c:v>
                </c:pt>
                <c:pt idx="1965">
                  <c:v>15334.801204328343</c:v>
                </c:pt>
                <c:pt idx="1966">
                  <c:v>15317.40874474538</c:v>
                </c:pt>
                <c:pt idx="1967">
                  <c:v>15300.020877231909</c:v>
                </c:pt>
                <c:pt idx="1968">
                  <c:v>15282.637596465926</c:v>
                </c:pt>
                <c:pt idx="1969">
                  <c:v>15265.25889689935</c:v>
                </c:pt>
                <c:pt idx="1970">
                  <c:v>15247.884773014652</c:v>
                </c:pt>
                <c:pt idx="1971">
                  <c:v>15230.515219422616</c:v>
                </c:pt>
                <c:pt idx="1972">
                  <c:v>15213.150230593494</c:v>
                </c:pt>
                <c:pt idx="1973">
                  <c:v>15195.789801174731</c:v>
                </c:pt>
                <c:pt idx="1974">
                  <c:v>15178.433925679346</c:v>
                </c:pt>
                <c:pt idx="1975">
                  <c:v>15161.082598724241</c:v>
                </c:pt>
                <c:pt idx="1976">
                  <c:v>15143.735814883532</c:v>
                </c:pt>
                <c:pt idx="1977">
                  <c:v>15126.393568761896</c:v>
                </c:pt>
                <c:pt idx="1978">
                  <c:v>15109.055854994562</c:v>
                </c:pt>
                <c:pt idx="1979">
                  <c:v>15091.722668198421</c:v>
                </c:pt>
                <c:pt idx="1980">
                  <c:v>15074.394002984262</c:v>
                </c:pt>
                <c:pt idx="1981">
                  <c:v>15057.069854005638</c:v>
                </c:pt>
                <c:pt idx="1982">
                  <c:v>15039.750215909997</c:v>
                </c:pt>
                <c:pt idx="1983">
                  <c:v>15022.435083485319</c:v>
                </c:pt>
                <c:pt idx="1984">
                  <c:v>15005.124451220187</c:v>
                </c:pt>
                <c:pt idx="1985">
                  <c:v>14987.81831392702</c:v>
                </c:pt>
                <c:pt idx="1986">
                  <c:v>14970.51666627771</c:v>
                </c:pt>
                <c:pt idx="1987">
                  <c:v>14953.219502999131</c:v>
                </c:pt>
                <c:pt idx="1988">
                  <c:v>14935.926818763171</c:v>
                </c:pt>
                <c:pt idx="1989">
                  <c:v>14918.638608333373</c:v>
                </c:pt>
                <c:pt idx="1990">
                  <c:v>14901.354866479387</c:v>
                </c:pt>
                <c:pt idx="1991">
                  <c:v>14884.07558788532</c:v>
                </c:pt>
                <c:pt idx="1992">
                  <c:v>14866.800767388033</c:v>
                </c:pt>
                <c:pt idx="1993">
                  <c:v>14849.530399793843</c:v>
                </c:pt>
                <c:pt idx="1994">
                  <c:v>14832.264479768523</c:v>
                </c:pt>
                <c:pt idx="1995">
                  <c:v>14815.003002240588</c:v>
                </c:pt>
                <c:pt idx="1996">
                  <c:v>14797.745961912482</c:v>
                </c:pt>
                <c:pt idx="1997">
                  <c:v>14780.493353737158</c:v>
                </c:pt>
                <c:pt idx="1998">
                  <c:v>14763.245172380393</c:v>
                </c:pt>
                <c:pt idx="1999">
                  <c:v>14746.001412892911</c:v>
                </c:pt>
                <c:pt idx="2000">
                  <c:v>14728.762069952707</c:v>
                </c:pt>
                <c:pt idx="2001">
                  <c:v>14711.527138512738</c:v>
                </c:pt>
                <c:pt idx="2002">
                  <c:v>14694.29661347097</c:v>
                </c:pt>
                <c:pt idx="2003">
                  <c:v>14677.070489670376</c:v>
                </c:pt>
                <c:pt idx="2004">
                  <c:v>14659.848762021142</c:v>
                </c:pt>
                <c:pt idx="2005">
                  <c:v>14642.631425439566</c:v>
                </c:pt>
                <c:pt idx="2006">
                  <c:v>14625.418474884711</c:v>
                </c:pt>
                <c:pt idx="2007">
                  <c:v>14608.209905333979</c:v>
                </c:pt>
                <c:pt idx="2008">
                  <c:v>14591.005711648673</c:v>
                </c:pt>
                <c:pt idx="2009">
                  <c:v>14573.805888781751</c:v>
                </c:pt>
                <c:pt idx="2010">
                  <c:v>14556.610431838924</c:v>
                </c:pt>
                <c:pt idx="2011">
                  <c:v>14539.419335650948</c:v>
                </c:pt>
                <c:pt idx="2012">
                  <c:v>14522.232595341862</c:v>
                </c:pt>
                <c:pt idx="2013">
                  <c:v>14505.050205882957</c:v>
                </c:pt>
                <c:pt idx="2014">
                  <c:v>14487.872162263853</c:v>
                </c:pt>
                <c:pt idx="2015">
                  <c:v>14470.698459541378</c:v>
                </c:pt>
                <c:pt idx="2016">
                  <c:v>14453.529092815135</c:v>
                </c:pt>
                <c:pt idx="2017">
                  <c:v>14436.364057105297</c:v>
                </c:pt>
                <c:pt idx="2018">
                  <c:v>14419.203347450361</c:v>
                </c:pt>
                <c:pt idx="2019">
                  <c:v>14402.046958980482</c:v>
                </c:pt>
                <c:pt idx="2020">
                  <c:v>14384.8948867586</c:v>
                </c:pt>
                <c:pt idx="2021">
                  <c:v>14367.747125988193</c:v>
                </c:pt>
                <c:pt idx="2022">
                  <c:v>14350.603671671101</c:v>
                </c:pt>
                <c:pt idx="2023">
                  <c:v>14333.464519047458</c:v>
                </c:pt>
                <c:pt idx="2024">
                  <c:v>14316.329663192431</c:v>
                </c:pt>
                <c:pt idx="2025">
                  <c:v>14299.199099285051</c:v>
                </c:pt>
                <c:pt idx="2026">
                  <c:v>14282.072822534907</c:v>
                </c:pt>
                <c:pt idx="2027">
                  <c:v>14264.950828108813</c:v>
                </c:pt>
                <c:pt idx="2028">
                  <c:v>14247.833111155252</c:v>
                </c:pt>
                <c:pt idx="2029">
                  <c:v>14230.71966701213</c:v>
                </c:pt>
                <c:pt idx="2030">
                  <c:v>14213.610490754605</c:v>
                </c:pt>
                <c:pt idx="2031">
                  <c:v>14196.50557774502</c:v>
                </c:pt>
                <c:pt idx="2032">
                  <c:v>14179.40492316852</c:v>
                </c:pt>
                <c:pt idx="2033">
                  <c:v>14162.308522332456</c:v>
                </c:pt>
                <c:pt idx="2034">
                  <c:v>14145.216370501406</c:v>
                </c:pt>
                <c:pt idx="2035">
                  <c:v>14128.128462946061</c:v>
                </c:pt>
                <c:pt idx="2036">
                  <c:v>14111.044794955436</c:v>
                </c:pt>
                <c:pt idx="2037">
                  <c:v>14093.96536193465</c:v>
                </c:pt>
                <c:pt idx="2038">
                  <c:v>14076.890159111616</c:v>
                </c:pt>
                <c:pt idx="2039">
                  <c:v>14059.819181952553</c:v>
                </c:pt>
                <c:pt idx="2040">
                  <c:v>14042.752425697598</c:v>
                </c:pt>
                <c:pt idx="2041">
                  <c:v>14025.689885788523</c:v>
                </c:pt>
                <c:pt idx="2042">
                  <c:v>14008.631557526571</c:v>
                </c:pt>
                <c:pt idx="2043">
                  <c:v>13991.577436463502</c:v>
                </c:pt>
                <c:pt idx="2044">
                  <c:v>13974.527517851671</c:v>
                </c:pt>
                <c:pt idx="2045">
                  <c:v>13957.481797279501</c:v>
                </c:pt>
                <c:pt idx="2046">
                  <c:v>13940.44027006045</c:v>
                </c:pt>
                <c:pt idx="2047">
                  <c:v>13923.402931672956</c:v>
                </c:pt>
                <c:pt idx="2048">
                  <c:v>13906.369777626007</c:v>
                </c:pt>
                <c:pt idx="2049">
                  <c:v>13889.340803398038</c:v>
                </c:pt>
                <c:pt idx="2050">
                  <c:v>13872.316004430822</c:v>
                </c:pt>
                <c:pt idx="2051">
                  <c:v>13855.295376343336</c:v>
                </c:pt>
                <c:pt idx="2052">
                  <c:v>13838.27891455291</c:v>
                </c:pt>
                <c:pt idx="2053">
                  <c:v>13821.266614641856</c:v>
                </c:pt>
                <c:pt idx="2054">
                  <c:v>13804.25847213749</c:v>
                </c:pt>
                <c:pt idx="2055">
                  <c:v>13787.254482695445</c:v>
                </c:pt>
                <c:pt idx="2056">
                  <c:v>13770.254641781939</c:v>
                </c:pt>
                <c:pt idx="2057">
                  <c:v>13753.258945077045</c:v>
                </c:pt>
                <c:pt idx="2058">
                  <c:v>13736.267388156963</c:v>
                </c:pt>
                <c:pt idx="2059">
                  <c:v>13719.279966677324</c:v>
                </c:pt>
                <c:pt idx="2060">
                  <c:v>13702.29667622655</c:v>
                </c:pt>
                <c:pt idx="2061">
                  <c:v>13685.317512545816</c:v>
                </c:pt>
                <c:pt idx="2062">
                  <c:v>13668.342471162441</c:v>
                </c:pt>
                <c:pt idx="2063">
                  <c:v>13651.371547915363</c:v>
                </c:pt>
                <c:pt idx="2064">
                  <c:v>13634.404738429666</c:v>
                </c:pt>
                <c:pt idx="2065">
                  <c:v>13617.442038397641</c:v>
                </c:pt>
                <c:pt idx="2066">
                  <c:v>13600.483443578798</c:v>
                </c:pt>
                <c:pt idx="2067">
                  <c:v>13583.528949750971</c:v>
                </c:pt>
                <c:pt idx="2068">
                  <c:v>13566.578552649227</c:v>
                </c:pt>
                <c:pt idx="2069">
                  <c:v>13549.632248014743</c:v>
                </c:pt>
                <c:pt idx="2070">
                  <c:v>13532.690031643686</c:v>
                </c:pt>
                <c:pt idx="2071">
                  <c:v>13515.751899393324</c:v>
                </c:pt>
                <c:pt idx="2072">
                  <c:v>13498.817847029277</c:v>
                </c:pt>
                <c:pt idx="2073">
                  <c:v>13481.887870384371</c:v>
                </c:pt>
                <c:pt idx="2074">
                  <c:v>13464.961965419754</c:v>
                </c:pt>
                <c:pt idx="2075">
                  <c:v>13448.040127809385</c:v>
                </c:pt>
                <c:pt idx="2076">
                  <c:v>13431.122353636614</c:v>
                </c:pt>
                <c:pt idx="2077">
                  <c:v>13414.208638636508</c:v>
                </c:pt>
                <c:pt idx="2078">
                  <c:v>13397.29897878243</c:v>
                </c:pt>
                <c:pt idx="2079">
                  <c:v>13380.393370041633</c:v>
                </c:pt>
                <c:pt idx="2080">
                  <c:v>13363.49180830194</c:v>
                </c:pt>
                <c:pt idx="2081">
                  <c:v>13346.594289567267</c:v>
                </c:pt>
                <c:pt idx="2082">
                  <c:v>13329.700809762093</c:v>
                </c:pt>
                <c:pt idx="2083">
                  <c:v>13312.811364926998</c:v>
                </c:pt>
                <c:pt idx="2084">
                  <c:v>13295.925951023126</c:v>
                </c:pt>
                <c:pt idx="2085">
                  <c:v>13279.044564188815</c:v>
                </c:pt>
                <c:pt idx="2086">
                  <c:v>13262.167200263004</c:v>
                </c:pt>
                <c:pt idx="2087">
                  <c:v>13245.293855457357</c:v>
                </c:pt>
                <c:pt idx="2088">
                  <c:v>13228.424525855224</c:v>
                </c:pt>
                <c:pt idx="2089">
                  <c:v>13211.559207411638</c:v>
                </c:pt>
                <c:pt idx="2090">
                  <c:v>13194.697896368809</c:v>
                </c:pt>
                <c:pt idx="2091">
                  <c:v>13177.840588767318</c:v>
                </c:pt>
                <c:pt idx="2092">
                  <c:v>13160.987280745505</c:v>
                </c:pt>
                <c:pt idx="2093">
                  <c:v>13144.137968496701</c:v>
                </c:pt>
                <c:pt idx="2094">
                  <c:v>13127.292648159246</c:v>
                </c:pt>
                <c:pt idx="2095">
                  <c:v>13110.451315963133</c:v>
                </c:pt>
                <c:pt idx="2096">
                  <c:v>13093.613968071146</c:v>
                </c:pt>
                <c:pt idx="2097">
                  <c:v>13076.780600725497</c:v>
                </c:pt>
                <c:pt idx="2098">
                  <c:v>13059.951210113406</c:v>
                </c:pt>
                <c:pt idx="2099">
                  <c:v>13043.125792525972</c:v>
                </c:pt>
                <c:pt idx="2100">
                  <c:v>13026.304344260401</c:v>
                </c:pt>
                <c:pt idx="2101">
                  <c:v>13009.486861571126</c:v>
                </c:pt>
                <c:pt idx="2102">
                  <c:v>12992.673340816455</c:v>
                </c:pt>
                <c:pt idx="2103">
                  <c:v>12975.863778214161</c:v>
                </c:pt>
                <c:pt idx="2104">
                  <c:v>12959.058170195876</c:v>
                </c:pt>
                <c:pt idx="2105">
                  <c:v>12942.256513077136</c:v>
                </c:pt>
                <c:pt idx="2106">
                  <c:v>12925.45880322847</c:v>
                </c:pt>
                <c:pt idx="2107">
                  <c:v>12908.665037087618</c:v>
                </c:pt>
                <c:pt idx="2108">
                  <c:v>12891.875210988448</c:v>
                </c:pt>
                <c:pt idx="2109">
                  <c:v>12875.089321423695</c:v>
                </c:pt>
                <c:pt idx="2110">
                  <c:v>12858.307364794435</c:v>
                </c:pt>
                <c:pt idx="2111">
                  <c:v>12841.529337568963</c:v>
                </c:pt>
                <c:pt idx="2112">
                  <c:v>12824.755236209461</c:v>
                </c:pt>
                <c:pt idx="2113">
                  <c:v>12807.985057257541</c:v>
                </c:pt>
                <c:pt idx="2114">
                  <c:v>12791.21879722427</c:v>
                </c:pt>
                <c:pt idx="2115">
                  <c:v>12774.456452602379</c:v>
                </c:pt>
                <c:pt idx="2116">
                  <c:v>12757.698019939595</c:v>
                </c:pt>
                <c:pt idx="2117">
                  <c:v>12740.943495826412</c:v>
                </c:pt>
                <c:pt idx="2118">
                  <c:v>12724.192876847217</c:v>
                </c:pt>
                <c:pt idx="2119">
                  <c:v>12707.446159641391</c:v>
                </c:pt>
                <c:pt idx="2120">
                  <c:v>12690.703340793318</c:v>
                </c:pt>
                <c:pt idx="2121">
                  <c:v>12673.964416905714</c:v>
                </c:pt>
                <c:pt idx="2122">
                  <c:v>12657.229384697393</c:v>
                </c:pt>
                <c:pt idx="2123">
                  <c:v>12640.498240832172</c:v>
                </c:pt>
                <c:pt idx="2124">
                  <c:v>12623.770981979982</c:v>
                </c:pt>
                <c:pt idx="2125">
                  <c:v>12607.047604865746</c:v>
                </c:pt>
                <c:pt idx="2126">
                  <c:v>12590.328106232711</c:v>
                </c:pt>
                <c:pt idx="2127">
                  <c:v>12573.612482818024</c:v>
                </c:pt>
                <c:pt idx="2128">
                  <c:v>12556.900731426036</c:v>
                </c:pt>
                <c:pt idx="2129">
                  <c:v>12540.192848769449</c:v>
                </c:pt>
                <c:pt idx="2130">
                  <c:v>12523.488831719831</c:v>
                </c:pt>
                <c:pt idx="2131">
                  <c:v>12506.788677093757</c:v>
                </c:pt>
                <c:pt idx="2132">
                  <c:v>12490.09238173835</c:v>
                </c:pt>
                <c:pt idx="2133">
                  <c:v>12473.399942470187</c:v>
                </c:pt>
                <c:pt idx="2134">
                  <c:v>12456.711356246378</c:v>
                </c:pt>
                <c:pt idx="2135">
                  <c:v>12440.026619932378</c:v>
                </c:pt>
                <c:pt idx="2136">
                  <c:v>12423.345730375315</c:v>
                </c:pt>
                <c:pt idx="2137">
                  <c:v>12406.668684660612</c:v>
                </c:pt>
                <c:pt idx="2138">
                  <c:v>12389.995479659836</c:v>
                </c:pt>
                <c:pt idx="2139">
                  <c:v>12373.326112336206</c:v>
                </c:pt>
                <c:pt idx="2140">
                  <c:v>12356.660579744599</c:v>
                </c:pt>
                <c:pt idx="2141">
                  <c:v>12339.998878909333</c:v>
                </c:pt>
                <c:pt idx="2142">
                  <c:v>12323.341006811961</c:v>
                </c:pt>
                <c:pt idx="2143">
                  <c:v>12306.686960525689</c:v>
                </c:pt>
                <c:pt idx="2144">
                  <c:v>12290.036737154267</c:v>
                </c:pt>
                <c:pt idx="2145">
                  <c:v>12273.390333722022</c:v>
                </c:pt>
                <c:pt idx="2146">
                  <c:v>12256.747747430471</c:v>
                </c:pt>
                <c:pt idx="2147">
                  <c:v>12240.108975389478</c:v>
                </c:pt>
                <c:pt idx="2148">
                  <c:v>12223.474014751682</c:v>
                </c:pt>
                <c:pt idx="2149">
                  <c:v>12206.842862675829</c:v>
                </c:pt>
                <c:pt idx="2150">
                  <c:v>12190.215516338998</c:v>
                </c:pt>
                <c:pt idx="2151">
                  <c:v>12173.591973089353</c:v>
                </c:pt>
                <c:pt idx="2152">
                  <c:v>12156.972230024538</c:v>
                </c:pt>
                <c:pt idx="2153">
                  <c:v>12140.356284431613</c:v>
                </c:pt>
                <c:pt idx="2154">
                  <c:v>12123.744133628195</c:v>
                </c:pt>
                <c:pt idx="2155">
                  <c:v>12107.135774840241</c:v>
                </c:pt>
                <c:pt idx="2156">
                  <c:v>12090.531205483128</c:v>
                </c:pt>
                <c:pt idx="2157">
                  <c:v>12073.93042285614</c:v>
                </c:pt>
                <c:pt idx="2158">
                  <c:v>12057.333424301327</c:v>
                </c:pt>
                <c:pt idx="2159">
                  <c:v>12040.740207191297</c:v>
                </c:pt>
                <c:pt idx="2160">
                  <c:v>12024.150768990306</c:v>
                </c:pt>
                <c:pt idx="2161">
                  <c:v>12007.565106997637</c:v>
                </c:pt>
                <c:pt idx="2162">
                  <c:v>11990.983218787536</c:v>
                </c:pt>
                <c:pt idx="2163">
                  <c:v>11974.405101732602</c:v>
                </c:pt>
                <c:pt idx="2164">
                  <c:v>11957.830753394861</c:v>
                </c:pt>
                <c:pt idx="2165">
                  <c:v>11941.260171244678</c:v>
                </c:pt>
                <c:pt idx="2166">
                  <c:v>11924.693352819637</c:v>
                </c:pt>
                <c:pt idx="2167">
                  <c:v>11908.130295626766</c:v>
                </c:pt>
                <c:pt idx="2168">
                  <c:v>11891.570997319741</c:v>
                </c:pt>
                <c:pt idx="2169">
                  <c:v>11875.01545537504</c:v>
                </c:pt>
                <c:pt idx="2170">
                  <c:v>11858.46366753188</c:v>
                </c:pt>
                <c:pt idx="2171">
                  <c:v>11841.915631291184</c:v>
                </c:pt>
                <c:pt idx="2172">
                  <c:v>11825.37134446549</c:v>
                </c:pt>
                <c:pt idx="2173">
                  <c:v>11808.830804604599</c:v>
                </c:pt>
                <c:pt idx="2174">
                  <c:v>11792.294009545494</c:v>
                </c:pt>
                <c:pt idx="2175">
                  <c:v>11775.760956813538</c:v>
                </c:pt>
                <c:pt idx="2176">
                  <c:v>11759.231644319028</c:v>
                </c:pt>
                <c:pt idx="2177">
                  <c:v>11742.706069758418</c:v>
                </c:pt>
                <c:pt idx="2178">
                  <c:v>11726.184230883146</c:v>
                </c:pt>
                <c:pt idx="2179">
                  <c:v>11709.666125658503</c:v>
                </c:pt>
                <c:pt idx="2180">
                  <c:v>11693.151751738167</c:v>
                </c:pt>
                <c:pt idx="2181">
                  <c:v>11676.641107099656</c:v>
                </c:pt>
                <c:pt idx="2182">
                  <c:v>11660.134189555511</c:v>
                </c:pt>
                <c:pt idx="2183">
                  <c:v>11643.630997034365</c:v>
                </c:pt>
                <c:pt idx="2184">
                  <c:v>11627.131527397642</c:v>
                </c:pt>
                <c:pt idx="2185">
                  <c:v>11610.63577869618</c:v>
                </c:pt>
                <c:pt idx="2186">
                  <c:v>11594.143748828064</c:v>
                </c:pt>
                <c:pt idx="2187">
                  <c:v>11577.655435819694</c:v>
                </c:pt>
                <c:pt idx="2188">
                  <c:v>11561.170837630254</c:v>
                </c:pt>
                <c:pt idx="2189">
                  <c:v>11544.689952316694</c:v>
                </c:pt>
                <c:pt idx="2190">
                  <c:v>11528.212778039837</c:v>
                </c:pt>
                <c:pt idx="2191">
                  <c:v>11511.739312709989</c:v>
                </c:pt>
                <c:pt idx="2192">
                  <c:v>11495.269554524633</c:v>
                </c:pt>
                <c:pt idx="2193">
                  <c:v>11478.803501650704</c:v>
                </c:pt>
                <c:pt idx="2194">
                  <c:v>11462.341152175703</c:v>
                </c:pt>
                <c:pt idx="2195">
                  <c:v>11445.882504303223</c:v>
                </c:pt>
                <c:pt idx="2196">
                  <c:v>11429.42755620631</c:v>
                </c:pt>
                <c:pt idx="2197">
                  <c:v>11412.97630612522</c:v>
                </c:pt>
                <c:pt idx="2198">
                  <c:v>11396.528752281878</c:v>
                </c:pt>
                <c:pt idx="2199">
                  <c:v>11380.084893014304</c:v>
                </c:pt>
                <c:pt idx="2200">
                  <c:v>11363.644726581084</c:v>
                </c:pt>
                <c:pt idx="2201">
                  <c:v>11347.208251271357</c:v>
                </c:pt>
                <c:pt idx="2202">
                  <c:v>11330.775465429253</c:v>
                </c:pt>
                <c:pt idx="2203">
                  <c:v>11314.346367429454</c:v>
                </c:pt>
                <c:pt idx="2204">
                  <c:v>11297.920955677191</c:v>
                </c:pt>
                <c:pt idx="2205">
                  <c:v>11281.499228608249</c:v>
                </c:pt>
                <c:pt idx="2206">
                  <c:v>11265.081184578976</c:v>
                </c:pt>
                <c:pt idx="2207">
                  <c:v>11248.666822086259</c:v>
                </c:pt>
                <c:pt idx="2208">
                  <c:v>11232.256139645317</c:v>
                </c:pt>
                <c:pt idx="2209">
                  <c:v>11215.849135765251</c:v>
                </c:pt>
                <c:pt idx="2210">
                  <c:v>11199.445808955168</c:v>
                </c:pt>
                <c:pt idx="2211">
                  <c:v>11183.04615776695</c:v>
                </c:pt>
                <c:pt idx="2212">
                  <c:v>11166.650180819683</c:v>
                </c:pt>
                <c:pt idx="2213">
                  <c:v>11150.257876738568</c:v>
                </c:pt>
                <c:pt idx="2214">
                  <c:v>11133.86924403271</c:v>
                </c:pt>
                <c:pt idx="2215">
                  <c:v>11117.484281510619</c:v>
                </c:pt>
                <c:pt idx="2216">
                  <c:v>11101.102987791382</c:v>
                </c:pt>
                <c:pt idx="2217">
                  <c:v>11084.725361561303</c:v>
                </c:pt>
                <c:pt idx="2218">
                  <c:v>11068.351401610558</c:v>
                </c:pt>
                <c:pt idx="2219">
                  <c:v>11051.981106601008</c:v>
                </c:pt>
                <c:pt idx="2220">
                  <c:v>11035.614475457254</c:v>
                </c:pt>
                <c:pt idx="2221">
                  <c:v>11019.251506902261</c:v>
                </c:pt>
                <c:pt idx="2222">
                  <c:v>11002.892199799528</c:v>
                </c:pt>
                <c:pt idx="2223">
                  <c:v>10986.536552945339</c:v>
                </c:pt>
                <c:pt idx="2224">
                  <c:v>10970.184565239857</c:v>
                </c:pt>
                <c:pt idx="2225">
                  <c:v>10953.836235674895</c:v>
                </c:pt>
                <c:pt idx="2226">
                  <c:v>10937.49156316283</c:v>
                </c:pt>
                <c:pt idx="2227">
                  <c:v>10921.150546616047</c:v>
                </c:pt>
                <c:pt idx="2228">
                  <c:v>10904.813184995808</c:v>
                </c:pt>
                <c:pt idx="2229">
                  <c:v>10888.479477477231</c:v>
                </c:pt>
                <c:pt idx="2230">
                  <c:v>10872.149422917706</c:v>
                </c:pt>
                <c:pt idx="2231">
                  <c:v>10855.823020437361</c:v>
                </c:pt>
                <c:pt idx="2232">
                  <c:v>10839.500269205206</c:v>
                </c:pt>
                <c:pt idx="2233">
                  <c:v>10823.181168316927</c:v>
                </c:pt>
                <c:pt idx="2234">
                  <c:v>10806.865716837661</c:v>
                </c:pt>
                <c:pt idx="2235">
                  <c:v>10790.553914009743</c:v>
                </c:pt>
                <c:pt idx="2236">
                  <c:v>10774.24575904495</c:v>
                </c:pt>
                <c:pt idx="2237">
                  <c:v>10757.941251100076</c:v>
                </c:pt>
                <c:pt idx="2238">
                  <c:v>10741.640389454111</c:v>
                </c:pt>
                <c:pt idx="2239">
                  <c:v>10725.343173398271</c:v>
                </c:pt>
                <c:pt idx="2240">
                  <c:v>10709.049602315425</c:v>
                </c:pt>
                <c:pt idx="2241">
                  <c:v>10692.75967536236</c:v>
                </c:pt>
                <c:pt idx="2242">
                  <c:v>10676.47339205637</c:v>
                </c:pt>
                <c:pt idx="2243">
                  <c:v>10660.190751688669</c:v>
                </c:pt>
                <c:pt idx="2244">
                  <c:v>10643.911753721557</c:v>
                </c:pt>
                <c:pt idx="2245">
                  <c:v>10627.636397592896</c:v>
                </c:pt>
                <c:pt idx="2246">
                  <c:v>10611.364682795534</c:v>
                </c:pt>
                <c:pt idx="2247">
                  <c:v>10595.096608755113</c:v>
                </c:pt>
                <c:pt idx="2248">
                  <c:v>10578.832175037807</c:v>
                </c:pt>
                <c:pt idx="2249">
                  <c:v>10562.571381191457</c:v>
                </c:pt>
                <c:pt idx="2250">
                  <c:v>10546.314226812792</c:v>
                </c:pt>
                <c:pt idx="2251">
                  <c:v>10530.060711498536</c:v>
                </c:pt>
                <c:pt idx="2252">
                  <c:v>10513.810834833193</c:v>
                </c:pt>
                <c:pt idx="2253">
                  <c:v>10497.564596529584</c:v>
                </c:pt>
                <c:pt idx="2254">
                  <c:v>10481.321996282197</c:v>
                </c:pt>
                <c:pt idx="2255">
                  <c:v>10465.083033791632</c:v>
                </c:pt>
                <c:pt idx="2256">
                  <c:v>10448.84770883792</c:v>
                </c:pt>
                <c:pt idx="2257">
                  <c:v>10432.616021237756</c:v>
                </c:pt>
                <c:pt idx="2258">
                  <c:v>10416.387970575643</c:v>
                </c:pt>
                <c:pt idx="2259">
                  <c:v>10400.163556918795</c:v>
                </c:pt>
                <c:pt idx="2260">
                  <c:v>10383.942780071682</c:v>
                </c:pt>
                <c:pt idx="2261">
                  <c:v>10367.725639844892</c:v>
                </c:pt>
                <c:pt idx="2262">
                  <c:v>10351.51213621398</c:v>
                </c:pt>
                <c:pt idx="2263">
                  <c:v>10335.302269142287</c:v>
                </c:pt>
                <c:pt idx="2264">
                  <c:v>10319.096038519827</c:v>
                </c:pt>
                <c:pt idx="2265">
                  <c:v>10302.893444474917</c:v>
                </c:pt>
                <c:pt idx="2266">
                  <c:v>10286.694486909792</c:v>
                </c:pt>
                <c:pt idx="2267">
                  <c:v>10270.499166074971</c:v>
                </c:pt>
                <c:pt idx="2268">
                  <c:v>10254.307481848251</c:v>
                </c:pt>
                <c:pt idx="2269">
                  <c:v>10238.1194345107</c:v>
                </c:pt>
                <c:pt idx="2270">
                  <c:v>10221.935024098981</c:v>
                </c:pt>
                <c:pt idx="2271">
                  <c:v>10205.754250826951</c:v>
                </c:pt>
                <c:pt idx="2272">
                  <c:v>10189.57711497568</c:v>
                </c:pt>
                <c:pt idx="2273">
                  <c:v>10173.403616649042</c:v>
                </c:pt>
                <c:pt idx="2274">
                  <c:v>10157.233756311414</c:v>
                </c:pt>
                <c:pt idx="2275">
                  <c:v>10141.067534023899</c:v>
                </c:pt>
                <c:pt idx="2276">
                  <c:v>10124.904950324195</c:v>
                </c:pt>
                <c:pt idx="2277">
                  <c:v>10108.746005420051</c:v>
                </c:pt>
                <c:pt idx="2278">
                  <c:v>10092.590699794171</c:v>
                </c:pt>
                <c:pt idx="2279">
                  <c:v>10076.439033837614</c:v>
                </c:pt>
                <c:pt idx="2280">
                  <c:v>10060.291007984204</c:v>
                </c:pt>
                <c:pt idx="2281">
                  <c:v>10044.146622734977</c:v>
                </c:pt>
                <c:pt idx="2282">
                  <c:v>10028.005878542092</c:v>
                </c:pt>
                <c:pt idx="2283">
                  <c:v>10011.868776028788</c:v>
                </c:pt>
                <c:pt idx="2284">
                  <c:v>9995.7353157388807</c:v>
                </c:pt>
                <c:pt idx="2285">
                  <c:v>9979.6054982833866</c:v>
                </c:pt>
                <c:pt idx="2286">
                  <c:v>9963.4793242672204</c:v>
                </c:pt>
                <c:pt idx="2287">
                  <c:v>9947.3567943136222</c:v>
                </c:pt>
                <c:pt idx="2288">
                  <c:v>9931.2379092413648</c:v>
                </c:pt>
                <c:pt idx="2289">
                  <c:v>9915.1226696370286</c:v>
                </c:pt>
                <c:pt idx="2290">
                  <c:v>9899.0110763132725</c:v>
                </c:pt>
                <c:pt idx="2291">
                  <c:v>9882.9031300522038</c:v>
                </c:pt>
                <c:pt idx="2292">
                  <c:v>9866.7988317398049</c:v>
                </c:pt>
                <c:pt idx="2293">
                  <c:v>9850.698182121525</c:v>
                </c:pt>
                <c:pt idx="2294">
                  <c:v>9834.6011821505563</c:v>
                </c:pt>
                <c:pt idx="2295">
                  <c:v>9818.5078326823295</c:v>
                </c:pt>
                <c:pt idx="2296">
                  <c:v>9802.4181347861359</c:v>
                </c:pt>
                <c:pt idx="2297">
                  <c:v>9786.3320892685224</c:v>
                </c:pt>
                <c:pt idx="2298">
                  <c:v>9770.2496972354384</c:v>
                </c:pt>
                <c:pt idx="2299">
                  <c:v>9754.1709597134031</c:v>
                </c:pt>
                <c:pt idx="2300">
                  <c:v>9738.095877790036</c:v>
                </c:pt>
                <c:pt idx="2301">
                  <c:v>9722.0244524429709</c:v>
                </c:pt>
                <c:pt idx="2302">
                  <c:v>9705.9566850164574</c:v>
                </c:pt>
                <c:pt idx="2303">
                  <c:v>9689.8925766164448</c:v>
                </c:pt>
                <c:pt idx="2304">
                  <c:v>9673.8321283427722</c:v>
                </c:pt>
                <c:pt idx="2305">
                  <c:v>9657.775341533581</c:v>
                </c:pt>
                <c:pt idx="2306">
                  <c:v>9641.7222173498103</c:v>
                </c:pt>
                <c:pt idx="2307">
                  <c:v>9625.6727571723713</c:v>
                </c:pt>
                <c:pt idx="2308">
                  <c:v>9609.6269623821754</c:v>
                </c:pt>
                <c:pt idx="2309">
                  <c:v>9593.5848341951532</c:v>
                </c:pt>
                <c:pt idx="2310">
                  <c:v>9577.546374151083</c:v>
                </c:pt>
                <c:pt idx="2311">
                  <c:v>9561.5115835392207</c:v>
                </c:pt>
                <c:pt idx="2312">
                  <c:v>9545.4804640093262</c:v>
                </c:pt>
                <c:pt idx="2313">
                  <c:v>9529.4530168812071</c:v>
                </c:pt>
                <c:pt idx="2314">
                  <c:v>9513.4292437924014</c:v>
                </c:pt>
                <c:pt idx="2315">
                  <c:v>9497.4091462643573</c:v>
                </c:pt>
                <c:pt idx="2316">
                  <c:v>9481.3927258612894</c:v>
                </c:pt>
                <c:pt idx="2317">
                  <c:v>9465.3799843246088</c:v>
                </c:pt>
                <c:pt idx="2318">
                  <c:v>9449.370923145214</c:v>
                </c:pt>
                <c:pt idx="2319">
                  <c:v>9433.3655442417112</c:v>
                </c:pt>
                <c:pt idx="2320">
                  <c:v>9417.363849129435</c:v>
                </c:pt>
                <c:pt idx="2321">
                  <c:v>9401.3658397575491</c:v>
                </c:pt>
                <c:pt idx="2322">
                  <c:v>9385.3715177758095</c:v>
                </c:pt>
                <c:pt idx="2323">
                  <c:v>9369.3808850844962</c:v>
                </c:pt>
                <c:pt idx="2324">
                  <c:v>9353.3939436022192</c:v>
                </c:pt>
                <c:pt idx="2325">
                  <c:v>9337.4106951498252</c:v>
                </c:pt>
                <c:pt idx="2326">
                  <c:v>9321.431141682584</c:v>
                </c:pt>
                <c:pt idx="2327">
                  <c:v>9305.4552851557655</c:v>
                </c:pt>
                <c:pt idx="2328">
                  <c:v>9289.4831276529567</c:v>
                </c:pt>
                <c:pt idx="2329">
                  <c:v>9273.5146711783091</c:v>
                </c:pt>
                <c:pt idx="2330">
                  <c:v>9257.5499177054244</c:v>
                </c:pt>
                <c:pt idx="2331">
                  <c:v>9241.5888695073045</c:v>
                </c:pt>
                <c:pt idx="2332">
                  <c:v>9225.6315286125428</c:v>
                </c:pt>
                <c:pt idx="2333">
                  <c:v>9209.6778973552464</c:v>
                </c:pt>
                <c:pt idx="2334">
                  <c:v>9193.7279777212334</c:v>
                </c:pt>
                <c:pt idx="2335">
                  <c:v>9177.7817720568291</c:v>
                </c:pt>
                <c:pt idx="2336">
                  <c:v>9161.8392827511325</c:v>
                </c:pt>
                <c:pt idx="2337">
                  <c:v>9145.9005119671619</c:v>
                </c:pt>
                <c:pt idx="2338">
                  <c:v>9129.9654621978843</c:v>
                </c:pt>
                <c:pt idx="2339">
                  <c:v>9114.0341358262885</c:v>
                </c:pt>
                <c:pt idx="2340">
                  <c:v>9098.1065351559264</c:v>
                </c:pt>
                <c:pt idx="2341">
                  <c:v>9082.1826627775336</c:v>
                </c:pt>
                <c:pt idx="2342">
                  <c:v>9066.2625210924252</c:v>
                </c:pt>
                <c:pt idx="2343">
                  <c:v>9050.346112727997</c:v>
                </c:pt>
                <c:pt idx="2344">
                  <c:v>9034.4334401649994</c:v>
                </c:pt>
                <c:pt idx="2345">
                  <c:v>9018.5245061652513</c:v>
                </c:pt>
                <c:pt idx="2346">
                  <c:v>9002.6193131911732</c:v>
                </c:pt>
                <c:pt idx="2347">
                  <c:v>8986.7178640534657</c:v>
                </c:pt>
                <c:pt idx="2348">
                  <c:v>8970.8201613367528</c:v>
                </c:pt>
                <c:pt idx="2349">
                  <c:v>8954.9262079494983</c:v>
                </c:pt>
                <c:pt idx="2350">
                  <c:v>8939.0360065557616</c:v>
                </c:pt>
                <c:pt idx="2351">
                  <c:v>8923.1495601373263</c:v>
                </c:pt>
                <c:pt idx="2352">
                  <c:v>8907.2668713826952</c:v>
                </c:pt>
                <c:pt idx="2353">
                  <c:v>8891.3879433775255</c:v>
                </c:pt>
                <c:pt idx="2354">
                  <c:v>8875.512778871418</c:v>
                </c:pt>
                <c:pt idx="2355">
                  <c:v>8859.6413809500355</c:v>
                </c:pt>
                <c:pt idx="2356">
                  <c:v>8843.7737525707253</c:v>
                </c:pt>
                <c:pt idx="2357">
                  <c:v>8827.9098969107999</c:v>
                </c:pt>
                <c:pt idx="2358">
                  <c:v>8812.0498168787253</c:v>
                </c:pt>
                <c:pt idx="2359">
                  <c:v>8796.193515731251</c:v>
                </c:pt>
                <c:pt idx="2360">
                  <c:v>8780.3409966090294</c:v>
                </c:pt>
                <c:pt idx="2361">
                  <c:v>8764.4922625977233</c:v>
                </c:pt>
                <c:pt idx="2362">
                  <c:v>8748.6473171434955</c:v>
                </c:pt>
                <c:pt idx="2363">
                  <c:v>8732.8061633259003</c:v>
                </c:pt>
                <c:pt idx="2364">
                  <c:v>8716.9688046644224</c:v>
                </c:pt>
                <c:pt idx="2365">
                  <c:v>8701.1352443180458</c:v>
                </c:pt>
                <c:pt idx="2366">
                  <c:v>8685.3054858184805</c:v>
                </c:pt>
                <c:pt idx="2367">
                  <c:v>8669.4795324957977</c:v>
                </c:pt>
                <c:pt idx="2368">
                  <c:v>8653.6573878694817</c:v>
                </c:pt>
                <c:pt idx="2369">
                  <c:v>8637.8390554345806</c:v>
                </c:pt>
                <c:pt idx="2370">
                  <c:v>8622.0245387105824</c:v>
                </c:pt>
                <c:pt idx="2371">
                  <c:v>8606.2138413697285</c:v>
                </c:pt>
                <c:pt idx="2372">
                  <c:v>8590.4069669437285</c:v>
                </c:pt>
                <c:pt idx="2373">
                  <c:v>8574.6039192025873</c:v>
                </c:pt>
                <c:pt idx="2374">
                  <c:v>8558.8047016657929</c:v>
                </c:pt>
                <c:pt idx="2375">
                  <c:v>8543.009318219445</c:v>
                </c:pt>
                <c:pt idx="2376">
                  <c:v>8527.2177726763239</c:v>
                </c:pt>
                <c:pt idx="2377">
                  <c:v>8511.4300687514424</c:v>
                </c:pt>
                <c:pt idx="2378">
                  <c:v>8495.6462103125705</c:v>
                </c:pt>
                <c:pt idx="2379">
                  <c:v>8479.8662013313533</c:v>
                </c:pt>
                <c:pt idx="2380">
                  <c:v>8464.0900457244388</c:v>
                </c:pt>
                <c:pt idx="2381">
                  <c:v>8448.3177474268141</c:v>
                </c:pt>
                <c:pt idx="2382">
                  <c:v>8432.5493105201058</c:v>
                </c:pt>
                <c:pt idx="2383">
                  <c:v>8416.7847389881754</c:v>
                </c:pt>
                <c:pt idx="2384">
                  <c:v>8401.0240369187632</c:v>
                </c:pt>
                <c:pt idx="2385">
                  <c:v>8385.2672086256844</c:v>
                </c:pt>
                <c:pt idx="2386">
                  <c:v>8369.5142580500324</c:v>
                </c:pt>
                <c:pt idx="2387">
                  <c:v>8353.7651895422841</c:v>
                </c:pt>
                <c:pt idx="2388">
                  <c:v>8338.0200074040367</c:v>
                </c:pt>
                <c:pt idx="2389">
                  <c:v>8322.2787158391184</c:v>
                </c:pt>
                <c:pt idx="2390">
                  <c:v>8306.5413192285632</c:v>
                </c:pt>
                <c:pt idx="2391">
                  <c:v>8290.8078219350646</c:v>
                </c:pt>
                <c:pt idx="2392">
                  <c:v>8275.0782284129746</c:v>
                </c:pt>
                <c:pt idx="2393">
                  <c:v>8259.3525431594189</c:v>
                </c:pt>
                <c:pt idx="2394">
                  <c:v>8243.630770524871</c:v>
                </c:pt>
                <c:pt idx="2395">
                  <c:v>8227.912915226425</c:v>
                </c:pt>
                <c:pt idx="2396">
                  <c:v>8212.1989818345228</c:v>
                </c:pt>
                <c:pt idx="2397">
                  <c:v>8196.4889748768419</c:v>
                </c:pt>
                <c:pt idx="2398">
                  <c:v>8180.7828991071319</c:v>
                </c:pt>
                <c:pt idx="2399">
                  <c:v>8165.0807592485953</c:v>
                </c:pt>
                <c:pt idx="2400">
                  <c:v>8149.3825599449983</c:v>
                </c:pt>
                <c:pt idx="2401">
                  <c:v>8133.6883061578419</c:v>
                </c:pt>
                <c:pt idx="2402">
                  <c:v>8117.9980025308942</c:v>
                </c:pt>
                <c:pt idx="2403">
                  <c:v>8102.3116541539694</c:v>
                </c:pt>
                <c:pt idx="2404">
                  <c:v>8086.6292657808181</c:v>
                </c:pt>
                <c:pt idx="2405">
                  <c:v>8070.9508425012564</c:v>
                </c:pt>
                <c:pt idx="2406">
                  <c:v>8055.2763892279017</c:v>
                </c:pt>
                <c:pt idx="2407">
                  <c:v>8039.6059110688975</c:v>
                </c:pt>
                <c:pt idx="2408">
                  <c:v>8023.9394131079498</c:v>
                </c:pt>
                <c:pt idx="2409">
                  <c:v>8008.2769003859894</c:v>
                </c:pt>
                <c:pt idx="2410">
                  <c:v>7992.6183782922317</c:v>
                </c:pt>
                <c:pt idx="2411">
                  <c:v>7976.9638518431693</c:v>
                </c:pt>
                <c:pt idx="2412">
                  <c:v>7961.3133263424734</c:v>
                </c:pt>
                <c:pt idx="2413">
                  <c:v>7945.6668072160201</c:v>
                </c:pt>
                <c:pt idx="2414">
                  <c:v>7930.0242996697179</c:v>
                </c:pt>
                <c:pt idx="2415">
                  <c:v>7914.3858092577584</c:v>
                </c:pt>
                <c:pt idx="2416">
                  <c:v>7898.7513412227108</c:v>
                </c:pt>
                <c:pt idx="2417">
                  <c:v>7883.1209011432074</c:v>
                </c:pt>
                <c:pt idx="2418">
                  <c:v>7867.4944945673287</c:v>
                </c:pt>
                <c:pt idx="2419">
                  <c:v>7851.872127067596</c:v>
                </c:pt>
                <c:pt idx="2420">
                  <c:v>7836.2538041920916</c:v>
                </c:pt>
                <c:pt idx="2421">
                  <c:v>7820.6395316844219</c:v>
                </c:pt>
                <c:pt idx="2422">
                  <c:v>7805.0293151476599</c:v>
                </c:pt>
                <c:pt idx="2423">
                  <c:v>7789.423160459839</c:v>
                </c:pt>
                <c:pt idx="2424">
                  <c:v>7773.8210732484722</c:v>
                </c:pt>
                <c:pt idx="2425">
                  <c:v>7758.2230594771354</c:v>
                </c:pt>
                <c:pt idx="2426">
                  <c:v>7742.6291248894368</c:v>
                </c:pt>
                <c:pt idx="2427">
                  <c:v>7727.0392755222756</c:v>
                </c:pt>
                <c:pt idx="2428">
                  <c:v>7711.453517345336</c:v>
                </c:pt>
                <c:pt idx="2429">
                  <c:v>7695.8718563588563</c:v>
                </c:pt>
                <c:pt idx="2430">
                  <c:v>7680.2942985569643</c:v>
                </c:pt>
                <c:pt idx="2431">
                  <c:v>7664.7208500498791</c:v>
                </c:pt>
                <c:pt idx="2432">
                  <c:v>7649.1515170700277</c:v>
                </c:pt>
                <c:pt idx="2433">
                  <c:v>7633.5863058253954</c:v>
                </c:pt>
                <c:pt idx="2434">
                  <c:v>7618.0252224323112</c:v>
                </c:pt>
                <c:pt idx="2435">
                  <c:v>7602.468273184305</c:v>
                </c:pt>
                <c:pt idx="2436">
                  <c:v>7586.9154644909986</c:v>
                </c:pt>
                <c:pt idx="2437">
                  <c:v>7571.3668027070207</c:v>
                </c:pt>
                <c:pt idx="2438">
                  <c:v>7555.822294284766</c:v>
                </c:pt>
                <c:pt idx="2439">
                  <c:v>7540.2819455544231</c:v>
                </c:pt>
                <c:pt idx="2440">
                  <c:v>7524.7457631700236</c:v>
                </c:pt>
                <c:pt idx="2441">
                  <c:v>7509.2137536450618</c:v>
                </c:pt>
                <c:pt idx="2442">
                  <c:v>7493.6859236335695</c:v>
                </c:pt>
                <c:pt idx="2443">
                  <c:v>7478.1622796612628</c:v>
                </c:pt>
                <c:pt idx="2444">
                  <c:v>7462.6428285960301</c:v>
                </c:pt>
                <c:pt idx="2445">
                  <c:v>7447.1275770124694</c:v>
                </c:pt>
                <c:pt idx="2446">
                  <c:v>7431.6165318517924</c:v>
                </c:pt>
                <c:pt idx="2447">
                  <c:v>7416.1096998902331</c:v>
                </c:pt>
                <c:pt idx="2448">
                  <c:v>7400.6070879834615</c:v>
                </c:pt>
                <c:pt idx="2449">
                  <c:v>7385.1087030543567</c:v>
                </c:pt>
                <c:pt idx="2450">
                  <c:v>7369.6145521663348</c:v>
                </c:pt>
                <c:pt idx="2451">
                  <c:v>7354.1246423094881</c:v>
                </c:pt>
                <c:pt idx="2452">
                  <c:v>7338.6389805472336</c:v>
                </c:pt>
                <c:pt idx="2453">
                  <c:v>7323.157573997978</c:v>
                </c:pt>
                <c:pt idx="2454">
                  <c:v>7307.6804298351208</c:v>
                </c:pt>
                <c:pt idx="2455">
                  <c:v>7292.2075552748347</c:v>
                </c:pt>
                <c:pt idx="2456">
                  <c:v>7276.7389576493824</c:v>
                </c:pt>
                <c:pt idx="2457">
                  <c:v>7261.2746442177095</c:v>
                </c:pt>
                <c:pt idx="2458">
                  <c:v>7245.8146222631976</c:v>
                </c:pt>
                <c:pt idx="2459">
                  <c:v>7230.35889931975</c:v>
                </c:pt>
                <c:pt idx="2460">
                  <c:v>7214.9074827807344</c:v>
                </c:pt>
                <c:pt idx="2461">
                  <c:v>7199.460380204494</c:v>
                </c:pt>
                <c:pt idx="2462">
                  <c:v>7184.0175991188216</c:v>
                </c:pt>
                <c:pt idx="2463">
                  <c:v>7168.5791471003922</c:v>
                </c:pt>
                <c:pt idx="2464">
                  <c:v>7153.1450318236421</c:v>
                </c:pt>
                <c:pt idx="2465">
                  <c:v>7137.7152609691193</c:v>
                </c:pt>
                <c:pt idx="2466">
                  <c:v>7122.289842394569</c:v>
                </c:pt>
                <c:pt idx="2467">
                  <c:v>7106.8687837805401</c:v>
                </c:pt>
                <c:pt idx="2468">
                  <c:v>7091.4520929969949</c:v>
                </c:pt>
                <c:pt idx="2469">
                  <c:v>7076.039777962782</c:v>
                </c:pt>
                <c:pt idx="2470">
                  <c:v>7060.6318466456296</c:v>
                </c:pt>
                <c:pt idx="2471">
                  <c:v>7045.2283070377061</c:v>
                </c:pt>
                <c:pt idx="2472">
                  <c:v>7029.8291671861725</c:v>
                </c:pt>
                <c:pt idx="2473">
                  <c:v>7014.4344351198615</c:v>
                </c:pt>
                <c:pt idx="2474">
                  <c:v>6999.0441190081365</c:v>
                </c:pt>
                <c:pt idx="2475">
                  <c:v>6983.6582271364587</c:v>
                </c:pt>
                <c:pt idx="2476">
                  <c:v>6968.2767676925232</c:v>
                </c:pt>
                <c:pt idx="2477">
                  <c:v>6952.8997490839956</c:v>
                </c:pt>
                <c:pt idx="2478">
                  <c:v>6937.5271794313594</c:v>
                </c:pt>
                <c:pt idx="2479">
                  <c:v>6922.1590672522625</c:v>
                </c:pt>
                <c:pt idx="2480">
                  <c:v>6906.7954210826847</c:v>
                </c:pt>
                <c:pt idx="2481">
                  <c:v>6891.4362492814071</c:v>
                </c:pt>
                <c:pt idx="2482">
                  <c:v>6876.0815605493854</c:v>
                </c:pt>
                <c:pt idx="2483">
                  <c:v>6860.7313632942851</c:v>
                </c:pt>
                <c:pt idx="2484">
                  <c:v>6845.3856663698143</c:v>
                </c:pt>
                <c:pt idx="2485">
                  <c:v>6830.0444783669454</c:v>
                </c:pt>
                <c:pt idx="2486">
                  <c:v>6814.7078079927433</c:v>
                </c:pt>
                <c:pt idx="2487">
                  <c:v>6799.3756642414537</c:v>
                </c:pt>
                <c:pt idx="2488">
                  <c:v>6784.0480557895908</c:v>
                </c:pt>
                <c:pt idx="2489">
                  <c:v>6768.724991558076</c:v>
                </c:pt>
                <c:pt idx="2490">
                  <c:v>6753.4064805961489</c:v>
                </c:pt>
                <c:pt idx="2491">
                  <c:v>6738.0925320080378</c:v>
                </c:pt>
                <c:pt idx="2492">
                  <c:v>6722.7831545985709</c:v>
                </c:pt>
                <c:pt idx="2493">
                  <c:v>6707.478357704168</c:v>
                </c:pt>
                <c:pt idx="2494">
                  <c:v>6692.1781503923949</c:v>
                </c:pt>
                <c:pt idx="2495">
                  <c:v>6676.8825419019076</c:v>
                </c:pt>
                <c:pt idx="2496">
                  <c:v>6661.5915415935651</c:v>
                </c:pt>
                <c:pt idx="2497">
                  <c:v>6646.3051587121308</c:v>
                </c:pt>
                <c:pt idx="2498">
                  <c:v>6631.0234025084801</c:v>
                </c:pt>
                <c:pt idx="2499">
                  <c:v>6615.7462827161953</c:v>
                </c:pt>
                <c:pt idx="2500">
                  <c:v>6600.4738085983718</c:v>
                </c:pt>
                <c:pt idx="2501">
                  <c:v>6585.2059897847175</c:v>
                </c:pt>
                <c:pt idx="2502">
                  <c:v>6569.9428359782642</c:v>
                </c:pt>
                <c:pt idx="2503">
                  <c:v>6554.6843564970995</c:v>
                </c:pt>
                <c:pt idx="2504">
                  <c:v>6539.4305613253237</c:v>
                </c:pt>
                <c:pt idx="2505">
                  <c:v>6524.1814601476381</c:v>
                </c:pt>
                <c:pt idx="2506">
                  <c:v>6508.9370627159551</c:v>
                </c:pt>
                <c:pt idx="2507">
                  <c:v>6493.6973789288331</c:v>
                </c:pt>
                <c:pt idx="2508">
                  <c:v>6478.4624187337131</c:v>
                </c:pt>
                <c:pt idx="2509">
                  <c:v>6463.232192108585</c:v>
                </c:pt>
                <c:pt idx="2510">
                  <c:v>6448.006708964228</c:v>
                </c:pt>
                <c:pt idx="2511">
                  <c:v>6432.7859795230415</c:v>
                </c:pt>
                <c:pt idx="2512">
                  <c:v>6417.5700138057891</c:v>
                </c:pt>
                <c:pt idx="2513">
                  <c:v>6402.3588221020827</c:v>
                </c:pt>
                <c:pt idx="2514">
                  <c:v>6387.152414579331</c:v>
                </c:pt>
                <c:pt idx="2515">
                  <c:v>6371.9508015576966</c:v>
                </c:pt>
                <c:pt idx="2516">
                  <c:v>6356.7539933878943</c:v>
                </c:pt>
                <c:pt idx="2517">
                  <c:v>6341.5620004145285</c:v>
                </c:pt>
                <c:pt idx="2518">
                  <c:v>6326.3748332938248</c:v>
                </c:pt>
                <c:pt idx="2519">
                  <c:v>6311.1925023153963</c:v>
                </c:pt>
                <c:pt idx="2520">
                  <c:v>6296.0150181354684</c:v>
                </c:pt>
                <c:pt idx="2521">
                  <c:v>6280.8423914102668</c:v>
                </c:pt>
                <c:pt idx="2522">
                  <c:v>6265.6746328021263</c:v>
                </c:pt>
                <c:pt idx="2523">
                  <c:v>6250.511753028376</c:v>
                </c:pt>
                <c:pt idx="2524">
                  <c:v>6235.3537630202018</c:v>
                </c:pt>
                <c:pt idx="2525">
                  <c:v>6220.20067348271</c:v>
                </c:pt>
                <c:pt idx="2526">
                  <c:v>6205.0524953165359</c:v>
                </c:pt>
                <c:pt idx="2527">
                  <c:v>6189.9092395934003</c:v>
                </c:pt>
                <c:pt idx="2528">
                  <c:v>6174.7709171956058</c:v>
                </c:pt>
                <c:pt idx="2529">
                  <c:v>6159.6375393048593</c:v>
                </c:pt>
                <c:pt idx="2530">
                  <c:v>6144.5091170723126</c:v>
                </c:pt>
                <c:pt idx="2531">
                  <c:v>6129.3856616185685</c:v>
                </c:pt>
                <c:pt idx="2532">
                  <c:v>6114.2671841864349</c:v>
                </c:pt>
                <c:pt idx="2533">
                  <c:v>6099.1536961164811</c:v>
                </c:pt>
                <c:pt idx="2534">
                  <c:v>6084.0452088775919</c:v>
                </c:pt>
                <c:pt idx="2535">
                  <c:v>6068.9417336514744</c:v>
                </c:pt>
                <c:pt idx="2536">
                  <c:v>6053.8432820780972</c:v>
                </c:pt>
                <c:pt idx="2537">
                  <c:v>6038.7498656935586</c:v>
                </c:pt>
                <c:pt idx="2538">
                  <c:v>6023.6614960339566</c:v>
                </c:pt>
                <c:pt idx="2539">
                  <c:v>6008.5781847575927</c:v>
                </c:pt>
                <c:pt idx="2540">
                  <c:v>5993.4999435533209</c:v>
                </c:pt>
                <c:pt idx="2541">
                  <c:v>5978.4267842383078</c:v>
                </c:pt>
                <c:pt idx="2542">
                  <c:v>5963.3587185991701</c:v>
                </c:pt>
                <c:pt idx="2543">
                  <c:v>5948.2957585386193</c:v>
                </c:pt>
                <c:pt idx="2544">
                  <c:v>5933.2379160082473</c:v>
                </c:pt>
                <c:pt idx="2545">
                  <c:v>5918.1852030085283</c:v>
                </c:pt>
                <c:pt idx="2546">
                  <c:v>5903.1376314910558</c:v>
                </c:pt>
                <c:pt idx="2547">
                  <c:v>5888.0952137557042</c:v>
                </c:pt>
                <c:pt idx="2548">
                  <c:v>5873.0579618640504</c:v>
                </c:pt>
                <c:pt idx="2549">
                  <c:v>5858.0258879693238</c:v>
                </c:pt>
                <c:pt idx="2550">
                  <c:v>5842.9990045363757</c:v>
                </c:pt>
                <c:pt idx="2551">
                  <c:v>5827.9773238100897</c:v>
                </c:pt>
                <c:pt idx="2552">
                  <c:v>5812.9608583041991</c:v>
                </c:pt>
                <c:pt idx="2553">
                  <c:v>5797.9496203674589</c:v>
                </c:pt>
                <c:pt idx="2554">
                  <c:v>5782.9436226480284</c:v>
                </c:pt>
                <c:pt idx="2555">
                  <c:v>5767.9428775924289</c:v>
                </c:pt>
                <c:pt idx="2556">
                  <c:v>5752.9473980076818</c:v>
                </c:pt>
                <c:pt idx="2557">
                  <c:v>5737.9571964808438</c:v>
                </c:pt>
                <c:pt idx="2558">
                  <c:v>5722.9722858678206</c:v>
                </c:pt>
                <c:pt idx="2559">
                  <c:v>5707.9926789573037</c:v>
                </c:pt>
                <c:pt idx="2560">
                  <c:v>5693.0183887151843</c:v>
                </c:pt>
                <c:pt idx="2561">
                  <c:v>5678.0494279057129</c:v>
                </c:pt>
                <c:pt idx="2562">
                  <c:v>5663.0858097025266</c:v>
                </c:pt>
                <c:pt idx="2563">
                  <c:v>5648.127547157058</c:v>
                </c:pt>
                <c:pt idx="2564">
                  <c:v>5633.174653442944</c:v>
                </c:pt>
                <c:pt idx="2565">
                  <c:v>5618.2271416666081</c:v>
                </c:pt>
                <c:pt idx="2566">
                  <c:v>5603.2850251605541</c:v>
                </c:pt>
                <c:pt idx="2567">
                  <c:v>5588.3483172267324</c:v>
                </c:pt>
                <c:pt idx="2568">
                  <c:v>5573.4170311365442</c:v>
                </c:pt>
                <c:pt idx="2569">
                  <c:v>5558.4911805035608</c:v>
                </c:pt>
                <c:pt idx="2570">
                  <c:v>5543.5707787702704</c:v>
                </c:pt>
                <c:pt idx="2571">
                  <c:v>5528.6558393791593</c:v>
                </c:pt>
                <c:pt idx="2572">
                  <c:v>5513.7463761943181</c:v>
                </c:pt>
                <c:pt idx="2573">
                  <c:v>5498.8424026460143</c:v>
                </c:pt>
                <c:pt idx="2574">
                  <c:v>5483.9439327205428</c:v>
                </c:pt>
                <c:pt idx="2575">
                  <c:v>5469.0509801292401</c:v>
                </c:pt>
                <c:pt idx="2576">
                  <c:v>5454.1635586812072</c:v>
                </c:pt>
                <c:pt idx="2577">
                  <c:v>5439.2816824299516</c:v>
                </c:pt>
                <c:pt idx="2578">
                  <c:v>5424.4053652884468</c:v>
                </c:pt>
                <c:pt idx="2579">
                  <c:v>5409.5346214201854</c:v>
                </c:pt>
                <c:pt idx="2580">
                  <c:v>5394.6694648359062</c:v>
                </c:pt>
                <c:pt idx="2581">
                  <c:v>5379.8099098579651</c:v>
                </c:pt>
                <c:pt idx="2582">
                  <c:v>5364.9559706131949</c:v>
                </c:pt>
                <c:pt idx="2583">
                  <c:v>5350.1076615461579</c:v>
                </c:pt>
                <c:pt idx="2584">
                  <c:v>5335.2649969608819</c:v>
                </c:pt>
                <c:pt idx="2585">
                  <c:v>5320.4279912652682</c:v>
                </c:pt>
                <c:pt idx="2586">
                  <c:v>5305.5966590566359</c:v>
                </c:pt>
                <c:pt idx="2587">
                  <c:v>5290.7710148284286</c:v>
                </c:pt>
                <c:pt idx="2588">
                  <c:v>5275.9510733184998</c:v>
                </c:pt>
                <c:pt idx="2589">
                  <c:v>5261.1368490936175</c:v>
                </c:pt>
                <c:pt idx="2590">
                  <c:v>5246.3283571360425</c:v>
                </c:pt>
                <c:pt idx="2591">
                  <c:v>5231.5256120186541</c:v>
                </c:pt>
                <c:pt idx="2592">
                  <c:v>5216.7286287848156</c:v>
                </c:pt>
                <c:pt idx="2593">
                  <c:v>5201.9374223251361</c:v>
                </c:pt>
                <c:pt idx="2594">
                  <c:v>5187.1520077685236</c:v>
                </c:pt>
                <c:pt idx="2595">
                  <c:v>5172.3724001216806</c:v>
                </c:pt>
                <c:pt idx="2596">
                  <c:v>5157.5986145868374</c:v>
                </c:pt>
                <c:pt idx="2597">
                  <c:v>5142.8306663723351</c:v>
                </c:pt>
                <c:pt idx="2598">
                  <c:v>5128.0685707170642</c:v>
                </c:pt>
                <c:pt idx="2599">
                  <c:v>5113.3123430248925</c:v>
                </c:pt>
                <c:pt idx="2600">
                  <c:v>5098.5619986446964</c:v>
                </c:pt>
                <c:pt idx="2601">
                  <c:v>5083.8175531942006</c:v>
                </c:pt>
                <c:pt idx="2602">
                  <c:v>5069.0790220467215</c:v>
                </c:pt>
                <c:pt idx="2603">
                  <c:v>5054.3464209482991</c:v>
                </c:pt>
                <c:pt idx="2604">
                  <c:v>5039.6197655777605</c:v>
                </c:pt>
                <c:pt idx="2605">
                  <c:v>5024.8990716322633</c:v>
                </c:pt>
                <c:pt idx="2606">
                  <c:v>5010.1843549006207</c:v>
                </c:pt>
                <c:pt idx="2607">
                  <c:v>4995.4756313427288</c:v>
                </c:pt>
                <c:pt idx="2608">
                  <c:v>4980.7729168696042</c:v>
                </c:pt>
                <c:pt idx="2609">
                  <c:v>4966.0762274228136</c:v>
                </c:pt>
                <c:pt idx="2610">
                  <c:v>4951.3855792188842</c:v>
                </c:pt>
                <c:pt idx="2611">
                  <c:v>4936.7009883460278</c:v>
                </c:pt>
                <c:pt idx="2612">
                  <c:v>4922.0224709841104</c:v>
                </c:pt>
                <c:pt idx="2613">
                  <c:v>4907.3500435329661</c:v>
                </c:pt>
                <c:pt idx="2614">
                  <c:v>4892.6837221480182</c:v>
                </c:pt>
                <c:pt idx="2615">
                  <c:v>4878.0235234735101</c:v>
                </c:pt>
                <c:pt idx="2616">
                  <c:v>4863.3694638176212</c:v>
                </c:pt>
                <c:pt idx="2617">
                  <c:v>4848.7215598368157</c:v>
                </c:pt>
                <c:pt idx="2618">
                  <c:v>4834.0798281081225</c:v>
                </c:pt>
                <c:pt idx="2619">
                  <c:v>4819.4442853002256</c:v>
                </c:pt>
                <c:pt idx="2620">
                  <c:v>4804.8149482528934</c:v>
                </c:pt>
                <c:pt idx="2621">
                  <c:v>4790.1918337814559</c:v>
                </c:pt>
                <c:pt idx="2622">
                  <c:v>4775.5749587073506</c:v>
                </c:pt>
                <c:pt idx="2623">
                  <c:v>4760.9643400536552</c:v>
                </c:pt>
                <c:pt idx="2624">
                  <c:v>4746.3599947884522</c:v>
                </c:pt>
                <c:pt idx="2625">
                  <c:v>4731.7619401425654</c:v>
                </c:pt>
                <c:pt idx="2626">
                  <c:v>4717.1701931268517</c:v>
                </c:pt>
                <c:pt idx="2627">
                  <c:v>4702.5847711676606</c:v>
                </c:pt>
                <c:pt idx="2628">
                  <c:v>4688.0056914774859</c:v>
                </c:pt>
                <c:pt idx="2629">
                  <c:v>4673.4329714215764</c:v>
                </c:pt>
                <c:pt idx="2630">
                  <c:v>4658.8666285301551</c:v>
                </c:pt>
                <c:pt idx="2631">
                  <c:v>4644.3066801806917</c:v>
                </c:pt>
                <c:pt idx="2632">
                  <c:v>4629.7531440928278</c:v>
                </c:pt>
                <c:pt idx="2633">
                  <c:v>4615.2060378639999</c:v>
                </c:pt>
                <c:pt idx="2634">
                  <c:v>4600.6653792688421</c:v>
                </c:pt>
                <c:pt idx="2635">
                  <c:v>4586.1311861369786</c:v>
                </c:pt>
                <c:pt idx="2636">
                  <c:v>4571.6034762430436</c:v>
                </c:pt>
                <c:pt idx="2637">
                  <c:v>4557.0822676244088</c:v>
                </c:pt>
                <c:pt idx="2638">
                  <c:v>4542.5675782695671</c:v>
                </c:pt>
                <c:pt idx="2639">
                  <c:v>4528.0594261914484</c:v>
                </c:pt>
                <c:pt idx="2640">
                  <c:v>4513.5578296718368</c:v>
                </c:pt>
                <c:pt idx="2641">
                  <c:v>4499.0628068519763</c:v>
                </c:pt>
                <c:pt idx="2642">
                  <c:v>4484.574376050311</c:v>
                </c:pt>
                <c:pt idx="2643">
                  <c:v>4470.0925556524962</c:v>
                </c:pt>
                <c:pt idx="2644">
                  <c:v>4455.617364111401</c:v>
                </c:pt>
                <c:pt idx="2645">
                  <c:v>4441.1488199287733</c:v>
                </c:pt>
                <c:pt idx="2646">
                  <c:v>4426.6869417041271</c:v>
                </c:pt>
                <c:pt idx="2647">
                  <c:v>4412.2317480430856</c:v>
                </c:pt>
                <c:pt idx="2648">
                  <c:v>4397.7832578017906</c:v>
                </c:pt>
                <c:pt idx="2649">
                  <c:v>4383.341489561426</c:v>
                </c:pt>
                <c:pt idx="2650">
                  <c:v>4368.9064624347629</c:v>
                </c:pt>
                <c:pt idx="2651">
                  <c:v>4354.4781952657231</c:v>
                </c:pt>
                <c:pt idx="2652">
                  <c:v>4340.0567070937559</c:v>
                </c:pt>
                <c:pt idx="2653">
                  <c:v>4325.6420169644207</c:v>
                </c:pt>
                <c:pt idx="2654">
                  <c:v>4311.2341441982371</c:v>
                </c:pt>
                <c:pt idx="2655">
                  <c:v>4296.8331078163228</c:v>
                </c:pt>
                <c:pt idx="2656">
                  <c:v>4282.4389273225033</c:v>
                </c:pt>
                <c:pt idx="2657">
                  <c:v>4268.0516220006384</c:v>
                </c:pt>
                <c:pt idx="2658">
                  <c:v>4253.6712113056701</c:v>
                </c:pt>
                <c:pt idx="2659">
                  <c:v>4239.29771486974</c:v>
                </c:pt>
                <c:pt idx="2660">
                  <c:v>4224.9311522822172</c:v>
                </c:pt>
                <c:pt idx="2661">
                  <c:v>4210.5715431752424</c:v>
                </c:pt>
                <c:pt idx="2662">
                  <c:v>4196.218907223727</c:v>
                </c:pt>
                <c:pt idx="2663">
                  <c:v>4181.8732645425198</c:v>
                </c:pt>
                <c:pt idx="2664">
                  <c:v>4167.5346347087689</c:v>
                </c:pt>
                <c:pt idx="2665">
                  <c:v>4153.2030379350854</c:v>
                </c:pt>
                <c:pt idx="2666">
                  <c:v>4138.8784941469012</c:v>
                </c:pt>
                <c:pt idx="2667">
                  <c:v>4124.56102361793</c:v>
                </c:pt>
                <c:pt idx="2668">
                  <c:v>4110.2506464935705</c:v>
                </c:pt>
                <c:pt idx="2669">
                  <c:v>4095.9473829864341</c:v>
                </c:pt>
                <c:pt idx="2670">
                  <c:v>4081.6512534802196</c:v>
                </c:pt>
                <c:pt idx="2671">
                  <c:v>4067.3622785297102</c:v>
                </c:pt>
                <c:pt idx="2672">
                  <c:v>4053.0804784513912</c:v>
                </c:pt>
                <c:pt idx="2673">
                  <c:v>4038.8058739589123</c:v>
                </c:pt>
                <c:pt idx="2674">
                  <c:v>4024.538485735372</c:v>
                </c:pt>
                <c:pt idx="2675">
                  <c:v>4010.2783345066409</c:v>
                </c:pt>
                <c:pt idx="2676">
                  <c:v>3996.0254409985891</c:v>
                </c:pt>
                <c:pt idx="2677">
                  <c:v>3981.7798261081721</c:v>
                </c:pt>
                <c:pt idx="2678">
                  <c:v>3967.5415109339847</c:v>
                </c:pt>
                <c:pt idx="2679">
                  <c:v>3953.3105164340841</c:v>
                </c:pt>
                <c:pt idx="2680">
                  <c:v>3939.0868637315061</c:v>
                </c:pt>
                <c:pt idx="2681">
                  <c:v>3924.8705740164969</c:v>
                </c:pt>
                <c:pt idx="2682">
                  <c:v>3910.661668625949</c:v>
                </c:pt>
                <c:pt idx="2683">
                  <c:v>3896.460168823432</c:v>
                </c:pt>
                <c:pt idx="2684">
                  <c:v>3882.266096123034</c:v>
                </c:pt>
                <c:pt idx="2685">
                  <c:v>3868.0794720449549</c:v>
                </c:pt>
                <c:pt idx="2686">
                  <c:v>3853.9003180299601</c:v>
                </c:pt>
                <c:pt idx="2687">
                  <c:v>3839.7286558548776</c:v>
                </c:pt>
                <c:pt idx="2688">
                  <c:v>3825.5645072965358</c:v>
                </c:pt>
                <c:pt idx="2689">
                  <c:v>3811.4078941073221</c:v>
                </c:pt>
                <c:pt idx="2690">
                  <c:v>3797.2588381862688</c:v>
                </c:pt>
                <c:pt idx="2691">
                  <c:v>3783.1173615851644</c:v>
                </c:pt>
                <c:pt idx="2692">
                  <c:v>3768.9834862885846</c:v>
                </c:pt>
                <c:pt idx="2693">
                  <c:v>3754.8572344216395</c:v>
                </c:pt>
                <c:pt idx="2694">
                  <c:v>3740.7386282744164</c:v>
                </c:pt>
                <c:pt idx="2695">
                  <c:v>3726.6276900392386</c:v>
                </c:pt>
                <c:pt idx="2696">
                  <c:v>3712.5244421283974</c:v>
                </c:pt>
                <c:pt idx="2697">
                  <c:v>3698.428907082498</c:v>
                </c:pt>
                <c:pt idx="2698">
                  <c:v>3684.3411073504931</c:v>
                </c:pt>
                <c:pt idx="2699">
                  <c:v>3670.2610654974292</c:v>
                </c:pt>
                <c:pt idx="2700">
                  <c:v>3656.1888043266522</c:v>
                </c:pt>
                <c:pt idx="2701">
                  <c:v>3642.1243465193029</c:v>
                </c:pt>
                <c:pt idx="2702">
                  <c:v>3628.0677150253719</c:v>
                </c:pt>
                <c:pt idx="2703">
                  <c:v>3614.0189326054324</c:v>
                </c:pt>
                <c:pt idx="2704">
                  <c:v>3599.9780224661049</c:v>
                </c:pt>
                <c:pt idx="2705">
                  <c:v>3585.9450075879308</c:v>
                </c:pt>
                <c:pt idx="2706">
                  <c:v>3571.9199111653102</c:v>
                </c:pt>
                <c:pt idx="2707">
                  <c:v>3557.9027564415237</c:v>
                </c:pt>
                <c:pt idx="2708">
                  <c:v>3543.8935668309387</c:v>
                </c:pt>
                <c:pt idx="2709">
                  <c:v>3529.8923656562697</c:v>
                </c:pt>
                <c:pt idx="2710">
                  <c:v>3515.8991763929862</c:v>
                </c:pt>
                <c:pt idx="2711">
                  <c:v>3501.9140227792973</c:v>
                </c:pt>
                <c:pt idx="2712">
                  <c:v>3487.9369283273345</c:v>
                </c:pt>
                <c:pt idx="2713">
                  <c:v>3473.9679167691957</c:v>
                </c:pt>
                <c:pt idx="2714">
                  <c:v>3460.0070120325076</c:v>
                </c:pt>
                <c:pt idx="2715">
                  <c:v>3446.0542380448965</c:v>
                </c:pt>
                <c:pt idx="2716">
                  <c:v>3432.1096186667751</c:v>
                </c:pt>
                <c:pt idx="2717">
                  <c:v>3418.1731780579585</c:v>
                </c:pt>
                <c:pt idx="2718">
                  <c:v>3404.2449402988282</c:v>
                </c:pt>
                <c:pt idx="2719">
                  <c:v>3390.3249296591821</c:v>
                </c:pt>
                <c:pt idx="2720">
                  <c:v>3376.4131706043463</c:v>
                </c:pt>
                <c:pt idx="2721">
                  <c:v>3362.5096873063553</c:v>
                </c:pt>
                <c:pt idx="2722">
                  <c:v>3348.6145044077311</c:v>
                </c:pt>
                <c:pt idx="2723">
                  <c:v>3334.7276464837832</c:v>
                </c:pt>
                <c:pt idx="2724">
                  <c:v>3320.8491380303881</c:v>
                </c:pt>
                <c:pt idx="2725">
                  <c:v>3306.9790039772479</c:v>
                </c:pt>
                <c:pt idx="2726">
                  <c:v>3293.1172689607743</c:v>
                </c:pt>
                <c:pt idx="2727">
                  <c:v>3279.2639579839924</c:v>
                </c:pt>
                <c:pt idx="2728">
                  <c:v>3265.4190960804785</c:v>
                </c:pt>
                <c:pt idx="2729">
                  <c:v>3251.5827082654778</c:v>
                </c:pt>
                <c:pt idx="2730">
                  <c:v>3237.7548197192114</c:v>
                </c:pt>
                <c:pt idx="2731">
                  <c:v>3223.9354556646722</c:v>
                </c:pt>
                <c:pt idx="2732">
                  <c:v>3210.1246413981762</c:v>
                </c:pt>
                <c:pt idx="2733">
                  <c:v>3196.3224024115657</c:v>
                </c:pt>
                <c:pt idx="2734">
                  <c:v>3182.5287641539117</c:v>
                </c:pt>
                <c:pt idx="2735">
                  <c:v>3168.7437522514815</c:v>
                </c:pt>
                <c:pt idx="2736">
                  <c:v>3154.9673922266697</c:v>
                </c:pt>
                <c:pt idx="2737">
                  <c:v>3141.199710011254</c:v>
                </c:pt>
                <c:pt idx="2738">
                  <c:v>3127.4407313659271</c:v>
                </c:pt>
                <c:pt idx="2739">
                  <c:v>3113.6904822224674</c:v>
                </c:pt>
                <c:pt idx="2740">
                  <c:v>3099.9489885615353</c:v>
                </c:pt>
                <c:pt idx="2741">
                  <c:v>3086.2162765165467</c:v>
                </c:pt>
                <c:pt idx="2742">
                  <c:v>3072.4923722514686</c:v>
                </c:pt>
                <c:pt idx="2743">
                  <c:v>3058.7773021196845</c:v>
                </c:pt>
                <c:pt idx="2744">
                  <c:v>3045.0710922729413</c:v>
                </c:pt>
                <c:pt idx="2745">
                  <c:v>3031.373769400685</c:v>
                </c:pt>
                <c:pt idx="2746">
                  <c:v>3017.6853598013067</c:v>
                </c:pt>
                <c:pt idx="2747">
                  <c:v>3004.005890292568</c:v>
                </c:pt>
                <c:pt idx="2748">
                  <c:v>2990.3353874783716</c:v>
                </c:pt>
                <c:pt idx="2749">
                  <c:v>2976.6738781520362</c:v>
                </c:pt>
                <c:pt idx="2750">
                  <c:v>2963.0213891252133</c:v>
                </c:pt>
                <c:pt idx="2751">
                  <c:v>2949.3779475028437</c:v>
                </c:pt>
                <c:pt idx="2752">
                  <c:v>2935.7435803165454</c:v>
                </c:pt>
                <c:pt idx="2753">
                  <c:v>2922.1183146284884</c:v>
                </c:pt>
                <c:pt idx="2754">
                  <c:v>2908.5021777024785</c:v>
                </c:pt>
                <c:pt idx="2755">
                  <c:v>2894.8951968450951</c:v>
                </c:pt>
                <c:pt idx="2756">
                  <c:v>2881.2973995278921</c:v>
                </c:pt>
                <c:pt idx="2757">
                  <c:v>2867.7088131735418</c:v>
                </c:pt>
                <c:pt idx="2758">
                  <c:v>2854.1294652841498</c:v>
                </c:pt>
                <c:pt idx="2759">
                  <c:v>2840.5593838017571</c:v>
                </c:pt>
                <c:pt idx="2760">
                  <c:v>2826.9985961979182</c:v>
                </c:pt>
                <c:pt idx="2761">
                  <c:v>2813.447130506328</c:v>
                </c:pt>
                <c:pt idx="2762">
                  <c:v>2799.9050145651536</c:v>
                </c:pt>
                <c:pt idx="2763">
                  <c:v>2786.372276542515</c:v>
                </c:pt>
                <c:pt idx="2764">
                  <c:v>2772.8489444110041</c:v>
                </c:pt>
                <c:pt idx="2765">
                  <c:v>2759.3350464731652</c:v>
                </c:pt>
                <c:pt idx="2766">
                  <c:v>2745.8306109337796</c:v>
                </c:pt>
                <c:pt idx="2767">
                  <c:v>2732.3356662909182</c:v>
                </c:pt>
                <c:pt idx="2768">
                  <c:v>2718.8502410182123</c:v>
                </c:pt>
                <c:pt idx="2769">
                  <c:v>2705.374363515969</c:v>
                </c:pt>
                <c:pt idx="2770">
                  <c:v>2691.9080626855348</c:v>
                </c:pt>
                <c:pt idx="2771">
                  <c:v>2678.4513670860829</c:v>
                </c:pt>
                <c:pt idx="2772">
                  <c:v>2665.0043056311806</c:v>
                </c:pt>
                <c:pt idx="2773">
                  <c:v>2651.5669073321569</c:v>
                </c:pt>
                <c:pt idx="2774">
                  <c:v>2638.1392011514608</c:v>
                </c:pt>
                <c:pt idx="2775">
                  <c:v>2624.7212161859652</c:v>
                </c:pt>
                <c:pt idx="2776">
                  <c:v>2611.3129817280696</c:v>
                </c:pt>
                <c:pt idx="2777">
                  <c:v>2597.9145268868688</c:v>
                </c:pt>
                <c:pt idx="2778">
                  <c:v>2584.5258812113916</c:v>
                </c:pt>
                <c:pt idx="2779">
                  <c:v>2571.1470742017855</c:v>
                </c:pt>
                <c:pt idx="2780">
                  <c:v>2557.7781354315212</c:v>
                </c:pt>
                <c:pt idx="2781">
                  <c:v>2544.4190944496277</c:v>
                </c:pt>
                <c:pt idx="2782">
                  <c:v>2531.0699810617643</c:v>
                </c:pt>
                <c:pt idx="2783">
                  <c:v>2517.730825244676</c:v>
                </c:pt>
                <c:pt idx="2784">
                  <c:v>2504.4016567918006</c:v>
                </c:pt>
                <c:pt idx="2785">
                  <c:v>2491.0825059120716</c:v>
                </c:pt>
                <c:pt idx="2786">
                  <c:v>2477.7734026188959</c:v>
                </c:pt>
                <c:pt idx="2787">
                  <c:v>2464.4743771456469</c:v>
                </c:pt>
                <c:pt idx="2788">
                  <c:v>2451.1854597990218</c:v>
                </c:pt>
                <c:pt idx="2789">
                  <c:v>2437.9066810445834</c:v>
                </c:pt>
                <c:pt idx="2790">
                  <c:v>2424.6380712990122</c:v>
                </c:pt>
                <c:pt idx="2791">
                  <c:v>2411.3796612600599</c:v>
                </c:pt>
                <c:pt idx="2792">
                  <c:v>2398.1314816499175</c:v>
                </c:pt>
                <c:pt idx="2793">
                  <c:v>2384.8935632152188</c:v>
                </c:pt>
                <c:pt idx="2794">
                  <c:v>2371.665936837021</c:v>
                </c:pt>
                <c:pt idx="2795">
                  <c:v>2358.448633469704</c:v>
                </c:pt>
                <c:pt idx="2796">
                  <c:v>2345.2416842020739</c:v>
                </c:pt>
                <c:pt idx="2797">
                  <c:v>2332.0451202451395</c:v>
                </c:pt>
                <c:pt idx="2798">
                  <c:v>2318.8589727854701</c:v>
                </c:pt>
                <c:pt idx="2799">
                  <c:v>2305.6832733273659</c:v>
                </c:pt>
                <c:pt idx="2800">
                  <c:v>2292.5180531551587</c:v>
                </c:pt>
                <c:pt idx="2801">
                  <c:v>2279.3633439320151</c:v>
                </c:pt>
                <c:pt idx="2802">
                  <c:v>2266.2191772233368</c:v>
                </c:pt>
                <c:pt idx="2803">
                  <c:v>2253.0855848511565</c:v>
                </c:pt>
                <c:pt idx="2804">
                  <c:v>2239.9625986619462</c:v>
                </c:pt>
                <c:pt idx="2805">
                  <c:v>2226.8502505510601</c:v>
                </c:pt>
                <c:pt idx="2806">
                  <c:v>2213.7485725971596</c:v>
                </c:pt>
                <c:pt idx="2807">
                  <c:v>2200.6575968544648</c:v>
                </c:pt>
                <c:pt idx="2808">
                  <c:v>2187.5773554871803</c:v>
                </c:pt>
                <c:pt idx="2809">
                  <c:v>2174.5078810505634</c:v>
                </c:pt>
                <c:pt idx="2810">
                  <c:v>2161.4492057821412</c:v>
                </c:pt>
                <c:pt idx="2811">
                  <c:v>2148.401362261613</c:v>
                </c:pt>
                <c:pt idx="2812">
                  <c:v>2135.3643830686783</c:v>
                </c:pt>
                <c:pt idx="2813">
                  <c:v>2122.3383009419013</c:v>
                </c:pt>
                <c:pt idx="2814">
                  <c:v>2109.3231487420517</c:v>
                </c:pt>
                <c:pt idx="2815">
                  <c:v>2096.3189592932376</c:v>
                </c:pt>
                <c:pt idx="2816">
                  <c:v>2083.3257656395349</c:v>
                </c:pt>
                <c:pt idx="2817">
                  <c:v>2070.343600922783</c:v>
                </c:pt>
                <c:pt idx="2818">
                  <c:v>2057.3724982359399</c:v>
                </c:pt>
                <c:pt idx="2819">
                  <c:v>2044.4124909652535</c:v>
                </c:pt>
                <c:pt idx="2820">
                  <c:v>2031.4636125091929</c:v>
                </c:pt>
                <c:pt idx="2821">
                  <c:v>2018.5258963639903</c:v>
                </c:pt>
                <c:pt idx="2822">
                  <c:v>2005.5993761114214</c:v>
                </c:pt>
                <c:pt idx="2823">
                  <c:v>1992.6840855287883</c:v>
                </c:pt>
                <c:pt idx="2824">
                  <c:v>1979.7800582711893</c:v>
                </c:pt>
                <c:pt idx="2825">
                  <c:v>1966.8873282992336</c:v>
                </c:pt>
                <c:pt idx="2826">
                  <c:v>1954.005929646853</c:v>
                </c:pt>
                <c:pt idx="2827">
                  <c:v>1941.1358963846403</c:v>
                </c:pt>
                <c:pt idx="2828">
                  <c:v>1928.2772627053935</c:v>
                </c:pt>
                <c:pt idx="2829">
                  <c:v>1915.430062972996</c:v>
                </c:pt>
                <c:pt idx="2830">
                  <c:v>1902.5943315024499</c:v>
                </c:pt>
                <c:pt idx="2831">
                  <c:v>1889.7701028531658</c:v>
                </c:pt>
                <c:pt idx="2832">
                  <c:v>1876.9574115234527</c:v>
                </c:pt>
                <c:pt idx="2833">
                  <c:v>1864.1562923537913</c:v>
                </c:pt>
                <c:pt idx="2834">
                  <c:v>1851.3667800013561</c:v>
                </c:pt>
                <c:pt idx="2835">
                  <c:v>1838.5889094654935</c:v>
                </c:pt>
                <c:pt idx="2836">
                  <c:v>1825.8227158188733</c:v>
                </c:pt>
                <c:pt idx="2837">
                  <c:v>1813.0682339141968</c:v>
                </c:pt>
                <c:pt idx="2838">
                  <c:v>1800.3254992151874</c:v>
                </c:pt>
                <c:pt idx="2839">
                  <c:v>1787.5945469778212</c:v>
                </c:pt>
                <c:pt idx="2840">
                  <c:v>1774.875412555838</c:v>
                </c:pt>
                <c:pt idx="2841">
                  <c:v>1762.1681314862835</c:v>
                </c:pt>
                <c:pt idx="2842">
                  <c:v>1749.4727392817633</c:v>
                </c:pt>
                <c:pt idx="2843">
                  <c:v>1736.7892718948187</c:v>
                </c:pt>
                <c:pt idx="2844">
                  <c:v>1724.1177649969209</c:v>
                </c:pt>
                <c:pt idx="2845">
                  <c:v>1711.458254552831</c:v>
                </c:pt>
                <c:pt idx="2846">
                  <c:v>1698.8107765884133</c:v>
                </c:pt>
                <c:pt idx="2847">
                  <c:v>1686.1753671050908</c:v>
                </c:pt>
                <c:pt idx="2848">
                  <c:v>1673.5520626419859</c:v>
                </c:pt>
                <c:pt idx="2849">
                  <c:v>1660.9408992738443</c:v>
                </c:pt>
                <c:pt idx="2850">
                  <c:v>1648.3419135886702</c:v>
                </c:pt>
                <c:pt idx="2851">
                  <c:v>1635.7551419667202</c:v>
                </c:pt>
                <c:pt idx="2852">
                  <c:v>1623.180621228187</c:v>
                </c:pt>
                <c:pt idx="2853">
                  <c:v>1610.6183881321613</c:v>
                </c:pt>
                <c:pt idx="2854">
                  <c:v>1598.0684794132922</c:v>
                </c:pt>
                <c:pt idx="2855">
                  <c:v>1585.5309320750791</c:v>
                </c:pt>
                <c:pt idx="2856">
                  <c:v>1573.0057832310054</c:v>
                </c:pt>
                <c:pt idx="2857">
                  <c:v>1560.4930700678769</c:v>
                </c:pt>
                <c:pt idx="2858">
                  <c:v>1547.9928298336017</c:v>
                </c:pt>
                <c:pt idx="2859">
                  <c:v>1535.5050999227333</c:v>
                </c:pt>
                <c:pt idx="2860">
                  <c:v>1523.0299178031478</c:v>
                </c:pt>
                <c:pt idx="2861">
                  <c:v>1510.5673210893663</c:v>
                </c:pt>
                <c:pt idx="2862">
                  <c:v>1498.1173475914377</c:v>
                </c:pt>
                <c:pt idx="2863">
                  <c:v>1485.6800349605444</c:v>
                </c:pt>
                <c:pt idx="2864">
                  <c:v>1473.2554211656006</c:v>
                </c:pt>
                <c:pt idx="2865">
                  <c:v>1460.8435442121822</c:v>
                </c:pt>
                <c:pt idx="2866">
                  <c:v>1448.4444423013913</c:v>
                </c:pt>
                <c:pt idx="2867">
                  <c:v>1436.0581535610083</c:v>
                </c:pt>
                <c:pt idx="2868">
                  <c:v>1423.6847164365442</c:v>
                </c:pt>
                <c:pt idx="2869">
                  <c:v>1411.3241694223927</c:v>
                </c:pt>
                <c:pt idx="2870">
                  <c:v>1398.9765508785222</c:v>
                </c:pt>
                <c:pt idx="2871">
                  <c:v>1386.6418995803956</c:v>
                </c:pt>
                <c:pt idx="2872">
                  <c:v>1374.3202543645787</c:v>
                </c:pt>
                <c:pt idx="2873">
                  <c:v>1362.0116539943147</c:v>
                </c:pt>
                <c:pt idx="2874">
                  <c:v>1349.7161375505777</c:v>
                </c:pt>
                <c:pt idx="2875">
                  <c:v>1337.4337440776812</c:v>
                </c:pt>
                <c:pt idx="2876">
                  <c:v>1325.1645128399061</c:v>
                </c:pt>
                <c:pt idx="2877">
                  <c:v>1312.9084830648724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43456"/>
        <c:axId val="57445376"/>
      </c:scatterChart>
      <c:valAx>
        <c:axId val="57443456"/>
        <c:scaling>
          <c:orientation val="minMax"/>
          <c:max val="6"/>
          <c:min val="-6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Acceleration (G's)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7445376"/>
        <c:crosses val="autoZero"/>
        <c:crossBetween val="midCat"/>
      </c:valAx>
      <c:valAx>
        <c:axId val="57445376"/>
        <c:scaling>
          <c:orientation val="minMax"/>
          <c:max val="7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Altitude (ft.)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crossAx val="57443456"/>
        <c:crosses val="autoZero"/>
        <c:crossBetween val="midCat"/>
        <c:majorUnit val="50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Humidity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847402795580787"/>
          <c:y val="8.6804707256750394E-2"/>
          <c:w val="0.64981230543856439"/>
          <c:h val="0.79771845931681262"/>
        </c:manualLayout>
      </c:layout>
      <c:scatterChart>
        <c:scatterStyle val="smoothMarker"/>
        <c:varyColors val="0"/>
        <c:ser>
          <c:idx val="0"/>
          <c:order val="0"/>
          <c:tx>
            <c:v>Ascent Humidity</c:v>
          </c:tx>
          <c:marker>
            <c:symbol val="none"/>
          </c:marker>
          <c:xVal>
            <c:numRef>
              <c:f>Humidity!$B$1:$B$4075</c:f>
              <c:numCache>
                <c:formatCode>General</c:formatCode>
                <c:ptCount val="4075"/>
                <c:pt idx="0">
                  <c:v>28.899398942614908</c:v>
                </c:pt>
                <c:pt idx="1">
                  <c:v>28.879323000019845</c:v>
                </c:pt>
                <c:pt idx="2">
                  <c:v>28.843330858309145</c:v>
                </c:pt>
                <c:pt idx="3">
                  <c:v>28.80315167560158</c:v>
                </c:pt>
                <c:pt idx="4">
                  <c:v>28.767368602608254</c:v>
                </c:pt>
                <c:pt idx="5">
                  <c:v>28.717768877758743</c:v>
                </c:pt>
                <c:pt idx="6">
                  <c:v>28.676796935514581</c:v>
                </c:pt>
                <c:pt idx="7">
                  <c:v>28.638973475305963</c:v>
                </c:pt>
                <c:pt idx="8">
                  <c:v>28.609445998537499</c:v>
                </c:pt>
                <c:pt idx="9">
                  <c:v>28.596766084273064</c:v>
                </c:pt>
                <c:pt idx="10">
                  <c:v>28.56189627002237</c:v>
                </c:pt>
                <c:pt idx="11">
                  <c:v>28.54523369618364</c:v>
                </c:pt>
                <c:pt idx="12">
                  <c:v>28.542385401275705</c:v>
                </c:pt>
                <c:pt idx="13">
                  <c:v>28.53096140286581</c:v>
                </c:pt>
                <c:pt idx="14">
                  <c:v>28.516598140680113</c:v>
                </c:pt>
                <c:pt idx="15">
                  <c:v>28.490721170215085</c:v>
                </c:pt>
                <c:pt idx="16">
                  <c:v>28.462354859369356</c:v>
                </c:pt>
                <c:pt idx="17">
                  <c:v>28.449892881361418</c:v>
                </c:pt>
                <c:pt idx="18">
                  <c:v>28.438678594629778</c:v>
                </c:pt>
                <c:pt idx="19">
                  <c:v>28.42223282553574</c:v>
                </c:pt>
                <c:pt idx="20">
                  <c:v>28.412267308780258</c:v>
                </c:pt>
                <c:pt idx="21">
                  <c:v>28.397918073741547</c:v>
                </c:pt>
                <c:pt idx="22">
                  <c:v>28.40220664218317</c:v>
                </c:pt>
                <c:pt idx="23">
                  <c:v>28.416406905031785</c:v>
                </c:pt>
                <c:pt idx="24">
                  <c:v>28.43673722845282</c:v>
                </c:pt>
                <c:pt idx="25">
                  <c:v>28.442069084825118</c:v>
                </c:pt>
                <c:pt idx="26">
                  <c:v>28.448695464348042</c:v>
                </c:pt>
                <c:pt idx="27">
                  <c:v>28.450936842301523</c:v>
                </c:pt>
                <c:pt idx="28">
                  <c:v>28.450039792356712</c:v>
                </c:pt>
                <c:pt idx="29">
                  <c:v>28.446403734375941</c:v>
                </c:pt>
                <c:pt idx="30">
                  <c:v>28.445955534636486</c:v>
                </c:pt>
                <c:pt idx="31">
                  <c:v>28.429026860639958</c:v>
                </c:pt>
                <c:pt idx="32">
                  <c:v>28.405131808679663</c:v>
                </c:pt>
                <c:pt idx="33">
                  <c:v>28.384108995085619</c:v>
                </c:pt>
                <c:pt idx="34">
                  <c:v>28.373359198832215</c:v>
                </c:pt>
                <c:pt idx="35">
                  <c:v>28.348370593287868</c:v>
                </c:pt>
                <c:pt idx="36">
                  <c:v>28.328360662930589</c:v>
                </c:pt>
                <c:pt idx="37">
                  <c:v>28.318410588525953</c:v>
                </c:pt>
                <c:pt idx="38">
                  <c:v>28.311003279545751</c:v>
                </c:pt>
                <c:pt idx="39">
                  <c:v>28.298172594118412</c:v>
                </c:pt>
                <c:pt idx="40">
                  <c:v>28.296841209246796</c:v>
                </c:pt>
                <c:pt idx="41">
                  <c:v>28.298645369785365</c:v>
                </c:pt>
                <c:pt idx="42">
                  <c:v>28.300415793664122</c:v>
                </c:pt>
                <c:pt idx="43">
                  <c:v>28.305551621526334</c:v>
                </c:pt>
                <c:pt idx="44">
                  <c:v>28.310686658969267</c:v>
                </c:pt>
                <c:pt idx="45">
                  <c:v>28.319549180314564</c:v>
                </c:pt>
                <c:pt idx="46">
                  <c:v>28.342638954177897</c:v>
                </c:pt>
                <c:pt idx="47">
                  <c:v>28.354433907101924</c:v>
                </c:pt>
                <c:pt idx="48">
                  <c:v>28.381894555173911</c:v>
                </c:pt>
                <c:pt idx="49">
                  <c:v>28.389110828674756</c:v>
                </c:pt>
                <c:pt idx="50">
                  <c:v>28.385882812183954</c:v>
                </c:pt>
                <c:pt idx="51">
                  <c:v>28.385986486167631</c:v>
                </c:pt>
                <c:pt idx="52">
                  <c:v>28.395090629020469</c:v>
                </c:pt>
                <c:pt idx="53">
                  <c:v>28.399222799104308</c:v>
                </c:pt>
                <c:pt idx="54">
                  <c:v>28.403065745884881</c:v>
                </c:pt>
                <c:pt idx="55">
                  <c:v>28.412362101083538</c:v>
                </c:pt>
                <c:pt idx="56">
                  <c:v>28.397656007411769</c:v>
                </c:pt>
                <c:pt idx="57">
                  <c:v>28.398603810227648</c:v>
                </c:pt>
                <c:pt idx="58">
                  <c:v>28.386832800390248</c:v>
                </c:pt>
                <c:pt idx="59">
                  <c:v>28.372977229130644</c:v>
                </c:pt>
                <c:pt idx="60">
                  <c:v>28.35639058697144</c:v>
                </c:pt>
                <c:pt idx="61">
                  <c:v>28.346064992198432</c:v>
                </c:pt>
                <c:pt idx="62">
                  <c:v>28.339913035218409</c:v>
                </c:pt>
                <c:pt idx="63">
                  <c:v>28.338131748521672</c:v>
                </c:pt>
                <c:pt idx="64">
                  <c:v>28.342159046468556</c:v>
                </c:pt>
                <c:pt idx="65">
                  <c:v>28.329499672461935</c:v>
                </c:pt>
                <c:pt idx="66">
                  <c:v>28.32895994700139</c:v>
                </c:pt>
                <c:pt idx="67">
                  <c:v>28.329265253530217</c:v>
                </c:pt>
                <c:pt idx="68">
                  <c:v>28.335377564320748</c:v>
                </c:pt>
                <c:pt idx="69">
                  <c:v>28.355189404439844</c:v>
                </c:pt>
                <c:pt idx="70">
                  <c:v>28.375251496528499</c:v>
                </c:pt>
                <c:pt idx="71">
                  <c:v>28.390297330233384</c:v>
                </c:pt>
                <c:pt idx="72">
                  <c:v>28.403308372219286</c:v>
                </c:pt>
                <c:pt idx="73">
                  <c:v>28.405943404071582</c:v>
                </c:pt>
                <c:pt idx="74">
                  <c:v>28.406147581178693</c:v>
                </c:pt>
                <c:pt idx="75">
                  <c:v>28.413596566330892</c:v>
                </c:pt>
                <c:pt idx="76">
                  <c:v>28.406357549915317</c:v>
                </c:pt>
                <c:pt idx="77">
                  <c:v>28.396751091906243</c:v>
                </c:pt>
                <c:pt idx="78">
                  <c:v>28.390604266940496</c:v>
                </c:pt>
                <c:pt idx="79">
                  <c:v>28.39279035329109</c:v>
                </c:pt>
                <c:pt idx="80">
                  <c:v>28.393134928528582</c:v>
                </c:pt>
                <c:pt idx="81">
                  <c:v>28.409703458930011</c:v>
                </c:pt>
                <c:pt idx="82">
                  <c:v>28.421458835532619</c:v>
                </c:pt>
                <c:pt idx="83">
                  <c:v>28.435097156718772</c:v>
                </c:pt>
                <c:pt idx="84">
                  <c:v>28.43435409011003</c:v>
                </c:pt>
                <c:pt idx="85">
                  <c:v>28.436090043997059</c:v>
                </c:pt>
                <c:pt idx="86">
                  <c:v>28.433462908137329</c:v>
                </c:pt>
                <c:pt idx="87">
                  <c:v>28.430836065308551</c:v>
                </c:pt>
                <c:pt idx="88">
                  <c:v>28.429255544783071</c:v>
                </c:pt>
                <c:pt idx="89">
                  <c:v>28.430396513815914</c:v>
                </c:pt>
                <c:pt idx="90">
                  <c:v>28.423410577152321</c:v>
                </c:pt>
                <c:pt idx="91">
                  <c:v>28.435749641005724</c:v>
                </c:pt>
                <c:pt idx="92">
                  <c:v>28.452102571161717</c:v>
                </c:pt>
                <c:pt idx="93">
                  <c:v>28.45532340460479</c:v>
                </c:pt>
                <c:pt idx="94">
                  <c:v>28.468107880550303</c:v>
                </c:pt>
                <c:pt idx="95">
                  <c:v>28.476530025456174</c:v>
                </c:pt>
                <c:pt idx="96">
                  <c:v>28.501797543599118</c:v>
                </c:pt>
                <c:pt idx="97">
                  <c:v>28.506253090735591</c:v>
                </c:pt>
                <c:pt idx="98">
                  <c:v>28.526114979577894</c:v>
                </c:pt>
                <c:pt idx="99">
                  <c:v>28.522047312425929</c:v>
                </c:pt>
                <c:pt idx="100">
                  <c:v>28.515899766507054</c:v>
                </c:pt>
                <c:pt idx="101">
                  <c:v>28.509554512261673</c:v>
                </c:pt>
                <c:pt idx="102">
                  <c:v>28.488649343528429</c:v>
                </c:pt>
                <c:pt idx="103">
                  <c:v>28.487903831293366</c:v>
                </c:pt>
                <c:pt idx="104">
                  <c:v>28.493794837205527</c:v>
                </c:pt>
                <c:pt idx="105">
                  <c:v>28.490572558342659</c:v>
                </c:pt>
                <c:pt idx="106">
                  <c:v>28.478587519383343</c:v>
                </c:pt>
                <c:pt idx="107">
                  <c:v>28.459325551734906</c:v>
                </c:pt>
                <c:pt idx="108">
                  <c:v>28.445907825043175</c:v>
                </c:pt>
                <c:pt idx="109">
                  <c:v>28.43210026414723</c:v>
                </c:pt>
                <c:pt idx="110">
                  <c:v>28.414335817467745</c:v>
                </c:pt>
                <c:pt idx="111">
                  <c:v>28.410675822929534</c:v>
                </c:pt>
                <c:pt idx="112">
                  <c:v>28.418593552630369</c:v>
                </c:pt>
                <c:pt idx="113">
                  <c:v>28.403503704770145</c:v>
                </c:pt>
                <c:pt idx="114">
                  <c:v>28.404491850769293</c:v>
                </c:pt>
                <c:pt idx="115">
                  <c:v>28.402847173444041</c:v>
                </c:pt>
                <c:pt idx="116">
                  <c:v>28.405027828455196</c:v>
                </c:pt>
                <c:pt idx="117">
                  <c:v>28.389540883749344</c:v>
                </c:pt>
                <c:pt idx="118">
                  <c:v>28.384447898355695</c:v>
                </c:pt>
                <c:pt idx="119">
                  <c:v>28.366688952825506</c:v>
                </c:pt>
                <c:pt idx="120">
                  <c:v>28.351458041839141</c:v>
                </c:pt>
                <c:pt idx="121">
                  <c:v>28.324551470788503</c:v>
                </c:pt>
                <c:pt idx="122">
                  <c:v>28.307643368413899</c:v>
                </c:pt>
                <c:pt idx="123">
                  <c:v>28.306122514672477</c:v>
                </c:pt>
                <c:pt idx="124">
                  <c:v>28.297331366268274</c:v>
                </c:pt>
                <c:pt idx="125">
                  <c:v>28.298085627862108</c:v>
                </c:pt>
                <c:pt idx="126">
                  <c:v>28.311907014300512</c:v>
                </c:pt>
                <c:pt idx="127">
                  <c:v>28.311818370693675</c:v>
                </c:pt>
                <c:pt idx="128">
                  <c:v>28.312768350119466</c:v>
                </c:pt>
                <c:pt idx="129">
                  <c:v>28.307683855622447</c:v>
                </c:pt>
                <c:pt idx="130">
                  <c:v>28.304676998291328</c:v>
                </c:pt>
                <c:pt idx="131">
                  <c:v>28.275981935077883</c:v>
                </c:pt>
                <c:pt idx="132">
                  <c:v>28.268378989915103</c:v>
                </c:pt>
                <c:pt idx="133">
                  <c:v>28.25914978714431</c:v>
                </c:pt>
                <c:pt idx="134">
                  <c:v>28.233317856779685</c:v>
                </c:pt>
                <c:pt idx="135">
                  <c:v>28.222409210913575</c:v>
                </c:pt>
                <c:pt idx="136">
                  <c:v>28.194703716384588</c:v>
                </c:pt>
                <c:pt idx="137">
                  <c:v>28.180685793941407</c:v>
                </c:pt>
                <c:pt idx="138">
                  <c:v>28.167706942387401</c:v>
                </c:pt>
                <c:pt idx="139">
                  <c:v>28.162382995731367</c:v>
                </c:pt>
                <c:pt idx="140">
                  <c:v>28.152518658994545</c:v>
                </c:pt>
                <c:pt idx="141">
                  <c:v>28.131891061572933</c:v>
                </c:pt>
                <c:pt idx="142">
                  <c:v>28.105081008747195</c:v>
                </c:pt>
                <c:pt idx="143">
                  <c:v>28.110973646310256</c:v>
                </c:pt>
                <c:pt idx="144">
                  <c:v>28.095737560354394</c:v>
                </c:pt>
                <c:pt idx="145">
                  <c:v>28.097092518239773</c:v>
                </c:pt>
                <c:pt idx="146">
                  <c:v>28.09158004189602</c:v>
                </c:pt>
                <c:pt idx="147">
                  <c:v>28.102103809463156</c:v>
                </c:pt>
                <c:pt idx="148">
                  <c:v>28.092636994029277</c:v>
                </c:pt>
                <c:pt idx="149">
                  <c:v>28.0906247199914</c:v>
                </c:pt>
                <c:pt idx="150">
                  <c:v>28.072863729602474</c:v>
                </c:pt>
                <c:pt idx="151">
                  <c:v>28.07071981353652</c:v>
                </c:pt>
                <c:pt idx="152">
                  <c:v>28.062335468449998</c:v>
                </c:pt>
                <c:pt idx="153">
                  <c:v>28.061556495701002</c:v>
                </c:pt>
                <c:pt idx="154">
                  <c:v>28.057668483914039</c:v>
                </c:pt>
                <c:pt idx="155">
                  <c:v>28.062912939535838</c:v>
                </c:pt>
                <c:pt idx="156">
                  <c:v>28.067962267932327</c:v>
                </c:pt>
                <c:pt idx="157">
                  <c:v>28.084153025833391</c:v>
                </c:pt>
                <c:pt idx="158">
                  <c:v>28.089139456010205</c:v>
                </c:pt>
                <c:pt idx="159">
                  <c:v>28.096649708841063</c:v>
                </c:pt>
                <c:pt idx="160">
                  <c:v>28.106231949929509</c:v>
                </c:pt>
                <c:pt idx="161">
                  <c:v>28.097808806862641</c:v>
                </c:pt>
                <c:pt idx="162">
                  <c:v>28.105318089625449</c:v>
                </c:pt>
                <c:pt idx="163">
                  <c:v>28.093982212328282</c:v>
                </c:pt>
                <c:pt idx="164">
                  <c:v>28.073517350923058</c:v>
                </c:pt>
                <c:pt idx="165">
                  <c:v>28.067168725486979</c:v>
                </c:pt>
                <c:pt idx="166">
                  <c:v>28.052595777270348</c:v>
                </c:pt>
                <c:pt idx="167">
                  <c:v>28.033234614460621</c:v>
                </c:pt>
                <c:pt idx="168">
                  <c:v>28.013422941964386</c:v>
                </c:pt>
                <c:pt idx="169">
                  <c:v>28.025733125893776</c:v>
                </c:pt>
                <c:pt idx="170">
                  <c:v>28.018154731843726</c:v>
                </c:pt>
                <c:pt idx="171">
                  <c:v>28.00889342505355</c:v>
                </c:pt>
                <c:pt idx="172">
                  <c:v>28.000668891481144</c:v>
                </c:pt>
                <c:pt idx="173">
                  <c:v>27.990829909152971</c:v>
                </c:pt>
                <c:pt idx="174">
                  <c:v>28.009343237753136</c:v>
                </c:pt>
                <c:pt idx="175">
                  <c:v>28.027660663470165</c:v>
                </c:pt>
                <c:pt idx="176">
                  <c:v>28.027141439719248</c:v>
                </c:pt>
                <c:pt idx="177">
                  <c:v>28.035747558161429</c:v>
                </c:pt>
                <c:pt idx="178">
                  <c:v>28.062538925233685</c:v>
                </c:pt>
                <c:pt idx="179">
                  <c:v>28.073796663247794</c:v>
                </c:pt>
                <c:pt idx="180">
                  <c:v>28.089347488594587</c:v>
                </c:pt>
                <c:pt idx="181">
                  <c:v>28.072839250545076</c:v>
                </c:pt>
                <c:pt idx="182">
                  <c:v>28.08241650413116</c:v>
                </c:pt>
                <c:pt idx="183">
                  <c:v>28.075229539756236</c:v>
                </c:pt>
                <c:pt idx="184">
                  <c:v>28.069919481336122</c:v>
                </c:pt>
                <c:pt idx="185">
                  <c:v>28.072893622684422</c:v>
                </c:pt>
                <c:pt idx="186">
                  <c:v>28.078779120330779</c:v>
                </c:pt>
                <c:pt idx="187">
                  <c:v>28.079681872248734</c:v>
                </c:pt>
                <c:pt idx="188">
                  <c:v>28.082849902717729</c:v>
                </c:pt>
                <c:pt idx="189">
                  <c:v>28.078708540592256</c:v>
                </c:pt>
                <c:pt idx="190">
                  <c:v>28.085789167065272</c:v>
                </c:pt>
                <c:pt idx="191">
                  <c:v>28.084231076431895</c:v>
                </c:pt>
                <c:pt idx="192">
                  <c:v>28.085585098810874</c:v>
                </c:pt>
                <c:pt idx="193">
                  <c:v>28.082991704690063</c:v>
                </c:pt>
                <c:pt idx="194">
                  <c:v>28.054883930244252</c:v>
                </c:pt>
                <c:pt idx="195">
                  <c:v>28.03366238967179</c:v>
                </c:pt>
                <c:pt idx="196">
                  <c:v>28.0198823622346</c:v>
                </c:pt>
                <c:pt idx="197">
                  <c:v>28.003257510143388</c:v>
                </c:pt>
                <c:pt idx="198">
                  <c:v>27.989739728962761</c:v>
                </c:pt>
                <c:pt idx="199">
                  <c:v>27.975123644890214</c:v>
                </c:pt>
                <c:pt idx="200">
                  <c:v>27.959474016603327</c:v>
                </c:pt>
                <c:pt idx="201">
                  <c:v>27.948158192996111</c:v>
                </c:pt>
                <c:pt idx="202">
                  <c:v>27.949065768055153</c:v>
                </c:pt>
                <c:pt idx="203">
                  <c:v>27.940855101646189</c:v>
                </c:pt>
                <c:pt idx="204">
                  <c:v>27.949973267662759</c:v>
                </c:pt>
                <c:pt idx="205">
                  <c:v>27.947601316876025</c:v>
                </c:pt>
                <c:pt idx="206">
                  <c:v>27.947927875206148</c:v>
                </c:pt>
                <c:pt idx="207">
                  <c:v>27.939981475972868</c:v>
                </c:pt>
                <c:pt idx="208">
                  <c:v>27.933717341334027</c:v>
                </c:pt>
                <c:pt idx="209">
                  <c:v>27.942123014017671</c:v>
                </c:pt>
                <c:pt idx="210">
                  <c:v>27.942062940086522</c:v>
                </c:pt>
                <c:pt idx="211">
                  <c:v>27.95704188804023</c:v>
                </c:pt>
                <c:pt idx="212">
                  <c:v>27.939594544360617</c:v>
                </c:pt>
                <c:pt idx="213">
                  <c:v>27.918081026801786</c:v>
                </c:pt>
                <c:pt idx="214">
                  <c:v>27.913046455867921</c:v>
                </c:pt>
                <c:pt idx="215">
                  <c:v>27.89870793440495</c:v>
                </c:pt>
                <c:pt idx="216">
                  <c:v>27.866263514783714</c:v>
                </c:pt>
                <c:pt idx="217">
                  <c:v>27.862268692746081</c:v>
                </c:pt>
                <c:pt idx="218">
                  <c:v>27.842390097749156</c:v>
                </c:pt>
                <c:pt idx="219">
                  <c:v>27.83387967619359</c:v>
                </c:pt>
                <c:pt idx="220">
                  <c:v>27.814006738040923</c:v>
                </c:pt>
                <c:pt idx="221">
                  <c:v>27.800911984798169</c:v>
                </c:pt>
                <c:pt idx="222">
                  <c:v>27.794472817218246</c:v>
                </c:pt>
                <c:pt idx="223">
                  <c:v>27.767569783232556</c:v>
                </c:pt>
                <c:pt idx="224">
                  <c:v>27.754480818079792</c:v>
                </c:pt>
                <c:pt idx="225">
                  <c:v>27.7327481119273</c:v>
                </c:pt>
                <c:pt idx="226">
                  <c:v>27.714957613995328</c:v>
                </c:pt>
                <c:pt idx="227">
                  <c:v>27.713882345640005</c:v>
                </c:pt>
                <c:pt idx="228">
                  <c:v>27.685342887962001</c:v>
                </c:pt>
                <c:pt idx="229">
                  <c:v>27.672343522040883</c:v>
                </c:pt>
                <c:pt idx="230">
                  <c:v>27.666112068103498</c:v>
                </c:pt>
                <c:pt idx="231">
                  <c:v>27.664009245235039</c:v>
                </c:pt>
                <c:pt idx="232">
                  <c:v>27.666572472817183</c:v>
                </c:pt>
                <c:pt idx="233">
                  <c:v>27.667947962708098</c:v>
                </c:pt>
                <c:pt idx="234">
                  <c:v>27.664621579165619</c:v>
                </c:pt>
                <c:pt idx="235">
                  <c:v>27.65961412375157</c:v>
                </c:pt>
                <c:pt idx="236">
                  <c:v>27.651702784034587</c:v>
                </c:pt>
                <c:pt idx="237">
                  <c:v>27.63393326328735</c:v>
                </c:pt>
                <c:pt idx="238">
                  <c:v>27.617007614763892</c:v>
                </c:pt>
                <c:pt idx="239">
                  <c:v>27.588460081307201</c:v>
                </c:pt>
                <c:pt idx="240">
                  <c:v>27.566583568028122</c:v>
                </c:pt>
                <c:pt idx="241">
                  <c:v>27.55295875202264</c:v>
                </c:pt>
                <c:pt idx="242">
                  <c:v>27.520969546245801</c:v>
                </c:pt>
                <c:pt idx="243">
                  <c:v>27.502220760791481</c:v>
                </c:pt>
                <c:pt idx="244">
                  <c:v>27.495058384536915</c:v>
                </c:pt>
                <c:pt idx="245">
                  <c:v>27.494001426051561</c:v>
                </c:pt>
                <c:pt idx="246">
                  <c:v>27.492483051597066</c:v>
                </c:pt>
                <c:pt idx="247">
                  <c:v>27.477563299672507</c:v>
                </c:pt>
                <c:pt idx="248">
                  <c:v>27.467799351295348</c:v>
                </c:pt>
                <c:pt idx="249">
                  <c:v>27.455974932689188</c:v>
                </c:pt>
                <c:pt idx="250">
                  <c:v>27.452587027542304</c:v>
                </c:pt>
                <c:pt idx="251">
                  <c:v>27.440870279622978</c:v>
                </c:pt>
                <c:pt idx="252">
                  <c:v>27.415839445635587</c:v>
                </c:pt>
                <c:pt idx="253">
                  <c:v>27.403178357632491</c:v>
                </c:pt>
                <c:pt idx="254">
                  <c:v>27.389852260961245</c:v>
                </c:pt>
                <c:pt idx="255">
                  <c:v>27.372223768798431</c:v>
                </c:pt>
                <c:pt idx="256">
                  <c:v>27.363874281321287</c:v>
                </c:pt>
                <c:pt idx="257">
                  <c:v>27.365644557947562</c:v>
                </c:pt>
                <c:pt idx="258">
                  <c:v>27.360388329441928</c:v>
                </c:pt>
                <c:pt idx="259">
                  <c:v>27.367484709590993</c:v>
                </c:pt>
                <c:pt idx="260">
                  <c:v>27.365132145012975</c:v>
                </c:pt>
                <c:pt idx="261">
                  <c:v>27.365493718040248</c:v>
                </c:pt>
                <c:pt idx="262">
                  <c:v>27.366680667738972</c:v>
                </c:pt>
                <c:pt idx="263">
                  <c:v>27.369291482672978</c:v>
                </c:pt>
                <c:pt idx="264">
                  <c:v>27.374992753564939</c:v>
                </c:pt>
                <c:pt idx="265">
                  <c:v>27.361772462020333</c:v>
                </c:pt>
                <c:pt idx="266">
                  <c:v>27.367813580674149</c:v>
                </c:pt>
                <c:pt idx="267">
                  <c:v>27.350006183430345</c:v>
                </c:pt>
                <c:pt idx="268">
                  <c:v>27.317776237449785</c:v>
                </c:pt>
                <c:pt idx="269">
                  <c:v>27.29294947312863</c:v>
                </c:pt>
                <c:pt idx="270">
                  <c:v>27.283578058206309</c:v>
                </c:pt>
                <c:pt idx="271">
                  <c:v>27.265213694338751</c:v>
                </c:pt>
                <c:pt idx="272">
                  <c:v>27.253784249681019</c:v>
                </c:pt>
                <c:pt idx="273">
                  <c:v>27.239608561708739</c:v>
                </c:pt>
                <c:pt idx="274">
                  <c:v>27.237639886698968</c:v>
                </c:pt>
                <c:pt idx="275">
                  <c:v>27.254204433440158</c:v>
                </c:pt>
                <c:pt idx="276">
                  <c:v>27.282093222599126</c:v>
                </c:pt>
                <c:pt idx="277">
                  <c:v>27.296373432610181</c:v>
                </c:pt>
                <c:pt idx="278">
                  <c:v>27.308444607283736</c:v>
                </c:pt>
                <c:pt idx="279">
                  <c:v>27.298699213153071</c:v>
                </c:pt>
                <c:pt idx="280">
                  <c:v>27.307867908143713</c:v>
                </c:pt>
                <c:pt idx="281">
                  <c:v>27.319848908740678</c:v>
                </c:pt>
                <c:pt idx="282">
                  <c:v>27.311798834579964</c:v>
                </c:pt>
                <c:pt idx="283">
                  <c:v>27.290261770379484</c:v>
                </c:pt>
                <c:pt idx="284">
                  <c:v>27.26897750486874</c:v>
                </c:pt>
                <c:pt idx="285">
                  <c:v>27.25156664787108</c:v>
                </c:pt>
                <c:pt idx="286">
                  <c:v>27.234156990983319</c:v>
                </c:pt>
                <c:pt idx="287">
                  <c:v>27.213285288553461</c:v>
                </c:pt>
                <c:pt idx="288">
                  <c:v>27.192603017383508</c:v>
                </c:pt>
                <c:pt idx="289">
                  <c:v>27.171547925199192</c:v>
                </c:pt>
                <c:pt idx="290">
                  <c:v>27.176317854504365</c:v>
                </c:pt>
                <c:pt idx="291">
                  <c:v>27.170890514264617</c:v>
                </c:pt>
                <c:pt idx="292">
                  <c:v>27.178654232861977</c:v>
                </c:pt>
                <c:pt idx="293">
                  <c:v>27.183330099489545</c:v>
                </c:pt>
                <c:pt idx="294">
                  <c:v>27.188005450664868</c:v>
                </c:pt>
                <c:pt idx="295">
                  <c:v>27.164058643554558</c:v>
                </c:pt>
                <c:pt idx="296">
                  <c:v>27.146287202477602</c:v>
                </c:pt>
                <c:pt idx="297">
                  <c:v>27.128983771088489</c:v>
                </c:pt>
                <c:pt idx="298">
                  <c:v>27.112243556148396</c:v>
                </c:pt>
                <c:pt idx="299">
                  <c:v>27.107007939251961</c:v>
                </c:pt>
                <c:pt idx="300">
                  <c:v>27.090734432417932</c:v>
                </c:pt>
                <c:pt idx="301">
                  <c:v>27.065491397149195</c:v>
                </c:pt>
                <c:pt idx="302">
                  <c:v>27.05091150812336</c:v>
                </c:pt>
                <c:pt idx="303">
                  <c:v>27.040731609544977</c:v>
                </c:pt>
                <c:pt idx="304">
                  <c:v>27.023541556989642</c:v>
                </c:pt>
                <c:pt idx="305">
                  <c:v>27.017381682619504</c:v>
                </c:pt>
                <c:pt idx="306">
                  <c:v>26.999697611030054</c:v>
                </c:pt>
                <c:pt idx="307">
                  <c:v>26.976543173289343</c:v>
                </c:pt>
                <c:pt idx="308">
                  <c:v>26.95207984517933</c:v>
                </c:pt>
                <c:pt idx="309">
                  <c:v>26.919112996473487</c:v>
                </c:pt>
                <c:pt idx="310">
                  <c:v>26.895211432149601</c:v>
                </c:pt>
                <c:pt idx="311">
                  <c:v>26.882511733189105</c:v>
                </c:pt>
                <c:pt idx="312">
                  <c:v>26.846456410610038</c:v>
                </c:pt>
                <c:pt idx="313">
                  <c:v>26.807320787252298</c:v>
                </c:pt>
                <c:pt idx="314">
                  <c:v>26.755855791635362</c:v>
                </c:pt>
                <c:pt idx="315">
                  <c:v>26.741943389071391</c:v>
                </c:pt>
                <c:pt idx="316">
                  <c:v>26.712248811875988</c:v>
                </c:pt>
                <c:pt idx="317">
                  <c:v>26.702836933144834</c:v>
                </c:pt>
                <c:pt idx="318">
                  <c:v>26.692307188008826</c:v>
                </c:pt>
                <c:pt idx="319">
                  <c:v>26.682989045410558</c:v>
                </c:pt>
                <c:pt idx="320">
                  <c:v>26.676936268389646</c:v>
                </c:pt>
                <c:pt idx="321">
                  <c:v>26.683208115448934</c:v>
                </c:pt>
                <c:pt idx="322">
                  <c:v>26.679652638565781</c:v>
                </c:pt>
                <c:pt idx="323">
                  <c:v>26.672388444672197</c:v>
                </c:pt>
                <c:pt idx="324">
                  <c:v>26.669600313141629</c:v>
                </c:pt>
                <c:pt idx="325">
                  <c:v>26.661860020615709</c:v>
                </c:pt>
                <c:pt idx="326">
                  <c:v>26.654597210402986</c:v>
                </c:pt>
                <c:pt idx="327">
                  <c:v>26.664978394592403</c:v>
                </c:pt>
                <c:pt idx="328">
                  <c:v>26.656101434505871</c:v>
                </c:pt>
                <c:pt idx="329">
                  <c:v>26.64249385861817</c:v>
                </c:pt>
                <c:pt idx="330">
                  <c:v>26.617956876588853</c:v>
                </c:pt>
                <c:pt idx="331">
                  <c:v>26.595475503494725</c:v>
                </c:pt>
                <c:pt idx="332">
                  <c:v>26.581393861846486</c:v>
                </c:pt>
                <c:pt idx="333">
                  <c:v>26.575710968060978</c:v>
                </c:pt>
                <c:pt idx="334">
                  <c:v>26.580958556642269</c:v>
                </c:pt>
                <c:pt idx="335">
                  <c:v>26.573700981540792</c:v>
                </c:pt>
                <c:pt idx="336">
                  <c:v>26.554966724347224</c:v>
                </c:pt>
                <c:pt idx="337">
                  <c:v>26.544630644226334</c:v>
                </c:pt>
                <c:pt idx="338">
                  <c:v>26.539132018019064</c:v>
                </c:pt>
                <c:pt idx="339">
                  <c:v>26.52802039121643</c:v>
                </c:pt>
                <c:pt idx="340">
                  <c:v>26.518597461409755</c:v>
                </c:pt>
                <c:pt idx="341">
                  <c:v>26.492813224239075</c:v>
                </c:pt>
                <c:pt idx="342">
                  <c:v>26.472823980079056</c:v>
                </c:pt>
                <c:pt idx="343">
                  <c:v>26.464791660296587</c:v>
                </c:pt>
                <c:pt idx="344">
                  <c:v>26.471968819797105</c:v>
                </c:pt>
                <c:pt idx="345">
                  <c:v>26.477469207403516</c:v>
                </c:pt>
                <c:pt idx="346">
                  <c:v>26.471968819797109</c:v>
                </c:pt>
                <c:pt idx="347">
                  <c:v>26.477039488847261</c:v>
                </c:pt>
                <c:pt idx="348">
                  <c:v>26.476311068005785</c:v>
                </c:pt>
                <c:pt idx="349">
                  <c:v>26.467001582233571</c:v>
                </c:pt>
                <c:pt idx="350">
                  <c:v>26.454629419548557</c:v>
                </c:pt>
                <c:pt idx="351">
                  <c:v>26.443871347058145</c:v>
                </c:pt>
                <c:pt idx="352">
                  <c:v>26.446704990346234</c:v>
                </c:pt>
                <c:pt idx="353">
                  <c:v>26.439273975930288</c:v>
                </c:pt>
                <c:pt idx="354">
                  <c:v>26.432206997851498</c:v>
                </c:pt>
                <c:pt idx="355">
                  <c:v>26.431634457026863</c:v>
                </c:pt>
                <c:pt idx="356">
                  <c:v>26.426436995485528</c:v>
                </c:pt>
                <c:pt idx="357">
                  <c:v>26.411999348732699</c:v>
                </c:pt>
                <c:pt idx="358">
                  <c:v>26.397381418084159</c:v>
                </c:pt>
                <c:pt idx="359">
                  <c:v>26.390796563173129</c:v>
                </c:pt>
                <c:pt idx="360">
                  <c:v>26.397739331999123</c:v>
                </c:pt>
                <c:pt idx="361">
                  <c:v>26.403473414351414</c:v>
                </c:pt>
                <c:pt idx="362">
                  <c:v>26.408286776613672</c:v>
                </c:pt>
                <c:pt idx="363">
                  <c:v>26.405809030335092</c:v>
                </c:pt>
                <c:pt idx="364">
                  <c:v>26.402486879154083</c:v>
                </c:pt>
                <c:pt idx="365">
                  <c:v>26.394034864806386</c:v>
                </c:pt>
                <c:pt idx="366">
                  <c:v>26.381298474785819</c:v>
                </c:pt>
                <c:pt idx="367">
                  <c:v>26.370314020942484</c:v>
                </c:pt>
                <c:pt idx="368">
                  <c:v>26.371517194393356</c:v>
                </c:pt>
                <c:pt idx="369">
                  <c:v>26.363552171803871</c:v>
                </c:pt>
                <c:pt idx="370">
                  <c:v>26.340687477371215</c:v>
                </c:pt>
                <c:pt idx="371">
                  <c:v>26.324038721469751</c:v>
                </c:pt>
                <c:pt idx="372">
                  <c:v>26.299549065629066</c:v>
                </c:pt>
                <c:pt idx="373">
                  <c:v>26.282058693969311</c:v>
                </c:pt>
                <c:pt idx="374">
                  <c:v>26.262214863669474</c:v>
                </c:pt>
                <c:pt idx="375">
                  <c:v>26.233627990580494</c:v>
                </c:pt>
                <c:pt idx="376">
                  <c:v>26.216141895555953</c:v>
                </c:pt>
                <c:pt idx="377">
                  <c:v>26.206679697345184</c:v>
                </c:pt>
                <c:pt idx="378">
                  <c:v>26.185940761976227</c:v>
                </c:pt>
                <c:pt idx="379">
                  <c:v>26.193063792722818</c:v>
                </c:pt>
                <c:pt idx="380">
                  <c:v>26.196930940880875</c:v>
                </c:pt>
                <c:pt idx="381">
                  <c:v>26.18747141935507</c:v>
                </c:pt>
                <c:pt idx="382">
                  <c:v>26.188263312805375</c:v>
                </c:pt>
                <c:pt idx="383">
                  <c:v>26.184595693576522</c:v>
                </c:pt>
                <c:pt idx="384">
                  <c:v>26.192562204505588</c:v>
                </c:pt>
                <c:pt idx="385">
                  <c:v>26.191124210140146</c:v>
                </c:pt>
                <c:pt idx="386">
                  <c:v>26.197705202992374</c:v>
                </c:pt>
                <c:pt idx="387">
                  <c:v>26.198316618482178</c:v>
                </c:pt>
                <c:pt idx="388">
                  <c:v>26.200671833611203</c:v>
                </c:pt>
                <c:pt idx="389">
                  <c:v>26.191445618305561</c:v>
                </c:pt>
                <c:pt idx="390">
                  <c:v>26.164560031963628</c:v>
                </c:pt>
                <c:pt idx="391">
                  <c:v>26.13544757160653</c:v>
                </c:pt>
                <c:pt idx="392">
                  <c:v>26.114538093831001</c:v>
                </c:pt>
                <c:pt idx="393">
                  <c:v>26.080485978134352</c:v>
                </c:pt>
                <c:pt idx="394">
                  <c:v>26.043719963059079</c:v>
                </c:pt>
                <c:pt idx="395">
                  <c:v>26.007981324659838</c:v>
                </c:pt>
                <c:pt idx="396">
                  <c:v>25.985522692641364</c:v>
                </c:pt>
                <c:pt idx="397">
                  <c:v>25.961196182630363</c:v>
                </c:pt>
                <c:pt idx="398">
                  <c:v>25.936382220495329</c:v>
                </c:pt>
                <c:pt idx="399">
                  <c:v>25.900299958792601</c:v>
                </c:pt>
                <c:pt idx="400">
                  <c:v>25.880189070684072</c:v>
                </c:pt>
                <c:pt idx="401">
                  <c:v>25.844065640886399</c:v>
                </c:pt>
                <c:pt idx="402">
                  <c:v>25.817886990709088</c:v>
                </c:pt>
                <c:pt idx="403">
                  <c:v>25.799058205553628</c:v>
                </c:pt>
                <c:pt idx="404">
                  <c:v>25.772672337568817</c:v>
                </c:pt>
                <c:pt idx="405">
                  <c:v>25.756532503344573</c:v>
                </c:pt>
                <c:pt idx="406">
                  <c:v>25.733367519645036</c:v>
                </c:pt>
                <c:pt idx="407">
                  <c:v>25.720868013299484</c:v>
                </c:pt>
                <c:pt idx="408">
                  <c:v>25.711122833428458</c:v>
                </c:pt>
                <c:pt idx="409">
                  <c:v>25.709855117320846</c:v>
                </c:pt>
                <c:pt idx="410">
                  <c:v>25.70756379932552</c:v>
                </c:pt>
                <c:pt idx="411">
                  <c:v>25.698778142845363</c:v>
                </c:pt>
                <c:pt idx="412">
                  <c:v>25.701606408407663</c:v>
                </c:pt>
                <c:pt idx="413">
                  <c:v>25.70291556410141</c:v>
                </c:pt>
                <c:pt idx="414">
                  <c:v>25.673517524400776</c:v>
                </c:pt>
                <c:pt idx="415">
                  <c:v>25.670416340720081</c:v>
                </c:pt>
                <c:pt idx="416">
                  <c:v>25.662872011555208</c:v>
                </c:pt>
                <c:pt idx="417">
                  <c:v>25.637588213106131</c:v>
                </c:pt>
                <c:pt idx="418">
                  <c:v>25.617567467866479</c:v>
                </c:pt>
                <c:pt idx="419">
                  <c:v>25.585482625483234</c:v>
                </c:pt>
                <c:pt idx="420">
                  <c:v>25.545193142506118</c:v>
                </c:pt>
                <c:pt idx="421">
                  <c:v>25.513266202945609</c:v>
                </c:pt>
                <c:pt idx="422">
                  <c:v>25.437032033183371</c:v>
                </c:pt>
                <c:pt idx="423">
                  <c:v>25.391677341237795</c:v>
                </c:pt>
                <c:pt idx="424">
                  <c:v>25.338496063363053</c:v>
                </c:pt>
                <c:pt idx="425">
                  <c:v>25.309004816067283</c:v>
                </c:pt>
                <c:pt idx="426">
                  <c:v>25.271337579207788</c:v>
                </c:pt>
                <c:pt idx="427">
                  <c:v>25.246443311724246</c:v>
                </c:pt>
                <c:pt idx="428">
                  <c:v>25.213082863384837</c:v>
                </c:pt>
                <c:pt idx="429">
                  <c:v>25.199787358378313</c:v>
                </c:pt>
                <c:pt idx="430">
                  <c:v>25.181384591925955</c:v>
                </c:pt>
                <c:pt idx="431">
                  <c:v>25.180006519130806</c:v>
                </c:pt>
                <c:pt idx="432">
                  <c:v>25.16806869232509</c:v>
                </c:pt>
                <c:pt idx="433">
                  <c:v>25.160218398241213</c:v>
                </c:pt>
                <c:pt idx="434">
                  <c:v>25.155616320709388</c:v>
                </c:pt>
                <c:pt idx="435">
                  <c:v>25.134155787689263</c:v>
                </c:pt>
                <c:pt idx="436">
                  <c:v>25.120018404999897</c:v>
                </c:pt>
                <c:pt idx="437">
                  <c:v>25.116257914437242</c:v>
                </c:pt>
                <c:pt idx="438">
                  <c:v>25.104680169089821</c:v>
                </c:pt>
                <c:pt idx="439">
                  <c:v>25.114297952576869</c:v>
                </c:pt>
                <c:pt idx="440">
                  <c:v>25.12417103925139</c:v>
                </c:pt>
                <c:pt idx="441">
                  <c:v>25.130969014890251</c:v>
                </c:pt>
                <c:pt idx="442">
                  <c:v>25.150723792366307</c:v>
                </c:pt>
                <c:pt idx="443">
                  <c:v>25.152100281384907</c:v>
                </c:pt>
                <c:pt idx="444">
                  <c:v>25.159274139660315</c:v>
                </c:pt>
                <c:pt idx="445">
                  <c:v>25.153487717324957</c:v>
                </c:pt>
                <c:pt idx="446">
                  <c:v>25.153487717324957</c:v>
                </c:pt>
                <c:pt idx="447">
                  <c:v>25.151110691070564</c:v>
                </c:pt>
                <c:pt idx="448">
                  <c:v>25.142430474286627</c:v>
                </c:pt>
                <c:pt idx="449">
                  <c:v>25.130522247574124</c:v>
                </c:pt>
                <c:pt idx="450">
                  <c:v>25.12081904651469</c:v>
                </c:pt>
                <c:pt idx="451">
                  <c:v>25.118947111325578</c:v>
                </c:pt>
                <c:pt idx="452">
                  <c:v>25.130124447917623</c:v>
                </c:pt>
                <c:pt idx="453">
                  <c:v>25.120579177544226</c:v>
                </c:pt>
                <c:pt idx="454">
                  <c:v>25.124840598559302</c:v>
                </c:pt>
                <c:pt idx="455">
                  <c:v>25.13029648463754</c:v>
                </c:pt>
                <c:pt idx="456">
                  <c:v>25.153994179460675</c:v>
                </c:pt>
                <c:pt idx="457">
                  <c:v>25.19471873195933</c:v>
                </c:pt>
                <c:pt idx="458">
                  <c:v>25.223064492500267</c:v>
                </c:pt>
                <c:pt idx="459">
                  <c:v>25.25663518811303</c:v>
                </c:pt>
                <c:pt idx="460">
                  <c:v>25.319174855226716</c:v>
                </c:pt>
                <c:pt idx="461">
                  <c:v>25.366541455271932</c:v>
                </c:pt>
                <c:pt idx="462">
                  <c:v>25.418324382295015</c:v>
                </c:pt>
                <c:pt idx="463">
                  <c:v>25.441485801382033</c:v>
                </c:pt>
                <c:pt idx="464">
                  <c:v>25.483044963993251</c:v>
                </c:pt>
                <c:pt idx="465">
                  <c:v>25.530237774069455</c:v>
                </c:pt>
                <c:pt idx="466">
                  <c:v>25.592000550737641</c:v>
                </c:pt>
                <c:pt idx="467">
                  <c:v>25.623172482851729</c:v>
                </c:pt>
                <c:pt idx="468">
                  <c:v>25.663896890145441</c:v>
                </c:pt>
                <c:pt idx="469">
                  <c:v>25.68297263024488</c:v>
                </c:pt>
                <c:pt idx="470">
                  <c:v>25.755216183527313</c:v>
                </c:pt>
                <c:pt idx="471">
                  <c:v>25.775489072882817</c:v>
                </c:pt>
                <c:pt idx="472">
                  <c:v>25.780248374118855</c:v>
                </c:pt>
                <c:pt idx="473">
                  <c:v>25.795780207115506</c:v>
                </c:pt>
                <c:pt idx="474">
                  <c:v>25.815300644497718</c:v>
                </c:pt>
                <c:pt idx="475">
                  <c:v>25.82978559253376</c:v>
                </c:pt>
                <c:pt idx="476">
                  <c:v>25.844231576943713</c:v>
                </c:pt>
                <c:pt idx="477">
                  <c:v>25.845037505686541</c:v>
                </c:pt>
                <c:pt idx="478">
                  <c:v>25.83477937288994</c:v>
                </c:pt>
                <c:pt idx="479">
                  <c:v>25.82149474709561</c:v>
                </c:pt>
                <c:pt idx="480">
                  <c:v>25.815855332597557</c:v>
                </c:pt>
                <c:pt idx="481">
                  <c:v>25.820573161807637</c:v>
                </c:pt>
                <c:pt idx="482">
                  <c:v>25.835331331135112</c:v>
                </c:pt>
                <c:pt idx="483">
                  <c:v>25.857593320315875</c:v>
                </c:pt>
                <c:pt idx="484">
                  <c:v>25.872701581138287</c:v>
                </c:pt>
                <c:pt idx="485">
                  <c:v>25.875549102851135</c:v>
                </c:pt>
                <c:pt idx="486">
                  <c:v>25.886391749825187</c:v>
                </c:pt>
                <c:pt idx="487">
                  <c:v>25.909626555633494</c:v>
                </c:pt>
                <c:pt idx="488">
                  <c:v>25.934410703688567</c:v>
                </c:pt>
                <c:pt idx="489">
                  <c:v>25.943382584366738</c:v>
                </c:pt>
                <c:pt idx="490">
                  <c:v>25.949387612377631</c:v>
                </c:pt>
                <c:pt idx="491">
                  <c:v>25.963458654653085</c:v>
                </c:pt>
                <c:pt idx="492">
                  <c:v>25.97650755275874</c:v>
                </c:pt>
                <c:pt idx="493">
                  <c:v>25.98325311548016</c:v>
                </c:pt>
                <c:pt idx="494">
                  <c:v>25.97384448261354</c:v>
                </c:pt>
                <c:pt idx="495">
                  <c:v>25.954052932099898</c:v>
                </c:pt>
                <c:pt idx="496">
                  <c:v>25.957953450818895</c:v>
                </c:pt>
                <c:pt idx="497">
                  <c:v>25.937491481124347</c:v>
                </c:pt>
                <c:pt idx="498">
                  <c:v>25.935229517622069</c:v>
                </c:pt>
                <c:pt idx="499">
                  <c:v>25.931946958962964</c:v>
                </c:pt>
                <c:pt idx="500">
                  <c:v>25.922362957701989</c:v>
                </c:pt>
                <c:pt idx="501">
                  <c:v>25.919924904387798</c:v>
                </c:pt>
                <c:pt idx="502">
                  <c:v>25.926672915290943</c:v>
                </c:pt>
                <c:pt idx="503">
                  <c:v>25.913008420741154</c:v>
                </c:pt>
                <c:pt idx="504">
                  <c:v>25.904625102044122</c:v>
                </c:pt>
                <c:pt idx="505">
                  <c:v>25.909686011259858</c:v>
                </c:pt>
                <c:pt idx="506">
                  <c:v>25.902990507537144</c:v>
                </c:pt>
                <c:pt idx="507">
                  <c:v>25.901574658564925</c:v>
                </c:pt>
                <c:pt idx="508">
                  <c:v>25.852557017563345</c:v>
                </c:pt>
                <c:pt idx="509">
                  <c:v>25.844709454203358</c:v>
                </c:pt>
                <c:pt idx="510">
                  <c:v>25.854516271582074</c:v>
                </c:pt>
                <c:pt idx="511">
                  <c:v>25.869252154169097</c:v>
                </c:pt>
                <c:pt idx="512">
                  <c:v>25.876039962320466</c:v>
                </c:pt>
                <c:pt idx="513">
                  <c:v>25.883453429735329</c:v>
                </c:pt>
                <c:pt idx="514">
                  <c:v>25.881331997337018</c:v>
                </c:pt>
                <c:pt idx="515">
                  <c:v>25.906437070835629</c:v>
                </c:pt>
                <c:pt idx="516">
                  <c:v>25.924577062605625</c:v>
                </c:pt>
                <c:pt idx="517">
                  <c:v>25.93863583804406</c:v>
                </c:pt>
                <c:pt idx="518">
                  <c:v>25.942317898883992</c:v>
                </c:pt>
                <c:pt idx="519">
                  <c:v>25.957882169672832</c:v>
                </c:pt>
                <c:pt idx="520">
                  <c:v>25.959479554111621</c:v>
                </c:pt>
                <c:pt idx="521">
                  <c:v>25.945429125642733</c:v>
                </c:pt>
                <c:pt idx="522">
                  <c:v>25.946850255630856</c:v>
                </c:pt>
                <c:pt idx="523">
                  <c:v>25.946586632093901</c:v>
                </c:pt>
                <c:pt idx="524">
                  <c:v>25.940384589870554</c:v>
                </c:pt>
                <c:pt idx="525">
                  <c:v>25.937949129953658</c:v>
                </c:pt>
                <c:pt idx="526">
                  <c:v>25.931040825738748</c:v>
                </c:pt>
                <c:pt idx="527">
                  <c:v>25.931797693324125</c:v>
                </c:pt>
                <c:pt idx="528">
                  <c:v>25.930906475652275</c:v>
                </c:pt>
                <c:pt idx="529">
                  <c:v>25.925902977237005</c:v>
                </c:pt>
                <c:pt idx="530">
                  <c:v>25.920723371692937</c:v>
                </c:pt>
                <c:pt idx="531">
                  <c:v>25.931004763949378</c:v>
                </c:pt>
                <c:pt idx="532">
                  <c:v>25.933134109441227</c:v>
                </c:pt>
                <c:pt idx="533">
                  <c:v>25.94088768211061</c:v>
                </c:pt>
                <c:pt idx="534">
                  <c:v>25.937080843659221</c:v>
                </c:pt>
                <c:pt idx="535">
                  <c:v>25.954842540099843</c:v>
                </c:pt>
                <c:pt idx="536">
                  <c:v>25.98185700327846</c:v>
                </c:pt>
                <c:pt idx="537">
                  <c:v>25.977029966491461</c:v>
                </c:pt>
                <c:pt idx="538">
                  <c:v>25.98765600661822</c:v>
                </c:pt>
                <c:pt idx="539">
                  <c:v>26.005054156234433</c:v>
                </c:pt>
                <c:pt idx="540">
                  <c:v>26.005494871928587</c:v>
                </c:pt>
                <c:pt idx="541">
                  <c:v>26.021030430433175</c:v>
                </c:pt>
                <c:pt idx="542">
                  <c:v>26.016024983241849</c:v>
                </c:pt>
                <c:pt idx="543">
                  <c:v>26.013056273650786</c:v>
                </c:pt>
                <c:pt idx="544">
                  <c:v>26.007697639355705</c:v>
                </c:pt>
                <c:pt idx="545">
                  <c:v>26.015748829410544</c:v>
                </c:pt>
                <c:pt idx="546">
                  <c:v>26.027692277242334</c:v>
                </c:pt>
                <c:pt idx="547">
                  <c:v>26.03007351597098</c:v>
                </c:pt>
                <c:pt idx="548">
                  <c:v>26.025070153406173</c:v>
                </c:pt>
                <c:pt idx="549">
                  <c:v>26.015997813844283</c:v>
                </c:pt>
                <c:pt idx="550">
                  <c:v>26.016083033303019</c:v>
                </c:pt>
                <c:pt idx="551">
                  <c:v>26.028730190957585</c:v>
                </c:pt>
                <c:pt idx="552">
                  <c:v>26.031026183354882</c:v>
                </c:pt>
                <c:pt idx="553">
                  <c:v>26.03111025949039</c:v>
                </c:pt>
                <c:pt idx="554">
                  <c:v>26.027965850260298</c:v>
                </c:pt>
                <c:pt idx="555">
                  <c:v>26.028889880443742</c:v>
                </c:pt>
                <c:pt idx="556">
                  <c:v>26.032864454465493</c:v>
                </c:pt>
                <c:pt idx="557">
                  <c:v>26.019729678454276</c:v>
                </c:pt>
                <c:pt idx="558">
                  <c:v>26.016633206733225</c:v>
                </c:pt>
                <c:pt idx="559">
                  <c:v>26.021008467785538</c:v>
                </c:pt>
                <c:pt idx="560">
                  <c:v>26.024189592864946</c:v>
                </c:pt>
                <c:pt idx="561">
                  <c:v>26.031260022714612</c:v>
                </c:pt>
                <c:pt idx="562">
                  <c:v>26.045446321592735</c:v>
                </c:pt>
                <c:pt idx="563">
                  <c:v>26.041510042396741</c:v>
                </c:pt>
                <c:pt idx="564">
                  <c:v>26.048448930883094</c:v>
                </c:pt>
                <c:pt idx="565">
                  <c:v>26.058744537765229</c:v>
                </c:pt>
                <c:pt idx="566">
                  <c:v>26.059651979379773</c:v>
                </c:pt>
                <c:pt idx="567">
                  <c:v>26.076655043073295</c:v>
                </c:pt>
                <c:pt idx="568">
                  <c:v>26.077445360818253</c:v>
                </c:pt>
                <c:pt idx="569">
                  <c:v>26.086364645470418</c:v>
                </c:pt>
                <c:pt idx="570">
                  <c:v>26.084767316707456</c:v>
                </c:pt>
                <c:pt idx="571">
                  <c:v>26.085863267681166</c:v>
                </c:pt>
                <c:pt idx="572">
                  <c:v>26.094780513233413</c:v>
                </c:pt>
                <c:pt idx="573">
                  <c:v>26.090973720004374</c:v>
                </c:pt>
                <c:pt idx="574">
                  <c:v>26.077944741022154</c:v>
                </c:pt>
                <c:pt idx="575">
                  <c:v>26.082265824704791</c:v>
                </c:pt>
                <c:pt idx="576">
                  <c:v>26.080314478004222</c:v>
                </c:pt>
                <c:pt idx="577">
                  <c:v>26.078540779812354</c:v>
                </c:pt>
                <c:pt idx="578">
                  <c:v>26.08082971563147</c:v>
                </c:pt>
                <c:pt idx="579">
                  <c:v>26.085987543280048</c:v>
                </c:pt>
                <c:pt idx="580">
                  <c:v>26.088226781708297</c:v>
                </c:pt>
                <c:pt idx="581">
                  <c:v>26.095768615004118</c:v>
                </c:pt>
                <c:pt idx="582">
                  <c:v>26.102954610572052</c:v>
                </c:pt>
                <c:pt idx="583">
                  <c:v>26.103920388547571</c:v>
                </c:pt>
                <c:pt idx="584">
                  <c:v>26.104225795205423</c:v>
                </c:pt>
                <c:pt idx="585">
                  <c:v>26.128689995236623</c:v>
                </c:pt>
                <c:pt idx="586">
                  <c:v>26.143694534748679</c:v>
                </c:pt>
                <c:pt idx="587">
                  <c:v>26.150218289711059</c:v>
                </c:pt>
                <c:pt idx="588">
                  <c:v>26.131028063912055</c:v>
                </c:pt>
                <c:pt idx="589">
                  <c:v>26.121842996516506</c:v>
                </c:pt>
                <c:pt idx="590">
                  <c:v>26.126867293743391</c:v>
                </c:pt>
                <c:pt idx="591">
                  <c:v>26.110884240468224</c:v>
                </c:pt>
                <c:pt idx="592">
                  <c:v>26.106775321287806</c:v>
                </c:pt>
                <c:pt idx="593">
                  <c:v>26.112636801995475</c:v>
                </c:pt>
                <c:pt idx="594">
                  <c:v>26.106498772023457</c:v>
                </c:pt>
                <c:pt idx="595">
                  <c:v>26.135696764428594</c:v>
                </c:pt>
                <c:pt idx="596">
                  <c:v>26.130750476197843</c:v>
                </c:pt>
                <c:pt idx="597">
                  <c:v>26.13815710498147</c:v>
                </c:pt>
                <c:pt idx="598">
                  <c:v>26.135595251097126</c:v>
                </c:pt>
                <c:pt idx="599">
                  <c:v>26.134352433726228</c:v>
                </c:pt>
                <c:pt idx="600">
                  <c:v>26.127200372358327</c:v>
                </c:pt>
                <c:pt idx="601">
                  <c:v>26.13085272810601</c:v>
                </c:pt>
                <c:pt idx="602">
                  <c:v>26.12656718186917</c:v>
                </c:pt>
                <c:pt idx="603">
                  <c:v>26.106052779429341</c:v>
                </c:pt>
                <c:pt idx="604">
                  <c:v>26.116950684452082</c:v>
                </c:pt>
                <c:pt idx="605">
                  <c:v>26.100715907461129</c:v>
                </c:pt>
                <c:pt idx="606">
                  <c:v>26.091357619758359</c:v>
                </c:pt>
                <c:pt idx="607">
                  <c:v>26.072031574730385</c:v>
                </c:pt>
                <c:pt idx="608">
                  <c:v>26.07501105273726</c:v>
                </c:pt>
                <c:pt idx="609">
                  <c:v>26.083254681094289</c:v>
                </c:pt>
                <c:pt idx="610">
                  <c:v>26.078971717950331</c:v>
                </c:pt>
                <c:pt idx="611">
                  <c:v>26.078923288280702</c:v>
                </c:pt>
                <c:pt idx="612">
                  <c:v>26.070859396116937</c:v>
                </c:pt>
                <c:pt idx="613">
                  <c:v>26.059632074179518</c:v>
                </c:pt>
                <c:pt idx="614">
                  <c:v>26.036628071803094</c:v>
                </c:pt>
                <c:pt idx="615">
                  <c:v>26.014462236514891</c:v>
                </c:pt>
                <c:pt idx="616">
                  <c:v>25.983000867648297</c:v>
                </c:pt>
                <c:pt idx="617">
                  <c:v>25.955595522153679</c:v>
                </c:pt>
                <c:pt idx="618">
                  <c:v>25.938853651888063</c:v>
                </c:pt>
                <c:pt idx="619">
                  <c:v>25.908721999095672</c:v>
                </c:pt>
                <c:pt idx="620">
                  <c:v>25.89550849685903</c:v>
                </c:pt>
                <c:pt idx="621">
                  <c:v>25.877541047718157</c:v>
                </c:pt>
                <c:pt idx="622">
                  <c:v>25.860589133592669</c:v>
                </c:pt>
                <c:pt idx="623">
                  <c:v>25.832846665640471</c:v>
                </c:pt>
                <c:pt idx="624">
                  <c:v>25.801055259102476</c:v>
                </c:pt>
                <c:pt idx="625">
                  <c:v>25.786173809505581</c:v>
                </c:pt>
                <c:pt idx="626">
                  <c:v>25.772140489789976</c:v>
                </c:pt>
                <c:pt idx="627">
                  <c:v>25.746073782962746</c:v>
                </c:pt>
                <c:pt idx="628">
                  <c:v>25.71679658266217</c:v>
                </c:pt>
                <c:pt idx="629">
                  <c:v>25.699539593343463</c:v>
                </c:pt>
                <c:pt idx="630">
                  <c:v>25.689027156636079</c:v>
                </c:pt>
                <c:pt idx="631">
                  <c:v>25.667372546493326</c:v>
                </c:pt>
                <c:pt idx="632">
                  <c:v>25.645720286437506</c:v>
                </c:pt>
                <c:pt idx="633">
                  <c:v>25.603985662299607</c:v>
                </c:pt>
                <c:pt idx="634">
                  <c:v>25.597358496621016</c:v>
                </c:pt>
                <c:pt idx="635">
                  <c:v>25.585494616900913</c:v>
                </c:pt>
                <c:pt idx="636">
                  <c:v>25.581068371909442</c:v>
                </c:pt>
                <c:pt idx="637">
                  <c:v>25.560313190595068</c:v>
                </c:pt>
                <c:pt idx="638">
                  <c:v>25.555035788700824</c:v>
                </c:pt>
                <c:pt idx="639">
                  <c:v>25.546740732624066</c:v>
                </c:pt>
                <c:pt idx="640">
                  <c:v>25.540470090868908</c:v>
                </c:pt>
                <c:pt idx="641">
                  <c:v>25.55038829631204</c:v>
                </c:pt>
                <c:pt idx="642">
                  <c:v>25.544956740758369</c:v>
                </c:pt>
                <c:pt idx="643">
                  <c:v>25.557735584025114</c:v>
                </c:pt>
                <c:pt idx="644">
                  <c:v>25.562939697655388</c:v>
                </c:pt>
                <c:pt idx="645">
                  <c:v>25.561554502715797</c:v>
                </c:pt>
                <c:pt idx="646">
                  <c:v>25.556751007947</c:v>
                </c:pt>
                <c:pt idx="647">
                  <c:v>25.556723927907207</c:v>
                </c:pt>
                <c:pt idx="648">
                  <c:v>25.560570168547834</c:v>
                </c:pt>
                <c:pt idx="649">
                  <c:v>25.560542935679148</c:v>
                </c:pt>
                <c:pt idx="650">
                  <c:v>25.572037276372956</c:v>
                </c:pt>
                <c:pt idx="651">
                  <c:v>25.582671396526059</c:v>
                </c:pt>
                <c:pt idx="652">
                  <c:v>25.606239076304757</c:v>
                </c:pt>
                <c:pt idx="653">
                  <c:v>25.629312588998477</c:v>
                </c:pt>
                <c:pt idx="654">
                  <c:v>25.649838582113432</c:v>
                </c:pt>
                <c:pt idx="655">
                  <c:v>25.676954925878892</c:v>
                </c:pt>
                <c:pt idx="656">
                  <c:v>25.701033174000642</c:v>
                </c:pt>
                <c:pt idx="657">
                  <c:v>25.745519427295473</c:v>
                </c:pt>
                <c:pt idx="658">
                  <c:v>25.769941470123545</c:v>
                </c:pt>
                <c:pt idx="659">
                  <c:v>25.790802500381471</c:v>
                </c:pt>
                <c:pt idx="660">
                  <c:v>25.8256495110471</c:v>
                </c:pt>
                <c:pt idx="661">
                  <c:v>25.870608148928561</c:v>
                </c:pt>
                <c:pt idx="662">
                  <c:v>25.90021298992357</c:v>
                </c:pt>
                <c:pt idx="663">
                  <c:v>25.928626764160249</c:v>
                </c:pt>
                <c:pt idx="664">
                  <c:v>25.975416844552324</c:v>
                </c:pt>
                <c:pt idx="665">
                  <c:v>25.992732091297352</c:v>
                </c:pt>
                <c:pt idx="666">
                  <c:v>26.011085851154771</c:v>
                </c:pt>
                <c:pt idx="667">
                  <c:v>26.035947140567686</c:v>
                </c:pt>
                <c:pt idx="668">
                  <c:v>26.050526566982548</c:v>
                </c:pt>
                <c:pt idx="669">
                  <c:v>26.068968778835924</c:v>
                </c:pt>
                <c:pt idx="670">
                  <c:v>26.104934203666549</c:v>
                </c:pt>
                <c:pt idx="671">
                  <c:v>26.13044116264933</c:v>
                </c:pt>
                <c:pt idx="672">
                  <c:v>26.154101500030173</c:v>
                </c:pt>
                <c:pt idx="673">
                  <c:v>26.164275420700786</c:v>
                </c:pt>
                <c:pt idx="674">
                  <c:v>26.175228584198038</c:v>
                </c:pt>
                <c:pt idx="675">
                  <c:v>26.212188927190368</c:v>
                </c:pt>
                <c:pt idx="676">
                  <c:v>26.226247587543988</c:v>
                </c:pt>
                <c:pt idx="677">
                  <c:v>26.244679284356316</c:v>
                </c:pt>
                <c:pt idx="678">
                  <c:v>26.25924521403746</c:v>
                </c:pt>
                <c:pt idx="679">
                  <c:v>26.270423464790206</c:v>
                </c:pt>
                <c:pt idx="680">
                  <c:v>26.299127201578095</c:v>
                </c:pt>
                <c:pt idx="681">
                  <c:v>26.315351077835295</c:v>
                </c:pt>
                <c:pt idx="682">
                  <c:v>26.341315726577573</c:v>
                </c:pt>
                <c:pt idx="683">
                  <c:v>26.361929778615671</c:v>
                </c:pt>
                <c:pt idx="684">
                  <c:v>26.381827779560599</c:v>
                </c:pt>
                <c:pt idx="685">
                  <c:v>26.3916253515562</c:v>
                </c:pt>
                <c:pt idx="686">
                  <c:v>26.407478827760904</c:v>
                </c:pt>
                <c:pt idx="687">
                  <c:v>26.433424674321429</c:v>
                </c:pt>
                <c:pt idx="688">
                  <c:v>26.444224556833362</c:v>
                </c:pt>
                <c:pt idx="689">
                  <c:v>26.465294790742394</c:v>
                </c:pt>
                <c:pt idx="690">
                  <c:v>26.470571173052882</c:v>
                </c:pt>
                <c:pt idx="691">
                  <c:v>26.470085295378748</c:v>
                </c:pt>
                <c:pt idx="692">
                  <c:v>26.488478970018445</c:v>
                </c:pt>
                <c:pt idx="693">
                  <c:v>26.489586740185093</c:v>
                </c:pt>
                <c:pt idx="694">
                  <c:v>26.488155104623004</c:v>
                </c:pt>
                <c:pt idx="695">
                  <c:v>26.463533709538012</c:v>
                </c:pt>
                <c:pt idx="696">
                  <c:v>26.446642231134899</c:v>
                </c:pt>
                <c:pt idx="697">
                  <c:v>26.46098340054581</c:v>
                </c:pt>
                <c:pt idx="698">
                  <c:v>26.46506598374194</c:v>
                </c:pt>
                <c:pt idx="699">
                  <c:v>26.459249259233843</c:v>
                </c:pt>
                <c:pt idx="700">
                  <c:v>26.476430922398347</c:v>
                </c:pt>
                <c:pt idx="701">
                  <c:v>26.483420027471766</c:v>
                </c:pt>
                <c:pt idx="702">
                  <c:v>26.474759095114258</c:v>
                </c:pt>
                <c:pt idx="703">
                  <c:v>26.490991668970036</c:v>
                </c:pt>
                <c:pt idx="704">
                  <c:v>26.510733072228071</c:v>
                </c:pt>
                <c:pt idx="705">
                  <c:v>26.516585308212999</c:v>
                </c:pt>
                <c:pt idx="706">
                  <c:v>26.53531596200348</c:v>
                </c:pt>
                <c:pt idx="707">
                  <c:v>26.54882499670418</c:v>
                </c:pt>
                <c:pt idx="708">
                  <c:v>26.556754596047693</c:v>
                </c:pt>
                <c:pt idx="709">
                  <c:v>26.556798879462711</c:v>
                </c:pt>
                <c:pt idx="710">
                  <c:v>26.548780438402041</c:v>
                </c:pt>
                <c:pt idx="711">
                  <c:v>26.549362771966759</c:v>
                </c:pt>
                <c:pt idx="712">
                  <c:v>26.551669431426632</c:v>
                </c:pt>
                <c:pt idx="713">
                  <c:v>26.543898657098506</c:v>
                </c:pt>
                <c:pt idx="714">
                  <c:v>26.542644932146029</c:v>
                </c:pt>
                <c:pt idx="715">
                  <c:v>26.542690249284711</c:v>
                </c:pt>
                <c:pt idx="716">
                  <c:v>26.530645154487445</c:v>
                </c:pt>
                <c:pt idx="717">
                  <c:v>26.523818070558313</c:v>
                </c:pt>
                <c:pt idx="718">
                  <c:v>26.498501253363944</c:v>
                </c:pt>
                <c:pt idx="719">
                  <c:v>26.483911601624069</c:v>
                </c:pt>
                <c:pt idx="720">
                  <c:v>26.471096607760732</c:v>
                </c:pt>
                <c:pt idx="721">
                  <c:v>26.474754337998945</c:v>
                </c:pt>
                <c:pt idx="722">
                  <c:v>26.478004016357925</c:v>
                </c:pt>
                <c:pt idx="723">
                  <c:v>26.481610338771592</c:v>
                </c:pt>
                <c:pt idx="724">
                  <c:v>26.469285268223178</c:v>
                </c:pt>
                <c:pt idx="725">
                  <c:v>26.457433070066685</c:v>
                </c:pt>
                <c:pt idx="726">
                  <c:v>26.457012991913583</c:v>
                </c:pt>
                <c:pt idx="727">
                  <c:v>26.442677802909149</c:v>
                </c:pt>
                <c:pt idx="728">
                  <c:v>26.435212196584043</c:v>
                </c:pt>
                <c:pt idx="729">
                  <c:v>26.426918943019047</c:v>
                </c:pt>
                <c:pt idx="730">
                  <c:v>26.420283399072694</c:v>
                </c:pt>
                <c:pt idx="731">
                  <c:v>26.399502425254113</c:v>
                </c:pt>
                <c:pt idx="732">
                  <c:v>26.395466951865497</c:v>
                </c:pt>
                <c:pt idx="733">
                  <c:v>26.40708806618834</c:v>
                </c:pt>
                <c:pt idx="734">
                  <c:v>26.410875207834557</c:v>
                </c:pt>
                <c:pt idx="735">
                  <c:v>26.383149985164192</c:v>
                </c:pt>
                <c:pt idx="736">
                  <c:v>26.355096437693753</c:v>
                </c:pt>
                <c:pt idx="737">
                  <c:v>26.340778218519699</c:v>
                </c:pt>
                <c:pt idx="738">
                  <c:v>26.32462708455407</c:v>
                </c:pt>
                <c:pt idx="739">
                  <c:v>26.314157287845838</c:v>
                </c:pt>
                <c:pt idx="740">
                  <c:v>26.3070599468343</c:v>
                </c:pt>
                <c:pt idx="741">
                  <c:v>26.308305387067783</c:v>
                </c:pt>
                <c:pt idx="742">
                  <c:v>26.313276006489332</c:v>
                </c:pt>
                <c:pt idx="743">
                  <c:v>26.312270426540039</c:v>
                </c:pt>
                <c:pt idx="744">
                  <c:v>26.297427185877474</c:v>
                </c:pt>
                <c:pt idx="745">
                  <c:v>26.289326578148746</c:v>
                </c:pt>
                <c:pt idx="746">
                  <c:v>26.288795599315449</c:v>
                </c:pt>
                <c:pt idx="747">
                  <c:v>26.284242917887454</c:v>
                </c:pt>
                <c:pt idx="748">
                  <c:v>26.279513500626468</c:v>
                </c:pt>
                <c:pt idx="749">
                  <c:v>26.282650418077459</c:v>
                </c:pt>
                <c:pt idx="750">
                  <c:v>26.28377645185018</c:v>
                </c:pt>
                <c:pt idx="751">
                  <c:v>26.272131376879294</c:v>
                </c:pt>
                <c:pt idx="752">
                  <c:v>26.265513785043289</c:v>
                </c:pt>
                <c:pt idx="753">
                  <c:v>26.25575995372224</c:v>
                </c:pt>
                <c:pt idx="754">
                  <c:v>26.266938223412982</c:v>
                </c:pt>
                <c:pt idx="755">
                  <c:v>26.259018465782553</c:v>
                </c:pt>
                <c:pt idx="756">
                  <c:v>26.270195873519725</c:v>
                </c:pt>
                <c:pt idx="757">
                  <c:v>26.263337025832641</c:v>
                </c:pt>
                <c:pt idx="758">
                  <c:v>26.251330865597474</c:v>
                </c:pt>
                <c:pt idx="759">
                  <c:v>26.235601884079067</c:v>
                </c:pt>
                <c:pt idx="760">
                  <c:v>26.220647443453206</c:v>
                </c:pt>
                <c:pt idx="761">
                  <c:v>26.193456777241423</c:v>
                </c:pt>
                <c:pt idx="762">
                  <c:v>26.173303529465255</c:v>
                </c:pt>
                <c:pt idx="763">
                  <c:v>26.151669883487152</c:v>
                </c:pt>
                <c:pt idx="764">
                  <c:v>26.123177966309161</c:v>
                </c:pt>
                <c:pt idx="765">
                  <c:v>26.102677747811022</c:v>
                </c:pt>
                <c:pt idx="766">
                  <c:v>26.082881756293691</c:v>
                </c:pt>
                <c:pt idx="767">
                  <c:v>26.080073903293929</c:v>
                </c:pt>
                <c:pt idx="768">
                  <c:v>26.064124950407976</c:v>
                </c:pt>
                <c:pt idx="769">
                  <c:v>26.060888042150474</c:v>
                </c:pt>
                <c:pt idx="770">
                  <c:v>26.054346460186647</c:v>
                </c:pt>
                <c:pt idx="771">
                  <c:v>26.04608565227371</c:v>
                </c:pt>
                <c:pt idx="772">
                  <c:v>26.044670602164324</c:v>
                </c:pt>
                <c:pt idx="773">
                  <c:v>26.059039744298861</c:v>
                </c:pt>
                <c:pt idx="774">
                  <c:v>26.071824348766505</c:v>
                </c:pt>
                <c:pt idx="775">
                  <c:v>26.074139258440319</c:v>
                </c:pt>
                <c:pt idx="776">
                  <c:v>26.07243118185534</c:v>
                </c:pt>
                <c:pt idx="777">
                  <c:v>26.069366402134968</c:v>
                </c:pt>
                <c:pt idx="778">
                  <c:v>26.071681159779747</c:v>
                </c:pt>
                <c:pt idx="779">
                  <c:v>26.054409703884573</c:v>
                </c:pt>
                <c:pt idx="780">
                  <c:v>26.049989463816317</c:v>
                </c:pt>
                <c:pt idx="781">
                  <c:v>26.053789381736919</c:v>
                </c:pt>
                <c:pt idx="782">
                  <c:v>26.054747886406169</c:v>
                </c:pt>
                <c:pt idx="783">
                  <c:v>26.044774994360271</c:v>
                </c:pt>
                <c:pt idx="784">
                  <c:v>26.033798229510371</c:v>
                </c:pt>
                <c:pt idx="785">
                  <c:v>26.036066926939021</c:v>
                </c:pt>
                <c:pt idx="786">
                  <c:v>26.038685847372189</c:v>
                </c:pt>
                <c:pt idx="787">
                  <c:v>26.043794132813034</c:v>
                </c:pt>
                <c:pt idx="788">
                  <c:v>26.042252376043283</c:v>
                </c:pt>
                <c:pt idx="789">
                  <c:v>26.053435497495755</c:v>
                </c:pt>
                <c:pt idx="790">
                  <c:v>26.062081940605392</c:v>
                </c:pt>
                <c:pt idx="791">
                  <c:v>26.06050375094555</c:v>
                </c:pt>
                <c:pt idx="792">
                  <c:v>26.058399795362227</c:v>
                </c:pt>
                <c:pt idx="793">
                  <c:v>26.047569872177608</c:v>
                </c:pt>
                <c:pt idx="794">
                  <c:v>26.032000057118136</c:v>
                </c:pt>
                <c:pt idx="795">
                  <c:v>26.022023121785182</c:v>
                </c:pt>
                <c:pt idx="796">
                  <c:v>26.021172214601524</c:v>
                </c:pt>
                <c:pt idx="797">
                  <c:v>26.010732439241991</c:v>
                </c:pt>
                <c:pt idx="798">
                  <c:v>26.014127211271166</c:v>
                </c:pt>
                <c:pt idx="799">
                  <c:v>26.031246616292993</c:v>
                </c:pt>
                <c:pt idx="800">
                  <c:v>26.047361490252189</c:v>
                </c:pt>
                <c:pt idx="801">
                  <c:v>26.065302975904881</c:v>
                </c:pt>
                <c:pt idx="802">
                  <c:v>26.089077615341473</c:v>
                </c:pt>
                <c:pt idx="803">
                  <c:v>26.10671144865896</c:v>
                </c:pt>
                <c:pt idx="804">
                  <c:v>26.124819415536404</c:v>
                </c:pt>
                <c:pt idx="805">
                  <c:v>26.138843333078707</c:v>
                </c:pt>
                <c:pt idx="806">
                  <c:v>26.152114821758488</c:v>
                </c:pt>
                <c:pt idx="807">
                  <c:v>26.162204350351853</c:v>
                </c:pt>
                <c:pt idx="808">
                  <c:v>26.174770286695651</c:v>
                </c:pt>
                <c:pt idx="809">
                  <c:v>26.184154155069781</c:v>
                </c:pt>
                <c:pt idx="810">
                  <c:v>26.187704080758536</c:v>
                </c:pt>
                <c:pt idx="811">
                  <c:v>26.176710295086895</c:v>
                </c:pt>
                <c:pt idx="812">
                  <c:v>26.171601412396868</c:v>
                </c:pt>
                <c:pt idx="813">
                  <c:v>26.169094132542742</c:v>
                </c:pt>
                <c:pt idx="814">
                  <c:v>26.161985219526304</c:v>
                </c:pt>
                <c:pt idx="815">
                  <c:v>26.155527687486881</c:v>
                </c:pt>
                <c:pt idx="816">
                  <c:v>26.113046834483139</c:v>
                </c:pt>
                <c:pt idx="817">
                  <c:v>26.122429487197902</c:v>
                </c:pt>
                <c:pt idx="818">
                  <c:v>26.117502916261458</c:v>
                </c:pt>
                <c:pt idx="819">
                  <c:v>26.111576637952567</c:v>
                </c:pt>
                <c:pt idx="820">
                  <c:v>26.124658067565811</c:v>
                </c:pt>
                <c:pt idx="821">
                  <c:v>26.129260030166947</c:v>
                </c:pt>
                <c:pt idx="822">
                  <c:v>26.125859479495812</c:v>
                </c:pt>
                <c:pt idx="823">
                  <c:v>26.128110509489161</c:v>
                </c:pt>
                <c:pt idx="824">
                  <c:v>26.138012104589787</c:v>
                </c:pt>
                <c:pt idx="825">
                  <c:v>26.127261492859823</c:v>
                </c:pt>
                <c:pt idx="826">
                  <c:v>26.119485468507779</c:v>
                </c:pt>
                <c:pt idx="827">
                  <c:v>26.121736548483383</c:v>
                </c:pt>
                <c:pt idx="828">
                  <c:v>26.11316270974304</c:v>
                </c:pt>
                <c:pt idx="829">
                  <c:v>26.107890292466525</c:v>
                </c:pt>
                <c:pt idx="830">
                  <c:v>26.093319687488098</c:v>
                </c:pt>
                <c:pt idx="831">
                  <c:v>26.099629515900531</c:v>
                </c:pt>
                <c:pt idx="832">
                  <c:v>26.111849740568363</c:v>
                </c:pt>
                <c:pt idx="833">
                  <c:v>26.1251777922629</c:v>
                </c:pt>
                <c:pt idx="834">
                  <c:v>26.126226047429942</c:v>
                </c:pt>
                <c:pt idx="835">
                  <c:v>26.13686474704749</c:v>
                </c:pt>
                <c:pt idx="836">
                  <c:v>26.117434762562663</c:v>
                </c:pt>
                <c:pt idx="837">
                  <c:v>26.105493569791758</c:v>
                </c:pt>
                <c:pt idx="838">
                  <c:v>26.090899856385963</c:v>
                </c:pt>
                <c:pt idx="839">
                  <c:v>26.063942237786375</c:v>
                </c:pt>
                <c:pt idx="840">
                  <c:v>26.049003696547768</c:v>
                </c:pt>
                <c:pt idx="841">
                  <c:v>26.03889871851387</c:v>
                </c:pt>
                <c:pt idx="842">
                  <c:v>26.02896984741141</c:v>
                </c:pt>
                <c:pt idx="843">
                  <c:v>26.003329796035</c:v>
                </c:pt>
                <c:pt idx="844">
                  <c:v>25.981045860488031</c:v>
                </c:pt>
                <c:pt idx="845">
                  <c:v>25.966467673074511</c:v>
                </c:pt>
                <c:pt idx="846">
                  <c:v>25.949062750902002</c:v>
                </c:pt>
                <c:pt idx="847">
                  <c:v>25.929831953907172</c:v>
                </c:pt>
                <c:pt idx="848">
                  <c:v>25.917955258013727</c:v>
                </c:pt>
                <c:pt idx="849">
                  <c:v>25.911562617245174</c:v>
                </c:pt>
                <c:pt idx="850">
                  <c:v>25.886639272061874</c:v>
                </c:pt>
                <c:pt idx="851">
                  <c:v>25.866195926650697</c:v>
                </c:pt>
                <c:pt idx="852">
                  <c:v>25.833179611207854</c:v>
                </c:pt>
                <c:pt idx="853">
                  <c:v>25.802160619686731</c:v>
                </c:pt>
                <c:pt idx="854">
                  <c:v>25.823238076630766</c:v>
                </c:pt>
                <c:pt idx="855">
                  <c:v>25.803876078356332</c:v>
                </c:pt>
                <c:pt idx="856">
                  <c:v>25.788166585391014</c:v>
                </c:pt>
                <c:pt idx="857">
                  <c:v>25.766259128812997</c:v>
                </c:pt>
                <c:pt idx="858">
                  <c:v>25.725760667418555</c:v>
                </c:pt>
                <c:pt idx="859">
                  <c:v>25.707408187282034</c:v>
                </c:pt>
                <c:pt idx="860">
                  <c:v>25.694533587766667</c:v>
                </c:pt>
                <c:pt idx="861">
                  <c:v>25.670537484652648</c:v>
                </c:pt>
                <c:pt idx="862">
                  <c:v>25.64203519153941</c:v>
                </c:pt>
                <c:pt idx="863">
                  <c:v>25.613536328163086</c:v>
                </c:pt>
                <c:pt idx="864">
                  <c:v>25.595024028499292</c:v>
                </c:pt>
                <c:pt idx="865">
                  <c:v>25.570695358097002</c:v>
                </c:pt>
                <c:pt idx="866">
                  <c:v>25.549363909584809</c:v>
                </c:pt>
                <c:pt idx="867">
                  <c:v>25.534876991098056</c:v>
                </c:pt>
                <c:pt idx="868">
                  <c:v>25.523214563445737</c:v>
                </c:pt>
                <c:pt idx="869">
                  <c:v>25.516543425906622</c:v>
                </c:pt>
                <c:pt idx="870">
                  <c:v>25.499721155944766</c:v>
                </c:pt>
                <c:pt idx="871">
                  <c:v>25.488718067366655</c:v>
                </c:pt>
                <c:pt idx="872">
                  <c:v>25.472895990359628</c:v>
                </c:pt>
                <c:pt idx="873">
                  <c:v>25.452255090776603</c:v>
                </c:pt>
                <c:pt idx="874">
                  <c:v>25.451574759251862</c:v>
                </c:pt>
                <c:pt idx="875">
                  <c:v>25.444736756667318</c:v>
                </c:pt>
                <c:pt idx="876">
                  <c:v>25.440065014151273</c:v>
                </c:pt>
                <c:pt idx="877">
                  <c:v>25.439215086556061</c:v>
                </c:pt>
                <c:pt idx="878">
                  <c:v>25.437197408531752</c:v>
                </c:pt>
                <c:pt idx="879">
                  <c:v>25.424204093710852</c:v>
                </c:pt>
                <c:pt idx="880">
                  <c:v>25.411870027049261</c:v>
                </c:pt>
                <c:pt idx="881">
                  <c:v>25.417028568649663</c:v>
                </c:pt>
                <c:pt idx="882">
                  <c:v>25.426836225146143</c:v>
                </c:pt>
                <c:pt idx="883">
                  <c:v>25.42433115899837</c:v>
                </c:pt>
                <c:pt idx="884">
                  <c:v>25.425817019448349</c:v>
                </c:pt>
                <c:pt idx="885">
                  <c:v>25.426305133789818</c:v>
                </c:pt>
                <c:pt idx="886">
                  <c:v>25.429446471744264</c:v>
                </c:pt>
                <c:pt idx="887">
                  <c:v>25.433776894458106</c:v>
                </c:pt>
                <c:pt idx="888">
                  <c:v>25.450079591517152</c:v>
                </c:pt>
                <c:pt idx="889">
                  <c:v>25.461453025741939</c:v>
                </c:pt>
                <c:pt idx="890">
                  <c:v>25.476853234334378</c:v>
                </c:pt>
                <c:pt idx="891">
                  <c:v>25.495629567926571</c:v>
                </c:pt>
                <c:pt idx="892">
                  <c:v>25.497115945690915</c:v>
                </c:pt>
                <c:pt idx="893">
                  <c:v>25.490610306886119</c:v>
                </c:pt>
                <c:pt idx="894">
                  <c:v>25.478939624316016</c:v>
                </c:pt>
                <c:pt idx="895">
                  <c:v>25.471799796912663</c:v>
                </c:pt>
                <c:pt idx="896">
                  <c:v>25.476113132649189</c:v>
                </c:pt>
                <c:pt idx="897">
                  <c:v>25.465442019995312</c:v>
                </c:pt>
                <c:pt idx="898">
                  <c:v>25.454011934293355</c:v>
                </c:pt>
                <c:pt idx="899">
                  <c:v>25.432443317384269</c:v>
                </c:pt>
                <c:pt idx="900">
                  <c:v>25.435925265763025</c:v>
                </c:pt>
                <c:pt idx="901">
                  <c:v>25.451552263374687</c:v>
                </c:pt>
                <c:pt idx="902">
                  <c:v>25.448876183002724</c:v>
                </c:pt>
                <c:pt idx="903">
                  <c:v>25.440826737532756</c:v>
                </c:pt>
                <c:pt idx="904">
                  <c:v>25.434330224401471</c:v>
                </c:pt>
                <c:pt idx="905">
                  <c:v>25.434966300295134</c:v>
                </c:pt>
                <c:pt idx="906">
                  <c:v>25.427790895122488</c:v>
                </c:pt>
                <c:pt idx="907">
                  <c:v>25.419278936332066</c:v>
                </c:pt>
                <c:pt idx="908">
                  <c:v>25.407775361141418</c:v>
                </c:pt>
                <c:pt idx="909">
                  <c:v>25.400602425436077</c:v>
                </c:pt>
                <c:pt idx="910">
                  <c:v>25.391774434437384</c:v>
                </c:pt>
                <c:pt idx="911">
                  <c:v>25.389759492971578</c:v>
                </c:pt>
                <c:pt idx="912">
                  <c:v>25.395723806694445</c:v>
                </c:pt>
                <c:pt idx="913">
                  <c:v>25.399692948946914</c:v>
                </c:pt>
                <c:pt idx="914">
                  <c:v>25.405317075004401</c:v>
                </c:pt>
                <c:pt idx="915">
                  <c:v>25.40014056802287</c:v>
                </c:pt>
                <c:pt idx="916">
                  <c:v>25.384164838806903</c:v>
                </c:pt>
                <c:pt idx="917">
                  <c:v>25.381661982296272</c:v>
                </c:pt>
                <c:pt idx="918">
                  <c:v>25.379986930071713</c:v>
                </c:pt>
                <c:pt idx="919">
                  <c:v>25.373815184489626</c:v>
                </c:pt>
                <c:pt idx="920">
                  <c:v>25.354682143662888</c:v>
                </c:pt>
                <c:pt idx="921">
                  <c:v>25.354325013693273</c:v>
                </c:pt>
                <c:pt idx="922">
                  <c:v>25.34781694523225</c:v>
                </c:pt>
                <c:pt idx="923">
                  <c:v>25.336325188542936</c:v>
                </c:pt>
                <c:pt idx="924">
                  <c:v>25.314172918247607</c:v>
                </c:pt>
                <c:pt idx="925">
                  <c:v>25.299532123700239</c:v>
                </c:pt>
                <c:pt idx="926">
                  <c:v>25.284555944095572</c:v>
                </c:pt>
                <c:pt idx="927">
                  <c:v>25.261612967591397</c:v>
                </c:pt>
                <c:pt idx="928">
                  <c:v>25.248143480982165</c:v>
                </c:pt>
                <c:pt idx="929">
                  <c:v>25.220899404104536</c:v>
                </c:pt>
                <c:pt idx="930">
                  <c:v>25.194990273533282</c:v>
                </c:pt>
                <c:pt idx="931">
                  <c:v>25.190490281982889</c:v>
                </c:pt>
                <c:pt idx="932">
                  <c:v>25.176367832909747</c:v>
                </c:pt>
                <c:pt idx="933">
                  <c:v>25.169049776920016</c:v>
                </c:pt>
                <c:pt idx="934">
                  <c:v>25.153766229809499</c:v>
                </c:pt>
                <c:pt idx="935">
                  <c:v>25.153587985496646</c:v>
                </c:pt>
                <c:pt idx="936">
                  <c:v>25.144728058500913</c:v>
                </c:pt>
                <c:pt idx="937">
                  <c:v>25.158120553321737</c:v>
                </c:pt>
                <c:pt idx="938">
                  <c:v>25.134025930928406</c:v>
                </c:pt>
                <c:pt idx="939">
                  <c:v>25.119395300000868</c:v>
                </c:pt>
                <c:pt idx="940">
                  <c:v>25.109422184289901</c:v>
                </c:pt>
                <c:pt idx="941">
                  <c:v>25.100789565478063</c:v>
                </c:pt>
                <c:pt idx="942">
                  <c:v>25.092969504701134</c:v>
                </c:pt>
                <c:pt idx="943">
                  <c:v>25.075355245949982</c:v>
                </c:pt>
                <c:pt idx="944">
                  <c:v>25.064542592990652</c:v>
                </c:pt>
                <c:pt idx="945">
                  <c:v>25.044050716476832</c:v>
                </c:pt>
                <c:pt idx="946">
                  <c:v>25.02611188149465</c:v>
                </c:pt>
                <c:pt idx="947">
                  <c:v>25.007353255304029</c:v>
                </c:pt>
                <c:pt idx="948">
                  <c:v>24.992083424220368</c:v>
                </c:pt>
                <c:pt idx="949">
                  <c:v>24.9811298257227</c:v>
                </c:pt>
                <c:pt idx="950">
                  <c:v>24.956072932840573</c:v>
                </c:pt>
                <c:pt idx="951">
                  <c:v>24.92903144324103</c:v>
                </c:pt>
                <c:pt idx="952">
                  <c:v>24.903816981857055</c:v>
                </c:pt>
                <c:pt idx="953">
                  <c:v>24.893698695092226</c:v>
                </c:pt>
                <c:pt idx="954">
                  <c:v>24.874790899835929</c:v>
                </c:pt>
                <c:pt idx="955">
                  <c:v>24.852568119785641</c:v>
                </c:pt>
                <c:pt idx="956">
                  <c:v>24.843614207755074</c:v>
                </c:pt>
                <c:pt idx="957">
                  <c:v>24.834495549986134</c:v>
                </c:pt>
                <c:pt idx="958">
                  <c:v>24.822558251844931</c:v>
                </c:pt>
                <c:pt idx="959">
                  <c:v>24.801832843550176</c:v>
                </c:pt>
                <c:pt idx="960">
                  <c:v>24.78027900257586</c:v>
                </c:pt>
                <c:pt idx="961">
                  <c:v>24.767680186876639</c:v>
                </c:pt>
                <c:pt idx="962">
                  <c:v>24.754252094541993</c:v>
                </c:pt>
                <c:pt idx="963">
                  <c:v>24.739005719213161</c:v>
                </c:pt>
                <c:pt idx="964">
                  <c:v>24.728240582448489</c:v>
                </c:pt>
                <c:pt idx="965">
                  <c:v>24.720124901961132</c:v>
                </c:pt>
                <c:pt idx="966">
                  <c:v>24.713999251475606</c:v>
                </c:pt>
                <c:pt idx="967">
                  <c:v>24.715172504224928</c:v>
                </c:pt>
                <c:pt idx="968">
                  <c:v>24.716345585092203</c:v>
                </c:pt>
                <c:pt idx="969">
                  <c:v>24.710879472964116</c:v>
                </c:pt>
                <c:pt idx="970">
                  <c:v>24.705921865430728</c:v>
                </c:pt>
                <c:pt idx="971">
                  <c:v>24.708747778769517</c:v>
                </c:pt>
                <c:pt idx="972">
                  <c:v>24.716709482820555</c:v>
                </c:pt>
                <c:pt idx="973">
                  <c:v>24.702303328379486</c:v>
                </c:pt>
                <c:pt idx="974">
                  <c:v>24.695343606667588</c:v>
                </c:pt>
                <c:pt idx="975">
                  <c:v>24.688227602809675</c:v>
                </c:pt>
                <c:pt idx="976">
                  <c:v>24.691218160873841</c:v>
                </c:pt>
                <c:pt idx="977">
                  <c:v>24.679743080716381</c:v>
                </c:pt>
                <c:pt idx="978">
                  <c:v>24.677600242766097</c:v>
                </c:pt>
                <c:pt idx="979">
                  <c:v>24.674135835700103</c:v>
                </c:pt>
                <c:pt idx="980">
                  <c:v>24.675794478891287</c:v>
                </c:pt>
                <c:pt idx="981">
                  <c:v>24.682756982171075</c:v>
                </c:pt>
                <c:pt idx="982">
                  <c:v>24.681599382517337</c:v>
                </c:pt>
                <c:pt idx="983">
                  <c:v>24.692628001347192</c:v>
                </c:pt>
                <c:pt idx="984">
                  <c:v>24.691462020595083</c:v>
                </c:pt>
                <c:pt idx="985">
                  <c:v>24.693786051823157</c:v>
                </c:pt>
                <c:pt idx="986">
                  <c:v>24.704231508934011</c:v>
                </c:pt>
                <c:pt idx="987">
                  <c:v>24.704911250952364</c:v>
                </c:pt>
                <c:pt idx="988">
                  <c:v>24.706076574882903</c:v>
                </c:pt>
                <c:pt idx="989">
                  <c:v>24.718506347578952</c:v>
                </c:pt>
                <c:pt idx="990">
                  <c:v>24.71834878025388</c:v>
                </c:pt>
                <c:pt idx="991">
                  <c:v>24.71115889420247</c:v>
                </c:pt>
                <c:pt idx="992">
                  <c:v>24.722423205162197</c:v>
                </c:pt>
                <c:pt idx="993">
                  <c:v>24.740142163906206</c:v>
                </c:pt>
                <c:pt idx="994">
                  <c:v>24.743461177502116</c:v>
                </c:pt>
                <c:pt idx="995">
                  <c:v>24.726098655194878</c:v>
                </c:pt>
                <c:pt idx="996">
                  <c:v>24.731074603191363</c:v>
                </c:pt>
                <c:pt idx="997">
                  <c:v>24.734229157112086</c:v>
                </c:pt>
                <c:pt idx="998">
                  <c:v>24.738704462543378</c:v>
                </c:pt>
                <c:pt idx="999">
                  <c:v>24.735082054948784</c:v>
                </c:pt>
                <c:pt idx="1000">
                  <c:v>24.744618365020106</c:v>
                </c:pt>
                <c:pt idx="1001">
                  <c:v>24.73850370842953</c:v>
                </c:pt>
                <c:pt idx="1002">
                  <c:v>24.735196884449284</c:v>
                </c:pt>
                <c:pt idx="1003">
                  <c:v>24.725677915327473</c:v>
                </c:pt>
                <c:pt idx="1004">
                  <c:v>24.727846032514122</c:v>
                </c:pt>
                <c:pt idx="1005">
                  <c:v>24.739446380969824</c:v>
                </c:pt>
                <c:pt idx="1006">
                  <c:v>24.749206714032276</c:v>
                </c:pt>
                <c:pt idx="1007">
                  <c:v>24.757984882819574</c:v>
                </c:pt>
                <c:pt idx="1008">
                  <c:v>24.77286562448305</c:v>
                </c:pt>
                <c:pt idx="1009">
                  <c:v>24.772381539241803</c:v>
                </c:pt>
                <c:pt idx="1010">
                  <c:v>24.77040312551301</c:v>
                </c:pt>
                <c:pt idx="1011">
                  <c:v>24.786934612833232</c:v>
                </c:pt>
                <c:pt idx="1012">
                  <c:v>24.785955597599408</c:v>
                </c:pt>
                <c:pt idx="1013">
                  <c:v>24.783323277675898</c:v>
                </c:pt>
                <c:pt idx="1014">
                  <c:v>24.796546616908785</c:v>
                </c:pt>
                <c:pt idx="1015">
                  <c:v>24.795551619469688</c:v>
                </c:pt>
                <c:pt idx="1016">
                  <c:v>24.799191074120227</c:v>
                </c:pt>
                <c:pt idx="1017">
                  <c:v>24.799853079719185</c:v>
                </c:pt>
                <c:pt idx="1018">
                  <c:v>24.81109184348756</c:v>
                </c:pt>
                <c:pt idx="1019">
                  <c:v>24.810271761574977</c:v>
                </c:pt>
                <c:pt idx="1020">
                  <c:v>24.812750940496667</c:v>
                </c:pt>
                <c:pt idx="1021">
                  <c:v>24.818200182162563</c:v>
                </c:pt>
                <c:pt idx="1022">
                  <c:v>24.832079568945343</c:v>
                </c:pt>
                <c:pt idx="1023">
                  <c:v>24.822504667574975</c:v>
                </c:pt>
                <c:pt idx="1024">
                  <c:v>24.828782055194822</c:v>
                </c:pt>
                <c:pt idx="1025">
                  <c:v>24.82316884588635</c:v>
                </c:pt>
                <c:pt idx="1026">
                  <c:v>24.818575387734601</c:v>
                </c:pt>
                <c:pt idx="1027">
                  <c:v>24.815774605953706</c:v>
                </c:pt>
                <c:pt idx="1028">
                  <c:v>24.815777578348488</c:v>
                </c:pt>
                <c:pt idx="1029">
                  <c:v>24.829448312293362</c:v>
                </c:pt>
                <c:pt idx="1030">
                  <c:v>24.831596976347225</c:v>
                </c:pt>
                <c:pt idx="1031">
                  <c:v>24.822021478180766</c:v>
                </c:pt>
                <c:pt idx="1032">
                  <c:v>24.809968125535196</c:v>
                </c:pt>
                <c:pt idx="1033">
                  <c:v>24.808816073379173</c:v>
                </c:pt>
                <c:pt idx="1034">
                  <c:v>24.7977541192537</c:v>
                </c:pt>
                <c:pt idx="1035">
                  <c:v>24.790654970684155</c:v>
                </c:pt>
                <c:pt idx="1036">
                  <c:v>24.78141455480085</c:v>
                </c:pt>
                <c:pt idx="1037">
                  <c:v>24.775963909247455</c:v>
                </c:pt>
                <c:pt idx="1038">
                  <c:v>24.760940185587092</c:v>
                </c:pt>
                <c:pt idx="1039">
                  <c:v>24.758958935044141</c:v>
                </c:pt>
                <c:pt idx="1040">
                  <c:v>24.752850992140274</c:v>
                </c:pt>
                <c:pt idx="1041">
                  <c:v>24.768318824001938</c:v>
                </c:pt>
                <c:pt idx="1042">
                  <c:v>24.764678334135958</c:v>
                </c:pt>
                <c:pt idx="1043">
                  <c:v>24.749461000581729</c:v>
                </c:pt>
                <c:pt idx="1044">
                  <c:v>24.743015025315575</c:v>
                </c:pt>
                <c:pt idx="1045">
                  <c:v>24.732104896568213</c:v>
                </c:pt>
                <c:pt idx="1046">
                  <c:v>24.730469730463547</c:v>
                </c:pt>
                <c:pt idx="1047">
                  <c:v>24.730627502225133</c:v>
                </c:pt>
                <c:pt idx="1048">
                  <c:v>24.712221436211404</c:v>
                </c:pt>
                <c:pt idx="1049">
                  <c:v>24.699201360788365</c:v>
                </c:pt>
                <c:pt idx="1050">
                  <c:v>24.711245006720262</c:v>
                </c:pt>
                <c:pt idx="1051">
                  <c:v>24.714209847353988</c:v>
                </c:pt>
                <c:pt idx="1052">
                  <c:v>24.702158089368574</c:v>
                </c:pt>
                <c:pt idx="1053">
                  <c:v>24.701412371151289</c:v>
                </c:pt>
                <c:pt idx="1054">
                  <c:v>24.691181599906518</c:v>
                </c:pt>
                <c:pt idx="1055">
                  <c:v>24.687888868579666</c:v>
                </c:pt>
                <c:pt idx="1056">
                  <c:v>24.67666896057143</c:v>
                </c:pt>
                <c:pt idx="1057">
                  <c:v>24.670223461020591</c:v>
                </c:pt>
                <c:pt idx="1058">
                  <c:v>24.668577749928037</c:v>
                </c:pt>
                <c:pt idx="1059">
                  <c:v>24.657816416021895</c:v>
                </c:pt>
                <c:pt idx="1060">
                  <c:v>24.652864702035728</c:v>
                </c:pt>
                <c:pt idx="1061">
                  <c:v>24.676469291225711</c:v>
                </c:pt>
                <c:pt idx="1062">
                  <c:v>24.671689920480322</c:v>
                </c:pt>
                <c:pt idx="1063">
                  <c:v>24.692158820833058</c:v>
                </c:pt>
                <c:pt idx="1064">
                  <c:v>24.710247214842891</c:v>
                </c:pt>
                <c:pt idx="1065">
                  <c:v>24.715528403768534</c:v>
                </c:pt>
                <c:pt idx="1066">
                  <c:v>24.733858939171483</c:v>
                </c:pt>
                <c:pt idx="1067">
                  <c:v>24.739152452429131</c:v>
                </c:pt>
                <c:pt idx="1068">
                  <c:v>24.738496094328866</c:v>
                </c:pt>
                <c:pt idx="1069">
                  <c:v>24.733126294673252</c:v>
                </c:pt>
                <c:pt idx="1070">
                  <c:v>24.749306748974323</c:v>
                </c:pt>
                <c:pt idx="1071">
                  <c:v>24.763500136337637</c:v>
                </c:pt>
                <c:pt idx="1072">
                  <c:v>24.772250403154459</c:v>
                </c:pt>
                <c:pt idx="1073">
                  <c:v>24.782815357676149</c:v>
                </c:pt>
                <c:pt idx="1074">
                  <c:v>24.804760466283746</c:v>
                </c:pt>
                <c:pt idx="1075">
                  <c:v>24.819610943690215</c:v>
                </c:pt>
                <c:pt idx="1076">
                  <c:v>24.837100321512562</c:v>
                </c:pt>
                <c:pt idx="1077">
                  <c:v>24.859703536589887</c:v>
                </c:pt>
                <c:pt idx="1078">
                  <c:v>24.866302334932058</c:v>
                </c:pt>
                <c:pt idx="1079">
                  <c:v>24.873725146877767</c:v>
                </c:pt>
                <c:pt idx="1080">
                  <c:v>24.878013380037913</c:v>
                </c:pt>
                <c:pt idx="1081">
                  <c:v>24.895494100553002</c:v>
                </c:pt>
                <c:pt idx="1082">
                  <c:v>24.893020355842388</c:v>
                </c:pt>
                <c:pt idx="1083">
                  <c:v>24.888238434821009</c:v>
                </c:pt>
                <c:pt idx="1084">
                  <c:v>24.87603554906088</c:v>
                </c:pt>
                <c:pt idx="1085">
                  <c:v>24.878509790703685</c:v>
                </c:pt>
                <c:pt idx="1086">
                  <c:v>24.888072410596557</c:v>
                </c:pt>
                <c:pt idx="1087">
                  <c:v>24.878668969963584</c:v>
                </c:pt>
                <c:pt idx="1088">
                  <c:v>24.873885997656235</c:v>
                </c:pt>
                <c:pt idx="1089">
                  <c:v>24.862670207483408</c:v>
                </c:pt>
                <c:pt idx="1090">
                  <c:v>24.855746407730628</c:v>
                </c:pt>
                <c:pt idx="1091">
                  <c:v>24.867622374177341</c:v>
                </c:pt>
                <c:pt idx="1092">
                  <c:v>24.87850741088511</c:v>
                </c:pt>
                <c:pt idx="1093">
                  <c:v>24.881640923478219</c:v>
                </c:pt>
                <c:pt idx="1094">
                  <c:v>24.906214777050341</c:v>
                </c:pt>
                <c:pt idx="1095">
                  <c:v>24.90621415159637</c:v>
                </c:pt>
                <c:pt idx="1096">
                  <c:v>24.905059047808468</c:v>
                </c:pt>
                <c:pt idx="1097">
                  <c:v>24.905066004906612</c:v>
                </c:pt>
                <c:pt idx="1098">
                  <c:v>24.897311281519976</c:v>
                </c:pt>
                <c:pt idx="1099">
                  <c:v>24.858886174987209</c:v>
                </c:pt>
                <c:pt idx="1100">
                  <c:v>24.860866148231967</c:v>
                </c:pt>
                <c:pt idx="1101">
                  <c:v>24.843224150424511</c:v>
                </c:pt>
                <c:pt idx="1102">
                  <c:v>24.827726374043397</c:v>
                </c:pt>
                <c:pt idx="1103">
                  <c:v>24.813218692426126</c:v>
                </c:pt>
                <c:pt idx="1104">
                  <c:v>24.79739401646497</c:v>
                </c:pt>
                <c:pt idx="1105">
                  <c:v>24.781073826841059</c:v>
                </c:pt>
                <c:pt idx="1106">
                  <c:v>24.766240546884319</c:v>
                </c:pt>
                <c:pt idx="1107">
                  <c:v>24.770641828224488</c:v>
                </c:pt>
                <c:pt idx="1108">
                  <c:v>24.746310323946215</c:v>
                </c:pt>
                <c:pt idx="1109">
                  <c:v>24.778292602794572</c:v>
                </c:pt>
                <c:pt idx="1110">
                  <c:v>24.777472157726969</c:v>
                </c:pt>
                <c:pt idx="1111">
                  <c:v>24.758686550627825</c:v>
                </c:pt>
                <c:pt idx="1112">
                  <c:v>24.73298004389979</c:v>
                </c:pt>
                <c:pt idx="1113">
                  <c:v>24.718487372795824</c:v>
                </c:pt>
                <c:pt idx="1114">
                  <c:v>24.714048072110106</c:v>
                </c:pt>
                <c:pt idx="1115">
                  <c:v>24.699543308133137</c:v>
                </c:pt>
                <c:pt idx="1116">
                  <c:v>24.692146991683156</c:v>
                </c:pt>
                <c:pt idx="1117">
                  <c:v>24.687562595897347</c:v>
                </c:pt>
                <c:pt idx="1118">
                  <c:v>24.694840524370811</c:v>
                </c:pt>
                <c:pt idx="1119">
                  <c:v>24.686287768817735</c:v>
                </c:pt>
                <c:pt idx="1120">
                  <c:v>24.698817020823402</c:v>
                </c:pt>
                <c:pt idx="1121">
                  <c:v>24.705749776939943</c:v>
                </c:pt>
                <c:pt idx="1122">
                  <c:v>24.715148304543828</c:v>
                </c:pt>
                <c:pt idx="1123">
                  <c:v>24.709724184872261</c:v>
                </c:pt>
                <c:pt idx="1124">
                  <c:v>24.711899337515732</c:v>
                </c:pt>
                <c:pt idx="1125">
                  <c:v>24.719475594328294</c:v>
                </c:pt>
                <c:pt idx="1126">
                  <c:v>24.703758138909173</c:v>
                </c:pt>
                <c:pt idx="1127">
                  <c:v>24.710542451627916</c:v>
                </c:pt>
                <c:pt idx="1128">
                  <c:v>24.715968737092265</c:v>
                </c:pt>
                <c:pt idx="1129">
                  <c:v>24.704953073285342</c:v>
                </c:pt>
                <c:pt idx="1130">
                  <c:v>24.696573405184935</c:v>
                </c:pt>
                <c:pt idx="1131">
                  <c:v>24.70119007637896</c:v>
                </c:pt>
                <c:pt idx="1132">
                  <c:v>24.681130324812731</c:v>
                </c:pt>
                <c:pt idx="1133">
                  <c:v>24.679988519552346</c:v>
                </c:pt>
                <c:pt idx="1134">
                  <c:v>24.674770183434561</c:v>
                </c:pt>
                <c:pt idx="1135">
                  <c:v>24.679541028539191</c:v>
                </c:pt>
                <c:pt idx="1136">
                  <c:v>24.68878026279231</c:v>
                </c:pt>
                <c:pt idx="1137">
                  <c:v>24.710762826677232</c:v>
                </c:pt>
                <c:pt idx="1138">
                  <c:v>24.706162072385304</c:v>
                </c:pt>
                <c:pt idx="1139">
                  <c:v>24.716378384156954</c:v>
                </c:pt>
                <c:pt idx="1140">
                  <c:v>24.726272320182836</c:v>
                </c:pt>
                <c:pt idx="1141">
                  <c:v>24.735013256705312</c:v>
                </c:pt>
                <c:pt idx="1142">
                  <c:v>24.753761608329086</c:v>
                </c:pt>
                <c:pt idx="1143">
                  <c:v>24.75729065505266</c:v>
                </c:pt>
                <c:pt idx="1144">
                  <c:v>24.770457700618731</c:v>
                </c:pt>
                <c:pt idx="1145">
                  <c:v>24.793623153707355</c:v>
                </c:pt>
                <c:pt idx="1146">
                  <c:v>24.821024888396</c:v>
                </c:pt>
                <c:pt idx="1147">
                  <c:v>24.800156085664799</c:v>
                </c:pt>
                <c:pt idx="1148">
                  <c:v>24.820044344730235</c:v>
                </c:pt>
                <c:pt idx="1149">
                  <c:v>24.859651575700486</c:v>
                </c:pt>
                <c:pt idx="1150">
                  <c:v>24.886438429636915</c:v>
                </c:pt>
                <c:pt idx="1151">
                  <c:v>24.915523401865929</c:v>
                </c:pt>
                <c:pt idx="1152">
                  <c:v>24.948056584204299</c:v>
                </c:pt>
                <c:pt idx="1153">
                  <c:v>24.965799514159997</c:v>
                </c:pt>
                <c:pt idx="1154">
                  <c:v>24.992252350350061</c:v>
                </c:pt>
                <c:pt idx="1155">
                  <c:v>25.018384669665942</c:v>
                </c:pt>
                <c:pt idx="1156">
                  <c:v>25.039094394873786</c:v>
                </c:pt>
                <c:pt idx="1157">
                  <c:v>25.0709610816746</c:v>
                </c:pt>
                <c:pt idx="1158">
                  <c:v>25.093628069547371</c:v>
                </c:pt>
                <c:pt idx="1159">
                  <c:v>25.124474223119112</c:v>
                </c:pt>
                <c:pt idx="1160">
                  <c:v>25.157809691782752</c:v>
                </c:pt>
                <c:pt idx="1161">
                  <c:v>25.185394934031429</c:v>
                </c:pt>
                <c:pt idx="1162">
                  <c:v>25.231423979576544</c:v>
                </c:pt>
                <c:pt idx="1163">
                  <c:v>25.276749472918343</c:v>
                </c:pt>
                <c:pt idx="1164">
                  <c:v>25.325869105605261</c:v>
                </c:pt>
                <c:pt idx="1165">
                  <c:v>25.369961435400498</c:v>
                </c:pt>
                <c:pt idx="1166">
                  <c:v>25.404119515854987</c:v>
                </c:pt>
                <c:pt idx="1167">
                  <c:v>25.452391925947865</c:v>
                </c:pt>
                <c:pt idx="1168">
                  <c:v>25.500175810914655</c:v>
                </c:pt>
                <c:pt idx="1169">
                  <c:v>25.526264998064544</c:v>
                </c:pt>
                <c:pt idx="1170">
                  <c:v>25.556631705707197</c:v>
                </c:pt>
                <c:pt idx="1171">
                  <c:v>25.594712850640004</c:v>
                </c:pt>
                <c:pt idx="1172">
                  <c:v>25.634231894709099</c:v>
                </c:pt>
                <c:pt idx="1173">
                  <c:v>25.667043432382997</c:v>
                </c:pt>
                <c:pt idx="1174">
                  <c:v>25.695833699344085</c:v>
                </c:pt>
                <c:pt idx="1175">
                  <c:v>25.712235367581599</c:v>
                </c:pt>
                <c:pt idx="1176">
                  <c:v>25.747541376199628</c:v>
                </c:pt>
                <c:pt idx="1177">
                  <c:v>25.781819413209774</c:v>
                </c:pt>
                <c:pt idx="1178">
                  <c:v>25.80618128917909</c:v>
                </c:pt>
                <c:pt idx="1179">
                  <c:v>25.841555446903492</c:v>
                </c:pt>
                <c:pt idx="1180">
                  <c:v>25.86838460052067</c:v>
                </c:pt>
                <c:pt idx="1181">
                  <c:v>25.899075165444859</c:v>
                </c:pt>
                <c:pt idx="1182">
                  <c:v>25.929366726933392</c:v>
                </c:pt>
                <c:pt idx="1183">
                  <c:v>25.943127899120743</c:v>
                </c:pt>
                <c:pt idx="1184">
                  <c:v>25.977059990069058</c:v>
                </c:pt>
                <c:pt idx="1185">
                  <c:v>26.010174361784998</c:v>
                </c:pt>
                <c:pt idx="1186">
                  <c:v>26.027177877834511</c:v>
                </c:pt>
                <c:pt idx="1187">
                  <c:v>26.042208813197714</c:v>
                </c:pt>
                <c:pt idx="1188">
                  <c:v>26.063009170554672</c:v>
                </c:pt>
                <c:pt idx="1189">
                  <c:v>26.083005773235097</c:v>
                </c:pt>
                <c:pt idx="1190">
                  <c:v>26.098545212426433</c:v>
                </c:pt>
                <c:pt idx="1191">
                  <c:v>26.117333753498077</c:v>
                </c:pt>
                <c:pt idx="1192">
                  <c:v>26.13895091966441</c:v>
                </c:pt>
                <c:pt idx="1193">
                  <c:v>26.151358598393607</c:v>
                </c:pt>
                <c:pt idx="1194">
                  <c:v>26.157044529282942</c:v>
                </c:pt>
                <c:pt idx="1195">
                  <c:v>26.149779876349776</c:v>
                </c:pt>
                <c:pt idx="1196">
                  <c:v>26.152633662839559</c:v>
                </c:pt>
                <c:pt idx="1197">
                  <c:v>26.147582050333128</c:v>
                </c:pt>
                <c:pt idx="1198">
                  <c:v>26.135528182090603</c:v>
                </c:pt>
                <c:pt idx="1199">
                  <c:v>26.134323075288393</c:v>
                </c:pt>
                <c:pt idx="1200">
                  <c:v>26.117206919870917</c:v>
                </c:pt>
                <c:pt idx="1201">
                  <c:v>26.101591954893603</c:v>
                </c:pt>
                <c:pt idx="1202">
                  <c:v>26.0896932894921</c:v>
                </c:pt>
                <c:pt idx="1203">
                  <c:v>26.080747008593157</c:v>
                </c:pt>
                <c:pt idx="1204">
                  <c:v>26.064997004379904</c:v>
                </c:pt>
                <c:pt idx="1205">
                  <c:v>26.053745110869198</c:v>
                </c:pt>
                <c:pt idx="1206">
                  <c:v>26.037281911301239</c:v>
                </c:pt>
                <c:pt idx="1207">
                  <c:v>26.018549662932752</c:v>
                </c:pt>
                <c:pt idx="1208">
                  <c:v>26.012562977579602</c:v>
                </c:pt>
                <c:pt idx="1209">
                  <c:v>25.997560456599501</c:v>
                </c:pt>
                <c:pt idx="1210">
                  <c:v>25.993283815855445</c:v>
                </c:pt>
                <c:pt idx="1211">
                  <c:v>25.984353269941725</c:v>
                </c:pt>
                <c:pt idx="1212">
                  <c:v>25.971665032577832</c:v>
                </c:pt>
                <c:pt idx="1213">
                  <c:v>25.972775600365242</c:v>
                </c:pt>
                <c:pt idx="1214">
                  <c:v>25.963674766669119</c:v>
                </c:pt>
                <c:pt idx="1215">
                  <c:v>25.947143160872709</c:v>
                </c:pt>
                <c:pt idx="1216">
                  <c:v>25.92856952540501</c:v>
                </c:pt>
                <c:pt idx="1217">
                  <c:v>25.898769303370365</c:v>
                </c:pt>
                <c:pt idx="1218">
                  <c:v>25.868885977538621</c:v>
                </c:pt>
                <c:pt idx="1219">
                  <c:v>25.851113906552172</c:v>
                </c:pt>
                <c:pt idx="1220">
                  <c:v>25.825296841162441</c:v>
                </c:pt>
                <c:pt idx="1221">
                  <c:v>25.797897406362065</c:v>
                </c:pt>
                <c:pt idx="1222">
                  <c:v>25.750965142074627</c:v>
                </c:pt>
                <c:pt idx="1223">
                  <c:v>25.716873707312356</c:v>
                </c:pt>
                <c:pt idx="1224">
                  <c:v>25.682617929029519</c:v>
                </c:pt>
                <c:pt idx="1225">
                  <c:v>25.649517332041661</c:v>
                </c:pt>
                <c:pt idx="1226">
                  <c:v>25.596679329939551</c:v>
                </c:pt>
                <c:pt idx="1227">
                  <c:v>25.558449008497352</c:v>
                </c:pt>
                <c:pt idx="1228">
                  <c:v>25.518656306687618</c:v>
                </c:pt>
                <c:pt idx="1229">
                  <c:v>25.484444996139331</c:v>
                </c:pt>
                <c:pt idx="1230">
                  <c:v>25.43945016732194</c:v>
                </c:pt>
                <c:pt idx="1231">
                  <c:v>25.398364621371737</c:v>
                </c:pt>
                <c:pt idx="1232">
                  <c:v>25.362671972684673</c:v>
                </c:pt>
                <c:pt idx="1233">
                  <c:v>25.330674660829359</c:v>
                </c:pt>
                <c:pt idx="1234">
                  <c:v>25.285536885862957</c:v>
                </c:pt>
                <c:pt idx="1235">
                  <c:v>25.259428138941519</c:v>
                </c:pt>
                <c:pt idx="1236">
                  <c:v>25.228034553698706</c:v>
                </c:pt>
                <c:pt idx="1237">
                  <c:v>25.200198145710015</c:v>
                </c:pt>
                <c:pt idx="1238">
                  <c:v>25.165696275215623</c:v>
                </c:pt>
                <c:pt idx="1239">
                  <c:v>25.13741185165917</c:v>
                </c:pt>
                <c:pt idx="1240">
                  <c:v>25.08830468586909</c:v>
                </c:pt>
                <c:pt idx="1241">
                  <c:v>25.040939284855579</c:v>
                </c:pt>
                <c:pt idx="1242">
                  <c:v>25.013660436709813</c:v>
                </c:pt>
                <c:pt idx="1243">
                  <c:v>24.967612050542424</c:v>
                </c:pt>
                <c:pt idx="1244">
                  <c:v>24.920424212887131</c:v>
                </c:pt>
                <c:pt idx="1245">
                  <c:v>24.888913603258093</c:v>
                </c:pt>
                <c:pt idx="1246">
                  <c:v>24.838471453109843</c:v>
                </c:pt>
                <c:pt idx="1247">
                  <c:v>24.791465001747575</c:v>
                </c:pt>
                <c:pt idx="1248">
                  <c:v>24.745764102065191</c:v>
                </c:pt>
                <c:pt idx="1249">
                  <c:v>24.695176609527138</c:v>
                </c:pt>
                <c:pt idx="1250">
                  <c:v>24.653200516221659</c:v>
                </c:pt>
                <c:pt idx="1251">
                  <c:v>24.610795734480842</c:v>
                </c:pt>
                <c:pt idx="1252">
                  <c:v>24.572752054947326</c:v>
                </c:pt>
                <c:pt idx="1253">
                  <c:v>24.518070478033938</c:v>
                </c:pt>
                <c:pt idx="1254">
                  <c:v>24.485445411723429</c:v>
                </c:pt>
                <c:pt idx="1255">
                  <c:v>24.455740760278729</c:v>
                </c:pt>
                <c:pt idx="1256">
                  <c:v>24.41412711791034</c:v>
                </c:pt>
                <c:pt idx="1257">
                  <c:v>24.381182711658191</c:v>
                </c:pt>
                <c:pt idx="1258">
                  <c:v>24.340771225650801</c:v>
                </c:pt>
                <c:pt idx="1259">
                  <c:v>24.311292601191763</c:v>
                </c:pt>
                <c:pt idx="1260">
                  <c:v>24.279861677123243</c:v>
                </c:pt>
                <c:pt idx="1261">
                  <c:v>24.238783534710848</c:v>
                </c:pt>
                <c:pt idx="1262">
                  <c:v>24.204639604266685</c:v>
                </c:pt>
                <c:pt idx="1263">
                  <c:v>24.168781330861538</c:v>
                </c:pt>
                <c:pt idx="1264">
                  <c:v>24.153469503003418</c:v>
                </c:pt>
                <c:pt idx="1265">
                  <c:v>24.11624262044657</c:v>
                </c:pt>
                <c:pt idx="1266">
                  <c:v>24.067338610223239</c:v>
                </c:pt>
                <c:pt idx="1267">
                  <c:v>24.03834341323314</c:v>
                </c:pt>
                <c:pt idx="1268">
                  <c:v>24.008034382462682</c:v>
                </c:pt>
                <c:pt idx="1269">
                  <c:v>23.96730719038888</c:v>
                </c:pt>
                <c:pt idx="1270">
                  <c:v>23.944656213248461</c:v>
                </c:pt>
                <c:pt idx="1271">
                  <c:v>23.909255405353278</c:v>
                </c:pt>
                <c:pt idx="1272">
                  <c:v>23.883978822867778</c:v>
                </c:pt>
                <c:pt idx="1273">
                  <c:v>23.851943125570202</c:v>
                </c:pt>
                <c:pt idx="1274">
                  <c:v>23.823041888205857</c:v>
                </c:pt>
                <c:pt idx="1275">
                  <c:v>23.79535001203384</c:v>
                </c:pt>
                <c:pt idx="1276">
                  <c:v>23.764769562887373</c:v>
                </c:pt>
                <c:pt idx="1277">
                  <c:v>23.735817695871017</c:v>
                </c:pt>
                <c:pt idx="1278">
                  <c:v>23.727896449432372</c:v>
                </c:pt>
                <c:pt idx="1279">
                  <c:v>23.706939733198876</c:v>
                </c:pt>
                <c:pt idx="1280">
                  <c:v>23.686093261337827</c:v>
                </c:pt>
                <c:pt idx="1281">
                  <c:v>23.674561195993299</c:v>
                </c:pt>
                <c:pt idx="1282">
                  <c:v>23.65690150956123</c:v>
                </c:pt>
                <c:pt idx="1283">
                  <c:v>23.643612163607809</c:v>
                </c:pt>
                <c:pt idx="1284">
                  <c:v>23.626374258211591</c:v>
                </c:pt>
                <c:pt idx="1285">
                  <c:v>23.610405277960165</c:v>
                </c:pt>
                <c:pt idx="1286">
                  <c:v>23.601559441213684</c:v>
                </c:pt>
                <c:pt idx="1287">
                  <c:v>23.589425096645456</c:v>
                </c:pt>
                <c:pt idx="1288">
                  <c:v>23.587573725805324</c:v>
                </c:pt>
                <c:pt idx="1289">
                  <c:v>23.586545816448588</c:v>
                </c:pt>
                <c:pt idx="1290">
                  <c:v>23.561355818971375</c:v>
                </c:pt>
                <c:pt idx="1291">
                  <c:v>23.565667686372986</c:v>
                </c:pt>
                <c:pt idx="1292">
                  <c:v>23.561552671764108</c:v>
                </c:pt>
                <c:pt idx="1293">
                  <c:v>23.53892818722251</c:v>
                </c:pt>
                <c:pt idx="1294">
                  <c:v>23.52566414657041</c:v>
                </c:pt>
                <c:pt idx="1295">
                  <c:v>23.518263513433389</c:v>
                </c:pt>
                <c:pt idx="1296">
                  <c:v>23.516309622717664</c:v>
                </c:pt>
                <c:pt idx="1297">
                  <c:v>23.507046667389623</c:v>
                </c:pt>
                <c:pt idx="1298">
                  <c:v>23.498044848745792</c:v>
                </c:pt>
                <c:pt idx="1299">
                  <c:v>23.497846714454589</c:v>
                </c:pt>
                <c:pt idx="1300">
                  <c:v>23.482939863937588</c:v>
                </c:pt>
                <c:pt idx="1301">
                  <c:v>23.484027208189783</c:v>
                </c:pt>
                <c:pt idx="1302">
                  <c:v>23.479351858648823</c:v>
                </c:pt>
                <c:pt idx="1303">
                  <c:v>23.483885600318782</c:v>
                </c:pt>
                <c:pt idx="1304">
                  <c:v>23.495936966826687</c:v>
                </c:pt>
                <c:pt idx="1305">
                  <c:v>23.482706696716363</c:v>
                </c:pt>
                <c:pt idx="1306">
                  <c:v>23.474931441819447</c:v>
                </c:pt>
                <c:pt idx="1307">
                  <c:v>23.471077985212528</c:v>
                </c:pt>
                <c:pt idx="1308">
                  <c:v>23.464558675796436</c:v>
                </c:pt>
                <c:pt idx="1309">
                  <c:v>23.465019270362266</c:v>
                </c:pt>
                <c:pt idx="1310">
                  <c:v>23.461990329168771</c:v>
                </c:pt>
                <c:pt idx="1311">
                  <c:v>23.455958638159078</c:v>
                </c:pt>
                <c:pt idx="1312">
                  <c:v>23.45147631432361</c:v>
                </c:pt>
                <c:pt idx="1313">
                  <c:v>23.445095508219151</c:v>
                </c:pt>
                <c:pt idx="1314">
                  <c:v>23.449271404732741</c:v>
                </c:pt>
                <c:pt idx="1315">
                  <c:v>23.4388284511477</c:v>
                </c:pt>
                <c:pt idx="1316">
                  <c:v>23.432658225820415</c:v>
                </c:pt>
                <c:pt idx="1317">
                  <c:v>23.440686501351106</c:v>
                </c:pt>
                <c:pt idx="1318">
                  <c:v>23.43708436352474</c:v>
                </c:pt>
                <c:pt idx="1319">
                  <c:v>23.430818352300367</c:v>
                </c:pt>
                <c:pt idx="1320">
                  <c:v>23.430109154128967</c:v>
                </c:pt>
                <c:pt idx="1321">
                  <c:v>23.43672057050922</c:v>
                </c:pt>
                <c:pt idx="1322">
                  <c:v>23.438425338554108</c:v>
                </c:pt>
                <c:pt idx="1323">
                  <c:v>23.447404175297343</c:v>
                </c:pt>
                <c:pt idx="1324">
                  <c:v>23.451872769957372</c:v>
                </c:pt>
                <c:pt idx="1325">
                  <c:v>23.453464806050462</c:v>
                </c:pt>
                <c:pt idx="1326">
                  <c:v>23.447557684974225</c:v>
                </c:pt>
                <c:pt idx="1327">
                  <c:v>23.451218132115191</c:v>
                </c:pt>
                <c:pt idx="1328">
                  <c:v>23.460631727947078</c:v>
                </c:pt>
                <c:pt idx="1329">
                  <c:v>23.463047990686089</c:v>
                </c:pt>
                <c:pt idx="1330">
                  <c:v>23.460268368193613</c:v>
                </c:pt>
                <c:pt idx="1331">
                  <c:v>23.466609905298519</c:v>
                </c:pt>
                <c:pt idx="1332">
                  <c:v>23.474290580195905</c:v>
                </c:pt>
                <c:pt idx="1333">
                  <c:v>23.478926228383386</c:v>
                </c:pt>
                <c:pt idx="1334">
                  <c:v>23.478354314168229</c:v>
                </c:pt>
                <c:pt idx="1335">
                  <c:v>23.477543263798129</c:v>
                </c:pt>
                <c:pt idx="1336">
                  <c:v>23.47636962551859</c:v>
                </c:pt>
                <c:pt idx="1337">
                  <c:v>23.469835590686088</c:v>
                </c:pt>
                <c:pt idx="1338">
                  <c:v>23.484747706176652</c:v>
                </c:pt>
                <c:pt idx="1339">
                  <c:v>23.458684981697029</c:v>
                </c:pt>
                <c:pt idx="1340">
                  <c:v>23.453494052114586</c:v>
                </c:pt>
                <c:pt idx="1341">
                  <c:v>23.444339312569799</c:v>
                </c:pt>
                <c:pt idx="1342">
                  <c:v>23.435087922424753</c:v>
                </c:pt>
                <c:pt idx="1343">
                  <c:v>23.435355419479556</c:v>
                </c:pt>
                <c:pt idx="1344">
                  <c:v>23.45350982826514</c:v>
                </c:pt>
                <c:pt idx="1345">
                  <c:v>23.464923188573383</c:v>
                </c:pt>
                <c:pt idx="1346">
                  <c:v>23.462550891283207</c:v>
                </c:pt>
                <c:pt idx="1347">
                  <c:v>23.464769732984546</c:v>
                </c:pt>
                <c:pt idx="1348">
                  <c:v>23.473252748532101</c:v>
                </c:pt>
                <c:pt idx="1349">
                  <c:v>23.477982498826339</c:v>
                </c:pt>
                <c:pt idx="1350">
                  <c:v>23.484917490978912</c:v>
                </c:pt>
                <c:pt idx="1351">
                  <c:v>23.491556883586849</c:v>
                </c:pt>
                <c:pt idx="1352">
                  <c:v>23.497471180541726</c:v>
                </c:pt>
                <c:pt idx="1353">
                  <c:v>23.510112412069788</c:v>
                </c:pt>
                <c:pt idx="1354">
                  <c:v>23.506576899394876</c:v>
                </c:pt>
                <c:pt idx="1355">
                  <c:v>23.500782556092606</c:v>
                </c:pt>
                <c:pt idx="1356">
                  <c:v>23.498730926871346</c:v>
                </c:pt>
                <c:pt idx="1357">
                  <c:v>23.499969879446731</c:v>
                </c:pt>
                <c:pt idx="1358">
                  <c:v>23.508502420172022</c:v>
                </c:pt>
                <c:pt idx="1359">
                  <c:v>23.50105504938033</c:v>
                </c:pt>
                <c:pt idx="1360">
                  <c:v>23.502908066844483</c:v>
                </c:pt>
                <c:pt idx="1361">
                  <c:v>23.499167488453281</c:v>
                </c:pt>
                <c:pt idx="1362">
                  <c:v>23.489375675319408</c:v>
                </c:pt>
                <c:pt idx="1363">
                  <c:v>23.492839932080983</c:v>
                </c:pt>
                <c:pt idx="1364">
                  <c:v>23.485869876423667</c:v>
                </c:pt>
                <c:pt idx="1365">
                  <c:v>23.464830258497273</c:v>
                </c:pt>
                <c:pt idx="1366">
                  <c:v>23.453617715614381</c:v>
                </c:pt>
                <c:pt idx="1367">
                  <c:v>23.433618458976575</c:v>
                </c:pt>
                <c:pt idx="1368">
                  <c:v>23.421938502859184</c:v>
                </c:pt>
                <c:pt idx="1369">
                  <c:v>23.413259852972221</c:v>
                </c:pt>
                <c:pt idx="1370">
                  <c:v>23.410124377522632</c:v>
                </c:pt>
                <c:pt idx="1371">
                  <c:v>23.406952108892277</c:v>
                </c:pt>
                <c:pt idx="1372">
                  <c:v>23.395004635305789</c:v>
                </c:pt>
                <c:pt idx="1373">
                  <c:v>23.390379638185902</c:v>
                </c:pt>
                <c:pt idx="1374">
                  <c:v>23.387151438123603</c:v>
                </c:pt>
                <c:pt idx="1375">
                  <c:v>23.382550383460753</c:v>
                </c:pt>
                <c:pt idx="1376">
                  <c:v>23.375696636181196</c:v>
                </c:pt>
                <c:pt idx="1377">
                  <c:v>23.391706355520459</c:v>
                </c:pt>
                <c:pt idx="1378">
                  <c:v>23.389205282153828</c:v>
                </c:pt>
                <c:pt idx="1379">
                  <c:v>23.391213145831308</c:v>
                </c:pt>
                <c:pt idx="1380">
                  <c:v>23.394101288870896</c:v>
                </c:pt>
                <c:pt idx="1381">
                  <c:v>23.40533664226329</c:v>
                </c:pt>
                <c:pt idx="1382">
                  <c:v>23.393854592806878</c:v>
                </c:pt>
                <c:pt idx="1383">
                  <c:v>23.388794919409541</c:v>
                </c:pt>
                <c:pt idx="1384">
                  <c:v>23.384710400632542</c:v>
                </c:pt>
                <c:pt idx="1385">
                  <c:v>23.379627596813474</c:v>
                </c:pt>
                <c:pt idx="1386">
                  <c:v>23.365829023130924</c:v>
                </c:pt>
                <c:pt idx="1387">
                  <c:v>23.357911835063014</c:v>
                </c:pt>
                <c:pt idx="1388">
                  <c:v>23.35544268729986</c:v>
                </c:pt>
                <c:pt idx="1389">
                  <c:v>23.336758849309284</c:v>
                </c:pt>
                <c:pt idx="1390">
                  <c:v>23.333290312643491</c:v>
                </c:pt>
                <c:pt idx="1391">
                  <c:v>23.329213921099832</c:v>
                </c:pt>
                <c:pt idx="1392">
                  <c:v>23.335784996951034</c:v>
                </c:pt>
                <c:pt idx="1393">
                  <c:v>23.335419968908433</c:v>
                </c:pt>
                <c:pt idx="1394">
                  <c:v>23.321519354389782</c:v>
                </c:pt>
                <c:pt idx="1395">
                  <c:v>23.311847671808472</c:v>
                </c:pt>
                <c:pt idx="1396">
                  <c:v>23.30868579856007</c:v>
                </c:pt>
                <c:pt idx="1397">
                  <c:v>23.298898530946374</c:v>
                </c:pt>
                <c:pt idx="1398">
                  <c:v>23.28989981050508</c:v>
                </c:pt>
                <c:pt idx="1399">
                  <c:v>23.286436518690451</c:v>
                </c:pt>
                <c:pt idx="1400">
                  <c:v>23.276643696408527</c:v>
                </c:pt>
                <c:pt idx="1401">
                  <c:v>23.275696082993139</c:v>
                </c:pt>
                <c:pt idx="1402">
                  <c:v>23.274811479062421</c:v>
                </c:pt>
                <c:pt idx="1403">
                  <c:v>23.28293685186253</c:v>
                </c:pt>
                <c:pt idx="1404">
                  <c:v>23.275759210625832</c:v>
                </c:pt>
                <c:pt idx="1405">
                  <c:v>23.272296772402111</c:v>
                </c:pt>
                <c:pt idx="1406">
                  <c:v>23.274672361314725</c:v>
                </c:pt>
                <c:pt idx="1407">
                  <c:v>23.270149322165476</c:v>
                </c:pt>
                <c:pt idx="1408">
                  <c:v>23.262190969482653</c:v>
                </c:pt>
                <c:pt idx="1409">
                  <c:v>23.246755718686121</c:v>
                </c:pt>
                <c:pt idx="1410">
                  <c:v>23.248577827124073</c:v>
                </c:pt>
                <c:pt idx="1411">
                  <c:v>23.249073275558274</c:v>
                </c:pt>
                <c:pt idx="1412">
                  <c:v>23.241203000851318</c:v>
                </c:pt>
                <c:pt idx="1413">
                  <c:v>23.22935573885978</c:v>
                </c:pt>
                <c:pt idx="1414">
                  <c:v>23.223281654156068</c:v>
                </c:pt>
                <c:pt idx="1415">
                  <c:v>23.214441353344391</c:v>
                </c:pt>
                <c:pt idx="1416">
                  <c:v>23.208802375858433</c:v>
                </c:pt>
                <c:pt idx="1417">
                  <c:v>23.206903448353138</c:v>
                </c:pt>
                <c:pt idx="1418">
                  <c:v>23.20150285339481</c:v>
                </c:pt>
                <c:pt idx="1419">
                  <c:v>23.184284084910026</c:v>
                </c:pt>
                <c:pt idx="1420">
                  <c:v>23.170956788968979</c:v>
                </c:pt>
                <c:pt idx="1421">
                  <c:v>23.157480652725379</c:v>
                </c:pt>
                <c:pt idx="1422">
                  <c:v>23.153275492375158</c:v>
                </c:pt>
                <c:pt idx="1423">
                  <c:v>23.1525070378969</c:v>
                </c:pt>
                <c:pt idx="1424">
                  <c:v>23.154081778669934</c:v>
                </c:pt>
                <c:pt idx="1425">
                  <c:v>23.138447726767609</c:v>
                </c:pt>
                <c:pt idx="1426">
                  <c:v>23.121253618775835</c:v>
                </c:pt>
                <c:pt idx="1427">
                  <c:v>23.112575400365404</c:v>
                </c:pt>
                <c:pt idx="1428">
                  <c:v>23.095822179483939</c:v>
                </c:pt>
                <c:pt idx="1429">
                  <c:v>23.071217031343458</c:v>
                </c:pt>
                <c:pt idx="1430">
                  <c:v>23.050359744507691</c:v>
                </c:pt>
                <c:pt idx="1431">
                  <c:v>23.03346272778607</c:v>
                </c:pt>
                <c:pt idx="1432">
                  <c:v>23.037122103587262</c:v>
                </c:pt>
                <c:pt idx="1433">
                  <c:v>23.027401234993135</c:v>
                </c:pt>
                <c:pt idx="1434">
                  <c:v>23.007893669004837</c:v>
                </c:pt>
                <c:pt idx="1435">
                  <c:v>23.006100282703802</c:v>
                </c:pt>
                <c:pt idx="1436">
                  <c:v>23.000717878946034</c:v>
                </c:pt>
                <c:pt idx="1437">
                  <c:v>22.996457160536877</c:v>
                </c:pt>
                <c:pt idx="1438">
                  <c:v>22.982107316281734</c:v>
                </c:pt>
                <c:pt idx="1439">
                  <c:v>22.965452418326031</c:v>
                </c:pt>
                <c:pt idx="1440">
                  <c:v>22.951189712283838</c:v>
                </c:pt>
                <c:pt idx="1441">
                  <c:v>22.930129995873273</c:v>
                </c:pt>
                <c:pt idx="1442">
                  <c:v>22.923261946657501</c:v>
                </c:pt>
                <c:pt idx="1443">
                  <c:v>22.901347106242309</c:v>
                </c:pt>
                <c:pt idx="1444">
                  <c:v>22.878742002550215</c:v>
                </c:pt>
                <c:pt idx="1445">
                  <c:v>22.871950831269213</c:v>
                </c:pt>
                <c:pt idx="1446">
                  <c:v>22.857032125724665</c:v>
                </c:pt>
                <c:pt idx="1447">
                  <c:v>22.84264009655417</c:v>
                </c:pt>
                <c:pt idx="1448">
                  <c:v>22.843165008195903</c:v>
                </c:pt>
                <c:pt idx="1449">
                  <c:v>22.834298499991803</c:v>
                </c:pt>
                <c:pt idx="1450">
                  <c:v>22.8308758616582</c:v>
                </c:pt>
                <c:pt idx="1451">
                  <c:v>22.837676579505974</c:v>
                </c:pt>
                <c:pt idx="1452">
                  <c:v>22.831345072801394</c:v>
                </c:pt>
                <c:pt idx="1453">
                  <c:v>22.822859252735576</c:v>
                </c:pt>
                <c:pt idx="1454">
                  <c:v>22.823532496506797</c:v>
                </c:pt>
                <c:pt idx="1455">
                  <c:v>22.816449070371849</c:v>
                </c:pt>
                <c:pt idx="1456">
                  <c:v>22.803629704399142</c:v>
                </c:pt>
                <c:pt idx="1457">
                  <c:v>22.792119364828348</c:v>
                </c:pt>
                <c:pt idx="1458">
                  <c:v>22.784384494714548</c:v>
                </c:pt>
                <c:pt idx="1459">
                  <c:v>22.777471896502963</c:v>
                </c:pt>
                <c:pt idx="1460">
                  <c:v>22.770625746356295</c:v>
                </c:pt>
                <c:pt idx="1461">
                  <c:v>22.764305897893252</c:v>
                </c:pt>
                <c:pt idx="1462">
                  <c:v>22.752436204490134</c:v>
                </c:pt>
                <c:pt idx="1463">
                  <c:v>22.763840452212758</c:v>
                </c:pt>
                <c:pt idx="1464">
                  <c:v>22.76444847813303</c:v>
                </c:pt>
                <c:pt idx="1465">
                  <c:v>22.770486191131216</c:v>
                </c:pt>
                <c:pt idx="1466">
                  <c:v>22.776228289295435</c:v>
                </c:pt>
                <c:pt idx="1467">
                  <c:v>22.784200833077094</c:v>
                </c:pt>
                <c:pt idx="1468">
                  <c:v>22.7983565530287</c:v>
                </c:pt>
                <c:pt idx="1469">
                  <c:v>22.803948836216204</c:v>
                </c:pt>
                <c:pt idx="1470">
                  <c:v>22.791745266004266</c:v>
                </c:pt>
                <c:pt idx="1471">
                  <c:v>22.791022429385027</c:v>
                </c:pt>
                <c:pt idx="1472">
                  <c:v>22.790956383468885</c:v>
                </c:pt>
                <c:pt idx="1473">
                  <c:v>22.782035173240985</c:v>
                </c:pt>
                <c:pt idx="1474">
                  <c:v>22.788823439746544</c:v>
                </c:pt>
                <c:pt idx="1475">
                  <c:v>22.781461193434893</c:v>
                </c:pt>
                <c:pt idx="1476">
                  <c:v>22.787497351450309</c:v>
                </c:pt>
                <c:pt idx="1477">
                  <c:v>22.785118943392021</c:v>
                </c:pt>
                <c:pt idx="1478">
                  <c:v>22.793466820459219</c:v>
                </c:pt>
                <c:pt idx="1479">
                  <c:v>22.794597441645319</c:v>
                </c:pt>
                <c:pt idx="1480">
                  <c:v>22.76424253018061</c:v>
                </c:pt>
                <c:pt idx="1481">
                  <c:v>22.778902169958815</c:v>
                </c:pt>
                <c:pt idx="1482">
                  <c:v>22.786497718694466</c:v>
                </c:pt>
                <c:pt idx="1483">
                  <c:v>22.785988846781439</c:v>
                </c:pt>
                <c:pt idx="1484">
                  <c:v>22.781248081049021</c:v>
                </c:pt>
                <c:pt idx="1485">
                  <c:v>22.774493564990642</c:v>
                </c:pt>
                <c:pt idx="1486">
                  <c:v>22.774805506691774</c:v>
                </c:pt>
                <c:pt idx="1487">
                  <c:v>22.77623202658102</c:v>
                </c:pt>
                <c:pt idx="1488">
                  <c:v>22.780264544865467</c:v>
                </c:pt>
                <c:pt idx="1489">
                  <c:v>22.781166037123107</c:v>
                </c:pt>
                <c:pt idx="1490">
                  <c:v>22.786623144406327</c:v>
                </c:pt>
                <c:pt idx="1491">
                  <c:v>22.79065378514542</c:v>
                </c:pt>
                <c:pt idx="1492">
                  <c:v>22.796093216291236</c:v>
                </c:pt>
                <c:pt idx="1493">
                  <c:v>22.801384421569352</c:v>
                </c:pt>
                <c:pt idx="1494">
                  <c:v>22.801103945658671</c:v>
                </c:pt>
                <c:pt idx="1495">
                  <c:v>22.812687605466319</c:v>
                </c:pt>
                <c:pt idx="1496">
                  <c:v>22.815669583073781</c:v>
                </c:pt>
                <c:pt idx="1497">
                  <c:v>22.823634345091996</c:v>
                </c:pt>
                <c:pt idx="1498">
                  <c:v>22.823123513413211</c:v>
                </c:pt>
                <c:pt idx="1499">
                  <c:v>22.83093943601639</c:v>
                </c:pt>
                <c:pt idx="1500">
                  <c:v>22.845605295311749</c:v>
                </c:pt>
                <c:pt idx="1501">
                  <c:v>22.838469364269187</c:v>
                </c:pt>
                <c:pt idx="1502">
                  <c:v>22.83997167821164</c:v>
                </c:pt>
                <c:pt idx="1503">
                  <c:v>22.843180499916482</c:v>
                </c:pt>
                <c:pt idx="1504">
                  <c:v>22.83650176258007</c:v>
                </c:pt>
                <c:pt idx="1505">
                  <c:v>22.835398650595611</c:v>
                </c:pt>
                <c:pt idx="1506">
                  <c:v>22.828642206316154</c:v>
                </c:pt>
                <c:pt idx="1507">
                  <c:v>22.822558216152931</c:v>
                </c:pt>
                <c:pt idx="1508">
                  <c:v>22.833500639032195</c:v>
                </c:pt>
                <c:pt idx="1509">
                  <c:v>22.845920269223541</c:v>
                </c:pt>
                <c:pt idx="1510">
                  <c:v>22.856416348192592</c:v>
                </c:pt>
                <c:pt idx="1511">
                  <c:v>22.863636218418037</c:v>
                </c:pt>
                <c:pt idx="1512">
                  <c:v>22.85947401396216</c:v>
                </c:pt>
                <c:pt idx="1513">
                  <c:v>22.857619829036725</c:v>
                </c:pt>
                <c:pt idx="1514">
                  <c:v>22.857107075697268</c:v>
                </c:pt>
                <c:pt idx="1515">
                  <c:v>22.856150681028353</c:v>
                </c:pt>
                <c:pt idx="1516">
                  <c:v>22.848800817826817</c:v>
                </c:pt>
                <c:pt idx="1517">
                  <c:v>22.856310091732606</c:v>
                </c:pt>
                <c:pt idx="1518">
                  <c:v>22.899399366947925</c:v>
                </c:pt>
                <c:pt idx="1519">
                  <c:v>22.901407810446198</c:v>
                </c:pt>
                <c:pt idx="1520">
                  <c:v>22.908913246732048</c:v>
                </c:pt>
                <c:pt idx="1521">
                  <c:v>22.917459940968087</c:v>
                </c:pt>
                <c:pt idx="1522">
                  <c:v>22.940631062904604</c:v>
                </c:pt>
                <c:pt idx="1523">
                  <c:v>22.956962600313542</c:v>
                </c:pt>
                <c:pt idx="1524">
                  <c:v>22.955254497331151</c:v>
                </c:pt>
                <c:pt idx="1525">
                  <c:v>22.942850314137299</c:v>
                </c:pt>
                <c:pt idx="1526">
                  <c:v>22.93809746728494</c:v>
                </c:pt>
                <c:pt idx="1527">
                  <c:v>22.930151525193999</c:v>
                </c:pt>
                <c:pt idx="1528">
                  <c:v>22.923540322120466</c:v>
                </c:pt>
                <c:pt idx="1529">
                  <c:v>22.930375832824897</c:v>
                </c:pt>
                <c:pt idx="1530">
                  <c:v>22.93305201679582</c:v>
                </c:pt>
                <c:pt idx="1531">
                  <c:v>22.929341966543223</c:v>
                </c:pt>
                <c:pt idx="1532">
                  <c:v>22.932759101198094</c:v>
                </c:pt>
                <c:pt idx="1533">
                  <c:v>22.925365783265807</c:v>
                </c:pt>
                <c:pt idx="1534">
                  <c:v>22.927299501027584</c:v>
                </c:pt>
                <c:pt idx="1535">
                  <c:v>22.92403723851583</c:v>
                </c:pt>
                <c:pt idx="1536">
                  <c:v>22.923745459276745</c:v>
                </c:pt>
                <c:pt idx="1537">
                  <c:v>22.92523467308553</c:v>
                </c:pt>
                <c:pt idx="1538">
                  <c:v>22.917380555954082</c:v>
                </c:pt>
                <c:pt idx="1539">
                  <c:v>22.925023254312958</c:v>
                </c:pt>
                <c:pt idx="1540">
                  <c:v>22.936594602181046</c:v>
                </c:pt>
                <c:pt idx="1541">
                  <c:v>22.934301066766881</c:v>
                </c:pt>
                <c:pt idx="1542">
                  <c:v>22.94616704725258</c:v>
                </c:pt>
                <c:pt idx="1543">
                  <c:v>22.956476333520371</c:v>
                </c:pt>
                <c:pt idx="1544">
                  <c:v>22.96122476463583</c:v>
                </c:pt>
                <c:pt idx="1545">
                  <c:v>22.965229966315235</c:v>
                </c:pt>
                <c:pt idx="1546">
                  <c:v>22.952933423109453</c:v>
                </c:pt>
                <c:pt idx="1547">
                  <c:v>22.954193009712057</c:v>
                </c:pt>
                <c:pt idx="1548">
                  <c:v>22.958491095147544</c:v>
                </c:pt>
                <c:pt idx="1549">
                  <c:v>22.952787284670386</c:v>
                </c:pt>
                <c:pt idx="1550">
                  <c:v>22.947900086022941</c:v>
                </c:pt>
                <c:pt idx="1551">
                  <c:v>22.951240002873778</c:v>
                </c:pt>
                <c:pt idx="1552">
                  <c:v>22.952873826081618</c:v>
                </c:pt>
                <c:pt idx="1553">
                  <c:v>22.953394580783399</c:v>
                </c:pt>
                <c:pt idx="1554">
                  <c:v>22.951531921170702</c:v>
                </c:pt>
                <c:pt idx="1555">
                  <c:v>22.946051397667802</c:v>
                </c:pt>
                <c:pt idx="1556">
                  <c:v>22.933018889520298</c:v>
                </c:pt>
                <c:pt idx="1557">
                  <c:v>22.941172106989011</c:v>
                </c:pt>
                <c:pt idx="1558">
                  <c:v>22.966650950752125</c:v>
                </c:pt>
                <c:pt idx="1559">
                  <c:v>22.95036701337883</c:v>
                </c:pt>
                <c:pt idx="1560">
                  <c:v>22.924458501201126</c:v>
                </c:pt>
                <c:pt idx="1561">
                  <c:v>22.928092290625177</c:v>
                </c:pt>
                <c:pt idx="1562">
                  <c:v>22.924399718864091</c:v>
                </c:pt>
                <c:pt idx="1563">
                  <c:v>22.934838148514775</c:v>
                </c:pt>
                <c:pt idx="1564">
                  <c:v>22.937507279170585</c:v>
                </c:pt>
                <c:pt idx="1565">
                  <c:v>22.943727069792626</c:v>
                </c:pt>
                <c:pt idx="1566">
                  <c:v>22.947946842876526</c:v>
                </c:pt>
                <c:pt idx="1567">
                  <c:v>22.94373513009354</c:v>
                </c:pt>
                <c:pt idx="1568">
                  <c:v>22.937529726252055</c:v>
                </c:pt>
                <c:pt idx="1569">
                  <c:v>22.908478376126737</c:v>
                </c:pt>
                <c:pt idx="1570">
                  <c:v>22.911001351319566</c:v>
                </c:pt>
                <c:pt idx="1571">
                  <c:v>22.922140144427662</c:v>
                </c:pt>
                <c:pt idx="1572">
                  <c:v>22.93198158014847</c:v>
                </c:pt>
                <c:pt idx="1573">
                  <c:v>22.930581209740389</c:v>
                </c:pt>
                <c:pt idx="1574">
                  <c:v>22.933025682960992</c:v>
                </c:pt>
                <c:pt idx="1575">
                  <c:v>22.925121624474677</c:v>
                </c:pt>
                <c:pt idx="1576">
                  <c:v>22.927637823413928</c:v>
                </c:pt>
                <c:pt idx="1577">
                  <c:v>22.91833284775894</c:v>
                </c:pt>
                <c:pt idx="1578">
                  <c:v>22.914423621250126</c:v>
                </c:pt>
                <c:pt idx="1579">
                  <c:v>22.910509938825903</c:v>
                </c:pt>
                <c:pt idx="1580">
                  <c:v>22.89367398028396</c:v>
                </c:pt>
                <c:pt idx="1581">
                  <c:v>22.88120335646833</c:v>
                </c:pt>
                <c:pt idx="1582">
                  <c:v>22.875510700742705</c:v>
                </c:pt>
                <c:pt idx="1583">
                  <c:v>22.866582330534712</c:v>
                </c:pt>
                <c:pt idx="1584">
                  <c:v>22.871556419409462</c:v>
                </c:pt>
                <c:pt idx="1585">
                  <c:v>22.853685290390413</c:v>
                </c:pt>
                <c:pt idx="1586">
                  <c:v>22.841513390743998</c:v>
                </c:pt>
                <c:pt idx="1587">
                  <c:v>22.851039527670128</c:v>
                </c:pt>
                <c:pt idx="1588">
                  <c:v>22.861154561976669</c:v>
                </c:pt>
                <c:pt idx="1589">
                  <c:v>22.870595682503431</c:v>
                </c:pt>
                <c:pt idx="1590">
                  <c:v>22.877901353887943</c:v>
                </c:pt>
                <c:pt idx="1591">
                  <c:v>22.886177069933122</c:v>
                </c:pt>
                <c:pt idx="1592">
                  <c:v>22.888028844877752</c:v>
                </c:pt>
                <c:pt idx="1593">
                  <c:v>22.892685678011475</c:v>
                </c:pt>
                <c:pt idx="1594">
                  <c:v>22.897637079287509</c:v>
                </c:pt>
                <c:pt idx="1595">
                  <c:v>22.890988499729239</c:v>
                </c:pt>
                <c:pt idx="1596">
                  <c:v>22.848204764352118</c:v>
                </c:pt>
                <c:pt idx="1597">
                  <c:v>22.858449187784341</c:v>
                </c:pt>
                <c:pt idx="1598">
                  <c:v>22.874360810745518</c:v>
                </c:pt>
                <c:pt idx="1599">
                  <c:v>22.859145246312107</c:v>
                </c:pt>
                <c:pt idx="1600">
                  <c:v>22.862105635177635</c:v>
                </c:pt>
                <c:pt idx="1601">
                  <c:v>22.85738079017845</c:v>
                </c:pt>
                <c:pt idx="1602">
                  <c:v>22.853175916640421</c:v>
                </c:pt>
                <c:pt idx="1603">
                  <c:v>22.846089986518489</c:v>
                </c:pt>
                <c:pt idx="1604">
                  <c:v>22.843954085777987</c:v>
                </c:pt>
                <c:pt idx="1605">
                  <c:v>22.840857989184258</c:v>
                </c:pt>
                <c:pt idx="1606">
                  <c:v>22.840790190066617</c:v>
                </c:pt>
                <c:pt idx="1607">
                  <c:v>22.862662952610176</c:v>
                </c:pt>
                <c:pt idx="1608">
                  <c:v>22.869022039799013</c:v>
                </c:pt>
                <c:pt idx="1609">
                  <c:v>22.863701472713231</c:v>
                </c:pt>
                <c:pt idx="1610">
                  <c:v>22.858243546613252</c:v>
                </c:pt>
                <c:pt idx="1611">
                  <c:v>22.851447869403874</c:v>
                </c:pt>
                <c:pt idx="1612">
                  <c:v>22.856990422928011</c:v>
                </c:pt>
                <c:pt idx="1613">
                  <c:v>22.861113032298139</c:v>
                </c:pt>
                <c:pt idx="1614">
                  <c:v>22.868418706740854</c:v>
                </c:pt>
                <c:pt idx="1615">
                  <c:v>22.876631710381908</c:v>
                </c:pt>
                <c:pt idx="1616">
                  <c:v>22.879224396059122</c:v>
                </c:pt>
                <c:pt idx="1617">
                  <c:v>22.879301920488498</c:v>
                </c:pt>
                <c:pt idx="1618">
                  <c:v>22.888532063332136</c:v>
                </c:pt>
                <c:pt idx="1619">
                  <c:v>22.88779692589252</c:v>
                </c:pt>
                <c:pt idx="1620">
                  <c:v>22.884709864246453</c:v>
                </c:pt>
                <c:pt idx="1621">
                  <c:v>22.884787156878762</c:v>
                </c:pt>
                <c:pt idx="1622">
                  <c:v>22.886055277322065</c:v>
                </c:pt>
                <c:pt idx="1623">
                  <c:v>22.885993045098378</c:v>
                </c:pt>
                <c:pt idx="1624">
                  <c:v>22.892488248779717</c:v>
                </c:pt>
                <c:pt idx="1625">
                  <c:v>22.882838062137765</c:v>
                </c:pt>
                <c:pt idx="1626">
                  <c:v>22.876731037868026</c:v>
                </c:pt>
                <c:pt idx="1627">
                  <c:v>22.875124341309977</c:v>
                </c:pt>
                <c:pt idx="1628">
                  <c:v>22.86902020858696</c:v>
                </c:pt>
                <c:pt idx="1629">
                  <c:v>22.869624921707715</c:v>
                </c:pt>
                <c:pt idx="1630">
                  <c:v>22.86849591773554</c:v>
                </c:pt>
                <c:pt idx="1631">
                  <c:v>22.868358226190239</c:v>
                </c:pt>
                <c:pt idx="1632">
                  <c:v>22.864390399784924</c:v>
                </c:pt>
                <c:pt idx="1633">
                  <c:v>22.861156112770175</c:v>
                </c:pt>
                <c:pt idx="1634">
                  <c:v>22.872059368378714</c:v>
                </c:pt>
                <c:pt idx="1635">
                  <c:v>22.868316275181559</c:v>
                </c:pt>
                <c:pt idx="1636">
                  <c:v>22.864926619338974</c:v>
                </c:pt>
                <c:pt idx="1637">
                  <c:v>22.866919175340712</c:v>
                </c:pt>
                <c:pt idx="1638">
                  <c:v>22.855734304384629</c:v>
                </c:pt>
                <c:pt idx="1639">
                  <c:v>22.847569018726848</c:v>
                </c:pt>
                <c:pt idx="1640">
                  <c:v>22.859944138244352</c:v>
                </c:pt>
                <c:pt idx="1641">
                  <c:v>22.866204555849656</c:v>
                </c:pt>
                <c:pt idx="1642">
                  <c:v>22.876077439900321</c:v>
                </c:pt>
                <c:pt idx="1643">
                  <c:v>22.876448090293366</c:v>
                </c:pt>
                <c:pt idx="1644">
                  <c:v>22.866291520096901</c:v>
                </c:pt>
                <c:pt idx="1645">
                  <c:v>22.864748414731196</c:v>
                </c:pt>
                <c:pt idx="1646">
                  <c:v>22.8587134932921</c:v>
                </c:pt>
                <c:pt idx="1647">
                  <c:v>22.848197328629404</c:v>
                </c:pt>
                <c:pt idx="1648">
                  <c:v>22.844076978414243</c:v>
                </c:pt>
                <c:pt idx="1649">
                  <c:v>22.844583817293874</c:v>
                </c:pt>
                <c:pt idx="1650">
                  <c:v>22.834947016150764</c:v>
                </c:pt>
                <c:pt idx="1651">
                  <c:v>22.82436683020288</c:v>
                </c:pt>
                <c:pt idx="1652">
                  <c:v>22.812314424044182</c:v>
                </c:pt>
                <c:pt idx="1653">
                  <c:v>22.798095448872921</c:v>
                </c:pt>
                <c:pt idx="1654">
                  <c:v>22.791624773148474</c:v>
                </c:pt>
                <c:pt idx="1655">
                  <c:v>22.792370126522066</c:v>
                </c:pt>
                <c:pt idx="1656">
                  <c:v>22.786272974899017</c:v>
                </c:pt>
                <c:pt idx="1657">
                  <c:v>22.779738797201546</c:v>
                </c:pt>
                <c:pt idx="1658">
                  <c:v>22.774016249940072</c:v>
                </c:pt>
                <c:pt idx="1659">
                  <c:v>22.773222492955117</c:v>
                </c:pt>
                <c:pt idx="1660">
                  <c:v>22.778020988351614</c:v>
                </c:pt>
                <c:pt idx="1661">
                  <c:v>22.775833292901719</c:v>
                </c:pt>
                <c:pt idx="1662">
                  <c:v>22.766807262068063</c:v>
                </c:pt>
                <c:pt idx="1663">
                  <c:v>22.762417554085953</c:v>
                </c:pt>
                <c:pt idx="1664">
                  <c:v>22.763764369069808</c:v>
                </c:pt>
                <c:pt idx="1665">
                  <c:v>22.761205828537914</c:v>
                </c:pt>
                <c:pt idx="1666">
                  <c:v>22.756444779420011</c:v>
                </c:pt>
                <c:pt idx="1667">
                  <c:v>22.753077040675286</c:v>
                </c:pt>
                <c:pt idx="1668">
                  <c:v>22.748077074543563</c:v>
                </c:pt>
                <c:pt idx="1669">
                  <c:v>22.743772327512279</c:v>
                </c:pt>
                <c:pt idx="1670">
                  <c:v>22.736581691664579</c:v>
                </c:pt>
                <c:pt idx="1671">
                  <c:v>22.738658617932803</c:v>
                </c:pt>
                <c:pt idx="1672">
                  <c:v>22.724343705790037</c:v>
                </c:pt>
                <c:pt idx="1673">
                  <c:v>22.733336101122518</c:v>
                </c:pt>
                <c:pt idx="1674">
                  <c:v>22.73682348349465</c:v>
                </c:pt>
                <c:pt idx="1675">
                  <c:v>22.74390217181432</c:v>
                </c:pt>
                <c:pt idx="1676">
                  <c:v>22.747886810592213</c:v>
                </c:pt>
                <c:pt idx="1677">
                  <c:v>22.753780652280582</c:v>
                </c:pt>
                <c:pt idx="1678">
                  <c:v>22.74616048546596</c:v>
                </c:pt>
                <c:pt idx="1679">
                  <c:v>22.697716617543062</c:v>
                </c:pt>
                <c:pt idx="1680">
                  <c:v>22.688048314490935</c:v>
                </c:pt>
                <c:pt idx="1681">
                  <c:v>22.677946893422881</c:v>
                </c:pt>
                <c:pt idx="1682">
                  <c:v>22.684942747393382</c:v>
                </c:pt>
                <c:pt idx="1683">
                  <c:v>22.688868859992134</c:v>
                </c:pt>
                <c:pt idx="1684">
                  <c:v>22.679434800222474</c:v>
                </c:pt>
                <c:pt idx="1685">
                  <c:v>22.68064318685688</c:v>
                </c:pt>
                <c:pt idx="1686">
                  <c:v>22.67479860304066</c:v>
                </c:pt>
                <c:pt idx="1687">
                  <c:v>22.68828892015236</c:v>
                </c:pt>
                <c:pt idx="1688">
                  <c:v>22.692878269164751</c:v>
                </c:pt>
                <c:pt idx="1689">
                  <c:v>22.695993230821536</c:v>
                </c:pt>
                <c:pt idx="1690">
                  <c:v>22.700931505429853</c:v>
                </c:pt>
                <c:pt idx="1691">
                  <c:v>22.689217301248597</c:v>
                </c:pt>
                <c:pt idx="1692">
                  <c:v>22.684556433507428</c:v>
                </c:pt>
                <c:pt idx="1693">
                  <c:v>22.682238610991529</c:v>
                </c:pt>
                <c:pt idx="1694">
                  <c:v>22.6881296172863</c:v>
                </c:pt>
                <c:pt idx="1695">
                  <c:v>22.694164623894999</c:v>
                </c:pt>
                <c:pt idx="1696">
                  <c:v>22.706064745682983</c:v>
                </c:pt>
                <c:pt idx="1697">
                  <c:v>22.714149571757634</c:v>
                </c:pt>
                <c:pt idx="1698">
                  <c:v>22.701983566036468</c:v>
                </c:pt>
                <c:pt idx="1699">
                  <c:v>22.711456177211986</c:v>
                </c:pt>
                <c:pt idx="1700">
                  <c:v>22.706193181438639</c:v>
                </c:pt>
                <c:pt idx="1701">
                  <c:v>22.703935523735034</c:v>
                </c:pt>
                <c:pt idx="1702">
                  <c:v>22.691772251231235</c:v>
                </c:pt>
                <c:pt idx="1703">
                  <c:v>22.686076943960675</c:v>
                </c:pt>
                <c:pt idx="1704">
                  <c:v>22.68338654149715</c:v>
                </c:pt>
                <c:pt idx="1705">
                  <c:v>22.66897123765801</c:v>
                </c:pt>
                <c:pt idx="1706">
                  <c:v>22.666861114627867</c:v>
                </c:pt>
                <c:pt idx="1707">
                  <c:v>22.66336450205613</c:v>
                </c:pt>
                <c:pt idx="1708">
                  <c:v>22.661484831118628</c:v>
                </c:pt>
                <c:pt idx="1709">
                  <c:v>22.656517287247695</c:v>
                </c:pt>
                <c:pt idx="1710">
                  <c:v>22.665823003832191</c:v>
                </c:pt>
                <c:pt idx="1711">
                  <c:v>22.664665995379995</c:v>
                </c:pt>
                <c:pt idx="1712">
                  <c:v>22.665618922323432</c:v>
                </c:pt>
                <c:pt idx="1713">
                  <c:v>22.660854287606252</c:v>
                </c:pt>
                <c:pt idx="1714">
                  <c:v>22.670238902807125</c:v>
                </c:pt>
                <c:pt idx="1715">
                  <c:v>22.677138783026692</c:v>
                </c:pt>
                <c:pt idx="1716">
                  <c:v>22.672603902249559</c:v>
                </c:pt>
                <c:pt idx="1717">
                  <c:v>22.711381351677922</c:v>
                </c:pt>
                <c:pt idx="1718">
                  <c:v>22.715482605100007</c:v>
                </c:pt>
                <c:pt idx="1719">
                  <c:v>22.719956982816939</c:v>
                </c:pt>
                <c:pt idx="1720">
                  <c:v>22.72231862925376</c:v>
                </c:pt>
                <c:pt idx="1721">
                  <c:v>22.72855312391912</c:v>
                </c:pt>
                <c:pt idx="1722">
                  <c:v>22.742036976508246</c:v>
                </c:pt>
                <c:pt idx="1723">
                  <c:v>22.750031390237343</c:v>
                </c:pt>
                <c:pt idx="1724">
                  <c:v>22.757299500067422</c:v>
                </c:pt>
                <c:pt idx="1725">
                  <c:v>22.7573811455906</c:v>
                </c:pt>
                <c:pt idx="1726">
                  <c:v>22.747854550796777</c:v>
                </c:pt>
                <c:pt idx="1727">
                  <c:v>22.754895212008922</c:v>
                </c:pt>
                <c:pt idx="1728">
                  <c:v>22.749923725403391</c:v>
                </c:pt>
                <c:pt idx="1729">
                  <c:v>22.764293895404364</c:v>
                </c:pt>
                <c:pt idx="1730">
                  <c:v>22.770671270913464</c:v>
                </c:pt>
                <c:pt idx="1731">
                  <c:v>22.77265739419672</c:v>
                </c:pt>
                <c:pt idx="1732">
                  <c:v>22.765490413568276</c:v>
                </c:pt>
                <c:pt idx="1733">
                  <c:v>22.766669317984164</c:v>
                </c:pt>
                <c:pt idx="1734">
                  <c:v>22.762587025877266</c:v>
                </c:pt>
                <c:pt idx="1735">
                  <c:v>22.760700220973053</c:v>
                </c:pt>
                <c:pt idx="1736">
                  <c:v>22.774776720003217</c:v>
                </c:pt>
                <c:pt idx="1737">
                  <c:v>22.775083665854247</c:v>
                </c:pt>
                <c:pt idx="1738">
                  <c:v>22.776051984292192</c:v>
                </c:pt>
                <c:pt idx="1739">
                  <c:v>22.782229729299498</c:v>
                </c:pt>
                <c:pt idx="1740">
                  <c:v>22.778456231580808</c:v>
                </c:pt>
                <c:pt idx="1741">
                  <c:v>22.766476739912214</c:v>
                </c:pt>
                <c:pt idx="1742">
                  <c:v>22.766285241855453</c:v>
                </c:pt>
                <c:pt idx="1743">
                  <c:v>22.775233239342683</c:v>
                </c:pt>
                <c:pt idx="1744">
                  <c:v>22.772332825999097</c:v>
                </c:pt>
                <c:pt idx="1745">
                  <c:v>22.77761974599639</c:v>
                </c:pt>
                <c:pt idx="1746">
                  <c:v>22.788464971616538</c:v>
                </c:pt>
                <c:pt idx="1747">
                  <c:v>22.783952674934952</c:v>
                </c:pt>
                <c:pt idx="1748">
                  <c:v>22.787190598113938</c:v>
                </c:pt>
                <c:pt idx="1749">
                  <c:v>22.78501529568176</c:v>
                </c:pt>
                <c:pt idx="1750">
                  <c:v>22.775608272164643</c:v>
                </c:pt>
                <c:pt idx="1751">
                  <c:v>22.775256452506536</c:v>
                </c:pt>
                <c:pt idx="1752">
                  <c:v>22.757018208893658</c:v>
                </c:pt>
                <c:pt idx="1753">
                  <c:v>22.752224682051061</c:v>
                </c:pt>
                <c:pt idx="1754">
                  <c:v>22.74838191438204</c:v>
                </c:pt>
                <c:pt idx="1755">
                  <c:v>22.748627041453073</c:v>
                </c:pt>
                <c:pt idx="1756">
                  <c:v>22.742742471818218</c:v>
                </c:pt>
                <c:pt idx="1757">
                  <c:v>22.737582038759804</c:v>
                </c:pt>
                <c:pt idx="1758">
                  <c:v>22.722126832322431</c:v>
                </c:pt>
                <c:pt idx="1759">
                  <c:v>22.708428321681474</c:v>
                </c:pt>
                <c:pt idx="1760">
                  <c:v>22.702551658228558</c:v>
                </c:pt>
                <c:pt idx="1761">
                  <c:v>22.70009971694898</c:v>
                </c:pt>
                <c:pt idx="1762">
                  <c:v>22.700782783996914</c:v>
                </c:pt>
                <c:pt idx="1763">
                  <c:v>22.69387683106088</c:v>
                </c:pt>
                <c:pt idx="1764">
                  <c:v>22.696457402516678</c:v>
                </c:pt>
                <c:pt idx="1765">
                  <c:v>22.68006887237016</c:v>
                </c:pt>
                <c:pt idx="1766">
                  <c:v>22.669161550317984</c:v>
                </c:pt>
                <c:pt idx="1767">
                  <c:v>22.673495144962764</c:v>
                </c:pt>
                <c:pt idx="1768">
                  <c:v>22.669728416694824</c:v>
                </c:pt>
                <c:pt idx="1769">
                  <c:v>22.659039803753473</c:v>
                </c:pt>
                <c:pt idx="1770">
                  <c:v>22.662053006402079</c:v>
                </c:pt>
                <c:pt idx="1771">
                  <c:v>22.660843617008837</c:v>
                </c:pt>
                <c:pt idx="1772">
                  <c:v>22.656909181269199</c:v>
                </c:pt>
                <c:pt idx="1773">
                  <c:v>22.644818792245673</c:v>
                </c:pt>
                <c:pt idx="1774">
                  <c:v>22.633276524028517</c:v>
                </c:pt>
                <c:pt idx="1775">
                  <c:v>22.629571022969813</c:v>
                </c:pt>
                <c:pt idx="1776">
                  <c:v>22.608948381334791</c:v>
                </c:pt>
                <c:pt idx="1777">
                  <c:v>22.60274389782543</c:v>
                </c:pt>
                <c:pt idx="1778">
                  <c:v>22.610613729858727</c:v>
                </c:pt>
                <c:pt idx="1779">
                  <c:v>22.61302675584923</c:v>
                </c:pt>
                <c:pt idx="1780">
                  <c:v>22.615296158355299</c:v>
                </c:pt>
                <c:pt idx="1781">
                  <c:v>22.618656792494189</c:v>
                </c:pt>
                <c:pt idx="1782">
                  <c:v>22.62646903868076</c:v>
                </c:pt>
                <c:pt idx="1783">
                  <c:v>22.616704229770889</c:v>
                </c:pt>
                <c:pt idx="1784">
                  <c:v>22.618829796944272</c:v>
                </c:pt>
                <c:pt idx="1785">
                  <c:v>22.626354277456898</c:v>
                </c:pt>
                <c:pt idx="1786">
                  <c:v>22.62104163791081</c:v>
                </c:pt>
                <c:pt idx="1787">
                  <c:v>22.620036878296521</c:v>
                </c:pt>
                <c:pt idx="1788">
                  <c:v>22.607552377212549</c:v>
                </c:pt>
                <c:pt idx="1789">
                  <c:v>22.612112185911098</c:v>
                </c:pt>
                <c:pt idx="1790">
                  <c:v>22.61751059271533</c:v>
                </c:pt>
                <c:pt idx="1791">
                  <c:v>22.613146453056459</c:v>
                </c:pt>
                <c:pt idx="1792">
                  <c:v>22.610677554593149</c:v>
                </c:pt>
                <c:pt idx="1793">
                  <c:v>22.607404725264999</c:v>
                </c:pt>
                <c:pt idx="1794">
                  <c:v>22.612515824276908</c:v>
                </c:pt>
                <c:pt idx="1795">
                  <c:v>22.625579503155549</c:v>
                </c:pt>
                <c:pt idx="1796">
                  <c:v>22.630259069020159</c:v>
                </c:pt>
                <c:pt idx="1797">
                  <c:v>22.634938219306441</c:v>
                </c:pt>
                <c:pt idx="1798">
                  <c:v>22.638095279851601</c:v>
                </c:pt>
                <c:pt idx="1799">
                  <c:v>22.640390323400116</c:v>
                </c:pt>
                <c:pt idx="1800">
                  <c:v>22.638294537500471</c:v>
                </c:pt>
                <c:pt idx="1801">
                  <c:v>22.656087459614263</c:v>
                </c:pt>
                <c:pt idx="1802">
                  <c:v>22.649255974222058</c:v>
                </c:pt>
                <c:pt idx="1803">
                  <c:v>22.661077299061674</c:v>
                </c:pt>
                <c:pt idx="1804">
                  <c:v>22.674775964045082</c:v>
                </c:pt>
                <c:pt idx="1805">
                  <c:v>22.665532590617879</c:v>
                </c:pt>
                <c:pt idx="1806">
                  <c:v>22.651926700394622</c:v>
                </c:pt>
                <c:pt idx="1807">
                  <c:v>22.657981602029857</c:v>
                </c:pt>
                <c:pt idx="1808">
                  <c:v>22.657779182686731</c:v>
                </c:pt>
                <c:pt idx="1809">
                  <c:v>22.651091587357605</c:v>
                </c:pt>
                <c:pt idx="1810">
                  <c:v>22.655767854832927</c:v>
                </c:pt>
                <c:pt idx="1811">
                  <c:v>22.666640838432013</c:v>
                </c:pt>
                <c:pt idx="1812">
                  <c:v>22.671831529204628</c:v>
                </c:pt>
                <c:pt idx="1813">
                  <c:v>22.672287766839403</c:v>
                </c:pt>
                <c:pt idx="1814">
                  <c:v>22.695752463423862</c:v>
                </c:pt>
                <c:pt idx="1815">
                  <c:v>22.698388194615468</c:v>
                </c:pt>
                <c:pt idx="1816">
                  <c:v>22.70320469851784</c:v>
                </c:pt>
                <c:pt idx="1817">
                  <c:v>22.70604457944879</c:v>
                </c:pt>
                <c:pt idx="1818">
                  <c:v>22.700425415288109</c:v>
                </c:pt>
                <c:pt idx="1819">
                  <c:v>22.703553253133965</c:v>
                </c:pt>
                <c:pt idx="1820">
                  <c:v>22.708574556259823</c:v>
                </c:pt>
                <c:pt idx="1821">
                  <c:v>22.71353480229822</c:v>
                </c:pt>
                <c:pt idx="1822">
                  <c:v>22.707710883523358</c:v>
                </c:pt>
                <c:pt idx="1823">
                  <c:v>22.70349251587966</c:v>
                </c:pt>
                <c:pt idx="1824">
                  <c:v>22.710201909497034</c:v>
                </c:pt>
                <c:pt idx="1825">
                  <c:v>22.712034004221447</c:v>
                </c:pt>
                <c:pt idx="1826">
                  <c:v>22.719255072654246</c:v>
                </c:pt>
                <c:pt idx="1827">
                  <c:v>22.718041486109037</c:v>
                </c:pt>
                <c:pt idx="1828">
                  <c:v>22.724689032913549</c:v>
                </c:pt>
                <c:pt idx="1829">
                  <c:v>22.715676272264083</c:v>
                </c:pt>
                <c:pt idx="1830">
                  <c:v>22.714236613933313</c:v>
                </c:pt>
                <c:pt idx="1831">
                  <c:v>22.709011398049434</c:v>
                </c:pt>
                <c:pt idx="1832">
                  <c:v>22.6990549692452</c:v>
                </c:pt>
                <c:pt idx="1833">
                  <c:v>22.694118981279331</c:v>
                </c:pt>
                <c:pt idx="1834">
                  <c:v>22.686775906082641</c:v>
                </c:pt>
                <c:pt idx="1835">
                  <c:v>22.680523271686873</c:v>
                </c:pt>
                <c:pt idx="1836">
                  <c:v>22.674414621225257</c:v>
                </c:pt>
                <c:pt idx="1837">
                  <c:v>22.664580237457024</c:v>
                </c:pt>
                <c:pt idx="1838">
                  <c:v>22.651188805852289</c:v>
                </c:pt>
                <c:pt idx="1839">
                  <c:v>22.625754776631847</c:v>
                </c:pt>
                <c:pt idx="1840">
                  <c:v>22.626414099497246</c:v>
                </c:pt>
                <c:pt idx="1841">
                  <c:v>22.619935729924112</c:v>
                </c:pt>
                <c:pt idx="1842">
                  <c:v>22.603568140475293</c:v>
                </c:pt>
                <c:pt idx="1843">
                  <c:v>22.599641219760599</c:v>
                </c:pt>
                <c:pt idx="1844">
                  <c:v>22.609903320589993</c:v>
                </c:pt>
                <c:pt idx="1845">
                  <c:v>22.609044092309997</c:v>
                </c:pt>
                <c:pt idx="1846">
                  <c:v>22.593281565930923</c:v>
                </c:pt>
                <c:pt idx="1847">
                  <c:v>22.590444077104333</c:v>
                </c:pt>
                <c:pt idx="1848">
                  <c:v>22.585428849593473</c:v>
                </c:pt>
                <c:pt idx="1849">
                  <c:v>22.578951123089929</c:v>
                </c:pt>
                <c:pt idx="1850">
                  <c:v>22.566798336882755</c:v>
                </c:pt>
                <c:pt idx="1851">
                  <c:v>22.557768634454693</c:v>
                </c:pt>
                <c:pt idx="1852">
                  <c:v>22.550290781949403</c:v>
                </c:pt>
                <c:pt idx="1853">
                  <c:v>22.544455019071854</c:v>
                </c:pt>
                <c:pt idx="1854">
                  <c:v>22.52795039728133</c:v>
                </c:pt>
                <c:pt idx="1855">
                  <c:v>22.531912287879436</c:v>
                </c:pt>
                <c:pt idx="1856">
                  <c:v>22.533322331144937</c:v>
                </c:pt>
                <c:pt idx="1857">
                  <c:v>22.52650813556685</c:v>
                </c:pt>
                <c:pt idx="1858">
                  <c:v>22.520354932785704</c:v>
                </c:pt>
                <c:pt idx="1859">
                  <c:v>22.51875709682874</c:v>
                </c:pt>
                <c:pt idx="1860">
                  <c:v>22.517332077206767</c:v>
                </c:pt>
                <c:pt idx="1861">
                  <c:v>22.508541631212239</c:v>
                </c:pt>
                <c:pt idx="1862">
                  <c:v>22.506081848369529</c:v>
                </c:pt>
                <c:pt idx="1863">
                  <c:v>22.490016379121641</c:v>
                </c:pt>
                <c:pt idx="1864">
                  <c:v>22.492760426611127</c:v>
                </c:pt>
                <c:pt idx="1865">
                  <c:v>22.485911389284517</c:v>
                </c:pt>
                <c:pt idx="1866">
                  <c:v>22.484305779411482</c:v>
                </c:pt>
                <c:pt idx="1867">
                  <c:v>22.489031306160459</c:v>
                </c:pt>
                <c:pt idx="1868">
                  <c:v>22.505240519843195</c:v>
                </c:pt>
                <c:pt idx="1869">
                  <c:v>22.508826505846738</c:v>
                </c:pt>
                <c:pt idx="1870">
                  <c:v>22.512749223728033</c:v>
                </c:pt>
                <c:pt idx="1871">
                  <c:v>22.507078806938129</c:v>
                </c:pt>
                <c:pt idx="1872">
                  <c:v>22.515982892505889</c:v>
                </c:pt>
                <c:pt idx="1873">
                  <c:v>22.513756103476759</c:v>
                </c:pt>
                <c:pt idx="1874">
                  <c:v>22.50945933900314</c:v>
                </c:pt>
                <c:pt idx="1875">
                  <c:v>22.508514526632901</c:v>
                </c:pt>
                <c:pt idx="1876">
                  <c:v>22.514700897915372</c:v>
                </c:pt>
                <c:pt idx="1877">
                  <c:v>22.523572587854744</c:v>
                </c:pt>
                <c:pt idx="1878">
                  <c:v>22.523947521597904</c:v>
                </c:pt>
                <c:pt idx="1879">
                  <c:v>22.518224714023255</c:v>
                </c:pt>
                <c:pt idx="1880">
                  <c:v>22.523324745545995</c:v>
                </c:pt>
                <c:pt idx="1881">
                  <c:v>22.525447066778934</c:v>
                </c:pt>
                <c:pt idx="1882">
                  <c:v>22.521757124252623</c:v>
                </c:pt>
                <c:pt idx="1883">
                  <c:v>22.52751642248402</c:v>
                </c:pt>
                <c:pt idx="1884">
                  <c:v>22.531206443570493</c:v>
                </c:pt>
                <c:pt idx="1885">
                  <c:v>22.54072734104076</c:v>
                </c:pt>
                <c:pt idx="1886">
                  <c:v>22.536235388701009</c:v>
                </c:pt>
                <c:pt idx="1887">
                  <c:v>22.541707820102495</c:v>
                </c:pt>
                <c:pt idx="1888">
                  <c:v>22.537877238759908</c:v>
                </c:pt>
                <c:pt idx="1889">
                  <c:v>22.547213303375919</c:v>
                </c:pt>
                <c:pt idx="1890">
                  <c:v>22.550936500885118</c:v>
                </c:pt>
                <c:pt idx="1891">
                  <c:v>22.554108308706436</c:v>
                </c:pt>
                <c:pt idx="1892">
                  <c:v>22.562124432863822</c:v>
                </c:pt>
                <c:pt idx="1893">
                  <c:v>22.554428161840487</c:v>
                </c:pt>
                <c:pt idx="1894">
                  <c:v>22.556405109568786</c:v>
                </c:pt>
                <c:pt idx="1895">
                  <c:v>22.559183421771237</c:v>
                </c:pt>
                <c:pt idx="1896">
                  <c:v>22.557668870216023</c:v>
                </c:pt>
                <c:pt idx="1897">
                  <c:v>22.552416262051036</c:v>
                </c:pt>
                <c:pt idx="1898">
                  <c:v>22.544808168080131</c:v>
                </c:pt>
                <c:pt idx="1899">
                  <c:v>22.557118156312036</c:v>
                </c:pt>
                <c:pt idx="1900">
                  <c:v>22.556493644426741</c:v>
                </c:pt>
                <c:pt idx="1901">
                  <c:v>22.568800804781471</c:v>
                </c:pt>
                <c:pt idx="1902">
                  <c:v>22.566144959534427</c:v>
                </c:pt>
                <c:pt idx="1903">
                  <c:v>22.568494355419791</c:v>
                </c:pt>
                <c:pt idx="1904">
                  <c:v>22.572873843158639</c:v>
                </c:pt>
                <c:pt idx="1905">
                  <c:v>22.573334913198529</c:v>
                </c:pt>
                <c:pt idx="1906">
                  <c:v>22.564589211145424</c:v>
                </c:pt>
                <c:pt idx="1907">
                  <c:v>22.557550439345505</c:v>
                </c:pt>
                <c:pt idx="1908">
                  <c:v>22.549237439049712</c:v>
                </c:pt>
                <c:pt idx="1909">
                  <c:v>22.554700917991116</c:v>
                </c:pt>
                <c:pt idx="1910">
                  <c:v>22.556233610449357</c:v>
                </c:pt>
                <c:pt idx="1911">
                  <c:v>22.567642569127617</c:v>
                </c:pt>
                <c:pt idx="1912">
                  <c:v>22.56573506378497</c:v>
                </c:pt>
                <c:pt idx="1913">
                  <c:v>22.562654211370489</c:v>
                </c:pt>
                <c:pt idx="1914">
                  <c:v>22.556833133792864</c:v>
                </c:pt>
                <c:pt idx="1915">
                  <c:v>22.551494532019671</c:v>
                </c:pt>
                <c:pt idx="1916">
                  <c:v>22.554358052917642</c:v>
                </c:pt>
                <c:pt idx="1917">
                  <c:v>22.554392643329948</c:v>
                </c:pt>
                <c:pt idx="1918">
                  <c:v>22.555369970848158</c:v>
                </c:pt>
                <c:pt idx="1919">
                  <c:v>22.569917266151492</c:v>
                </c:pt>
                <c:pt idx="1920">
                  <c:v>22.570520377839859</c:v>
                </c:pt>
                <c:pt idx="1921">
                  <c:v>22.567353282859919</c:v>
                </c:pt>
                <c:pt idx="1922">
                  <c:v>22.578213895742881</c:v>
                </c:pt>
                <c:pt idx="1923">
                  <c:v>22.582268488275396</c:v>
                </c:pt>
                <c:pt idx="1924">
                  <c:v>22.584842754074529</c:v>
                </c:pt>
                <c:pt idx="1925">
                  <c:v>22.579878682542141</c:v>
                </c:pt>
                <c:pt idx="1926">
                  <c:v>22.596460368133737</c:v>
                </c:pt>
                <c:pt idx="1927">
                  <c:v>22.597061850582797</c:v>
                </c:pt>
                <c:pt idx="1928">
                  <c:v>22.596863505275767</c:v>
                </c:pt>
                <c:pt idx="1929">
                  <c:v>22.597836862061531</c:v>
                </c:pt>
                <c:pt idx="1930">
                  <c:v>22.593900927980339</c:v>
                </c:pt>
                <c:pt idx="1931">
                  <c:v>22.595103728191802</c:v>
                </c:pt>
                <c:pt idx="1932">
                  <c:v>22.589229904737469</c:v>
                </c:pt>
                <c:pt idx="1933">
                  <c:v>22.576251563925503</c:v>
                </c:pt>
                <c:pt idx="1934">
                  <c:v>22.579766169362728</c:v>
                </c:pt>
                <c:pt idx="1935">
                  <c:v>22.584736042684899</c:v>
                </c:pt>
                <c:pt idx="1936">
                  <c:v>22.585424790873084</c:v>
                </c:pt>
                <c:pt idx="1937">
                  <c:v>22.576272971460991</c:v>
                </c:pt>
                <c:pt idx="1938">
                  <c:v>22.574795326651227</c:v>
                </c:pt>
                <c:pt idx="1939">
                  <c:v>22.577936222756492</c:v>
                </c:pt>
                <c:pt idx="1940">
                  <c:v>22.579052192430328</c:v>
                </c:pt>
                <c:pt idx="1941">
                  <c:v>22.581251306323615</c:v>
                </c:pt>
                <c:pt idx="1942">
                  <c:v>22.564346437680829</c:v>
                </c:pt>
                <c:pt idx="1943">
                  <c:v>22.560616627510129</c:v>
                </c:pt>
                <c:pt idx="1944">
                  <c:v>22.565354635096906</c:v>
                </c:pt>
                <c:pt idx="1945">
                  <c:v>22.579369242406813</c:v>
                </c:pt>
                <c:pt idx="1946">
                  <c:v>22.586644734446043</c:v>
                </c:pt>
                <c:pt idx="1947">
                  <c:v>22.574532894801514</c:v>
                </c:pt>
                <c:pt idx="1948">
                  <c:v>22.563736869785068</c:v>
                </c:pt>
                <c:pt idx="1949">
                  <c:v>22.5544527198205</c:v>
                </c:pt>
                <c:pt idx="1950">
                  <c:v>22.562241316301222</c:v>
                </c:pt>
                <c:pt idx="1951">
                  <c:v>22.573735007574378</c:v>
                </c:pt>
                <c:pt idx="1952">
                  <c:v>22.579835899239939</c:v>
                </c:pt>
                <c:pt idx="1953">
                  <c:v>22.58445911115712</c:v>
                </c:pt>
                <c:pt idx="1954">
                  <c:v>22.577998254494975</c:v>
                </c:pt>
                <c:pt idx="1955">
                  <c:v>22.591189663476488</c:v>
                </c:pt>
                <c:pt idx="1956">
                  <c:v>22.595778140179565</c:v>
                </c:pt>
                <c:pt idx="1957">
                  <c:v>22.59190803224503</c:v>
                </c:pt>
                <c:pt idx="1958">
                  <c:v>22.592452651940398</c:v>
                </c:pt>
                <c:pt idx="1959">
                  <c:v>22.589325770965321</c:v>
                </c:pt>
                <c:pt idx="1960">
                  <c:v>22.57902341261083</c:v>
                </c:pt>
                <c:pt idx="1961">
                  <c:v>22.567215568652717</c:v>
                </c:pt>
                <c:pt idx="1962">
                  <c:v>22.574337235266171</c:v>
                </c:pt>
                <c:pt idx="1963">
                  <c:v>22.568221578682447</c:v>
                </c:pt>
                <c:pt idx="1964">
                  <c:v>22.560883806063671</c:v>
                </c:pt>
                <c:pt idx="1965">
                  <c:v>22.554574324375565</c:v>
                </c:pt>
                <c:pt idx="1966">
                  <c:v>22.539302242865126</c:v>
                </c:pt>
                <c:pt idx="1967">
                  <c:v>22.539107531995658</c:v>
                </c:pt>
                <c:pt idx="1968">
                  <c:v>22.543376428145216</c:v>
                </c:pt>
                <c:pt idx="1969">
                  <c:v>22.539055620149735</c:v>
                </c:pt>
                <c:pt idx="1970">
                  <c:v>22.550088023508806</c:v>
                </c:pt>
                <c:pt idx="1971">
                  <c:v>22.549574608579764</c:v>
                </c:pt>
                <c:pt idx="1972">
                  <c:v>22.554497331169074</c:v>
                </c:pt>
                <c:pt idx="1973">
                  <c:v>22.556090919058338</c:v>
                </c:pt>
                <c:pt idx="1974">
                  <c:v>22.550831360198437</c:v>
                </c:pt>
                <c:pt idx="1975">
                  <c:v>22.563599209540751</c:v>
                </c:pt>
                <c:pt idx="1976">
                  <c:v>22.565334471690331</c:v>
                </c:pt>
                <c:pt idx="1977">
                  <c:v>22.550122803638864</c:v>
                </c:pt>
                <c:pt idx="1978">
                  <c:v>22.543535561429842</c:v>
                </c:pt>
                <c:pt idx="1979">
                  <c:v>22.540809047658012</c:v>
                </c:pt>
                <c:pt idx="1980">
                  <c:v>22.552015467399887</c:v>
                </c:pt>
                <c:pt idx="1981">
                  <c:v>22.55881311622727</c:v>
                </c:pt>
                <c:pt idx="1982">
                  <c:v>22.558671389491618</c:v>
                </c:pt>
                <c:pt idx="1983">
                  <c:v>22.5571125129247</c:v>
                </c:pt>
                <c:pt idx="1984">
                  <c:v>22.555978919827517</c:v>
                </c:pt>
                <c:pt idx="1985">
                  <c:v>22.561553819664475</c:v>
                </c:pt>
                <c:pt idx="1986">
                  <c:v>22.561412099750001</c:v>
                </c:pt>
                <c:pt idx="1987">
                  <c:v>22.569429638991856</c:v>
                </c:pt>
                <c:pt idx="1988">
                  <c:v>22.556296568298343</c:v>
                </c:pt>
                <c:pt idx="1989">
                  <c:v>22.539411191692402</c:v>
                </c:pt>
                <c:pt idx="1990">
                  <c:v>22.530794476889078</c:v>
                </c:pt>
                <c:pt idx="1991">
                  <c:v>22.52812244284846</c:v>
                </c:pt>
                <c:pt idx="1992">
                  <c:v>22.529715161119558</c:v>
                </c:pt>
                <c:pt idx="1993">
                  <c:v>22.502621302396669</c:v>
                </c:pt>
                <c:pt idx="1994">
                  <c:v>22.499616430240724</c:v>
                </c:pt>
                <c:pt idx="1995">
                  <c:v>22.499192743730848</c:v>
                </c:pt>
                <c:pt idx="1996">
                  <c:v>22.498204203925741</c:v>
                </c:pt>
                <c:pt idx="1997">
                  <c:v>22.495109687817287</c:v>
                </c:pt>
                <c:pt idx="1998">
                  <c:v>22.496470655198845</c:v>
                </c:pt>
                <c:pt idx="1999">
                  <c:v>22.495250881275233</c:v>
                </c:pt>
                <c:pt idx="2000">
                  <c:v>22.477531723893112</c:v>
                </c:pt>
                <c:pt idx="2001">
                  <c:v>22.486058282142515</c:v>
                </c:pt>
                <c:pt idx="2002">
                  <c:v>22.485352674204631</c:v>
                </c:pt>
                <c:pt idx="2003">
                  <c:v>22.484274293899368</c:v>
                </c:pt>
                <c:pt idx="2004">
                  <c:v>22.489333313066545</c:v>
                </c:pt>
                <c:pt idx="2005">
                  <c:v>22.47466044409601</c:v>
                </c:pt>
                <c:pt idx="2006">
                  <c:v>22.475384208824096</c:v>
                </c:pt>
                <c:pt idx="2007">
                  <c:v>22.476080260760469</c:v>
                </c:pt>
                <c:pt idx="2008">
                  <c:v>22.455592654940407</c:v>
                </c:pt>
                <c:pt idx="2009">
                  <c:v>22.452119139460549</c:v>
                </c:pt>
                <c:pt idx="2010">
                  <c:v>22.443587510980223</c:v>
                </c:pt>
                <c:pt idx="2011">
                  <c:v>22.432009351257232</c:v>
                </c:pt>
                <c:pt idx="2012">
                  <c:v>22.440203419153505</c:v>
                </c:pt>
                <c:pt idx="2013">
                  <c:v>22.427833105685938</c:v>
                </c:pt>
                <c:pt idx="2014">
                  <c:v>22.416076848184272</c:v>
                </c:pt>
                <c:pt idx="2015">
                  <c:v>22.420523566830585</c:v>
                </c:pt>
                <c:pt idx="2016">
                  <c:v>22.420242398579724</c:v>
                </c:pt>
                <c:pt idx="2017">
                  <c:v>22.412749543465988</c:v>
                </c:pt>
                <c:pt idx="2018">
                  <c:v>22.395521994137102</c:v>
                </c:pt>
                <c:pt idx="2019">
                  <c:v>22.394773520626217</c:v>
                </c:pt>
                <c:pt idx="2020">
                  <c:v>22.375678689710828</c:v>
                </c:pt>
                <c:pt idx="2021">
                  <c:v>22.357288274927114</c:v>
                </c:pt>
                <c:pt idx="2022">
                  <c:v>22.342408264165567</c:v>
                </c:pt>
                <c:pt idx="2023">
                  <c:v>22.339276323756433</c:v>
                </c:pt>
                <c:pt idx="2024">
                  <c:v>22.341103977900438</c:v>
                </c:pt>
                <c:pt idx="2025">
                  <c:v>22.329550157420588</c:v>
                </c:pt>
                <c:pt idx="2026">
                  <c:v>22.327731336573827</c:v>
                </c:pt>
                <c:pt idx="2027">
                  <c:v>22.325816403973707</c:v>
                </c:pt>
                <c:pt idx="2028">
                  <c:v>22.330529645234616</c:v>
                </c:pt>
                <c:pt idx="2029">
                  <c:v>22.314017943726107</c:v>
                </c:pt>
                <c:pt idx="2030">
                  <c:v>22.312759635938633</c:v>
                </c:pt>
                <c:pt idx="2031">
                  <c:v>22.330564447016521</c:v>
                </c:pt>
                <c:pt idx="2032">
                  <c:v>22.319149288205878</c:v>
                </c:pt>
                <c:pt idx="2033">
                  <c:v>22.30544409161827</c:v>
                </c:pt>
                <c:pt idx="2034">
                  <c:v>22.299786382946298</c:v>
                </c:pt>
                <c:pt idx="2035">
                  <c:v>22.29586108689746</c:v>
                </c:pt>
                <c:pt idx="2036">
                  <c:v>22.287634537783788</c:v>
                </c:pt>
                <c:pt idx="2037">
                  <c:v>22.293625957523059</c:v>
                </c:pt>
                <c:pt idx="2038">
                  <c:v>22.307618991952339</c:v>
                </c:pt>
                <c:pt idx="2039">
                  <c:v>22.299811855399597</c:v>
                </c:pt>
                <c:pt idx="2040">
                  <c:v>22.299253044066301</c:v>
                </c:pt>
                <c:pt idx="2041">
                  <c:v>22.295468525319912</c:v>
                </c:pt>
                <c:pt idx="2042">
                  <c:v>22.296738739608138</c:v>
                </c:pt>
                <c:pt idx="2043">
                  <c:v>22.302406524015872</c:v>
                </c:pt>
                <c:pt idx="2044">
                  <c:v>22.300870018329608</c:v>
                </c:pt>
                <c:pt idx="2045">
                  <c:v>22.303967662411537</c:v>
                </c:pt>
                <c:pt idx="2046">
                  <c:v>22.304204518080414</c:v>
                </c:pt>
                <c:pt idx="2047">
                  <c:v>22.303069377296218</c:v>
                </c:pt>
                <c:pt idx="2048">
                  <c:v>22.303263730607064</c:v>
                </c:pt>
                <c:pt idx="2049">
                  <c:v>22.308259786791815</c:v>
                </c:pt>
                <c:pt idx="2050">
                  <c:v>22.301237224105993</c:v>
                </c:pt>
                <c:pt idx="2051">
                  <c:v>22.296327586747964</c:v>
                </c:pt>
                <c:pt idx="2052">
                  <c:v>22.300721334983471</c:v>
                </c:pt>
                <c:pt idx="2053">
                  <c:v>22.289883229340461</c:v>
                </c:pt>
                <c:pt idx="2054">
                  <c:v>22.29783327484915</c:v>
                </c:pt>
                <c:pt idx="2055">
                  <c:v>22.297651574329421</c:v>
                </c:pt>
                <c:pt idx="2056">
                  <c:v>22.309058574691665</c:v>
                </c:pt>
                <c:pt idx="2057">
                  <c:v>22.298932938494499</c:v>
                </c:pt>
                <c:pt idx="2058">
                  <c:v>22.303143213666939</c:v>
                </c:pt>
                <c:pt idx="2059">
                  <c:v>22.316511719235589</c:v>
                </c:pt>
                <c:pt idx="2060">
                  <c:v>22.327075270375925</c:v>
                </c:pt>
                <c:pt idx="2061">
                  <c:v>22.323767893104744</c:v>
                </c:pt>
                <c:pt idx="2062">
                  <c:v>22.331151715790227</c:v>
                </c:pt>
                <c:pt idx="2063">
                  <c:v>22.335174515357728</c:v>
                </c:pt>
                <c:pt idx="2064">
                  <c:v>22.339615365923805</c:v>
                </c:pt>
                <c:pt idx="2065">
                  <c:v>22.350729737084407</c:v>
                </c:pt>
                <c:pt idx="2066">
                  <c:v>22.343827404961761</c:v>
                </c:pt>
                <c:pt idx="2067">
                  <c:v>22.349434501948469</c:v>
                </c:pt>
                <c:pt idx="2068">
                  <c:v>22.348698395232478</c:v>
                </c:pt>
                <c:pt idx="2069">
                  <c:v>22.338956170336658</c:v>
                </c:pt>
                <c:pt idx="2070">
                  <c:v>22.34484040565151</c:v>
                </c:pt>
                <c:pt idx="2071">
                  <c:v>22.341674550525219</c:v>
                </c:pt>
                <c:pt idx="2072">
                  <c:v>22.348629497324545</c:v>
                </c:pt>
                <c:pt idx="2073">
                  <c:v>22.35931336447787</c:v>
                </c:pt>
                <c:pt idx="2074">
                  <c:v>22.371999655257415</c:v>
                </c:pt>
                <c:pt idx="2075">
                  <c:v>22.374287176740797</c:v>
                </c:pt>
                <c:pt idx="2076">
                  <c:v>22.373637615518923</c:v>
                </c:pt>
                <c:pt idx="2077">
                  <c:v>22.382170466739002</c:v>
                </c:pt>
                <c:pt idx="2078">
                  <c:v>22.382172871242915</c:v>
                </c:pt>
                <c:pt idx="2079">
                  <c:v>22.38026568371253</c:v>
                </c:pt>
                <c:pt idx="2080">
                  <c:v>22.381339772221089</c:v>
                </c:pt>
                <c:pt idx="2081">
                  <c:v>22.386465649544853</c:v>
                </c:pt>
                <c:pt idx="2082">
                  <c:v>22.381116327838075</c:v>
                </c:pt>
                <c:pt idx="2083">
                  <c:v>22.372549146046062</c:v>
                </c:pt>
                <c:pt idx="2084">
                  <c:v>22.384937628063621</c:v>
                </c:pt>
                <c:pt idx="2085">
                  <c:v>22.391920006331532</c:v>
                </c:pt>
                <c:pt idx="2086">
                  <c:v>22.390989913721658</c:v>
                </c:pt>
                <c:pt idx="2087">
                  <c:v>22.395507393553753</c:v>
                </c:pt>
                <c:pt idx="2088">
                  <c:v>22.396111617045101</c:v>
                </c:pt>
                <c:pt idx="2089">
                  <c:v>22.39303935595089</c:v>
                </c:pt>
                <c:pt idx="2090">
                  <c:v>22.392715009209518</c:v>
                </c:pt>
                <c:pt idx="2091">
                  <c:v>22.390064306412444</c:v>
                </c:pt>
                <c:pt idx="2092">
                  <c:v>22.386388807075821</c:v>
                </c:pt>
                <c:pt idx="2093">
                  <c:v>22.384435737511794</c:v>
                </c:pt>
                <c:pt idx="2094">
                  <c:v>22.379691277787025</c:v>
                </c:pt>
                <c:pt idx="2095">
                  <c:v>22.380064041205355</c:v>
                </c:pt>
                <c:pt idx="2096">
                  <c:v>22.376902604004812</c:v>
                </c:pt>
                <c:pt idx="2097">
                  <c:v>22.371786915522392</c:v>
                </c:pt>
                <c:pt idx="2098">
                  <c:v>22.357880917282028</c:v>
                </c:pt>
                <c:pt idx="2099">
                  <c:v>22.350039818087765</c:v>
                </c:pt>
                <c:pt idx="2100">
                  <c:v>22.336654808846298</c:v>
                </c:pt>
                <c:pt idx="2101">
                  <c:v>22.327825626174331</c:v>
                </c:pt>
                <c:pt idx="2102">
                  <c:v>22.326339796812945</c:v>
                </c:pt>
                <c:pt idx="2103">
                  <c:v>22.321091990924046</c:v>
                </c:pt>
                <c:pt idx="2104">
                  <c:v>22.331840283622576</c:v>
                </c:pt>
                <c:pt idx="2105">
                  <c:v>22.342673325267519</c:v>
                </c:pt>
                <c:pt idx="2106">
                  <c:v>22.34295145931317</c:v>
                </c:pt>
                <c:pt idx="2107">
                  <c:v>22.352809550352234</c:v>
                </c:pt>
                <c:pt idx="2108">
                  <c:v>22.358809071936495</c:v>
                </c:pt>
                <c:pt idx="2109">
                  <c:v>22.359370876566885</c:v>
                </c:pt>
                <c:pt idx="2110">
                  <c:v>22.344509667172094</c:v>
                </c:pt>
                <c:pt idx="2111">
                  <c:v>22.335643217272878</c:v>
                </c:pt>
                <c:pt idx="2112">
                  <c:v>22.333837027802129</c:v>
                </c:pt>
                <c:pt idx="2113">
                  <c:v>22.319932756364018</c:v>
                </c:pt>
                <c:pt idx="2114">
                  <c:v>22.307637121310758</c:v>
                </c:pt>
                <c:pt idx="2115">
                  <c:v>22.306485293849644</c:v>
                </c:pt>
                <c:pt idx="2116">
                  <c:v>22.30426665632535</c:v>
                </c:pt>
                <c:pt idx="2117">
                  <c:v>22.299721450800803</c:v>
                </c:pt>
                <c:pt idx="2118">
                  <c:v>22.300053299309777</c:v>
                </c:pt>
                <c:pt idx="2119">
                  <c:v>22.303820676624145</c:v>
                </c:pt>
                <c:pt idx="2120">
                  <c:v>22.305930593090022</c:v>
                </c:pt>
                <c:pt idx="2121">
                  <c:v>22.320187648457246</c:v>
                </c:pt>
                <c:pt idx="2122">
                  <c:v>22.315364389416459</c:v>
                </c:pt>
                <c:pt idx="2123">
                  <c:v>22.309101053336306</c:v>
                </c:pt>
                <c:pt idx="2124">
                  <c:v>22.31170474951216</c:v>
                </c:pt>
                <c:pt idx="2125">
                  <c:v>22.318533068091185</c:v>
                </c:pt>
                <c:pt idx="2126">
                  <c:v>22.317935454180471</c:v>
                </c:pt>
                <c:pt idx="2127">
                  <c:v>22.314905982378203</c:v>
                </c:pt>
                <c:pt idx="2128">
                  <c:v>22.310640508573844</c:v>
                </c:pt>
                <c:pt idx="2129">
                  <c:v>22.332299473352023</c:v>
                </c:pt>
                <c:pt idx="2130">
                  <c:v>22.342045022987445</c:v>
                </c:pt>
                <c:pt idx="2131">
                  <c:v>22.350211667937302</c:v>
                </c:pt>
                <c:pt idx="2132">
                  <c:v>22.36116044033491</c:v>
                </c:pt>
                <c:pt idx="2133">
                  <c:v>22.365847928001909</c:v>
                </c:pt>
                <c:pt idx="2134">
                  <c:v>22.377999987413993</c:v>
                </c:pt>
                <c:pt idx="2135">
                  <c:v>22.384214698494407</c:v>
                </c:pt>
                <c:pt idx="2136">
                  <c:v>22.392470453669031</c:v>
                </c:pt>
                <c:pt idx="2137">
                  <c:v>22.402719093137463</c:v>
                </c:pt>
                <c:pt idx="2138">
                  <c:v>22.419649335449421</c:v>
                </c:pt>
                <c:pt idx="2139">
                  <c:v>22.434723210351446</c:v>
                </c:pt>
                <c:pt idx="2140">
                  <c:v>22.440611161024634</c:v>
                </c:pt>
                <c:pt idx="2141">
                  <c:v>22.440317908644378</c:v>
                </c:pt>
                <c:pt idx="2142">
                  <c:v>22.435311667869598</c:v>
                </c:pt>
                <c:pt idx="2143">
                  <c:v>22.429608841092371</c:v>
                </c:pt>
                <c:pt idx="2144">
                  <c:v>22.434893777407233</c:v>
                </c:pt>
                <c:pt idx="2145">
                  <c:v>22.434523701930903</c:v>
                </c:pt>
                <c:pt idx="2146">
                  <c:v>22.441850610747121</c:v>
                </c:pt>
                <c:pt idx="2147">
                  <c:v>22.451681246841225</c:v>
                </c:pt>
                <c:pt idx="2148">
                  <c:v>22.459288175885888</c:v>
                </c:pt>
                <c:pt idx="2149">
                  <c:v>22.459706577890326</c:v>
                </c:pt>
                <c:pt idx="2150">
                  <c:v>22.456269116182852</c:v>
                </c:pt>
                <c:pt idx="2151">
                  <c:v>22.4631938675982</c:v>
                </c:pt>
                <c:pt idx="2152">
                  <c:v>22.472910748202583</c:v>
                </c:pt>
                <c:pt idx="2153">
                  <c:v>22.475273842956703</c:v>
                </c:pt>
                <c:pt idx="2154">
                  <c:v>22.471794561510393</c:v>
                </c:pt>
                <c:pt idx="2155">
                  <c:v>22.486858863149934</c:v>
                </c:pt>
                <c:pt idx="2156">
                  <c:v>22.491304807660697</c:v>
                </c:pt>
                <c:pt idx="2157">
                  <c:v>22.483837892125468</c:v>
                </c:pt>
                <c:pt idx="2158">
                  <c:v>22.47887367677345</c:v>
                </c:pt>
                <c:pt idx="2159">
                  <c:v>22.474747027009581</c:v>
                </c:pt>
                <c:pt idx="2160">
                  <c:v>22.478634730957261</c:v>
                </c:pt>
                <c:pt idx="2161">
                  <c:v>22.479880749275527</c:v>
                </c:pt>
                <c:pt idx="2162">
                  <c:v>22.47505731447399</c:v>
                </c:pt>
                <c:pt idx="2163">
                  <c:v>22.462820049776774</c:v>
                </c:pt>
                <c:pt idx="2164">
                  <c:v>22.461196315353618</c:v>
                </c:pt>
                <c:pt idx="2165">
                  <c:v>22.473590500291902</c:v>
                </c:pt>
                <c:pt idx="2166">
                  <c:v>22.482302684641343</c:v>
                </c:pt>
                <c:pt idx="2167">
                  <c:v>22.479661166877481</c:v>
                </c:pt>
                <c:pt idx="2168">
                  <c:v>22.466354738805453</c:v>
                </c:pt>
                <c:pt idx="2169">
                  <c:v>22.472006643908344</c:v>
                </c:pt>
                <c:pt idx="2170">
                  <c:v>22.46018635898178</c:v>
                </c:pt>
                <c:pt idx="2171">
                  <c:v>22.455447722793686</c:v>
                </c:pt>
                <c:pt idx="2172">
                  <c:v>22.460959084544559</c:v>
                </c:pt>
                <c:pt idx="2173">
                  <c:v>22.462902810583181</c:v>
                </c:pt>
                <c:pt idx="2174">
                  <c:v>22.469020306015441</c:v>
                </c:pt>
                <c:pt idx="2175">
                  <c:v>22.478516200968063</c:v>
                </c:pt>
                <c:pt idx="2176">
                  <c:v>22.469758244094329</c:v>
                </c:pt>
                <c:pt idx="2177">
                  <c:v>22.419164565411982</c:v>
                </c:pt>
                <c:pt idx="2178">
                  <c:v>22.422314463720294</c:v>
                </c:pt>
                <c:pt idx="2179">
                  <c:v>22.416523868716411</c:v>
                </c:pt>
                <c:pt idx="2180">
                  <c:v>22.428152186889953</c:v>
                </c:pt>
                <c:pt idx="2181">
                  <c:v>22.433524767311418</c:v>
                </c:pt>
                <c:pt idx="2182">
                  <c:v>22.438200806755443</c:v>
                </c:pt>
                <c:pt idx="2183">
                  <c:v>22.429859131981829</c:v>
                </c:pt>
                <c:pt idx="2184">
                  <c:v>22.416796319953789</c:v>
                </c:pt>
                <c:pt idx="2185">
                  <c:v>22.424111848355068</c:v>
                </c:pt>
                <c:pt idx="2186">
                  <c:v>22.424804313100186</c:v>
                </c:pt>
                <c:pt idx="2187">
                  <c:v>22.43387847318667</c:v>
                </c:pt>
                <c:pt idx="2188">
                  <c:v>22.429156634306896</c:v>
                </c:pt>
                <c:pt idx="2189">
                  <c:v>22.433322050445103</c:v>
                </c:pt>
                <c:pt idx="2190">
                  <c:v>22.430412063595519</c:v>
                </c:pt>
                <c:pt idx="2191">
                  <c:v>22.424020070294024</c:v>
                </c:pt>
                <c:pt idx="2192">
                  <c:v>22.445505084135306</c:v>
                </c:pt>
                <c:pt idx="2193">
                  <c:v>22.445547835204092</c:v>
                </c:pt>
                <c:pt idx="2194">
                  <c:v>22.45249023898069</c:v>
                </c:pt>
                <c:pt idx="2195">
                  <c:v>22.462488210716643</c:v>
                </c:pt>
                <c:pt idx="2196">
                  <c:v>22.466184071734421</c:v>
                </c:pt>
                <c:pt idx="2197">
                  <c:v>22.459974291788683</c:v>
                </c:pt>
                <c:pt idx="2198">
                  <c:v>22.464136300190791</c:v>
                </c:pt>
                <c:pt idx="2199">
                  <c:v>22.475752417011019</c:v>
                </c:pt>
                <c:pt idx="2200">
                  <c:v>22.477185812245136</c:v>
                </c:pt>
                <c:pt idx="2201">
                  <c:v>22.479544799650935</c:v>
                </c:pt>
                <c:pt idx="2202">
                  <c:v>22.485835003863102</c:v>
                </c:pt>
                <c:pt idx="2203">
                  <c:v>22.488790425475226</c:v>
                </c:pt>
                <c:pt idx="2204">
                  <c:v>22.48661067737298</c:v>
                </c:pt>
                <c:pt idx="2205">
                  <c:v>22.477117481124328</c:v>
                </c:pt>
                <c:pt idx="2206">
                  <c:v>22.488311507724738</c:v>
                </c:pt>
                <c:pt idx="2207">
                  <c:v>22.477575459604804</c:v>
                </c:pt>
                <c:pt idx="2208">
                  <c:v>22.473249954449077</c:v>
                </c:pt>
                <c:pt idx="2209">
                  <c:v>22.473905565021727</c:v>
                </c:pt>
                <c:pt idx="2210">
                  <c:v>22.464973570511972</c:v>
                </c:pt>
                <c:pt idx="2211">
                  <c:v>22.467650570460975</c:v>
                </c:pt>
                <c:pt idx="2212">
                  <c:v>22.460709373905036</c:v>
                </c:pt>
                <c:pt idx="2213">
                  <c:v>22.450160160264431</c:v>
                </c:pt>
                <c:pt idx="2214">
                  <c:v>22.449785427558073</c:v>
                </c:pt>
                <c:pt idx="2215">
                  <c:v>22.490096300560992</c:v>
                </c:pt>
                <c:pt idx="2216">
                  <c:v>22.48139647000837</c:v>
                </c:pt>
                <c:pt idx="2217">
                  <c:v>22.495238099138678</c:v>
                </c:pt>
                <c:pt idx="2218">
                  <c:v>22.481406372201413</c:v>
                </c:pt>
                <c:pt idx="2219">
                  <c:v>22.481167793277539</c:v>
                </c:pt>
                <c:pt idx="2220">
                  <c:v>22.468959620560391</c:v>
                </c:pt>
                <c:pt idx="2221">
                  <c:v>22.480561409119332</c:v>
                </c:pt>
                <c:pt idx="2222">
                  <c:v>22.487211762421499</c:v>
                </c:pt>
                <c:pt idx="2223">
                  <c:v>22.474726791882762</c:v>
                </c:pt>
                <c:pt idx="2224">
                  <c:v>22.473842766844211</c:v>
                </c:pt>
                <c:pt idx="2225">
                  <c:v>22.464084335531663</c:v>
                </c:pt>
                <c:pt idx="2226">
                  <c:v>22.463137175739433</c:v>
                </c:pt>
                <c:pt idx="2227">
                  <c:v>22.466456796195825</c:v>
                </c:pt>
                <c:pt idx="2228">
                  <c:v>22.46451132585614</c:v>
                </c:pt>
                <c:pt idx="2229">
                  <c:v>22.459746525573802</c:v>
                </c:pt>
                <c:pt idx="2230">
                  <c:v>22.439747692853867</c:v>
                </c:pt>
                <c:pt idx="2231">
                  <c:v>22.436096882119987</c:v>
                </c:pt>
                <c:pt idx="2232">
                  <c:v>22.430738545932517</c:v>
                </c:pt>
                <c:pt idx="2233">
                  <c:v>22.416655167811509</c:v>
                </c:pt>
                <c:pt idx="2234">
                  <c:v>22.414254213567986</c:v>
                </c:pt>
                <c:pt idx="2235">
                  <c:v>22.413930363525132</c:v>
                </c:pt>
                <c:pt idx="2236">
                  <c:v>22.399989446876411</c:v>
                </c:pt>
                <c:pt idx="2237">
                  <c:v>22.389420882437509</c:v>
                </c:pt>
                <c:pt idx="2238">
                  <c:v>22.385315660564149</c:v>
                </c:pt>
                <c:pt idx="2239">
                  <c:v>22.383333762741209</c:v>
                </c:pt>
                <c:pt idx="2240">
                  <c:v>22.378214741036214</c:v>
                </c:pt>
                <c:pt idx="2241">
                  <c:v>22.366130571524138</c:v>
                </c:pt>
                <c:pt idx="2242">
                  <c:v>22.366090336358031</c:v>
                </c:pt>
                <c:pt idx="2243">
                  <c:v>22.360328800291516</c:v>
                </c:pt>
                <c:pt idx="2244">
                  <c:v>22.349869140349348</c:v>
                </c:pt>
                <c:pt idx="2245">
                  <c:v>22.350935600272877</c:v>
                </c:pt>
                <c:pt idx="2246">
                  <c:v>22.354248154777416</c:v>
                </c:pt>
                <c:pt idx="2247">
                  <c:v>22.355866283322136</c:v>
                </c:pt>
                <c:pt idx="2248">
                  <c:v>22.359742392169501</c:v>
                </c:pt>
                <c:pt idx="2249">
                  <c:v>22.340082138016278</c:v>
                </c:pt>
                <c:pt idx="2250">
                  <c:v>22.340503289628604</c:v>
                </c:pt>
                <c:pt idx="2251">
                  <c:v>22.351104678896618</c:v>
                </c:pt>
                <c:pt idx="2252">
                  <c:v>22.344058845842756</c:v>
                </c:pt>
                <c:pt idx="2253">
                  <c:v>22.34954383622949</c:v>
                </c:pt>
                <c:pt idx="2254">
                  <c:v>22.352771845915054</c:v>
                </c:pt>
                <c:pt idx="2255">
                  <c:v>22.339785799939737</c:v>
                </c:pt>
                <c:pt idx="2256">
                  <c:v>22.344029419433269</c:v>
                </c:pt>
                <c:pt idx="2257">
                  <c:v>22.344080078722097</c:v>
                </c:pt>
                <c:pt idx="2258">
                  <c:v>22.353848746792416</c:v>
                </c:pt>
                <c:pt idx="2259">
                  <c:v>22.346255283265879</c:v>
                </c:pt>
                <c:pt idx="2260">
                  <c:v>22.334058883548831</c:v>
                </c:pt>
                <c:pt idx="2261">
                  <c:v>22.337518050879055</c:v>
                </c:pt>
                <c:pt idx="2262">
                  <c:v>22.336510793578547</c:v>
                </c:pt>
                <c:pt idx="2263">
                  <c:v>22.343006436167059</c:v>
                </c:pt>
                <c:pt idx="2264">
                  <c:v>22.347965971079859</c:v>
                </c:pt>
                <c:pt idx="2265">
                  <c:v>22.334617996363729</c:v>
                </c:pt>
                <c:pt idx="2266">
                  <c:v>22.336923917054463</c:v>
                </c:pt>
                <c:pt idx="2267">
                  <c:v>22.335822288409901</c:v>
                </c:pt>
                <c:pt idx="2268">
                  <c:v>22.333017181629206</c:v>
                </c:pt>
                <c:pt idx="2269">
                  <c:v>22.328508765354851</c:v>
                </c:pt>
                <c:pt idx="2270">
                  <c:v>22.332285788498456</c:v>
                </c:pt>
                <c:pt idx="2271">
                  <c:v>22.342368549308823</c:v>
                </c:pt>
                <c:pt idx="2272">
                  <c:v>22.347478475239267</c:v>
                </c:pt>
                <c:pt idx="2273">
                  <c:v>22.355719017383951</c:v>
                </c:pt>
                <c:pt idx="2274">
                  <c:v>22.363269701188397</c:v>
                </c:pt>
                <c:pt idx="2275">
                  <c:v>22.374500607158517</c:v>
                </c:pt>
                <c:pt idx="2276">
                  <c:v>22.384486343426016</c:v>
                </c:pt>
                <c:pt idx="2277">
                  <c:v>22.387615802839367</c:v>
                </c:pt>
                <c:pt idx="2278">
                  <c:v>22.397049078265908</c:v>
                </c:pt>
                <c:pt idx="2279">
                  <c:v>22.410668737668558</c:v>
                </c:pt>
                <c:pt idx="2280">
                  <c:v>22.413061629165838</c:v>
                </c:pt>
                <c:pt idx="2281">
                  <c:v>22.415775763769904</c:v>
                </c:pt>
                <c:pt idx="2282">
                  <c:v>22.418899761594005</c:v>
                </c:pt>
                <c:pt idx="2283">
                  <c:v>22.415540928958766</c:v>
                </c:pt>
                <c:pt idx="2284">
                  <c:v>22.422347702446579</c:v>
                </c:pt>
                <c:pt idx="2285">
                  <c:v>22.420875413479884</c:v>
                </c:pt>
                <c:pt idx="2286">
                  <c:v>22.420323032957171</c:v>
                </c:pt>
                <c:pt idx="2287">
                  <c:v>22.423588041037146</c:v>
                </c:pt>
                <c:pt idx="2288">
                  <c:v>22.433473134225157</c:v>
                </c:pt>
                <c:pt idx="2289">
                  <c:v>22.43301132253886</c:v>
                </c:pt>
                <c:pt idx="2290">
                  <c:v>22.436366208577862</c:v>
                </c:pt>
                <c:pt idx="2291">
                  <c:v>22.429743504431521</c:v>
                </c:pt>
                <c:pt idx="2292">
                  <c:v>22.419759392725183</c:v>
                </c:pt>
                <c:pt idx="2293">
                  <c:v>22.437591895565323</c:v>
                </c:pt>
                <c:pt idx="2294">
                  <c:v>22.4407162914849</c:v>
                </c:pt>
                <c:pt idx="2295">
                  <c:v>22.434648741832341</c:v>
                </c:pt>
                <c:pt idx="2296">
                  <c:v>22.438601669801507</c:v>
                </c:pt>
                <c:pt idx="2297">
                  <c:v>22.432526592138647</c:v>
                </c:pt>
                <c:pt idx="2298">
                  <c:v>22.447091535940942</c:v>
                </c:pt>
                <c:pt idx="2299">
                  <c:v>22.447091535940942</c:v>
                </c:pt>
                <c:pt idx="2300">
                  <c:v>22.452376985088041</c:v>
                </c:pt>
                <c:pt idx="2301">
                  <c:v>22.446358598618808</c:v>
                </c:pt>
                <c:pt idx="2302">
                  <c:v>22.444520636204267</c:v>
                </c:pt>
                <c:pt idx="2303">
                  <c:v>22.463957473478015</c:v>
                </c:pt>
                <c:pt idx="2304">
                  <c:v>22.466576185178759</c:v>
                </c:pt>
                <c:pt idx="2305">
                  <c:v>22.473423924148218</c:v>
                </c:pt>
                <c:pt idx="2306">
                  <c:v>22.486101930803986</c:v>
                </c:pt>
                <c:pt idx="2307">
                  <c:v>22.494460967944509</c:v>
                </c:pt>
                <c:pt idx="2308">
                  <c:v>22.488621004013929</c:v>
                </c:pt>
                <c:pt idx="2309">
                  <c:v>22.486318610959234</c:v>
                </c:pt>
                <c:pt idx="2310">
                  <c:v>22.482821118217512</c:v>
                </c:pt>
                <c:pt idx="2311">
                  <c:v>22.479235145786067</c:v>
                </c:pt>
                <c:pt idx="2312">
                  <c:v>22.476893828289029</c:v>
                </c:pt>
                <c:pt idx="2313">
                  <c:v>22.474552424370557</c:v>
                </c:pt>
                <c:pt idx="2314">
                  <c:v>22.464812180911775</c:v>
                </c:pt>
                <c:pt idx="2315">
                  <c:v>22.472804176837045</c:v>
                </c:pt>
                <c:pt idx="2316">
                  <c:v>22.470917829534997</c:v>
                </c:pt>
                <c:pt idx="2317">
                  <c:v>22.464023952170344</c:v>
                </c:pt>
                <c:pt idx="2318">
                  <c:v>22.457179250811318</c:v>
                </c:pt>
                <c:pt idx="2319">
                  <c:v>22.468153610224288</c:v>
                </c:pt>
                <c:pt idx="2320">
                  <c:v>22.481951779023962</c:v>
                </c:pt>
                <c:pt idx="2321">
                  <c:v>22.482959431320491</c:v>
                </c:pt>
                <c:pt idx="2322">
                  <c:v>22.491316733243544</c:v>
                </c:pt>
                <c:pt idx="2323">
                  <c:v>22.499031541877997</c:v>
                </c:pt>
                <c:pt idx="2324">
                  <c:v>22.497509197436003</c:v>
                </c:pt>
                <c:pt idx="2325">
                  <c:v>22.510812342143659</c:v>
                </c:pt>
                <c:pt idx="2326">
                  <c:v>22.514626364762695</c:v>
                </c:pt>
                <c:pt idx="2327">
                  <c:v>22.513014893067769</c:v>
                </c:pt>
                <c:pt idx="2328">
                  <c:v>22.522567963974801</c:v>
                </c:pt>
                <c:pt idx="2329">
                  <c:v>22.528121374890652</c:v>
                </c:pt>
                <c:pt idx="2330">
                  <c:v>22.538812634438067</c:v>
                </c:pt>
                <c:pt idx="2331">
                  <c:v>22.538483500234822</c:v>
                </c:pt>
                <c:pt idx="2332">
                  <c:v>22.534895826423632</c:v>
                </c:pt>
                <c:pt idx="2333">
                  <c:v>22.540268896120821</c:v>
                </c:pt>
                <c:pt idx="2334">
                  <c:v>22.536941882119379</c:v>
                </c:pt>
                <c:pt idx="2335">
                  <c:v>22.549507340281657</c:v>
                </c:pt>
                <c:pt idx="2336">
                  <c:v>22.54411654223604</c:v>
                </c:pt>
                <c:pt idx="2337">
                  <c:v>22.546126664042138</c:v>
                </c:pt>
                <c:pt idx="2338">
                  <c:v>22.54143037129267</c:v>
                </c:pt>
                <c:pt idx="2339">
                  <c:v>22.544497330706292</c:v>
                </c:pt>
                <c:pt idx="2340">
                  <c:v>22.557526197935527</c:v>
                </c:pt>
                <c:pt idx="2341">
                  <c:v>22.546957153879088</c:v>
                </c:pt>
                <c:pt idx="2342">
                  <c:v>22.551218554921778</c:v>
                </c:pt>
                <c:pt idx="2343">
                  <c:v>22.545241660780821</c:v>
                </c:pt>
                <c:pt idx="2344">
                  <c:v>22.541794450627407</c:v>
                </c:pt>
                <c:pt idx="2345">
                  <c:v>22.545050976423038</c:v>
                </c:pt>
                <c:pt idx="2346">
                  <c:v>22.546246235331107</c:v>
                </c:pt>
                <c:pt idx="2347">
                  <c:v>22.540738321738974</c:v>
                </c:pt>
                <c:pt idx="2348">
                  <c:v>22.548219070807797</c:v>
                </c:pt>
                <c:pt idx="2349">
                  <c:v>22.545967849342926</c:v>
                </c:pt>
                <c:pt idx="2350">
                  <c:v>22.547871750532789</c:v>
                </c:pt>
                <c:pt idx="2351">
                  <c:v>22.55126508385467</c:v>
                </c:pt>
                <c:pt idx="2352">
                  <c:v>22.562362153090671</c:v>
                </c:pt>
                <c:pt idx="2353">
                  <c:v>22.555384840283363</c:v>
                </c:pt>
                <c:pt idx="2354">
                  <c:v>22.549879557733245</c:v>
                </c:pt>
                <c:pt idx="2355">
                  <c:v>22.562586594846543</c:v>
                </c:pt>
                <c:pt idx="2356">
                  <c:v>22.562811022813452</c:v>
                </c:pt>
                <c:pt idx="2357">
                  <c:v>22.568316102427772</c:v>
                </c:pt>
                <c:pt idx="2358">
                  <c:v>22.555470916661015</c:v>
                </c:pt>
                <c:pt idx="2359">
                  <c:v>22.564091544126203</c:v>
                </c:pt>
                <c:pt idx="2360">
                  <c:v>22.548128920086086</c:v>
                </c:pt>
                <c:pt idx="2361">
                  <c:v>22.55352740875956</c:v>
                </c:pt>
                <c:pt idx="2362">
                  <c:v>22.563477336539197</c:v>
                </c:pt>
                <c:pt idx="2363">
                  <c:v>22.554530616948274</c:v>
                </c:pt>
                <c:pt idx="2364">
                  <c:v>22.547470725458293</c:v>
                </c:pt>
                <c:pt idx="2365">
                  <c:v>22.546224620169156</c:v>
                </c:pt>
                <c:pt idx="2366">
                  <c:v>22.540307008476482</c:v>
                </c:pt>
                <c:pt idx="2367">
                  <c:v>22.541085236842065</c:v>
                </c:pt>
                <c:pt idx="2368">
                  <c:v>22.549895334705631</c:v>
                </c:pt>
                <c:pt idx="2369">
                  <c:v>22.544027727299014</c:v>
                </c:pt>
                <c:pt idx="2370">
                  <c:v>22.555953714602435</c:v>
                </c:pt>
                <c:pt idx="2371">
                  <c:v>22.553564779097865</c:v>
                </c:pt>
                <c:pt idx="2372">
                  <c:v>22.5606460632984</c:v>
                </c:pt>
                <c:pt idx="2373">
                  <c:v>22.56564926063108</c:v>
                </c:pt>
                <c:pt idx="2374">
                  <c:v>22.569788260917161</c:v>
                </c:pt>
                <c:pt idx="2375">
                  <c:v>22.572039368180917</c:v>
                </c:pt>
                <c:pt idx="2376">
                  <c:v>22.577822117811202</c:v>
                </c:pt>
                <c:pt idx="2377">
                  <c:v>22.586080193846648</c:v>
                </c:pt>
                <c:pt idx="2378">
                  <c:v>22.581353633796699</c:v>
                </c:pt>
                <c:pt idx="2379">
                  <c:v>22.589472870032569</c:v>
                </c:pt>
                <c:pt idx="2380">
                  <c:v>22.585941425628956</c:v>
                </c:pt>
                <c:pt idx="2381">
                  <c:v>22.585009967155006</c:v>
                </c:pt>
                <c:pt idx="2382">
                  <c:v>22.590737026669512</c:v>
                </c:pt>
                <c:pt idx="2383">
                  <c:v>22.587152979893194</c:v>
                </c:pt>
                <c:pt idx="2384">
                  <c:v>22.585627160090219</c:v>
                </c:pt>
                <c:pt idx="2385">
                  <c:v>22.589534577644869</c:v>
                </c:pt>
                <c:pt idx="2386">
                  <c:v>22.590397987926426</c:v>
                </c:pt>
                <c:pt idx="2387">
                  <c:v>22.596541948060185</c:v>
                </c:pt>
                <c:pt idx="2388">
                  <c:v>22.599457161777796</c:v>
                </c:pt>
                <c:pt idx="2389">
                  <c:v>22.591646948801753</c:v>
                </c:pt>
                <c:pt idx="2390">
                  <c:v>22.59022843106515</c:v>
                </c:pt>
                <c:pt idx="2391">
                  <c:v>22.587614886878455</c:v>
                </c:pt>
                <c:pt idx="2392">
                  <c:v>22.593342992183519</c:v>
                </c:pt>
                <c:pt idx="2393">
                  <c:v>22.59072953134995</c:v>
                </c:pt>
                <c:pt idx="2394">
                  <c:v>22.595438129822661</c:v>
                </c:pt>
                <c:pt idx="2395">
                  <c:v>22.585573387507758</c:v>
                </c:pt>
                <c:pt idx="2396">
                  <c:v>22.581990059181184</c:v>
                </c:pt>
                <c:pt idx="2397">
                  <c:v>22.58666025365914</c:v>
                </c:pt>
                <c:pt idx="2398">
                  <c:v>22.602353579348208</c:v>
                </c:pt>
                <c:pt idx="2399">
                  <c:v>22.594152088678729</c:v>
                </c:pt>
                <c:pt idx="2400">
                  <c:v>22.578696117740563</c:v>
                </c:pt>
                <c:pt idx="2401">
                  <c:v>22.589896909235243</c:v>
                </c:pt>
                <c:pt idx="2402">
                  <c:v>22.583837695333791</c:v>
                </c:pt>
                <c:pt idx="2403">
                  <c:v>22.581640456486717</c:v>
                </c:pt>
                <c:pt idx="2404">
                  <c:v>22.579805689209266</c:v>
                </c:pt>
                <c:pt idx="2405">
                  <c:v>22.578109614762635</c:v>
                </c:pt>
                <c:pt idx="2406">
                  <c:v>22.574333449404751</c:v>
                </c:pt>
                <c:pt idx="2407">
                  <c:v>22.567443424679684</c:v>
                </c:pt>
                <c:pt idx="2408">
                  <c:v>22.561194322304324</c:v>
                </c:pt>
                <c:pt idx="2409">
                  <c:v>22.55894431346778</c:v>
                </c:pt>
                <c:pt idx="2410">
                  <c:v>22.54568855574573</c:v>
                </c:pt>
                <c:pt idx="2411">
                  <c:v>22.548993930103258</c:v>
                </c:pt>
                <c:pt idx="2412">
                  <c:v>22.584262684247975</c:v>
                </c:pt>
                <c:pt idx="2413">
                  <c:v>22.589627102113155</c:v>
                </c:pt>
                <c:pt idx="2414">
                  <c:v>22.58765400758702</c:v>
                </c:pt>
                <c:pt idx="2415">
                  <c:v>22.579399380273635</c:v>
                </c:pt>
                <c:pt idx="2416">
                  <c:v>22.580871277596415</c:v>
                </c:pt>
                <c:pt idx="2417">
                  <c:v>22.577895785519416</c:v>
                </c:pt>
                <c:pt idx="2418">
                  <c:v>22.580647480051585</c:v>
                </c:pt>
                <c:pt idx="2419">
                  <c:v>22.592587851557834</c:v>
                </c:pt>
                <c:pt idx="2420">
                  <c:v>22.579657245819082</c:v>
                </c:pt>
                <c:pt idx="2421">
                  <c:v>22.574706658560185</c:v>
                </c:pt>
                <c:pt idx="2422">
                  <c:v>22.573927769819939</c:v>
                </c:pt>
                <c:pt idx="2423">
                  <c:v>22.575901664999268</c:v>
                </c:pt>
                <c:pt idx="2424">
                  <c:v>22.575261482595668</c:v>
                </c:pt>
                <c:pt idx="2425">
                  <c:v>22.579625600182844</c:v>
                </c:pt>
                <c:pt idx="2426">
                  <c:v>22.582378512075547</c:v>
                </c:pt>
                <c:pt idx="2427">
                  <c:v>22.584383824486551</c:v>
                </c:pt>
                <c:pt idx="2428">
                  <c:v>22.585023867262514</c:v>
                </c:pt>
                <c:pt idx="2429">
                  <c:v>22.589835261017662</c:v>
                </c:pt>
                <c:pt idx="2430">
                  <c:v>22.580243774925485</c:v>
                </c:pt>
                <c:pt idx="2431">
                  <c:v>22.564283046013966</c:v>
                </c:pt>
                <c:pt idx="2432">
                  <c:v>22.559285089546783</c:v>
                </c:pt>
                <c:pt idx="2433">
                  <c:v>22.555336581483466</c:v>
                </c:pt>
                <c:pt idx="2434">
                  <c:v>22.565346716225768</c:v>
                </c:pt>
                <c:pt idx="2435">
                  <c:v>22.553553402947291</c:v>
                </c:pt>
                <c:pt idx="2436">
                  <c:v>22.548462068696189</c:v>
                </c:pt>
                <c:pt idx="2437">
                  <c:v>22.553328609107915</c:v>
                </c:pt>
                <c:pt idx="2438">
                  <c:v>22.551492860763091</c:v>
                </c:pt>
                <c:pt idx="2439">
                  <c:v>22.545431351137491</c:v>
                </c:pt>
                <c:pt idx="2440">
                  <c:v>22.541846552058381</c:v>
                </c:pt>
                <c:pt idx="2441">
                  <c:v>22.539144913989336</c:v>
                </c:pt>
                <c:pt idx="2442">
                  <c:v>22.549432191932311</c:v>
                </c:pt>
                <c:pt idx="2443">
                  <c:v>22.54866891169064</c:v>
                </c:pt>
                <c:pt idx="2444">
                  <c:v>22.542625829430932</c:v>
                </c:pt>
                <c:pt idx="2445">
                  <c:v>22.551077058222752</c:v>
                </c:pt>
                <c:pt idx="2446">
                  <c:v>22.547232810705978</c:v>
                </c:pt>
                <c:pt idx="2447">
                  <c:v>22.55371073330025</c:v>
                </c:pt>
                <c:pt idx="2448">
                  <c:v>22.561193125499287</c:v>
                </c:pt>
                <c:pt idx="2449">
                  <c:v>22.553849364818518</c:v>
                </c:pt>
                <c:pt idx="2450">
                  <c:v>22.517268968935362</c:v>
                </c:pt>
                <c:pt idx="2451">
                  <c:v>22.503134643257258</c:v>
                </c:pt>
                <c:pt idx="2452">
                  <c:v>22.507309583084716</c:v>
                </c:pt>
                <c:pt idx="2453">
                  <c:v>22.501663381565439</c:v>
                </c:pt>
                <c:pt idx="2454">
                  <c:v>22.492848566956877</c:v>
                </c:pt>
                <c:pt idx="2455">
                  <c:v>22.485366732816189</c:v>
                </c:pt>
                <c:pt idx="2456">
                  <c:v>22.483945435661258</c:v>
                </c:pt>
                <c:pt idx="2457">
                  <c:v>22.475871008911064</c:v>
                </c:pt>
                <c:pt idx="2458">
                  <c:v>22.47514022583146</c:v>
                </c:pt>
                <c:pt idx="2459">
                  <c:v>22.467982671702341</c:v>
                </c:pt>
                <c:pt idx="2460">
                  <c:v>22.474092949390513</c:v>
                </c:pt>
                <c:pt idx="2461">
                  <c:v>22.480618715009079</c:v>
                </c:pt>
                <c:pt idx="2462">
                  <c:v>22.481635683869435</c:v>
                </c:pt>
                <c:pt idx="2463">
                  <c:v>22.467129458756283</c:v>
                </c:pt>
                <c:pt idx="2464">
                  <c:v>22.461578157169171</c:v>
                </c:pt>
                <c:pt idx="2465">
                  <c:v>22.464162130082723</c:v>
                </c:pt>
                <c:pt idx="2466">
                  <c:v>22.445869030409934</c:v>
                </c:pt>
                <c:pt idx="2467">
                  <c:v>22.448900200810922</c:v>
                </c:pt>
                <c:pt idx="2468">
                  <c:v>22.455515131687374</c:v>
                </c:pt>
                <c:pt idx="2469">
                  <c:v>22.457262182177068</c:v>
                </c:pt>
                <c:pt idx="2470">
                  <c:v>22.458553632654287</c:v>
                </c:pt>
                <c:pt idx="2471">
                  <c:v>22.467056184945594</c:v>
                </c:pt>
                <c:pt idx="2472">
                  <c:v>22.466828539930393</c:v>
                </c:pt>
                <c:pt idx="2473">
                  <c:v>22.4645357881883</c:v>
                </c:pt>
                <c:pt idx="2474">
                  <c:v>22.458657453238533</c:v>
                </c:pt>
                <c:pt idx="2475">
                  <c:v>22.451908185297579</c:v>
                </c:pt>
                <c:pt idx="2476">
                  <c:v>22.452370716386007</c:v>
                </c:pt>
                <c:pt idx="2477">
                  <c:v>22.45127177461363</c:v>
                </c:pt>
                <c:pt idx="2478">
                  <c:v>22.462762035784717</c:v>
                </c:pt>
                <c:pt idx="2479">
                  <c:v>22.462623812920885</c:v>
                </c:pt>
                <c:pt idx="2480">
                  <c:v>22.464738222764208</c:v>
                </c:pt>
                <c:pt idx="2481">
                  <c:v>22.468015765418738</c:v>
                </c:pt>
                <c:pt idx="2482">
                  <c:v>22.467096574930697</c:v>
                </c:pt>
                <c:pt idx="2483">
                  <c:v>22.4608490051743</c:v>
                </c:pt>
                <c:pt idx="2484">
                  <c:v>22.458416187084783</c:v>
                </c:pt>
                <c:pt idx="2485">
                  <c:v>22.450328872147036</c:v>
                </c:pt>
                <c:pt idx="2486">
                  <c:v>22.448814599459393</c:v>
                </c:pt>
                <c:pt idx="2487">
                  <c:v>22.451392562209286</c:v>
                </c:pt>
                <c:pt idx="2488">
                  <c:v>22.452913142388688</c:v>
                </c:pt>
                <c:pt idx="2489">
                  <c:v>22.463491363738171</c:v>
                </c:pt>
                <c:pt idx="2490">
                  <c:v>22.460463326217202</c:v>
                </c:pt>
                <c:pt idx="2491">
                  <c:v>22.471597402005663</c:v>
                </c:pt>
                <c:pt idx="2492">
                  <c:v>22.473168930840316</c:v>
                </c:pt>
                <c:pt idx="2493">
                  <c:v>22.474276343613251</c:v>
                </c:pt>
                <c:pt idx="2494">
                  <c:v>22.468667449265713</c:v>
                </c:pt>
                <c:pt idx="2495">
                  <c:v>22.474602364224513</c:v>
                </c:pt>
                <c:pt idx="2496">
                  <c:v>22.472168420306371</c:v>
                </c:pt>
                <c:pt idx="2497">
                  <c:v>22.481922406056075</c:v>
                </c:pt>
                <c:pt idx="2498">
                  <c:v>22.479073204851137</c:v>
                </c:pt>
                <c:pt idx="2499">
                  <c:v>22.468358252624512</c:v>
                </c:pt>
                <c:pt idx="2500">
                  <c:v>22.459938904686293</c:v>
                </c:pt>
                <c:pt idx="2501">
                  <c:v>22.467942974760085</c:v>
                </c:pt>
                <c:pt idx="2502">
                  <c:v>22.475303702085778</c:v>
                </c:pt>
                <c:pt idx="2503">
                  <c:v>22.47658997723769</c:v>
                </c:pt>
                <c:pt idx="2504">
                  <c:v>22.494055513406359</c:v>
                </c:pt>
                <c:pt idx="2505">
                  <c:v>22.495491939226625</c:v>
                </c:pt>
                <c:pt idx="2506">
                  <c:v>22.492137272670114</c:v>
                </c:pt>
                <c:pt idx="2507">
                  <c:v>22.504381407999599</c:v>
                </c:pt>
                <c:pt idx="2508">
                  <c:v>22.499412974645661</c:v>
                </c:pt>
                <c:pt idx="2509">
                  <c:v>22.483189115920879</c:v>
                </c:pt>
                <c:pt idx="2510">
                  <c:v>22.483100105384711</c:v>
                </c:pt>
                <c:pt idx="2511">
                  <c:v>22.492769248667116</c:v>
                </c:pt>
                <c:pt idx="2512">
                  <c:v>22.49323510205922</c:v>
                </c:pt>
                <c:pt idx="2513">
                  <c:v>22.497610194733735</c:v>
                </c:pt>
                <c:pt idx="2514">
                  <c:v>22.507508586540499</c:v>
                </c:pt>
                <c:pt idx="2515">
                  <c:v>22.516070695387064</c:v>
                </c:pt>
                <c:pt idx="2516">
                  <c:v>22.514835687268864</c:v>
                </c:pt>
                <c:pt idx="2517">
                  <c:v>22.53845782136035</c:v>
                </c:pt>
                <c:pt idx="2518">
                  <c:v>22.533489615714245</c:v>
                </c:pt>
                <c:pt idx="2519">
                  <c:v>22.525049538608407</c:v>
                </c:pt>
                <c:pt idx="2520">
                  <c:v>22.526160342650122</c:v>
                </c:pt>
                <c:pt idx="2521">
                  <c:v>22.522339148754909</c:v>
                </c:pt>
                <c:pt idx="2522">
                  <c:v>22.516172648167448</c:v>
                </c:pt>
                <c:pt idx="2523">
                  <c:v>22.520636802503759</c:v>
                </c:pt>
                <c:pt idx="2524">
                  <c:v>22.509173464288654</c:v>
                </c:pt>
                <c:pt idx="2525">
                  <c:v>22.497067339832466</c:v>
                </c:pt>
                <c:pt idx="2526">
                  <c:v>22.498631106013654</c:v>
                </c:pt>
                <c:pt idx="2527">
                  <c:v>22.487723049576843</c:v>
                </c:pt>
                <c:pt idx="2528">
                  <c:v>22.485327520769737</c:v>
                </c:pt>
                <c:pt idx="2529">
                  <c:v>22.474696650610213</c:v>
                </c:pt>
                <c:pt idx="2530">
                  <c:v>22.480309124920964</c:v>
                </c:pt>
                <c:pt idx="2531">
                  <c:v>22.486386664211299</c:v>
                </c:pt>
                <c:pt idx="2532">
                  <c:v>22.485377169668826</c:v>
                </c:pt>
                <c:pt idx="2533">
                  <c:v>22.486624677084539</c:v>
                </c:pt>
                <c:pt idx="2534">
                  <c:v>22.49491034482978</c:v>
                </c:pt>
                <c:pt idx="2535">
                  <c:v>22.489386566332957</c:v>
                </c:pt>
                <c:pt idx="2536">
                  <c:v>22.49016855461068</c:v>
                </c:pt>
                <c:pt idx="2537">
                  <c:v>22.491959865216057</c:v>
                </c:pt>
                <c:pt idx="2538">
                  <c:v>22.500245124363012</c:v>
                </c:pt>
                <c:pt idx="2539">
                  <c:v>22.50250242505329</c:v>
                </c:pt>
                <c:pt idx="2540">
                  <c:v>22.501077335637419</c:v>
                </c:pt>
                <c:pt idx="2541">
                  <c:v>22.487545306834015</c:v>
                </c:pt>
                <c:pt idx="2542">
                  <c:v>22.474517945348428</c:v>
                </c:pt>
                <c:pt idx="2543">
                  <c:v>22.463837167342525</c:v>
                </c:pt>
                <c:pt idx="2544">
                  <c:v>22.467796571418621</c:v>
                </c:pt>
                <c:pt idx="2545">
                  <c:v>22.457026087937681</c:v>
                </c:pt>
                <c:pt idx="2546">
                  <c:v>22.455226560113957</c:v>
                </c:pt>
                <c:pt idx="2547">
                  <c:v>22.458189113436006</c:v>
                </c:pt>
                <c:pt idx="2548">
                  <c:v>22.453031233477198</c:v>
                </c:pt>
                <c:pt idx="2549">
                  <c:v>22.439953972899566</c:v>
                </c:pt>
                <c:pt idx="2550">
                  <c:v>22.440917600623393</c:v>
                </c:pt>
                <c:pt idx="2551">
                  <c:v>22.442152737875816</c:v>
                </c:pt>
                <c:pt idx="2552">
                  <c:v>22.435558297398231</c:v>
                </c:pt>
                <c:pt idx="2553">
                  <c:v>22.456811921767972</c:v>
                </c:pt>
                <c:pt idx="2554">
                  <c:v>22.448482762026828</c:v>
                </c:pt>
                <c:pt idx="2555">
                  <c:v>22.430401123803641</c:v>
                </c:pt>
                <c:pt idx="2556">
                  <c:v>22.42073969404019</c:v>
                </c:pt>
                <c:pt idx="2557">
                  <c:v>22.425336580274926</c:v>
                </c:pt>
                <c:pt idx="2558">
                  <c:v>22.429521391944736</c:v>
                </c:pt>
                <c:pt idx="2559">
                  <c:v>22.429935844752368</c:v>
                </c:pt>
                <c:pt idx="2560">
                  <c:v>22.447136530899805</c:v>
                </c:pt>
                <c:pt idx="2561">
                  <c:v>22.450262789214051</c:v>
                </c:pt>
                <c:pt idx="2562">
                  <c:v>22.467234663793732</c:v>
                </c:pt>
                <c:pt idx="2563">
                  <c:v>22.467413754343898</c:v>
                </c:pt>
                <c:pt idx="2564">
                  <c:v>22.463547668724264</c:v>
                </c:pt>
                <c:pt idx="2565">
                  <c:v>22.467543983533112</c:v>
                </c:pt>
                <c:pt idx="2566">
                  <c:v>22.463499007005655</c:v>
                </c:pt>
                <c:pt idx="2567">
                  <c:v>22.474070887862872</c:v>
                </c:pt>
                <c:pt idx="2568">
                  <c:v>22.478945861991857</c:v>
                </c:pt>
                <c:pt idx="2569">
                  <c:v>22.472044231495271</c:v>
                </c:pt>
                <c:pt idx="2570">
                  <c:v>22.470066709686748</c:v>
                </c:pt>
                <c:pt idx="2571">
                  <c:v>22.471352393100833</c:v>
                </c:pt>
                <c:pt idx="2572">
                  <c:v>22.467259167604432</c:v>
                </c:pt>
                <c:pt idx="2573">
                  <c:v>22.469741072900543</c:v>
                </c:pt>
                <c:pt idx="2574">
                  <c:v>22.471718483120565</c:v>
                </c:pt>
                <c:pt idx="2575">
                  <c:v>22.473646828484156</c:v>
                </c:pt>
                <c:pt idx="2576">
                  <c:v>22.465835076826856</c:v>
                </c:pt>
                <c:pt idx="2577">
                  <c:v>22.45866538482375</c:v>
                </c:pt>
                <c:pt idx="2578">
                  <c:v>22.462392384292812</c:v>
                </c:pt>
                <c:pt idx="2579">
                  <c:v>22.473753917332012</c:v>
                </c:pt>
                <c:pt idx="2580">
                  <c:v>22.483277230655244</c:v>
                </c:pt>
                <c:pt idx="2581">
                  <c:v>22.481071817455216</c:v>
                </c:pt>
                <c:pt idx="2582">
                  <c:v>22.484385005066162</c:v>
                </c:pt>
                <c:pt idx="2583">
                  <c:v>22.485631381768854</c:v>
                </c:pt>
                <c:pt idx="2584">
                  <c:v>22.494375547301487</c:v>
                </c:pt>
                <c:pt idx="2585">
                  <c:v>22.502289108207773</c:v>
                </c:pt>
                <c:pt idx="2586">
                  <c:v>22.502755306979434</c:v>
                </c:pt>
                <c:pt idx="2587">
                  <c:v>22.519416973288003</c:v>
                </c:pt>
                <c:pt idx="2588">
                  <c:v>22.516897502390453</c:v>
                </c:pt>
                <c:pt idx="2589">
                  <c:v>22.508680123597294</c:v>
                </c:pt>
                <c:pt idx="2590">
                  <c:v>22.472171662151503</c:v>
                </c:pt>
                <c:pt idx="2591">
                  <c:v>22.441699931092078</c:v>
                </c:pt>
                <c:pt idx="2592">
                  <c:v>22.448379167127573</c:v>
                </c:pt>
                <c:pt idx="2593">
                  <c:v>22.441800459667217</c:v>
                </c:pt>
                <c:pt idx="2594">
                  <c:v>22.447831287912219</c:v>
                </c:pt>
                <c:pt idx="2595">
                  <c:v>22.437243707881375</c:v>
                </c:pt>
                <c:pt idx="2596">
                  <c:v>22.430062038367836</c:v>
                </c:pt>
                <c:pt idx="2597">
                  <c:v>22.437754014653471</c:v>
                </c:pt>
                <c:pt idx="2598">
                  <c:v>22.432504672413504</c:v>
                </c:pt>
                <c:pt idx="2599">
                  <c:v>22.437758494988064</c:v>
                </c:pt>
                <c:pt idx="2600">
                  <c:v>22.418134353605065</c:v>
                </c:pt>
                <c:pt idx="2601">
                  <c:v>22.424812892602272</c:v>
                </c:pt>
                <c:pt idx="2602">
                  <c:v>22.42453916794372</c:v>
                </c:pt>
                <c:pt idx="2603">
                  <c:v>22.426752227046418</c:v>
                </c:pt>
                <c:pt idx="2604">
                  <c:v>22.440478924029939</c:v>
                </c:pt>
                <c:pt idx="2605">
                  <c:v>22.432330377516536</c:v>
                </c:pt>
                <c:pt idx="2606">
                  <c:v>22.426849672930825</c:v>
                </c:pt>
                <c:pt idx="2607">
                  <c:v>22.428925256925378</c:v>
                </c:pt>
                <c:pt idx="2608">
                  <c:v>22.429569915167203</c:v>
                </c:pt>
                <c:pt idx="2609">
                  <c:v>22.421324020715314</c:v>
                </c:pt>
                <c:pt idx="2610">
                  <c:v>22.425148245827604</c:v>
                </c:pt>
                <c:pt idx="2611">
                  <c:v>22.41772970482614</c:v>
                </c:pt>
                <c:pt idx="2612">
                  <c:v>22.417223210224179</c:v>
                </c:pt>
                <c:pt idx="2613">
                  <c:v>22.41201761837571</c:v>
                </c:pt>
                <c:pt idx="2614">
                  <c:v>22.422845890859929</c:v>
                </c:pt>
                <c:pt idx="2615">
                  <c:v>22.420864487235892</c:v>
                </c:pt>
                <c:pt idx="2616">
                  <c:v>22.420449450492644</c:v>
                </c:pt>
                <c:pt idx="2617">
                  <c:v>22.415058732833586</c:v>
                </c:pt>
                <c:pt idx="2618">
                  <c:v>22.407410123958815</c:v>
                </c:pt>
                <c:pt idx="2619">
                  <c:v>22.41192585692977</c:v>
                </c:pt>
                <c:pt idx="2620">
                  <c:v>22.404323298828455</c:v>
                </c:pt>
                <c:pt idx="2621">
                  <c:v>22.407087983128559</c:v>
                </c:pt>
                <c:pt idx="2622">
                  <c:v>22.408470759520256</c:v>
                </c:pt>
                <c:pt idx="2623">
                  <c:v>22.40542936979995</c:v>
                </c:pt>
                <c:pt idx="2624">
                  <c:v>22.410682415149463</c:v>
                </c:pt>
                <c:pt idx="2625">
                  <c:v>22.402756660719216</c:v>
                </c:pt>
                <c:pt idx="2626">
                  <c:v>22.410912521568758</c:v>
                </c:pt>
                <c:pt idx="2627">
                  <c:v>22.412525606259706</c:v>
                </c:pt>
                <c:pt idx="2628">
                  <c:v>22.44952796458783</c:v>
                </c:pt>
                <c:pt idx="2629">
                  <c:v>22.454780433259138</c:v>
                </c:pt>
                <c:pt idx="2630">
                  <c:v>22.459249787337736</c:v>
                </c:pt>
                <c:pt idx="2631">
                  <c:v>22.458051029139543</c:v>
                </c:pt>
                <c:pt idx="2632">
                  <c:v>22.454232692471557</c:v>
                </c:pt>
                <c:pt idx="2633">
                  <c:v>22.464435540661505</c:v>
                </c:pt>
                <c:pt idx="2634">
                  <c:v>22.460470434083895</c:v>
                </c:pt>
                <c:pt idx="2635">
                  <c:v>22.453027502208137</c:v>
                </c:pt>
                <c:pt idx="2636">
                  <c:v>22.448004161266471</c:v>
                </c:pt>
                <c:pt idx="2637">
                  <c:v>22.435652164472799</c:v>
                </c:pt>
                <c:pt idx="2638">
                  <c:v>22.444419178793485</c:v>
                </c:pt>
                <c:pt idx="2639">
                  <c:v>22.438979569215302</c:v>
                </c:pt>
                <c:pt idx="2640">
                  <c:v>22.436664452710772</c:v>
                </c:pt>
                <c:pt idx="2641">
                  <c:v>22.427818230987402</c:v>
                </c:pt>
                <c:pt idx="2642">
                  <c:v>22.410495411882771</c:v>
                </c:pt>
                <c:pt idx="2643">
                  <c:v>22.416159820077812</c:v>
                </c:pt>
                <c:pt idx="2644">
                  <c:v>22.411000781856721</c:v>
                </c:pt>
                <c:pt idx="2645">
                  <c:v>22.411828956909567</c:v>
                </c:pt>
                <c:pt idx="2646">
                  <c:v>22.407638010293923</c:v>
                </c:pt>
                <c:pt idx="2647">
                  <c:v>22.400176970323407</c:v>
                </c:pt>
                <c:pt idx="2648">
                  <c:v>22.390137944292519</c:v>
                </c:pt>
                <c:pt idx="2649">
                  <c:v>22.3841049700094</c:v>
                </c:pt>
                <c:pt idx="2650">
                  <c:v>22.380420838533063</c:v>
                </c:pt>
                <c:pt idx="2651">
                  <c:v>22.378902662795003</c:v>
                </c:pt>
                <c:pt idx="2652">
                  <c:v>22.366151356896943</c:v>
                </c:pt>
                <c:pt idx="2653">
                  <c:v>22.360030429574273</c:v>
                </c:pt>
                <c:pt idx="2654">
                  <c:v>22.352344473266022</c:v>
                </c:pt>
                <c:pt idx="2655">
                  <c:v>22.343368960992141</c:v>
                </c:pt>
                <c:pt idx="2656">
                  <c:v>22.335822288409911</c:v>
                </c:pt>
                <c:pt idx="2657">
                  <c:v>22.33490981543833</c:v>
                </c:pt>
                <c:pt idx="2658">
                  <c:v>22.337360757386261</c:v>
                </c:pt>
                <c:pt idx="2659">
                  <c:v>22.331932984350367</c:v>
                </c:pt>
                <c:pt idx="2660">
                  <c:v>22.319238052327851</c:v>
                </c:pt>
                <c:pt idx="2661">
                  <c:v>22.309305678632402</c:v>
                </c:pt>
                <c:pt idx="2662">
                  <c:v>22.293757823515538</c:v>
                </c:pt>
                <c:pt idx="2663">
                  <c:v>22.283361098078945</c:v>
                </c:pt>
                <c:pt idx="2664">
                  <c:v>22.272004032410958</c:v>
                </c:pt>
                <c:pt idx="2665">
                  <c:v>22.265248624081867</c:v>
                </c:pt>
                <c:pt idx="2666">
                  <c:v>22.255636487190639</c:v>
                </c:pt>
                <c:pt idx="2667">
                  <c:v>22.240132439092054</c:v>
                </c:pt>
                <c:pt idx="2668">
                  <c:v>22.224315994793887</c:v>
                </c:pt>
                <c:pt idx="2669">
                  <c:v>22.228094495782031</c:v>
                </c:pt>
                <c:pt idx="2670">
                  <c:v>22.231735769571461</c:v>
                </c:pt>
                <c:pt idx="2671">
                  <c:v>22.221441208283917</c:v>
                </c:pt>
                <c:pt idx="2672">
                  <c:v>22.220855506090938</c:v>
                </c:pt>
                <c:pt idx="2673">
                  <c:v>22.214210602730915</c:v>
                </c:pt>
                <c:pt idx="2674">
                  <c:v>22.209647459930981</c:v>
                </c:pt>
                <c:pt idx="2675">
                  <c:v>22.200034929385534</c:v>
                </c:pt>
                <c:pt idx="2676">
                  <c:v>22.192126379863982</c:v>
                </c:pt>
                <c:pt idx="2677">
                  <c:v>22.181748708642381</c:v>
                </c:pt>
                <c:pt idx="2678">
                  <c:v>22.17395991269278</c:v>
                </c:pt>
                <c:pt idx="2679">
                  <c:v>22.170516472933674</c:v>
                </c:pt>
                <c:pt idx="2680">
                  <c:v>22.179754110933974</c:v>
                </c:pt>
                <c:pt idx="2681">
                  <c:v>22.180063891064702</c:v>
                </c:pt>
                <c:pt idx="2682">
                  <c:v>22.170962332949841</c:v>
                </c:pt>
                <c:pt idx="2683">
                  <c:v>22.157195168329118</c:v>
                </c:pt>
                <c:pt idx="2684">
                  <c:v>22.163054694842877</c:v>
                </c:pt>
                <c:pt idx="2685">
                  <c:v>22.160430773107539</c:v>
                </c:pt>
                <c:pt idx="2686">
                  <c:v>22.180027430279086</c:v>
                </c:pt>
                <c:pt idx="2687">
                  <c:v>22.180063891064702</c:v>
                </c:pt>
                <c:pt idx="2688">
                  <c:v>22.166907778633618</c:v>
                </c:pt>
                <c:pt idx="2689">
                  <c:v>22.171271631245265</c:v>
                </c:pt>
                <c:pt idx="2690">
                  <c:v>22.176592322506057</c:v>
                </c:pt>
                <c:pt idx="2691">
                  <c:v>22.179252963236408</c:v>
                </c:pt>
                <c:pt idx="2692">
                  <c:v>22.175744586296549</c:v>
                </c:pt>
                <c:pt idx="2693">
                  <c:v>22.175334598030286</c:v>
                </c:pt>
                <c:pt idx="2694">
                  <c:v>22.170444385142783</c:v>
                </c:pt>
                <c:pt idx="2695">
                  <c:v>22.165642746329436</c:v>
                </c:pt>
                <c:pt idx="2696">
                  <c:v>22.168000510323449</c:v>
                </c:pt>
                <c:pt idx="2697">
                  <c:v>22.13671221453529</c:v>
                </c:pt>
                <c:pt idx="2698">
                  <c:v>22.143902812833673</c:v>
                </c:pt>
                <c:pt idx="2699">
                  <c:v>22.155218221820125</c:v>
                </c:pt>
                <c:pt idx="2700">
                  <c:v>22.110809136925756</c:v>
                </c:pt>
                <c:pt idx="2701">
                  <c:v>22.133167622116154</c:v>
                </c:pt>
                <c:pt idx="2702">
                  <c:v>22.130952356106782</c:v>
                </c:pt>
                <c:pt idx="2703">
                  <c:v>22.140427944572597</c:v>
                </c:pt>
                <c:pt idx="2704">
                  <c:v>22.142402041777022</c:v>
                </c:pt>
                <c:pt idx="2705">
                  <c:v>22.154773315370594</c:v>
                </c:pt>
                <c:pt idx="2706">
                  <c:v>22.162235399596756</c:v>
                </c:pt>
                <c:pt idx="2707">
                  <c:v>22.161042206720083</c:v>
                </c:pt>
                <c:pt idx="2708">
                  <c:v>22.153236580914037</c:v>
                </c:pt>
                <c:pt idx="2709">
                  <c:v>22.151735417749112</c:v>
                </c:pt>
                <c:pt idx="2710">
                  <c:v>22.151189590674445</c:v>
                </c:pt>
                <c:pt idx="2711">
                  <c:v>22.158852208170707</c:v>
                </c:pt>
                <c:pt idx="2712">
                  <c:v>22.166685513204953</c:v>
                </c:pt>
                <c:pt idx="2713">
                  <c:v>22.165219640488466</c:v>
                </c:pt>
                <c:pt idx="2714">
                  <c:v>22.172132149737216</c:v>
                </c:pt>
                <c:pt idx="2715">
                  <c:v>22.178278471973208</c:v>
                </c:pt>
                <c:pt idx="2716">
                  <c:v>22.183625108644961</c:v>
                </c:pt>
                <c:pt idx="2717">
                  <c:v>22.181612077930581</c:v>
                </c:pt>
                <c:pt idx="2718">
                  <c:v>22.179972640667405</c:v>
                </c:pt>
                <c:pt idx="2719">
                  <c:v>22.165083128406316</c:v>
                </c:pt>
                <c:pt idx="2720">
                  <c:v>22.173461543825152</c:v>
                </c:pt>
                <c:pt idx="2721">
                  <c:v>22.176476770648481</c:v>
                </c:pt>
                <c:pt idx="2722">
                  <c:v>22.167792275853959</c:v>
                </c:pt>
                <c:pt idx="2723">
                  <c:v>22.162512885968578</c:v>
                </c:pt>
                <c:pt idx="2724">
                  <c:v>22.143069049710359</c:v>
                </c:pt>
                <c:pt idx="2725">
                  <c:v>22.140685031053046</c:v>
                </c:pt>
                <c:pt idx="2726">
                  <c:v>22.14187137475777</c:v>
                </c:pt>
                <c:pt idx="2727">
                  <c:v>22.141700345721976</c:v>
                </c:pt>
                <c:pt idx="2728">
                  <c:v>22.132713619714345</c:v>
                </c:pt>
                <c:pt idx="2729">
                  <c:v>22.12886736387085</c:v>
                </c:pt>
                <c:pt idx="2730">
                  <c:v>22.120290987430074</c:v>
                </c:pt>
                <c:pt idx="2731">
                  <c:v>22.119882691194046</c:v>
                </c:pt>
                <c:pt idx="2732">
                  <c:v>22.12631516812468</c:v>
                </c:pt>
                <c:pt idx="2733">
                  <c:v>22.122740727186102</c:v>
                </c:pt>
                <c:pt idx="2734">
                  <c:v>22.117600596316681</c:v>
                </c:pt>
                <c:pt idx="2735">
                  <c:v>22.1455477067883</c:v>
                </c:pt>
                <c:pt idx="2736">
                  <c:v>22.139250374662748</c:v>
                </c:pt>
                <c:pt idx="2737">
                  <c:v>22.132851138040337</c:v>
                </c:pt>
                <c:pt idx="2738">
                  <c:v>22.167289940427366</c:v>
                </c:pt>
                <c:pt idx="2739">
                  <c:v>22.14115262504432</c:v>
                </c:pt>
                <c:pt idx="2740">
                  <c:v>22.138326814850338</c:v>
                </c:pt>
                <c:pt idx="2741">
                  <c:v>22.134787858591327</c:v>
                </c:pt>
                <c:pt idx="2742">
                  <c:v>22.139723557543608</c:v>
                </c:pt>
                <c:pt idx="2743">
                  <c:v>22.123898501732565</c:v>
                </c:pt>
                <c:pt idx="2744">
                  <c:v>22.122843601861515</c:v>
                </c:pt>
                <c:pt idx="2745">
                  <c:v>22.11100194481396</c:v>
                </c:pt>
                <c:pt idx="2746">
                  <c:v>22.107870953620107</c:v>
                </c:pt>
                <c:pt idx="2747">
                  <c:v>22.118827744636327</c:v>
                </c:pt>
                <c:pt idx="2748">
                  <c:v>22.125395832085424</c:v>
                </c:pt>
                <c:pt idx="2749">
                  <c:v>22.119439710379584</c:v>
                </c:pt>
                <c:pt idx="2750">
                  <c:v>22.106507880793124</c:v>
                </c:pt>
                <c:pt idx="2751">
                  <c:v>22.105861031963681</c:v>
                </c:pt>
                <c:pt idx="2752">
                  <c:v>22.106915937684448</c:v>
                </c:pt>
                <c:pt idx="2753">
                  <c:v>22.101538581650715</c:v>
                </c:pt>
                <c:pt idx="2754">
                  <c:v>22.095378209555886</c:v>
                </c:pt>
                <c:pt idx="2755">
                  <c:v>22.096465887044719</c:v>
                </c:pt>
                <c:pt idx="2756">
                  <c:v>22.08952203453131</c:v>
                </c:pt>
                <c:pt idx="2757">
                  <c:v>22.099630703403935</c:v>
                </c:pt>
                <c:pt idx="2758">
                  <c:v>22.094285557900637</c:v>
                </c:pt>
                <c:pt idx="2759">
                  <c:v>22.103060412516381</c:v>
                </c:pt>
                <c:pt idx="2760">
                  <c:v>22.109528925206437</c:v>
                </c:pt>
                <c:pt idx="2761">
                  <c:v>22.125430165606062</c:v>
                </c:pt>
                <c:pt idx="2762">
                  <c:v>22.124374613407891</c:v>
                </c:pt>
                <c:pt idx="2763">
                  <c:v>22.125430165606065</c:v>
                </c:pt>
                <c:pt idx="2764">
                  <c:v>22.126179639413007</c:v>
                </c:pt>
                <c:pt idx="2765">
                  <c:v>22.118311701000295</c:v>
                </c:pt>
                <c:pt idx="2766">
                  <c:v>22.11807306853429</c:v>
                </c:pt>
                <c:pt idx="2767">
                  <c:v>22.117187138424558</c:v>
                </c:pt>
                <c:pt idx="2768">
                  <c:v>22.117834421372741</c:v>
                </c:pt>
                <c:pt idx="2769">
                  <c:v>22.126929195932078</c:v>
                </c:pt>
                <c:pt idx="2770">
                  <c:v>22.127338007079516</c:v>
                </c:pt>
                <c:pt idx="2771">
                  <c:v>22.135513863356788</c:v>
                </c:pt>
                <c:pt idx="2772">
                  <c:v>22.135241210136552</c:v>
                </c:pt>
                <c:pt idx="2773">
                  <c:v>22.128904921170854</c:v>
                </c:pt>
                <c:pt idx="2774">
                  <c:v>22.135104886045212</c:v>
                </c:pt>
                <c:pt idx="2775">
                  <c:v>22.130369809010443</c:v>
                </c:pt>
                <c:pt idx="2776">
                  <c:v>22.142909894666634</c:v>
                </c:pt>
                <c:pt idx="2777">
                  <c:v>22.151017938106147</c:v>
                </c:pt>
                <c:pt idx="2778">
                  <c:v>22.154187096210638</c:v>
                </c:pt>
                <c:pt idx="2779">
                  <c:v>22.140214361420757</c:v>
                </c:pt>
                <c:pt idx="2780">
                  <c:v>22.142053840612359</c:v>
                </c:pt>
                <c:pt idx="2781">
                  <c:v>22.145019307085303</c:v>
                </c:pt>
                <c:pt idx="2782">
                  <c:v>22.139398693751037</c:v>
                </c:pt>
                <c:pt idx="2783">
                  <c:v>22.143760086377618</c:v>
                </c:pt>
                <c:pt idx="2784">
                  <c:v>22.155481069432895</c:v>
                </c:pt>
                <c:pt idx="2785">
                  <c:v>22.141102035569023</c:v>
                </c:pt>
                <c:pt idx="2786">
                  <c:v>22.129689164602667</c:v>
                </c:pt>
                <c:pt idx="2787">
                  <c:v>22.140318552312241</c:v>
                </c:pt>
                <c:pt idx="2788">
                  <c:v>22.147439633940966</c:v>
                </c:pt>
                <c:pt idx="2789">
                  <c:v>22.150300564523906</c:v>
                </c:pt>
                <c:pt idx="2790">
                  <c:v>22.148971442824138</c:v>
                </c:pt>
                <c:pt idx="2791">
                  <c:v>22.15812876956203</c:v>
                </c:pt>
                <c:pt idx="2792">
                  <c:v>22.16405608366572</c:v>
                </c:pt>
                <c:pt idx="2793">
                  <c:v>22.169847091330688</c:v>
                </c:pt>
                <c:pt idx="2794">
                  <c:v>22.167770635537426</c:v>
                </c:pt>
                <c:pt idx="2795">
                  <c:v>22.167123959669844</c:v>
                </c:pt>
                <c:pt idx="2796">
                  <c:v>22.172296920616702</c:v>
                </c:pt>
                <c:pt idx="2797">
                  <c:v>22.12996009089278</c:v>
                </c:pt>
                <c:pt idx="2798">
                  <c:v>22.12982382618101</c:v>
                </c:pt>
                <c:pt idx="2799">
                  <c:v>22.117766908924697</c:v>
                </c:pt>
                <c:pt idx="2800">
                  <c:v>22.123829492922013</c:v>
                </c:pt>
                <c:pt idx="2801">
                  <c:v>22.127133411668765</c:v>
                </c:pt>
                <c:pt idx="2802">
                  <c:v>22.133741737479689</c:v>
                </c:pt>
                <c:pt idx="2803">
                  <c:v>22.140078010060307</c:v>
                </c:pt>
                <c:pt idx="2804">
                  <c:v>22.145596413649614</c:v>
                </c:pt>
                <c:pt idx="2805">
                  <c:v>22.142938736954751</c:v>
                </c:pt>
                <c:pt idx="2806">
                  <c:v>22.146753923339723</c:v>
                </c:pt>
                <c:pt idx="2807">
                  <c:v>22.140791888097336</c:v>
                </c:pt>
                <c:pt idx="2808">
                  <c:v>22.135001380911714</c:v>
                </c:pt>
                <c:pt idx="2809">
                  <c:v>22.126179639413007</c:v>
                </c:pt>
                <c:pt idx="2810">
                  <c:v>22.108881783066057</c:v>
                </c:pt>
                <c:pt idx="2811">
                  <c:v>22.120458732118561</c:v>
                </c:pt>
                <c:pt idx="2812">
                  <c:v>22.107793018775272</c:v>
                </c:pt>
                <c:pt idx="2813">
                  <c:v>22.104490816813399</c:v>
                </c:pt>
                <c:pt idx="2814">
                  <c:v>22.103571530137373</c:v>
                </c:pt>
                <c:pt idx="2815">
                  <c:v>22.096456444901815</c:v>
                </c:pt>
                <c:pt idx="2816">
                  <c:v>22.104593708749722</c:v>
                </c:pt>
                <c:pt idx="2817">
                  <c:v>22.109834539793699</c:v>
                </c:pt>
                <c:pt idx="2818">
                  <c:v>22.106395893180679</c:v>
                </c:pt>
                <c:pt idx="2819">
                  <c:v>22.103707590472787</c:v>
                </c:pt>
                <c:pt idx="2820">
                  <c:v>22.099964471957037</c:v>
                </c:pt>
                <c:pt idx="2821">
                  <c:v>22.099795482121912</c:v>
                </c:pt>
                <c:pt idx="2822">
                  <c:v>22.08638338760877</c:v>
                </c:pt>
                <c:pt idx="2823">
                  <c:v>22.085567821063531</c:v>
                </c:pt>
                <c:pt idx="2824">
                  <c:v>22.09370384985877</c:v>
                </c:pt>
                <c:pt idx="2825">
                  <c:v>22.078182901015918</c:v>
                </c:pt>
                <c:pt idx="2826">
                  <c:v>22.073995079528107</c:v>
                </c:pt>
                <c:pt idx="2827">
                  <c:v>22.076856239507897</c:v>
                </c:pt>
                <c:pt idx="2828">
                  <c:v>22.06793730398406</c:v>
                </c:pt>
                <c:pt idx="2829">
                  <c:v>22.051196679492524</c:v>
                </c:pt>
                <c:pt idx="2830">
                  <c:v>22.050623087544295</c:v>
                </c:pt>
                <c:pt idx="2831">
                  <c:v>22.045048381752217</c:v>
                </c:pt>
                <c:pt idx="2832">
                  <c:v>22.043827749648912</c:v>
                </c:pt>
                <c:pt idx="2833">
                  <c:v>22.02957947235765</c:v>
                </c:pt>
                <c:pt idx="2834">
                  <c:v>22.01609928774506</c:v>
                </c:pt>
                <c:pt idx="2835">
                  <c:v>22.052411137842768</c:v>
                </c:pt>
                <c:pt idx="2836">
                  <c:v>22.047003964813438</c:v>
                </c:pt>
                <c:pt idx="2837">
                  <c:v>22.047756292097308</c:v>
                </c:pt>
                <c:pt idx="2838">
                  <c:v>22.04626461977406</c:v>
                </c:pt>
                <c:pt idx="2839">
                  <c:v>22.037666085670367</c:v>
                </c:pt>
                <c:pt idx="2840">
                  <c:v>22.028722604418121</c:v>
                </c:pt>
                <c:pt idx="2841">
                  <c:v>22.009174313322752</c:v>
                </c:pt>
                <c:pt idx="2842">
                  <c:v>21.997694707089696</c:v>
                </c:pt>
                <c:pt idx="2843">
                  <c:v>22.002932067729304</c:v>
                </c:pt>
                <c:pt idx="2844">
                  <c:v>21.994400002232705</c:v>
                </c:pt>
                <c:pt idx="2845">
                  <c:v>21.986678998357991</c:v>
                </c:pt>
                <c:pt idx="2846">
                  <c:v>21.985220470653989</c:v>
                </c:pt>
                <c:pt idx="2847">
                  <c:v>21.982438741325087</c:v>
                </c:pt>
                <c:pt idx="2848">
                  <c:v>21.987196749843665</c:v>
                </c:pt>
                <c:pt idx="2849">
                  <c:v>21.97472039420779</c:v>
                </c:pt>
                <c:pt idx="2850">
                  <c:v>21.971560780553418</c:v>
                </c:pt>
                <c:pt idx="2851">
                  <c:v>21.976636507125342</c:v>
                </c:pt>
                <c:pt idx="2852">
                  <c:v>21.97228893755096</c:v>
                </c:pt>
                <c:pt idx="2853">
                  <c:v>21.965052622975747</c:v>
                </c:pt>
                <c:pt idx="2854">
                  <c:v>21.958329890304721</c:v>
                </c:pt>
                <c:pt idx="2855">
                  <c:v>21.957276987176716</c:v>
                </c:pt>
                <c:pt idx="2856">
                  <c:v>21.943751493485923</c:v>
                </c:pt>
                <c:pt idx="2857">
                  <c:v>21.946775001008959</c:v>
                </c:pt>
                <c:pt idx="2858">
                  <c:v>21.948965466476285</c:v>
                </c:pt>
                <c:pt idx="2859">
                  <c:v>21.946482178581501</c:v>
                </c:pt>
                <c:pt idx="2860">
                  <c:v>21.93987156486455</c:v>
                </c:pt>
                <c:pt idx="2861">
                  <c:v>21.949830214893069</c:v>
                </c:pt>
                <c:pt idx="2862">
                  <c:v>21.935879926485089</c:v>
                </c:pt>
                <c:pt idx="2863">
                  <c:v>21.956955712123214</c:v>
                </c:pt>
                <c:pt idx="2864">
                  <c:v>21.957954465495231</c:v>
                </c:pt>
                <c:pt idx="2865">
                  <c:v>21.958628907059211</c:v>
                </c:pt>
                <c:pt idx="2866">
                  <c:v>21.964241267625059</c:v>
                </c:pt>
                <c:pt idx="2867">
                  <c:v>21.966859455760826</c:v>
                </c:pt>
                <c:pt idx="2868">
                  <c:v>21.950964531811355</c:v>
                </c:pt>
                <c:pt idx="2869">
                  <c:v>21.951773723353263</c:v>
                </c:pt>
                <c:pt idx="2870">
                  <c:v>21.955282352715336</c:v>
                </c:pt>
                <c:pt idx="2871">
                  <c:v>21.965779785613261</c:v>
                </c:pt>
                <c:pt idx="2872">
                  <c:v>21.963647809738053</c:v>
                </c:pt>
                <c:pt idx="2873">
                  <c:v>21.959195344898472</c:v>
                </c:pt>
                <c:pt idx="2874">
                  <c:v>21.958251050146302</c:v>
                </c:pt>
                <c:pt idx="2875">
                  <c:v>21.956254560674669</c:v>
                </c:pt>
                <c:pt idx="2876">
                  <c:v>21.956767322466405</c:v>
                </c:pt>
                <c:pt idx="2877">
                  <c:v>21.956740575077543</c:v>
                </c:pt>
                <c:pt idx="2878">
                  <c:v>21.951318353483593</c:v>
                </c:pt>
                <c:pt idx="2879">
                  <c:v>21.962244617857369</c:v>
                </c:pt>
                <c:pt idx="2880">
                  <c:v>21.969314909931086</c:v>
                </c:pt>
                <c:pt idx="2881">
                  <c:v>21.966535180489789</c:v>
                </c:pt>
                <c:pt idx="2882">
                  <c:v>21.975034963172369</c:v>
                </c:pt>
                <c:pt idx="2883">
                  <c:v>21.980916984646779</c:v>
                </c:pt>
                <c:pt idx="2884">
                  <c:v>21.993519100287052</c:v>
                </c:pt>
                <c:pt idx="2885">
                  <c:v>21.989714183450285</c:v>
                </c:pt>
                <c:pt idx="2886">
                  <c:v>22.001612370789349</c:v>
                </c:pt>
                <c:pt idx="2887">
                  <c:v>22.001612370789349</c:v>
                </c:pt>
                <c:pt idx="2888">
                  <c:v>22.0061128155895</c:v>
                </c:pt>
                <c:pt idx="2889">
                  <c:v>22.001256076070788</c:v>
                </c:pt>
                <c:pt idx="2890">
                  <c:v>22.005977650536064</c:v>
                </c:pt>
                <c:pt idx="2891">
                  <c:v>22.021060026697509</c:v>
                </c:pt>
                <c:pt idx="2892">
                  <c:v>22.018878513191936</c:v>
                </c:pt>
                <c:pt idx="2893">
                  <c:v>22.017314270694389</c:v>
                </c:pt>
                <c:pt idx="2894">
                  <c:v>22.026923734471151</c:v>
                </c:pt>
                <c:pt idx="2895">
                  <c:v>22.024682963588862</c:v>
                </c:pt>
                <c:pt idx="2896">
                  <c:v>22.025432091399846</c:v>
                </c:pt>
                <c:pt idx="2897">
                  <c:v>22.025296745335563</c:v>
                </c:pt>
                <c:pt idx="2898">
                  <c:v>22.035256155534455</c:v>
                </c:pt>
                <c:pt idx="2899">
                  <c:v>22.036038450089912</c:v>
                </c:pt>
                <c:pt idx="2900">
                  <c:v>22.055612205274088</c:v>
                </c:pt>
                <c:pt idx="2901">
                  <c:v>22.045516954395602</c:v>
                </c:pt>
                <c:pt idx="2902">
                  <c:v>22.041771333754578</c:v>
                </c:pt>
                <c:pt idx="2903">
                  <c:v>22.041259890273238</c:v>
                </c:pt>
                <c:pt idx="2904">
                  <c:v>22.044690829038124</c:v>
                </c:pt>
                <c:pt idx="2905">
                  <c:v>22.048393007954989</c:v>
                </c:pt>
                <c:pt idx="2906">
                  <c:v>22.054423395103456</c:v>
                </c:pt>
                <c:pt idx="2907">
                  <c:v>22.051503833995152</c:v>
                </c:pt>
                <c:pt idx="2908">
                  <c:v>22.043109138635394</c:v>
                </c:pt>
                <c:pt idx="2909">
                  <c:v>22.038656122401658</c:v>
                </c:pt>
                <c:pt idx="2910">
                  <c:v>22.046810521505979</c:v>
                </c:pt>
                <c:pt idx="2911">
                  <c:v>22.055476668756068</c:v>
                </c:pt>
                <c:pt idx="2912">
                  <c:v>22.063256714788523</c:v>
                </c:pt>
                <c:pt idx="2913">
                  <c:v>22.061963448625463</c:v>
                </c:pt>
                <c:pt idx="2914">
                  <c:v>22.063934694759446</c:v>
                </c:pt>
                <c:pt idx="2915">
                  <c:v>22.074198291109035</c:v>
                </c:pt>
                <c:pt idx="2916">
                  <c:v>22.081948437114882</c:v>
                </c:pt>
                <c:pt idx="2917">
                  <c:v>22.091942036885758</c:v>
                </c:pt>
                <c:pt idx="2918">
                  <c:v>22.094592703381139</c:v>
                </c:pt>
                <c:pt idx="2919">
                  <c:v>22.09656444087636</c:v>
                </c:pt>
                <c:pt idx="2920">
                  <c:v>22.095646476433743</c:v>
                </c:pt>
                <c:pt idx="2921">
                  <c:v>22.10176751757259</c:v>
                </c:pt>
                <c:pt idx="2922">
                  <c:v>22.102516546498247</c:v>
                </c:pt>
                <c:pt idx="2923">
                  <c:v>22.109044195307877</c:v>
                </c:pt>
                <c:pt idx="2924">
                  <c:v>22.10013749544051</c:v>
                </c:pt>
                <c:pt idx="2925">
                  <c:v>22.112138499023217</c:v>
                </c:pt>
                <c:pt idx="2926">
                  <c:v>22.125361292398182</c:v>
                </c:pt>
                <c:pt idx="2927">
                  <c:v>22.125769265541589</c:v>
                </c:pt>
                <c:pt idx="2928">
                  <c:v>22.133350338531361</c:v>
                </c:pt>
                <c:pt idx="2929">
                  <c:v>22.120602008571009</c:v>
                </c:pt>
                <c:pt idx="2930">
                  <c:v>22.121214115778034</c:v>
                </c:pt>
                <c:pt idx="2931">
                  <c:v>22.126041062114481</c:v>
                </c:pt>
                <c:pt idx="2932">
                  <c:v>22.126516846113404</c:v>
                </c:pt>
                <c:pt idx="2933">
                  <c:v>22.137257438890046</c:v>
                </c:pt>
                <c:pt idx="2934">
                  <c:v>22.132362568119255</c:v>
                </c:pt>
                <c:pt idx="2935">
                  <c:v>22.13011843261194</c:v>
                </c:pt>
                <c:pt idx="2936">
                  <c:v>22.128283451167903</c:v>
                </c:pt>
                <c:pt idx="2937">
                  <c:v>22.123831915714646</c:v>
                </c:pt>
                <c:pt idx="2938">
                  <c:v>22.108472850812976</c:v>
                </c:pt>
                <c:pt idx="2939">
                  <c:v>22.103749718487993</c:v>
                </c:pt>
                <c:pt idx="2940">
                  <c:v>22.104769862303083</c:v>
                </c:pt>
                <c:pt idx="2941">
                  <c:v>22.098960913001807</c:v>
                </c:pt>
                <c:pt idx="2942">
                  <c:v>22.090264936328509</c:v>
                </c:pt>
                <c:pt idx="2943">
                  <c:v>22.091828186574176</c:v>
                </c:pt>
                <c:pt idx="2944">
                  <c:v>22.093288312292948</c:v>
                </c:pt>
                <c:pt idx="2945">
                  <c:v>22.095530140954093</c:v>
                </c:pt>
                <c:pt idx="2946">
                  <c:v>22.101577282258543</c:v>
                </c:pt>
                <c:pt idx="2947">
                  <c:v>22.102766197072473</c:v>
                </c:pt>
                <c:pt idx="2948">
                  <c:v>22.109697819770926</c:v>
                </c:pt>
                <c:pt idx="2949">
                  <c:v>22.109562007637546</c:v>
                </c:pt>
                <c:pt idx="2950">
                  <c:v>22.105077860717774</c:v>
                </c:pt>
                <c:pt idx="2951">
                  <c:v>22.101720726762071</c:v>
                </c:pt>
                <c:pt idx="2952">
                  <c:v>22.089901952907667</c:v>
                </c:pt>
                <c:pt idx="2953">
                  <c:v>22.089495031279387</c:v>
                </c:pt>
                <c:pt idx="2954">
                  <c:v>22.086201490634615</c:v>
                </c:pt>
                <c:pt idx="2955">
                  <c:v>22.087628622073055</c:v>
                </c:pt>
                <c:pt idx="2956">
                  <c:v>22.078323221390114</c:v>
                </c:pt>
                <c:pt idx="2957">
                  <c:v>22.08919132878707</c:v>
                </c:pt>
                <c:pt idx="2958">
                  <c:v>22.084470866857743</c:v>
                </c:pt>
                <c:pt idx="2959">
                  <c:v>22.087899866912572</c:v>
                </c:pt>
                <c:pt idx="2960">
                  <c:v>22.07872991723837</c:v>
                </c:pt>
                <c:pt idx="2961">
                  <c:v>22.075978932336117</c:v>
                </c:pt>
                <c:pt idx="2962">
                  <c:v>22.052783241226205</c:v>
                </c:pt>
                <c:pt idx="2963">
                  <c:v>22.044560898353385</c:v>
                </c:pt>
                <c:pt idx="2964">
                  <c:v>22.037434939127778</c:v>
                </c:pt>
                <c:pt idx="2965">
                  <c:v>22.044770583570951</c:v>
                </c:pt>
                <c:pt idx="2966">
                  <c:v>22.045822899032721</c:v>
                </c:pt>
                <c:pt idx="2967">
                  <c:v>22.06232820037134</c:v>
                </c:pt>
                <c:pt idx="2968">
                  <c:v>22.063141002792243</c:v>
                </c:pt>
                <c:pt idx="2969">
                  <c:v>22.073634556914126</c:v>
                </c:pt>
                <c:pt idx="2970">
                  <c:v>22.081106236657291</c:v>
                </c:pt>
                <c:pt idx="2971">
                  <c:v>22.071154568860621</c:v>
                </c:pt>
                <c:pt idx="2972">
                  <c:v>22.07679226763047</c:v>
                </c:pt>
                <c:pt idx="2973">
                  <c:v>22.077023551904514</c:v>
                </c:pt>
                <c:pt idx="2974">
                  <c:v>22.085820464294553</c:v>
                </c:pt>
                <c:pt idx="2975">
                  <c:v>22.090542007158874</c:v>
                </c:pt>
                <c:pt idx="2976">
                  <c:v>22.10338253853525</c:v>
                </c:pt>
                <c:pt idx="2977">
                  <c:v>22.099442370365882</c:v>
                </c:pt>
                <c:pt idx="2978">
                  <c:v>22.10219387900721</c:v>
                </c:pt>
                <c:pt idx="2979">
                  <c:v>22.107051261785635</c:v>
                </c:pt>
                <c:pt idx="2980">
                  <c:v>22.108375774568664</c:v>
                </c:pt>
                <c:pt idx="2981">
                  <c:v>22.112487472233155</c:v>
                </c:pt>
                <c:pt idx="2982">
                  <c:v>22.114965523208276</c:v>
                </c:pt>
                <c:pt idx="2983">
                  <c:v>22.12162412609942</c:v>
                </c:pt>
                <c:pt idx="2984">
                  <c:v>22.117819427329859</c:v>
                </c:pt>
                <c:pt idx="2985">
                  <c:v>22.127229239662789</c:v>
                </c:pt>
                <c:pt idx="2986">
                  <c:v>22.120775180471178</c:v>
                </c:pt>
                <c:pt idx="2987">
                  <c:v>22.109193083675805</c:v>
                </c:pt>
                <c:pt idx="2988">
                  <c:v>22.115205226947289</c:v>
                </c:pt>
                <c:pt idx="2989">
                  <c:v>22.12953966376773</c:v>
                </c:pt>
                <c:pt idx="2990">
                  <c:v>22.142109538501007</c:v>
                </c:pt>
                <c:pt idx="2991">
                  <c:v>22.141056282631808</c:v>
                </c:pt>
                <c:pt idx="2992">
                  <c:v>22.146695865063929</c:v>
                </c:pt>
                <c:pt idx="2993">
                  <c:v>22.141837547790697</c:v>
                </c:pt>
                <c:pt idx="2994">
                  <c:v>22.155188131416992</c:v>
                </c:pt>
                <c:pt idx="2995">
                  <c:v>22.152300364544814</c:v>
                </c:pt>
                <c:pt idx="2996">
                  <c:v>22.156750440163052</c:v>
                </c:pt>
                <c:pt idx="2997">
                  <c:v>22.144045280948326</c:v>
                </c:pt>
                <c:pt idx="2998">
                  <c:v>22.151519182840222</c:v>
                </c:pt>
                <c:pt idx="2999">
                  <c:v>22.162017136781124</c:v>
                </c:pt>
                <c:pt idx="3000">
                  <c:v>22.188753785927688</c:v>
                </c:pt>
                <c:pt idx="3001">
                  <c:v>22.195310926630864</c:v>
                </c:pt>
                <c:pt idx="3002">
                  <c:v>22.194467591223763</c:v>
                </c:pt>
                <c:pt idx="3003">
                  <c:v>22.19355024703048</c:v>
                </c:pt>
                <c:pt idx="3004">
                  <c:v>22.180198812188056</c:v>
                </c:pt>
                <c:pt idx="3005">
                  <c:v>22.180507674931768</c:v>
                </c:pt>
                <c:pt idx="3006">
                  <c:v>22.18349595728024</c:v>
                </c:pt>
                <c:pt idx="3007">
                  <c:v>22.170244024156926</c:v>
                </c:pt>
                <c:pt idx="3008">
                  <c:v>22.169871387804061</c:v>
                </c:pt>
                <c:pt idx="3009">
                  <c:v>22.171706166352187</c:v>
                </c:pt>
                <c:pt idx="3010">
                  <c:v>22.174458334174382</c:v>
                </c:pt>
                <c:pt idx="3011">
                  <c:v>22.185875858225558</c:v>
                </c:pt>
                <c:pt idx="3012">
                  <c:v>22.186929557644575</c:v>
                </c:pt>
                <c:pt idx="3013">
                  <c:v>22.185330724557691</c:v>
                </c:pt>
                <c:pt idx="3014">
                  <c:v>22.185603288042934</c:v>
                </c:pt>
                <c:pt idx="3015">
                  <c:v>22.196240027075614</c:v>
                </c:pt>
                <c:pt idx="3016">
                  <c:v>22.193760448470961</c:v>
                </c:pt>
                <c:pt idx="3017">
                  <c:v>22.193896787858943</c:v>
                </c:pt>
                <c:pt idx="3018">
                  <c:v>22.196884732391538</c:v>
                </c:pt>
                <c:pt idx="3019">
                  <c:v>22.149214635728139</c:v>
                </c:pt>
                <c:pt idx="3020">
                  <c:v>22.148942504254531</c:v>
                </c:pt>
                <c:pt idx="3021">
                  <c:v>22.149179611005618</c:v>
                </c:pt>
                <c:pt idx="3022">
                  <c:v>22.160561366312123</c:v>
                </c:pt>
                <c:pt idx="3023">
                  <c:v>22.158182145834651</c:v>
                </c:pt>
                <c:pt idx="3024">
                  <c:v>22.155057064479777</c:v>
                </c:pt>
                <c:pt idx="3025">
                  <c:v>22.168208625799281</c:v>
                </c:pt>
                <c:pt idx="3026">
                  <c:v>22.156246650939799</c:v>
                </c:pt>
                <c:pt idx="3027">
                  <c:v>22.146559840704406</c:v>
                </c:pt>
                <c:pt idx="3028">
                  <c:v>22.138235409413966</c:v>
                </c:pt>
                <c:pt idx="3029">
                  <c:v>22.14343174154294</c:v>
                </c:pt>
                <c:pt idx="3030">
                  <c:v>22.138947475684329</c:v>
                </c:pt>
                <c:pt idx="3031">
                  <c:v>22.131067088414227</c:v>
                </c:pt>
                <c:pt idx="3032">
                  <c:v>22.128825279641067</c:v>
                </c:pt>
                <c:pt idx="3033">
                  <c:v>22.124477762726674</c:v>
                </c:pt>
                <c:pt idx="3034">
                  <c:v>22.132968521131875</c:v>
                </c:pt>
                <c:pt idx="3035">
                  <c:v>22.126277330106706</c:v>
                </c:pt>
                <c:pt idx="3036">
                  <c:v>22.127669162205951</c:v>
                </c:pt>
                <c:pt idx="3037">
                  <c:v>22.118197696603751</c:v>
                </c:pt>
                <c:pt idx="3038">
                  <c:v>22.116330959229927</c:v>
                </c:pt>
                <c:pt idx="3039">
                  <c:v>22.120744128073916</c:v>
                </c:pt>
                <c:pt idx="3040">
                  <c:v>22.120540861477906</c:v>
                </c:pt>
                <c:pt idx="3041">
                  <c:v>22.118810088467725</c:v>
                </c:pt>
                <c:pt idx="3042">
                  <c:v>22.116742202037777</c:v>
                </c:pt>
                <c:pt idx="3043">
                  <c:v>22.101271149690934</c:v>
                </c:pt>
                <c:pt idx="3044">
                  <c:v>22.09614866567194</c:v>
                </c:pt>
                <c:pt idx="3045">
                  <c:v>22.103172870626079</c:v>
                </c:pt>
                <c:pt idx="3046">
                  <c:v>22.101410605133228</c:v>
                </c:pt>
                <c:pt idx="3047">
                  <c:v>22.097036587743403</c:v>
                </c:pt>
                <c:pt idx="3048">
                  <c:v>22.095546064243067</c:v>
                </c:pt>
                <c:pt idx="3049">
                  <c:v>22.087510198307211</c:v>
                </c:pt>
                <c:pt idx="3050">
                  <c:v>22.073201252908255</c:v>
                </c:pt>
                <c:pt idx="3051">
                  <c:v>22.065064231163085</c:v>
                </c:pt>
                <c:pt idx="3052">
                  <c:v>22.051403479487043</c:v>
                </c:pt>
                <c:pt idx="3053">
                  <c:v>22.039680724510134</c:v>
                </c:pt>
                <c:pt idx="3054">
                  <c:v>22.041075987660978</c:v>
                </c:pt>
                <c:pt idx="3055">
                  <c:v>22.031457142714515</c:v>
                </c:pt>
                <c:pt idx="3056">
                  <c:v>22.035358375988739</c:v>
                </c:pt>
                <c:pt idx="3057">
                  <c:v>22.077596085499</c:v>
                </c:pt>
                <c:pt idx="3058">
                  <c:v>22.080851206903606</c:v>
                </c:pt>
                <c:pt idx="3059">
                  <c:v>22.074006835278137</c:v>
                </c:pt>
                <c:pt idx="3060">
                  <c:v>22.070418156897965</c:v>
                </c:pt>
                <c:pt idx="3061">
                  <c:v>22.060861315094282</c:v>
                </c:pt>
                <c:pt idx="3062">
                  <c:v>22.066455817674981</c:v>
                </c:pt>
                <c:pt idx="3063">
                  <c:v>22.061984410316828</c:v>
                </c:pt>
                <c:pt idx="3064">
                  <c:v>22.060424654438002</c:v>
                </c:pt>
                <c:pt idx="3065">
                  <c:v>22.062753997494937</c:v>
                </c:pt>
                <c:pt idx="3066">
                  <c:v>22.059935458924823</c:v>
                </c:pt>
                <c:pt idx="3067">
                  <c:v>22.047932501213658</c:v>
                </c:pt>
                <c:pt idx="3068">
                  <c:v>22.050948687476794</c:v>
                </c:pt>
                <c:pt idx="3069">
                  <c:v>22.054100116902831</c:v>
                </c:pt>
                <c:pt idx="3070">
                  <c:v>22.055420977073556</c:v>
                </c:pt>
                <c:pt idx="3071">
                  <c:v>22.047692836696292</c:v>
                </c:pt>
                <c:pt idx="3072">
                  <c:v>22.041555742813745</c:v>
                </c:pt>
                <c:pt idx="3073">
                  <c:v>22.056324975903436</c:v>
                </c:pt>
                <c:pt idx="3074">
                  <c:v>22.046930295829672</c:v>
                </c:pt>
                <c:pt idx="3075">
                  <c:v>22.052933375103976</c:v>
                </c:pt>
                <c:pt idx="3076">
                  <c:v>22.055784154989404</c:v>
                </c:pt>
                <c:pt idx="3077">
                  <c:v>22.052392630722444</c:v>
                </c:pt>
                <c:pt idx="3078">
                  <c:v>22.046555384881223</c:v>
                </c:pt>
                <c:pt idx="3079">
                  <c:v>22.051133107821649</c:v>
                </c:pt>
                <c:pt idx="3080">
                  <c:v>22.060985369161582</c:v>
                </c:pt>
                <c:pt idx="3081">
                  <c:v>22.06071481864446</c:v>
                </c:pt>
                <c:pt idx="3082">
                  <c:v>22.063191497990967</c:v>
                </c:pt>
                <c:pt idx="3083">
                  <c:v>22.060069605624527</c:v>
                </c:pt>
                <c:pt idx="3084">
                  <c:v>22.058404403743037</c:v>
                </c:pt>
                <c:pt idx="3085">
                  <c:v>22.058706021468453</c:v>
                </c:pt>
                <c:pt idx="3086">
                  <c:v>22.053647468608453</c:v>
                </c:pt>
                <c:pt idx="3087">
                  <c:v>22.059715251314223</c:v>
                </c:pt>
                <c:pt idx="3088">
                  <c:v>22.056488175084223</c:v>
                </c:pt>
                <c:pt idx="3089">
                  <c:v>22.070801785806388</c:v>
                </c:pt>
                <c:pt idx="3090">
                  <c:v>22.077652636769848</c:v>
                </c:pt>
                <c:pt idx="3091">
                  <c:v>22.08932399086288</c:v>
                </c:pt>
                <c:pt idx="3092">
                  <c:v>22.08013018701887</c:v>
                </c:pt>
                <c:pt idx="3093">
                  <c:v>22.083317161983022</c:v>
                </c:pt>
                <c:pt idx="3094">
                  <c:v>22.081859090345407</c:v>
                </c:pt>
                <c:pt idx="3095">
                  <c:v>22.084575409412398</c:v>
                </c:pt>
                <c:pt idx="3096">
                  <c:v>22.084981846089409</c:v>
                </c:pt>
                <c:pt idx="3097">
                  <c:v>22.121424049662497</c:v>
                </c:pt>
                <c:pt idx="3098">
                  <c:v>22.125530106732004</c:v>
                </c:pt>
                <c:pt idx="3099">
                  <c:v>22.131672458235851</c:v>
                </c:pt>
                <c:pt idx="3100">
                  <c:v>22.12149274716835</c:v>
                </c:pt>
                <c:pt idx="3101">
                  <c:v>22.110636436713637</c:v>
                </c:pt>
                <c:pt idx="3102">
                  <c:v>22.120407343964658</c:v>
                </c:pt>
                <c:pt idx="3103">
                  <c:v>22.125224545823361</c:v>
                </c:pt>
                <c:pt idx="3104">
                  <c:v>22.135909679236551</c:v>
                </c:pt>
                <c:pt idx="3105">
                  <c:v>22.142693466101317</c:v>
                </c:pt>
                <c:pt idx="3106">
                  <c:v>22.142184980283307</c:v>
                </c:pt>
                <c:pt idx="3107">
                  <c:v>22.1397040240679</c:v>
                </c:pt>
                <c:pt idx="3108">
                  <c:v>22.127665922067091</c:v>
                </c:pt>
                <c:pt idx="3109">
                  <c:v>22.133396432259982</c:v>
                </c:pt>
                <c:pt idx="3110">
                  <c:v>22.129700160349518</c:v>
                </c:pt>
                <c:pt idx="3111">
                  <c:v>22.130955330591068</c:v>
                </c:pt>
                <c:pt idx="3112">
                  <c:v>22.130141279464482</c:v>
                </c:pt>
                <c:pt idx="3113">
                  <c:v>22.120985721327575</c:v>
                </c:pt>
                <c:pt idx="3114">
                  <c:v>22.111527923132744</c:v>
                </c:pt>
                <c:pt idx="3115">
                  <c:v>22.107357656005465</c:v>
                </c:pt>
                <c:pt idx="3116">
                  <c:v>22.115324887760945</c:v>
                </c:pt>
                <c:pt idx="3117">
                  <c:v>22.115291396647461</c:v>
                </c:pt>
                <c:pt idx="3118">
                  <c:v>22.117359572376575</c:v>
                </c:pt>
                <c:pt idx="3119">
                  <c:v>22.116377209824943</c:v>
                </c:pt>
                <c:pt idx="3120">
                  <c:v>22.121970288282856</c:v>
                </c:pt>
                <c:pt idx="3121">
                  <c:v>22.128613701864637</c:v>
                </c:pt>
                <c:pt idx="3122">
                  <c:v>22.121428043887882</c:v>
                </c:pt>
                <c:pt idx="3123">
                  <c:v>22.1318674465764</c:v>
                </c:pt>
                <c:pt idx="3124">
                  <c:v>22.144508905108314</c:v>
                </c:pt>
                <c:pt idx="3125">
                  <c:v>22.1340360379134</c:v>
                </c:pt>
                <c:pt idx="3126">
                  <c:v>22.140305890453536</c:v>
                </c:pt>
                <c:pt idx="3127">
                  <c:v>22.139390822699347</c:v>
                </c:pt>
                <c:pt idx="3128">
                  <c:v>22.147355025789984</c:v>
                </c:pt>
                <c:pt idx="3129">
                  <c:v>22.145695388301093</c:v>
                </c:pt>
                <c:pt idx="3130">
                  <c:v>22.15566095766323</c:v>
                </c:pt>
                <c:pt idx="3131">
                  <c:v>22.167321756555886</c:v>
                </c:pt>
                <c:pt idx="3132">
                  <c:v>22.160986503079137</c:v>
                </c:pt>
                <c:pt idx="3133">
                  <c:v>22.160006264887102</c:v>
                </c:pt>
                <c:pt idx="3134">
                  <c:v>22.156209212580819</c:v>
                </c:pt>
                <c:pt idx="3135">
                  <c:v>22.116173189273166</c:v>
                </c:pt>
                <c:pt idx="3136">
                  <c:v>22.114478161001539</c:v>
                </c:pt>
                <c:pt idx="3137">
                  <c:v>22.118172918968213</c:v>
                </c:pt>
                <c:pt idx="3138">
                  <c:v>22.126377383130279</c:v>
                </c:pt>
                <c:pt idx="3139">
                  <c:v>22.132413676560624</c:v>
                </c:pt>
                <c:pt idx="3140">
                  <c:v>22.125292288894709</c:v>
                </c:pt>
                <c:pt idx="3141">
                  <c:v>22.118780447647421</c:v>
                </c:pt>
                <c:pt idx="3142">
                  <c:v>22.117660691609519</c:v>
                </c:pt>
                <c:pt idx="3143">
                  <c:v>22.126852667320581</c:v>
                </c:pt>
                <c:pt idx="3144">
                  <c:v>22.123460662803645</c:v>
                </c:pt>
                <c:pt idx="3145">
                  <c:v>22.133130527563392</c:v>
                </c:pt>
                <c:pt idx="3146">
                  <c:v>22.145855387427773</c:v>
                </c:pt>
                <c:pt idx="3147">
                  <c:v>22.140800474321402</c:v>
                </c:pt>
                <c:pt idx="3148">
                  <c:v>22.137577501829693</c:v>
                </c:pt>
                <c:pt idx="3149">
                  <c:v>22.127905206140799</c:v>
                </c:pt>
                <c:pt idx="3150">
                  <c:v>22.128753798558442</c:v>
                </c:pt>
                <c:pt idx="3151">
                  <c:v>22.142667621222344</c:v>
                </c:pt>
                <c:pt idx="3152">
                  <c:v>22.158320387152408</c:v>
                </c:pt>
                <c:pt idx="3153">
                  <c:v>22.154009827966608</c:v>
                </c:pt>
                <c:pt idx="3154">
                  <c:v>22.150207872422367</c:v>
                </c:pt>
                <c:pt idx="3155">
                  <c:v>22.141077515500466</c:v>
                </c:pt>
                <c:pt idx="3156">
                  <c:v>22.129908234964166</c:v>
                </c:pt>
                <c:pt idx="3157">
                  <c:v>22.137307918694589</c:v>
                </c:pt>
                <c:pt idx="3158">
                  <c:v>22.134457183979183</c:v>
                </c:pt>
                <c:pt idx="3159">
                  <c:v>22.121355318431632</c:v>
                </c:pt>
                <c:pt idx="3160">
                  <c:v>22.124240414481253</c:v>
                </c:pt>
                <c:pt idx="3161">
                  <c:v>22.118470257790612</c:v>
                </c:pt>
                <c:pt idx="3162">
                  <c:v>22.108389441072152</c:v>
                </c:pt>
                <c:pt idx="3163">
                  <c:v>22.115586771097448</c:v>
                </c:pt>
                <c:pt idx="3164">
                  <c:v>22.111378999462772</c:v>
                </c:pt>
                <c:pt idx="3165">
                  <c:v>22.095503681548728</c:v>
                </c:pt>
                <c:pt idx="3166">
                  <c:v>22.086207650452035</c:v>
                </c:pt>
                <c:pt idx="3167">
                  <c:v>22.07817020461561</c:v>
                </c:pt>
                <c:pt idx="3168">
                  <c:v>22.067896086359937</c:v>
                </c:pt>
                <c:pt idx="3169">
                  <c:v>22.09483101857105</c:v>
                </c:pt>
                <c:pt idx="3170">
                  <c:v>22.083344676998813</c:v>
                </c:pt>
                <c:pt idx="3171">
                  <c:v>22.092229686400696</c:v>
                </c:pt>
                <c:pt idx="3172">
                  <c:v>22.091720422065912</c:v>
                </c:pt>
                <c:pt idx="3173">
                  <c:v>22.095382802487823</c:v>
                </c:pt>
                <c:pt idx="3174">
                  <c:v>22.094467207382344</c:v>
                </c:pt>
                <c:pt idx="3175">
                  <c:v>22.091687935289446</c:v>
                </c:pt>
                <c:pt idx="3176">
                  <c:v>22.09599479263785</c:v>
                </c:pt>
                <c:pt idx="3177">
                  <c:v>22.095079248049764</c:v>
                </c:pt>
                <c:pt idx="3178">
                  <c:v>22.096233033927533</c:v>
                </c:pt>
                <c:pt idx="3179">
                  <c:v>22.09826947212963</c:v>
                </c:pt>
                <c:pt idx="3180">
                  <c:v>22.097998557397496</c:v>
                </c:pt>
                <c:pt idx="3181">
                  <c:v>22.080811907839891</c:v>
                </c:pt>
                <c:pt idx="3182">
                  <c:v>22.08101854909507</c:v>
                </c:pt>
                <c:pt idx="3183">
                  <c:v>22.074850259730646</c:v>
                </c:pt>
                <c:pt idx="3184">
                  <c:v>22.0660188302964</c:v>
                </c:pt>
                <c:pt idx="3185">
                  <c:v>22.070156730669503</c:v>
                </c:pt>
                <c:pt idx="3186">
                  <c:v>22.06724521633824</c:v>
                </c:pt>
                <c:pt idx="3187">
                  <c:v>22.06855641997802</c:v>
                </c:pt>
                <c:pt idx="3188">
                  <c:v>22.076115880815046</c:v>
                </c:pt>
                <c:pt idx="3189">
                  <c:v>22.063440199101784</c:v>
                </c:pt>
                <c:pt idx="3190">
                  <c:v>22.061370878331221</c:v>
                </c:pt>
                <c:pt idx="3191">
                  <c:v>22.058355266639243</c:v>
                </c:pt>
                <c:pt idx="3192">
                  <c:v>22.055640935453479</c:v>
                </c:pt>
                <c:pt idx="3193">
                  <c:v>22.065873872714025</c:v>
                </c:pt>
                <c:pt idx="3194">
                  <c:v>22.070400132107224</c:v>
                </c:pt>
                <c:pt idx="3195">
                  <c:v>22.071378783601418</c:v>
                </c:pt>
                <c:pt idx="3196">
                  <c:v>22.05757294093166</c:v>
                </c:pt>
                <c:pt idx="3197">
                  <c:v>22.067603431004557</c:v>
                </c:pt>
                <c:pt idx="3198">
                  <c:v>22.059497423432493</c:v>
                </c:pt>
                <c:pt idx="3199">
                  <c:v>22.060881263299688</c:v>
                </c:pt>
                <c:pt idx="3200">
                  <c:v>22.063181284429255</c:v>
                </c:pt>
                <c:pt idx="3201">
                  <c:v>22.064420454708216</c:v>
                </c:pt>
                <c:pt idx="3202">
                  <c:v>22.066315556100847</c:v>
                </c:pt>
                <c:pt idx="3203">
                  <c:v>22.071763586555946</c:v>
                </c:pt>
                <c:pt idx="3204">
                  <c:v>22.074847542464394</c:v>
                </c:pt>
                <c:pt idx="3205">
                  <c:v>22.071036895107788</c:v>
                </c:pt>
                <c:pt idx="3206">
                  <c:v>22.069903308088058</c:v>
                </c:pt>
                <c:pt idx="3207">
                  <c:v>22.026461204095444</c:v>
                </c:pt>
                <c:pt idx="3208">
                  <c:v>22.043857246097804</c:v>
                </c:pt>
                <c:pt idx="3209">
                  <c:v>22.032909696753102</c:v>
                </c:pt>
                <c:pt idx="3210">
                  <c:v>22.036534378966156</c:v>
                </c:pt>
                <c:pt idx="3211">
                  <c:v>22.04097250651094</c:v>
                </c:pt>
                <c:pt idx="3212">
                  <c:v>22.032984534150895</c:v>
                </c:pt>
                <c:pt idx="3213">
                  <c:v>22.028350442519105</c:v>
                </c:pt>
                <c:pt idx="3214">
                  <c:v>22.011782847385039</c:v>
                </c:pt>
                <c:pt idx="3215">
                  <c:v>22.007657164186579</c:v>
                </c:pt>
                <c:pt idx="3216">
                  <c:v>22.009444915391448</c:v>
                </c:pt>
                <c:pt idx="3217">
                  <c:v>21.998542187062977</c:v>
                </c:pt>
                <c:pt idx="3218">
                  <c:v>21.991658459728932</c:v>
                </c:pt>
                <c:pt idx="3219">
                  <c:v>21.987179116974133</c:v>
                </c:pt>
                <c:pt idx="3220">
                  <c:v>21.983346432105588</c:v>
                </c:pt>
                <c:pt idx="3221">
                  <c:v>21.97637521116037</c:v>
                </c:pt>
                <c:pt idx="3222">
                  <c:v>21.97581260484602</c:v>
                </c:pt>
                <c:pt idx="3223">
                  <c:v>21.968570281911123</c:v>
                </c:pt>
                <c:pt idx="3224">
                  <c:v>21.969057878673905</c:v>
                </c:pt>
                <c:pt idx="3225">
                  <c:v>21.960460129125519</c:v>
                </c:pt>
                <c:pt idx="3226">
                  <c:v>21.953699352975992</c:v>
                </c:pt>
                <c:pt idx="3227">
                  <c:v>21.95783637501917</c:v>
                </c:pt>
                <c:pt idx="3228">
                  <c:v>21.953048310760199</c:v>
                </c:pt>
                <c:pt idx="3229">
                  <c:v>21.947853618366086</c:v>
                </c:pt>
                <c:pt idx="3230">
                  <c:v>21.949340552790591</c:v>
                </c:pt>
                <c:pt idx="3231">
                  <c:v>21.940709244530687</c:v>
                </c:pt>
                <c:pt idx="3232">
                  <c:v>21.929181924768137</c:v>
                </c:pt>
                <c:pt idx="3233">
                  <c:v>21.918682996736024</c:v>
                </c:pt>
                <c:pt idx="3234">
                  <c:v>21.919898216974474</c:v>
                </c:pt>
                <c:pt idx="3235">
                  <c:v>21.893454484724284</c:v>
                </c:pt>
                <c:pt idx="3236">
                  <c:v>21.898997180953415</c:v>
                </c:pt>
                <c:pt idx="3237">
                  <c:v>21.884796312164806</c:v>
                </c:pt>
                <c:pt idx="3238">
                  <c:v>21.876653284542844</c:v>
                </c:pt>
                <c:pt idx="3239">
                  <c:v>21.865593318169381</c:v>
                </c:pt>
                <c:pt idx="3240">
                  <c:v>21.867948452650271</c:v>
                </c:pt>
                <c:pt idx="3241">
                  <c:v>21.864785402372327</c:v>
                </c:pt>
                <c:pt idx="3242">
                  <c:v>21.853502807301989</c:v>
                </c:pt>
                <c:pt idx="3243">
                  <c:v>21.846931945622377</c:v>
                </c:pt>
                <c:pt idx="3244">
                  <c:v>21.844667540940197</c:v>
                </c:pt>
                <c:pt idx="3245">
                  <c:v>21.841124336590809</c:v>
                </c:pt>
                <c:pt idx="3246">
                  <c:v>21.837064979530272</c:v>
                </c:pt>
                <c:pt idx="3247">
                  <c:v>21.829037454579105</c:v>
                </c:pt>
                <c:pt idx="3248">
                  <c:v>21.819171646732325</c:v>
                </c:pt>
                <c:pt idx="3249">
                  <c:v>21.803669030841377</c:v>
                </c:pt>
                <c:pt idx="3250">
                  <c:v>21.792142499816002</c:v>
                </c:pt>
                <c:pt idx="3251">
                  <c:v>21.791089200329672</c:v>
                </c:pt>
                <c:pt idx="3252">
                  <c:v>21.801985095969368</c:v>
                </c:pt>
                <c:pt idx="3253">
                  <c:v>21.797349391703801</c:v>
                </c:pt>
                <c:pt idx="3254">
                  <c:v>21.795223110110705</c:v>
                </c:pt>
                <c:pt idx="3255">
                  <c:v>21.800428897719808</c:v>
                </c:pt>
                <c:pt idx="3256">
                  <c:v>21.794244684580203</c:v>
                </c:pt>
                <c:pt idx="3257">
                  <c:v>21.802897254620699</c:v>
                </c:pt>
                <c:pt idx="3258">
                  <c:v>21.800616914147163</c:v>
                </c:pt>
                <c:pt idx="3259">
                  <c:v>21.794358988762269</c:v>
                </c:pt>
                <c:pt idx="3260">
                  <c:v>21.793152177908905</c:v>
                </c:pt>
                <c:pt idx="3261">
                  <c:v>21.801267459135794</c:v>
                </c:pt>
                <c:pt idx="3262">
                  <c:v>21.799658065980736</c:v>
                </c:pt>
                <c:pt idx="3263">
                  <c:v>21.806987497367935</c:v>
                </c:pt>
                <c:pt idx="3264">
                  <c:v>21.807617516101963</c:v>
                </c:pt>
                <c:pt idx="3265">
                  <c:v>21.806142054409484</c:v>
                </c:pt>
                <c:pt idx="3266">
                  <c:v>21.805853524709214</c:v>
                </c:pt>
                <c:pt idx="3267">
                  <c:v>21.804780660640244</c:v>
                </c:pt>
                <c:pt idx="3268">
                  <c:v>21.800436397002105</c:v>
                </c:pt>
                <c:pt idx="3269">
                  <c:v>21.800550413675591</c:v>
                </c:pt>
                <c:pt idx="3270">
                  <c:v>21.804606100674611</c:v>
                </c:pt>
                <c:pt idx="3271">
                  <c:v>21.801582798461244</c:v>
                </c:pt>
                <c:pt idx="3272">
                  <c:v>21.804967884206317</c:v>
                </c:pt>
                <c:pt idx="3273">
                  <c:v>21.817680861632514</c:v>
                </c:pt>
                <c:pt idx="3274">
                  <c:v>21.770682054190345</c:v>
                </c:pt>
                <c:pt idx="3275">
                  <c:v>21.783521821471993</c:v>
                </c:pt>
                <c:pt idx="3276">
                  <c:v>21.782450115459103</c:v>
                </c:pt>
                <c:pt idx="3277">
                  <c:v>21.788343095811122</c:v>
                </c:pt>
                <c:pt idx="3278">
                  <c:v>21.775619419540664</c:v>
                </c:pt>
                <c:pt idx="3279">
                  <c:v>21.773514811530848</c:v>
                </c:pt>
                <c:pt idx="3280">
                  <c:v>21.765992790547703</c:v>
                </c:pt>
                <c:pt idx="3281">
                  <c:v>21.767179142033712</c:v>
                </c:pt>
                <c:pt idx="3282">
                  <c:v>21.76352324086357</c:v>
                </c:pt>
                <c:pt idx="3283">
                  <c:v>21.768001153424169</c:v>
                </c:pt>
                <c:pt idx="3284">
                  <c:v>21.751732796198095</c:v>
                </c:pt>
                <c:pt idx="3285">
                  <c:v>21.761990498698719</c:v>
                </c:pt>
                <c:pt idx="3286">
                  <c:v>21.751259641826817</c:v>
                </c:pt>
                <c:pt idx="3287">
                  <c:v>21.750065010332332</c:v>
                </c:pt>
                <c:pt idx="3288">
                  <c:v>21.747594092512845</c:v>
                </c:pt>
                <c:pt idx="3289">
                  <c:v>21.739208461545193</c:v>
                </c:pt>
                <c:pt idx="3290">
                  <c:v>21.724105954888483</c:v>
                </c:pt>
                <c:pt idx="3291">
                  <c:v>21.724122726339886</c:v>
                </c:pt>
                <c:pt idx="3292">
                  <c:v>21.715217649974772</c:v>
                </c:pt>
                <c:pt idx="3293">
                  <c:v>21.716703974725053</c:v>
                </c:pt>
                <c:pt idx="3294">
                  <c:v>21.707797007783306</c:v>
                </c:pt>
                <c:pt idx="3295">
                  <c:v>21.697302257263619</c:v>
                </c:pt>
                <c:pt idx="3296">
                  <c:v>21.700758839886234</c:v>
                </c:pt>
                <c:pt idx="3297">
                  <c:v>21.701576082717665</c:v>
                </c:pt>
                <c:pt idx="3298">
                  <c:v>21.698582485033995</c:v>
                </c:pt>
                <c:pt idx="3299">
                  <c:v>21.684155023304495</c:v>
                </c:pt>
                <c:pt idx="3300">
                  <c:v>21.673255719130605</c:v>
                </c:pt>
                <c:pt idx="3301">
                  <c:v>21.662637138149655</c:v>
                </c:pt>
                <c:pt idx="3302">
                  <c:v>21.651883937644474</c:v>
                </c:pt>
                <c:pt idx="3303">
                  <c:v>21.638770583499742</c:v>
                </c:pt>
                <c:pt idx="3304">
                  <c:v>21.61984658148414</c:v>
                </c:pt>
                <c:pt idx="3305">
                  <c:v>21.617632545308162</c:v>
                </c:pt>
                <c:pt idx="3306">
                  <c:v>21.617777863904415</c:v>
                </c:pt>
                <c:pt idx="3307">
                  <c:v>21.613457771973895</c:v>
                </c:pt>
                <c:pt idx="3308">
                  <c:v>21.615055138390652</c:v>
                </c:pt>
                <c:pt idx="3309">
                  <c:v>21.614546785646876</c:v>
                </c:pt>
                <c:pt idx="3310">
                  <c:v>21.607865314017928</c:v>
                </c:pt>
                <c:pt idx="3311">
                  <c:v>21.600662071463365</c:v>
                </c:pt>
                <c:pt idx="3312">
                  <c:v>21.639861150619772</c:v>
                </c:pt>
                <c:pt idx="3313">
                  <c:v>21.622803922821618</c:v>
                </c:pt>
                <c:pt idx="3314">
                  <c:v>21.609945044035861</c:v>
                </c:pt>
                <c:pt idx="3315">
                  <c:v>21.595121405584418</c:v>
                </c:pt>
                <c:pt idx="3316">
                  <c:v>21.590497434715832</c:v>
                </c:pt>
                <c:pt idx="3317">
                  <c:v>21.583677792423796</c:v>
                </c:pt>
                <c:pt idx="3318">
                  <c:v>21.581326343523699</c:v>
                </c:pt>
                <c:pt idx="3319">
                  <c:v>21.577788138350755</c:v>
                </c:pt>
                <c:pt idx="3320">
                  <c:v>21.580427126097106</c:v>
                </c:pt>
                <c:pt idx="3321">
                  <c:v>21.573727998133872</c:v>
                </c:pt>
                <c:pt idx="3322">
                  <c:v>21.574392905049969</c:v>
                </c:pt>
                <c:pt idx="3323">
                  <c:v>21.553751550567853</c:v>
                </c:pt>
                <c:pt idx="3324">
                  <c:v>21.548947706311388</c:v>
                </c:pt>
                <c:pt idx="3325">
                  <c:v>21.549346324904224</c:v>
                </c:pt>
                <c:pt idx="3326">
                  <c:v>21.548956954095626</c:v>
                </c:pt>
                <c:pt idx="3327">
                  <c:v>21.540146567641838</c:v>
                </c:pt>
                <c:pt idx="3328">
                  <c:v>21.540031470203235</c:v>
                </c:pt>
                <c:pt idx="3329">
                  <c:v>21.526357852630696</c:v>
                </c:pt>
                <c:pt idx="3330">
                  <c:v>21.528855373364614</c:v>
                </c:pt>
                <c:pt idx="3331">
                  <c:v>21.511613871043529</c:v>
                </c:pt>
                <c:pt idx="3332">
                  <c:v>21.504238698300703</c:v>
                </c:pt>
                <c:pt idx="3333">
                  <c:v>21.498057245365867</c:v>
                </c:pt>
                <c:pt idx="3334">
                  <c:v>21.48923859412664</c:v>
                </c:pt>
                <c:pt idx="3335">
                  <c:v>21.483713010308584</c:v>
                </c:pt>
                <c:pt idx="3336">
                  <c:v>21.476471881229539</c:v>
                </c:pt>
                <c:pt idx="3337">
                  <c:v>21.471987949657962</c:v>
                </c:pt>
                <c:pt idx="3338">
                  <c:v>21.466468700463025</c:v>
                </c:pt>
                <c:pt idx="3339">
                  <c:v>21.468437029377764</c:v>
                </c:pt>
                <c:pt idx="3340">
                  <c:v>21.468437029377764</c:v>
                </c:pt>
                <c:pt idx="3341">
                  <c:v>21.465277487951372</c:v>
                </c:pt>
                <c:pt idx="3342">
                  <c:v>21.485150909313148</c:v>
                </c:pt>
                <c:pt idx="3343">
                  <c:v>21.477519050388519</c:v>
                </c:pt>
                <c:pt idx="3344">
                  <c:v>21.465415480172624</c:v>
                </c:pt>
                <c:pt idx="3345">
                  <c:v>21.46265290972552</c:v>
                </c:pt>
                <c:pt idx="3346">
                  <c:v>21.451699550097736</c:v>
                </c:pt>
                <c:pt idx="3347">
                  <c:v>21.452355659818377</c:v>
                </c:pt>
                <c:pt idx="3348">
                  <c:v>21.438150620445761</c:v>
                </c:pt>
                <c:pt idx="3349">
                  <c:v>21.439595268649878</c:v>
                </c:pt>
                <c:pt idx="3350">
                  <c:v>21.434587590153001</c:v>
                </c:pt>
                <c:pt idx="3351">
                  <c:v>21.435375920368941</c:v>
                </c:pt>
                <c:pt idx="3352">
                  <c:v>21.429853299381723</c:v>
                </c:pt>
                <c:pt idx="3353">
                  <c:v>21.427988277139391</c:v>
                </c:pt>
                <c:pt idx="3354">
                  <c:v>21.4345789718923</c:v>
                </c:pt>
                <c:pt idx="3355">
                  <c:v>21.425503463795646</c:v>
                </c:pt>
                <c:pt idx="3356">
                  <c:v>21.422214417029419</c:v>
                </c:pt>
                <c:pt idx="3357">
                  <c:v>21.412879399177086</c:v>
                </c:pt>
                <c:pt idx="3358">
                  <c:v>21.411830478814394</c:v>
                </c:pt>
                <c:pt idx="3359">
                  <c:v>21.407489515053292</c:v>
                </c:pt>
                <c:pt idx="3360">
                  <c:v>21.396973262962113</c:v>
                </c:pt>
                <c:pt idx="3361">
                  <c:v>21.398286451318207</c:v>
                </c:pt>
                <c:pt idx="3362">
                  <c:v>21.396967890671966</c:v>
                </c:pt>
                <c:pt idx="3363">
                  <c:v>21.389339934595473</c:v>
                </c:pt>
                <c:pt idx="3364">
                  <c:v>21.394463073076992</c:v>
                </c:pt>
                <c:pt idx="3365">
                  <c:v>21.38499596696769</c:v>
                </c:pt>
                <c:pt idx="3366">
                  <c:v>21.384862052988208</c:v>
                </c:pt>
                <c:pt idx="3367">
                  <c:v>21.39353531847328</c:v>
                </c:pt>
                <c:pt idx="3368">
                  <c:v>21.376713336784324</c:v>
                </c:pt>
                <c:pt idx="3369">
                  <c:v>21.382233644207052</c:v>
                </c:pt>
                <c:pt idx="3370">
                  <c:v>21.38407587605198</c:v>
                </c:pt>
                <c:pt idx="3371">
                  <c:v>21.3778967920606</c:v>
                </c:pt>
                <c:pt idx="3372">
                  <c:v>21.369483077011417</c:v>
                </c:pt>
                <c:pt idx="3373">
                  <c:v>21.366328147671634</c:v>
                </c:pt>
                <c:pt idx="3374">
                  <c:v>21.355681008929519</c:v>
                </c:pt>
                <c:pt idx="3375">
                  <c:v>21.352528144269368</c:v>
                </c:pt>
                <c:pt idx="3376">
                  <c:v>21.352264313176285</c:v>
                </c:pt>
                <c:pt idx="3377">
                  <c:v>21.338465074843725</c:v>
                </c:pt>
                <c:pt idx="3378">
                  <c:v>21.335310925515213</c:v>
                </c:pt>
                <c:pt idx="3379">
                  <c:v>21.338859056894879</c:v>
                </c:pt>
                <c:pt idx="3380">
                  <c:v>21.322038969842453</c:v>
                </c:pt>
                <c:pt idx="3381">
                  <c:v>21.321514242598422</c:v>
                </c:pt>
                <c:pt idx="3382">
                  <c:v>21.323354278842768</c:v>
                </c:pt>
                <c:pt idx="3383">
                  <c:v>21.306011784723754</c:v>
                </c:pt>
                <c:pt idx="3384">
                  <c:v>21.294309253769125</c:v>
                </c:pt>
                <c:pt idx="3385">
                  <c:v>21.278937744284921</c:v>
                </c:pt>
                <c:pt idx="3386">
                  <c:v>21.279071205969565</c:v>
                </c:pt>
                <c:pt idx="3387">
                  <c:v>21.267244693160194</c:v>
                </c:pt>
                <c:pt idx="3388">
                  <c:v>21.26631898374222</c:v>
                </c:pt>
                <c:pt idx="3389">
                  <c:v>21.259483642995971</c:v>
                </c:pt>
                <c:pt idx="3390">
                  <c:v>21.26396748738177</c:v>
                </c:pt>
                <c:pt idx="3391">
                  <c:v>21.261978316042544</c:v>
                </c:pt>
                <c:pt idx="3392">
                  <c:v>21.260269390959216</c:v>
                </c:pt>
                <c:pt idx="3393">
                  <c:v>21.262761078375107</c:v>
                </c:pt>
                <c:pt idx="3394">
                  <c:v>21.256710446446863</c:v>
                </c:pt>
                <c:pt idx="3395">
                  <c:v>21.255656011600419</c:v>
                </c:pt>
                <c:pt idx="3396">
                  <c:v>21.245673398805835</c:v>
                </c:pt>
                <c:pt idx="3397">
                  <c:v>21.238198931744765</c:v>
                </c:pt>
                <c:pt idx="3398">
                  <c:v>21.240300328615312</c:v>
                </c:pt>
                <c:pt idx="3399">
                  <c:v>21.246077526389264</c:v>
                </c:pt>
                <c:pt idx="3400">
                  <c:v>21.252509964135175</c:v>
                </c:pt>
                <c:pt idx="3401">
                  <c:v>21.246062238695266</c:v>
                </c:pt>
                <c:pt idx="3402">
                  <c:v>21.244214252303859</c:v>
                </c:pt>
                <c:pt idx="3403">
                  <c:v>21.245388523879331</c:v>
                </c:pt>
                <c:pt idx="3404">
                  <c:v>21.238018095295946</c:v>
                </c:pt>
                <c:pt idx="3405">
                  <c:v>21.237089333505054</c:v>
                </c:pt>
                <c:pt idx="3406">
                  <c:v>21.243397407437552</c:v>
                </c:pt>
                <c:pt idx="3407">
                  <c:v>21.233394542879765</c:v>
                </c:pt>
                <c:pt idx="3408">
                  <c:v>21.228128408255341</c:v>
                </c:pt>
                <c:pt idx="3409">
                  <c:v>21.232984352176675</c:v>
                </c:pt>
                <c:pt idx="3410">
                  <c:v>21.227708148429862</c:v>
                </c:pt>
                <c:pt idx="3411">
                  <c:v>21.220724344189076</c:v>
                </c:pt>
                <c:pt idx="3412">
                  <c:v>21.229517993805569</c:v>
                </c:pt>
                <c:pt idx="3413">
                  <c:v>21.227928446641492</c:v>
                </c:pt>
                <c:pt idx="3414">
                  <c:v>21.235280720752097</c:v>
                </c:pt>
                <c:pt idx="3415">
                  <c:v>21.246325347968721</c:v>
                </c:pt>
                <c:pt idx="3416">
                  <c:v>21.232354774975668</c:v>
                </c:pt>
                <c:pt idx="3417">
                  <c:v>21.230235983461455</c:v>
                </c:pt>
                <c:pt idx="3418">
                  <c:v>21.218762423513425</c:v>
                </c:pt>
                <c:pt idx="3419">
                  <c:v>21.215316253495182</c:v>
                </c:pt>
                <c:pt idx="3420">
                  <c:v>21.196756635581536</c:v>
                </c:pt>
                <c:pt idx="3421">
                  <c:v>21.208987527798044</c:v>
                </c:pt>
                <c:pt idx="3422">
                  <c:v>21.219377473908491</c:v>
                </c:pt>
                <c:pt idx="3423">
                  <c:v>21.232139572594246</c:v>
                </c:pt>
                <c:pt idx="3424">
                  <c:v>21.238185919553764</c:v>
                </c:pt>
                <c:pt idx="3425">
                  <c:v>21.245427015408584</c:v>
                </c:pt>
                <c:pt idx="3426">
                  <c:v>21.231312578790828</c:v>
                </c:pt>
                <c:pt idx="3427">
                  <c:v>21.233437847922715</c:v>
                </c:pt>
                <c:pt idx="3428">
                  <c:v>21.224047841160175</c:v>
                </c:pt>
                <c:pt idx="3429">
                  <c:v>21.220745034705818</c:v>
                </c:pt>
                <c:pt idx="3430">
                  <c:v>21.216120419839626</c:v>
                </c:pt>
                <c:pt idx="3431">
                  <c:v>21.217164325504594</c:v>
                </c:pt>
                <c:pt idx="3432">
                  <c:v>21.224539086754394</c:v>
                </c:pt>
                <c:pt idx="3433">
                  <c:v>21.233232094809161</c:v>
                </c:pt>
                <c:pt idx="3434">
                  <c:v>21.225321540444082</c:v>
                </c:pt>
                <c:pt idx="3435">
                  <c:v>21.22726195026268</c:v>
                </c:pt>
                <c:pt idx="3436">
                  <c:v>21.230553137893498</c:v>
                </c:pt>
                <c:pt idx="3437">
                  <c:v>21.227243344552882</c:v>
                </c:pt>
                <c:pt idx="3438">
                  <c:v>21.220369022782513</c:v>
                </c:pt>
                <c:pt idx="3439">
                  <c:v>21.219036460656334</c:v>
                </c:pt>
                <c:pt idx="3440">
                  <c:v>21.216118160712259</c:v>
                </c:pt>
                <c:pt idx="3441">
                  <c:v>21.207681984399109</c:v>
                </c:pt>
                <c:pt idx="3442">
                  <c:v>21.1997485600779</c:v>
                </c:pt>
                <c:pt idx="3443">
                  <c:v>21.198943954590266</c:v>
                </c:pt>
                <c:pt idx="3444">
                  <c:v>21.186655722610244</c:v>
                </c:pt>
                <c:pt idx="3445">
                  <c:v>21.194961073660618</c:v>
                </c:pt>
                <c:pt idx="3446">
                  <c:v>21.1913828361706</c:v>
                </c:pt>
                <c:pt idx="3447">
                  <c:v>21.187679155390395</c:v>
                </c:pt>
                <c:pt idx="3448">
                  <c:v>21.182781927532616</c:v>
                </c:pt>
                <c:pt idx="3449">
                  <c:v>21.184093228576405</c:v>
                </c:pt>
                <c:pt idx="3450">
                  <c:v>21.170881104902762</c:v>
                </c:pt>
                <c:pt idx="3451">
                  <c:v>21.173640713272224</c:v>
                </c:pt>
                <c:pt idx="3452">
                  <c:v>21.169141587079299</c:v>
                </c:pt>
                <c:pt idx="3453">
                  <c:v>21.17679415953619</c:v>
                </c:pt>
                <c:pt idx="3454">
                  <c:v>21.184585269407219</c:v>
                </c:pt>
                <c:pt idx="3455">
                  <c:v>21.177049574302735</c:v>
                </c:pt>
                <c:pt idx="3456">
                  <c:v>21.172163615869959</c:v>
                </c:pt>
                <c:pt idx="3457">
                  <c:v>21.172563948752732</c:v>
                </c:pt>
                <c:pt idx="3458">
                  <c:v>21.182827501874371</c:v>
                </c:pt>
                <c:pt idx="3459">
                  <c:v>21.166178163434637</c:v>
                </c:pt>
                <c:pt idx="3460">
                  <c:v>21.161422282791872</c:v>
                </c:pt>
                <c:pt idx="3461">
                  <c:v>21.147948956939594</c:v>
                </c:pt>
                <c:pt idx="3462">
                  <c:v>21.143455232996551</c:v>
                </c:pt>
                <c:pt idx="3463">
                  <c:v>21.134589839129696</c:v>
                </c:pt>
                <c:pt idx="3464">
                  <c:v>21.13253065501786</c:v>
                </c:pt>
                <c:pt idx="3465">
                  <c:v>21.125078174576519</c:v>
                </c:pt>
                <c:pt idx="3466">
                  <c:v>21.126788279601293</c:v>
                </c:pt>
                <c:pt idx="3467">
                  <c:v>21.132329628599038</c:v>
                </c:pt>
                <c:pt idx="3468">
                  <c:v>21.116341999657173</c:v>
                </c:pt>
                <c:pt idx="3469">
                  <c:v>21.113968770668588</c:v>
                </c:pt>
                <c:pt idx="3470">
                  <c:v>21.100093376650797</c:v>
                </c:pt>
                <c:pt idx="3471">
                  <c:v>21.090493564775883</c:v>
                </c:pt>
                <c:pt idx="3472">
                  <c:v>21.098112642914071</c:v>
                </c:pt>
                <c:pt idx="3473">
                  <c:v>21.089264955711101</c:v>
                </c:pt>
                <c:pt idx="3474">
                  <c:v>21.075651067462928</c:v>
                </c:pt>
                <c:pt idx="3475">
                  <c:v>21.064977462063169</c:v>
                </c:pt>
                <c:pt idx="3476">
                  <c:v>21.058775923360201</c:v>
                </c:pt>
                <c:pt idx="3477">
                  <c:v>21.064336907710945</c:v>
                </c:pt>
                <c:pt idx="3478">
                  <c:v>21.048726244326154</c:v>
                </c:pt>
                <c:pt idx="3479">
                  <c:v>21.058338131289755</c:v>
                </c:pt>
                <c:pt idx="3480">
                  <c:v>21.058350107307586</c:v>
                </c:pt>
                <c:pt idx="3481">
                  <c:v>21.052957655040494</c:v>
                </c:pt>
                <c:pt idx="3482">
                  <c:v>21.054024604594204</c:v>
                </c:pt>
                <c:pt idx="3483">
                  <c:v>21.04347777329205</c:v>
                </c:pt>
                <c:pt idx="3484">
                  <c:v>21.040183751280718</c:v>
                </c:pt>
                <c:pt idx="3485">
                  <c:v>21.04162903762413</c:v>
                </c:pt>
                <c:pt idx="3486">
                  <c:v>21.042956786127068</c:v>
                </c:pt>
                <c:pt idx="3487">
                  <c:v>21.038074634685177</c:v>
                </c:pt>
                <c:pt idx="3488">
                  <c:v>21.040847635205036</c:v>
                </c:pt>
                <c:pt idx="3489">
                  <c:v>21.036525127404595</c:v>
                </c:pt>
                <c:pt idx="3490">
                  <c:v>21.029534979352292</c:v>
                </c:pt>
                <c:pt idx="3491">
                  <c:v>21.009476657437823</c:v>
                </c:pt>
                <c:pt idx="3492">
                  <c:v>21.00709412977843</c:v>
                </c:pt>
                <c:pt idx="3493">
                  <c:v>21.007108320556146</c:v>
                </c:pt>
                <c:pt idx="3494">
                  <c:v>21.010934940447317</c:v>
                </c:pt>
                <c:pt idx="3495">
                  <c:v>21.008408344299461</c:v>
                </c:pt>
                <c:pt idx="3496">
                  <c:v>20.997303236569365</c:v>
                </c:pt>
                <c:pt idx="3497">
                  <c:v>20.998472827638103</c:v>
                </c:pt>
                <c:pt idx="3498">
                  <c:v>20.995410645925947</c:v>
                </c:pt>
                <c:pt idx="3499">
                  <c:v>20.993792254335418</c:v>
                </c:pt>
                <c:pt idx="3500">
                  <c:v>20.983737886628127</c:v>
                </c:pt>
                <c:pt idx="3501">
                  <c:v>20.9854418523778</c:v>
                </c:pt>
                <c:pt idx="3502">
                  <c:v>20.992719611076648</c:v>
                </c:pt>
                <c:pt idx="3503">
                  <c:v>20.998644329153525</c:v>
                </c:pt>
                <c:pt idx="3504">
                  <c:v>21.002055014969535</c:v>
                </c:pt>
                <c:pt idx="3505">
                  <c:v>20.983929988770647</c:v>
                </c:pt>
                <c:pt idx="3506">
                  <c:v>20.995796115126467</c:v>
                </c:pt>
                <c:pt idx="3507">
                  <c:v>20.99761711787275</c:v>
                </c:pt>
                <c:pt idx="3508">
                  <c:v>21.001823911079935</c:v>
                </c:pt>
                <c:pt idx="3509">
                  <c:v>21.005309105123885</c:v>
                </c:pt>
                <c:pt idx="3510">
                  <c:v>21.001057588589497</c:v>
                </c:pt>
                <c:pt idx="3511">
                  <c:v>21.001028637666753</c:v>
                </c:pt>
                <c:pt idx="3512">
                  <c:v>20.999943797491287</c:v>
                </c:pt>
                <c:pt idx="3513">
                  <c:v>20.996312379618423</c:v>
                </c:pt>
                <c:pt idx="3514">
                  <c:v>20.997208962140149</c:v>
                </c:pt>
                <c:pt idx="3515">
                  <c:v>20.985531576654868</c:v>
                </c:pt>
                <c:pt idx="3516">
                  <c:v>21.004835509419731</c:v>
                </c:pt>
                <c:pt idx="3517">
                  <c:v>21.005835151822282</c:v>
                </c:pt>
                <c:pt idx="3518">
                  <c:v>21.003750013831617</c:v>
                </c:pt>
                <c:pt idx="3519">
                  <c:v>20.992181446467722</c:v>
                </c:pt>
                <c:pt idx="3520">
                  <c:v>21.001535084076753</c:v>
                </c:pt>
                <c:pt idx="3521">
                  <c:v>20.996741418451709</c:v>
                </c:pt>
                <c:pt idx="3522">
                  <c:v>20.99829067733646</c:v>
                </c:pt>
                <c:pt idx="3523">
                  <c:v>20.991105533010742</c:v>
                </c:pt>
                <c:pt idx="3524">
                  <c:v>20.986830759248143</c:v>
                </c:pt>
                <c:pt idx="3525">
                  <c:v>20.990639868523218</c:v>
                </c:pt>
                <c:pt idx="3526">
                  <c:v>20.980002965001162</c:v>
                </c:pt>
                <c:pt idx="3527">
                  <c:v>20.980462497711496</c:v>
                </c:pt>
                <c:pt idx="3528">
                  <c:v>20.985721592829869</c:v>
                </c:pt>
                <c:pt idx="3529">
                  <c:v>20.977471910174376</c:v>
                </c:pt>
                <c:pt idx="3530">
                  <c:v>20.970815778412806</c:v>
                </c:pt>
                <c:pt idx="3531">
                  <c:v>20.973015125177959</c:v>
                </c:pt>
                <c:pt idx="3532">
                  <c:v>20.966992563823936</c:v>
                </c:pt>
                <c:pt idx="3533">
                  <c:v>20.959665375406033</c:v>
                </c:pt>
                <c:pt idx="3534">
                  <c:v>20.971569885466042</c:v>
                </c:pt>
                <c:pt idx="3535">
                  <c:v>20.977806947214397</c:v>
                </c:pt>
                <c:pt idx="3536">
                  <c:v>20.976993516088154</c:v>
                </c:pt>
                <c:pt idx="3537">
                  <c:v>20.975251659959607</c:v>
                </c:pt>
                <c:pt idx="3538">
                  <c:v>20.977614413747023</c:v>
                </c:pt>
                <c:pt idx="3539">
                  <c:v>20.968835837819242</c:v>
                </c:pt>
                <c:pt idx="3540">
                  <c:v>20.965757622478037</c:v>
                </c:pt>
                <c:pt idx="3541">
                  <c:v>20.95658606028811</c:v>
                </c:pt>
                <c:pt idx="3542">
                  <c:v>20.950460028948658</c:v>
                </c:pt>
                <c:pt idx="3543">
                  <c:v>20.962646560039044</c:v>
                </c:pt>
                <c:pt idx="3544">
                  <c:v>20.954793039113149</c:v>
                </c:pt>
                <c:pt idx="3545">
                  <c:v>20.951191622185934</c:v>
                </c:pt>
                <c:pt idx="3546">
                  <c:v>20.952771974640175</c:v>
                </c:pt>
                <c:pt idx="3547">
                  <c:v>20.923700111993789</c:v>
                </c:pt>
                <c:pt idx="3548">
                  <c:v>20.928587057104952</c:v>
                </c:pt>
                <c:pt idx="3549">
                  <c:v>20.937989118107744</c:v>
                </c:pt>
                <c:pt idx="3550">
                  <c:v>20.941818100296221</c:v>
                </c:pt>
                <c:pt idx="3551">
                  <c:v>20.945256567940604</c:v>
                </c:pt>
                <c:pt idx="3552">
                  <c:v>20.95161276988625</c:v>
                </c:pt>
                <c:pt idx="3553">
                  <c:v>20.955720132147178</c:v>
                </c:pt>
                <c:pt idx="3554">
                  <c:v>20.931676633297535</c:v>
                </c:pt>
                <c:pt idx="3555">
                  <c:v>20.924503958181134</c:v>
                </c:pt>
                <c:pt idx="3556">
                  <c:v>20.92731513046601</c:v>
                </c:pt>
                <c:pt idx="3557">
                  <c:v>20.925698983271644</c:v>
                </c:pt>
                <c:pt idx="3558">
                  <c:v>20.910140246463111</c:v>
                </c:pt>
                <c:pt idx="3559">
                  <c:v>20.913561199019767</c:v>
                </c:pt>
                <c:pt idx="3560">
                  <c:v>20.922708651318022</c:v>
                </c:pt>
                <c:pt idx="3561">
                  <c:v>20.9279902610402</c:v>
                </c:pt>
                <c:pt idx="3562">
                  <c:v>20.932082296827026</c:v>
                </c:pt>
                <c:pt idx="3563">
                  <c:v>20.931916881485467</c:v>
                </c:pt>
                <c:pt idx="3564">
                  <c:v>20.931490781651345</c:v>
                </c:pt>
                <c:pt idx="3565">
                  <c:v>20.921504795619967</c:v>
                </c:pt>
                <c:pt idx="3566">
                  <c:v>20.912577882878679</c:v>
                </c:pt>
                <c:pt idx="3567">
                  <c:v>20.91203857313393</c:v>
                </c:pt>
                <c:pt idx="3568">
                  <c:v>20.934732034642757</c:v>
                </c:pt>
                <c:pt idx="3569">
                  <c:v>20.925934993690234</c:v>
                </c:pt>
                <c:pt idx="3570">
                  <c:v>20.930828669079172</c:v>
                </c:pt>
                <c:pt idx="3571">
                  <c:v>20.931593314694769</c:v>
                </c:pt>
                <c:pt idx="3572">
                  <c:v>20.923854896171296</c:v>
                </c:pt>
                <c:pt idx="3573">
                  <c:v>20.918200387794901</c:v>
                </c:pt>
                <c:pt idx="3574">
                  <c:v>20.914162865652703</c:v>
                </c:pt>
                <c:pt idx="3575">
                  <c:v>20.922223395825213</c:v>
                </c:pt>
                <c:pt idx="3576">
                  <c:v>20.916863487696119</c:v>
                </c:pt>
                <c:pt idx="3577">
                  <c:v>20.929989622335203</c:v>
                </c:pt>
                <c:pt idx="3578">
                  <c:v>20.927291894521073</c:v>
                </c:pt>
                <c:pt idx="3579">
                  <c:v>20.927108084242334</c:v>
                </c:pt>
                <c:pt idx="3580">
                  <c:v>20.935043885391629</c:v>
                </c:pt>
                <c:pt idx="3581">
                  <c:v>20.92718520107649</c:v>
                </c:pt>
                <c:pt idx="3582">
                  <c:v>20.929551936210011</c:v>
                </c:pt>
                <c:pt idx="3583">
                  <c:v>20.926159179091631</c:v>
                </c:pt>
                <c:pt idx="3584">
                  <c:v>20.925043963933941</c:v>
                </c:pt>
                <c:pt idx="3585">
                  <c:v>20.941362904433788</c:v>
                </c:pt>
                <c:pt idx="3586">
                  <c:v>20.933729147824817</c:v>
                </c:pt>
                <c:pt idx="3587">
                  <c:v>20.933563558551892</c:v>
                </c:pt>
                <c:pt idx="3588">
                  <c:v>20.932727495659815</c:v>
                </c:pt>
                <c:pt idx="3589">
                  <c:v>20.928817304765172</c:v>
                </c:pt>
                <c:pt idx="3590">
                  <c:v>20.921287084568029</c:v>
                </c:pt>
                <c:pt idx="3591">
                  <c:v>20.924437650256941</c:v>
                </c:pt>
                <c:pt idx="3592">
                  <c:v>20.933458443325364</c:v>
                </c:pt>
                <c:pt idx="3593">
                  <c:v>20.933684632376071</c:v>
                </c:pt>
                <c:pt idx="3594">
                  <c:v>20.940321131722435</c:v>
                </c:pt>
                <c:pt idx="3595">
                  <c:v>20.943901019906821</c:v>
                </c:pt>
                <c:pt idx="3596">
                  <c:v>20.948805354958129</c:v>
                </c:pt>
                <c:pt idx="3597">
                  <c:v>20.944048781941714</c:v>
                </c:pt>
                <c:pt idx="3598">
                  <c:v>20.932438828685076</c:v>
                </c:pt>
                <c:pt idx="3599">
                  <c:v>20.929363972609192</c:v>
                </c:pt>
                <c:pt idx="3600">
                  <c:v>20.92520840859093</c:v>
                </c:pt>
                <c:pt idx="3601">
                  <c:v>20.929981702190464</c:v>
                </c:pt>
                <c:pt idx="3602">
                  <c:v>20.943815646656798</c:v>
                </c:pt>
                <c:pt idx="3603">
                  <c:v>20.941394138011791</c:v>
                </c:pt>
                <c:pt idx="3604">
                  <c:v>20.952956338313335</c:v>
                </c:pt>
                <c:pt idx="3605">
                  <c:v>20.964634689568605</c:v>
                </c:pt>
                <c:pt idx="3606">
                  <c:v>20.940898752766987</c:v>
                </c:pt>
                <c:pt idx="3607">
                  <c:v>20.935809560634421</c:v>
                </c:pt>
                <c:pt idx="3608">
                  <c:v>20.943906352950474</c:v>
                </c:pt>
                <c:pt idx="3609">
                  <c:v>20.957747557504835</c:v>
                </c:pt>
                <c:pt idx="3610">
                  <c:v>20.961854382614188</c:v>
                </c:pt>
                <c:pt idx="3611">
                  <c:v>20.968367011383975</c:v>
                </c:pt>
                <c:pt idx="3612">
                  <c:v>20.975011212394676</c:v>
                </c:pt>
                <c:pt idx="3613">
                  <c:v>20.974340460516824</c:v>
                </c:pt>
                <c:pt idx="3614">
                  <c:v>20.973538694205676</c:v>
                </c:pt>
                <c:pt idx="3615">
                  <c:v>20.97219711176577</c:v>
                </c:pt>
                <c:pt idx="3616">
                  <c:v>20.973522903341063</c:v>
                </c:pt>
                <c:pt idx="3617">
                  <c:v>20.984847684075046</c:v>
                </c:pt>
                <c:pt idx="3618">
                  <c:v>20.977385165788785</c:v>
                </c:pt>
                <c:pt idx="3619">
                  <c:v>21.000676326578553</c:v>
                </c:pt>
                <c:pt idx="3620">
                  <c:v>20.997469398512891</c:v>
                </c:pt>
                <c:pt idx="3621">
                  <c:v>20.993779418452423</c:v>
                </c:pt>
                <c:pt idx="3622">
                  <c:v>20.987116087921727</c:v>
                </c:pt>
                <c:pt idx="3623">
                  <c:v>20.993648239461407</c:v>
                </c:pt>
                <c:pt idx="3624">
                  <c:v>20.987786969332632</c:v>
                </c:pt>
                <c:pt idx="3625">
                  <c:v>20.976589135203259</c:v>
                </c:pt>
                <c:pt idx="3626">
                  <c:v>20.97765336463717</c:v>
                </c:pt>
                <c:pt idx="3627">
                  <c:v>20.980630396474261</c:v>
                </c:pt>
                <c:pt idx="3628">
                  <c:v>20.985481464163051</c:v>
                </c:pt>
                <c:pt idx="3629">
                  <c:v>20.988952171515251</c:v>
                </c:pt>
                <c:pt idx="3630">
                  <c:v>20.985481464163055</c:v>
                </c:pt>
                <c:pt idx="3631">
                  <c:v>20.98908333263671</c:v>
                </c:pt>
                <c:pt idx="3632">
                  <c:v>20.986414721971652</c:v>
                </c:pt>
                <c:pt idx="3633">
                  <c:v>20.986677017418529</c:v>
                </c:pt>
                <c:pt idx="3634">
                  <c:v>20.981077400581881</c:v>
                </c:pt>
                <c:pt idx="3635">
                  <c:v>20.988876534812672</c:v>
                </c:pt>
                <c:pt idx="3636">
                  <c:v>21.001142653965452</c:v>
                </c:pt>
                <c:pt idx="3637">
                  <c:v>21.030540682638922</c:v>
                </c:pt>
                <c:pt idx="3638">
                  <c:v>21.028542732704736</c:v>
                </c:pt>
                <c:pt idx="3639">
                  <c:v>21.026676205423435</c:v>
                </c:pt>
                <c:pt idx="3640">
                  <c:v>21.023205904494606</c:v>
                </c:pt>
                <c:pt idx="3641">
                  <c:v>21.036140299475569</c:v>
                </c:pt>
                <c:pt idx="3642">
                  <c:v>21.027609469064082</c:v>
                </c:pt>
                <c:pt idx="3643">
                  <c:v>21.024809678142134</c:v>
                </c:pt>
                <c:pt idx="3644">
                  <c:v>21.022811776506913</c:v>
                </c:pt>
                <c:pt idx="3645">
                  <c:v>21.02508599895355</c:v>
                </c:pt>
                <c:pt idx="3646">
                  <c:v>21.008695884615225</c:v>
                </c:pt>
                <c:pt idx="3647">
                  <c:v>21.004700532411334</c:v>
                </c:pt>
                <c:pt idx="3648">
                  <c:v>20.997643303752845</c:v>
                </c:pt>
                <c:pt idx="3649">
                  <c:v>20.986128023410171</c:v>
                </c:pt>
                <c:pt idx="3650">
                  <c:v>20.98666766286642</c:v>
                </c:pt>
                <c:pt idx="3651">
                  <c:v>20.97746933643073</c:v>
                </c:pt>
                <c:pt idx="3652">
                  <c:v>20.986798766290406</c:v>
                </c:pt>
                <c:pt idx="3653">
                  <c:v>20.978564478942999</c:v>
                </c:pt>
                <c:pt idx="3654">
                  <c:v>20.983375249034271</c:v>
                </c:pt>
                <c:pt idx="3655">
                  <c:v>20.971919270362175</c:v>
                </c:pt>
                <c:pt idx="3656">
                  <c:v>20.970593492274077</c:v>
                </c:pt>
                <c:pt idx="3657">
                  <c:v>20.950350341826212</c:v>
                </c:pt>
                <c:pt idx="3658">
                  <c:v>20.949826943524322</c:v>
                </c:pt>
                <c:pt idx="3659">
                  <c:v>20.983552377711394</c:v>
                </c:pt>
                <c:pt idx="3660">
                  <c:v>20.980654152961943</c:v>
                </c:pt>
                <c:pt idx="3661">
                  <c:v>20.973077959558069</c:v>
                </c:pt>
                <c:pt idx="3662">
                  <c:v>20.974157275865977</c:v>
                </c:pt>
                <c:pt idx="3663">
                  <c:v>20.978966558930285</c:v>
                </c:pt>
                <c:pt idx="3664">
                  <c:v>20.971522337641204</c:v>
                </c:pt>
                <c:pt idx="3665">
                  <c:v>20.970966786189859</c:v>
                </c:pt>
                <c:pt idx="3666">
                  <c:v>20.956193715467421</c:v>
                </c:pt>
                <c:pt idx="3667">
                  <c:v>20.948341356704869</c:v>
                </c:pt>
                <c:pt idx="3668">
                  <c:v>20.946578184415916</c:v>
                </c:pt>
                <c:pt idx="3669">
                  <c:v>20.941411322513716</c:v>
                </c:pt>
                <c:pt idx="3670">
                  <c:v>20.943162043726478</c:v>
                </c:pt>
                <c:pt idx="3671">
                  <c:v>20.94038290570272</c:v>
                </c:pt>
                <c:pt idx="3672">
                  <c:v>20.941201479679901</c:v>
                </c:pt>
                <c:pt idx="3673">
                  <c:v>20.937412096517754</c:v>
                </c:pt>
                <c:pt idx="3674">
                  <c:v>20.923992228026819</c:v>
                </c:pt>
                <c:pt idx="3675">
                  <c:v>20.886400536488193</c:v>
                </c:pt>
                <c:pt idx="3676">
                  <c:v>20.887091330604907</c:v>
                </c:pt>
                <c:pt idx="3677">
                  <c:v>20.877271572042801</c:v>
                </c:pt>
                <c:pt idx="3678">
                  <c:v>20.870378584288169</c:v>
                </c:pt>
                <c:pt idx="3679">
                  <c:v>20.868144885664119</c:v>
                </c:pt>
                <c:pt idx="3680">
                  <c:v>20.858198209802794</c:v>
                </c:pt>
                <c:pt idx="3681">
                  <c:v>20.847040111372081</c:v>
                </c:pt>
                <c:pt idx="3682">
                  <c:v>20.855336060458846</c:v>
                </c:pt>
                <c:pt idx="3683">
                  <c:v>20.857911967052566</c:v>
                </c:pt>
                <c:pt idx="3684">
                  <c:v>20.861398001449594</c:v>
                </c:pt>
                <c:pt idx="3685">
                  <c:v>20.852516795534875</c:v>
                </c:pt>
                <c:pt idx="3686">
                  <c:v>20.830447898382921</c:v>
                </c:pt>
                <c:pt idx="3687">
                  <c:v>20.829320585330226</c:v>
                </c:pt>
                <c:pt idx="3688">
                  <c:v>20.823906851903033</c:v>
                </c:pt>
                <c:pt idx="3689">
                  <c:v>20.828867240597443</c:v>
                </c:pt>
                <c:pt idx="3690">
                  <c:v>20.827156818594716</c:v>
                </c:pt>
                <c:pt idx="3691">
                  <c:v>20.830210139260853</c:v>
                </c:pt>
                <c:pt idx="3692">
                  <c:v>20.819317889574073</c:v>
                </c:pt>
                <c:pt idx="3693">
                  <c:v>20.819340382773639</c:v>
                </c:pt>
                <c:pt idx="3694">
                  <c:v>20.808693802353197</c:v>
                </c:pt>
                <c:pt idx="3695">
                  <c:v>20.801788497200786</c:v>
                </c:pt>
                <c:pt idx="3696">
                  <c:v>20.799408140762608</c:v>
                </c:pt>
                <c:pt idx="3697">
                  <c:v>20.765767703984462</c:v>
                </c:pt>
                <c:pt idx="3698">
                  <c:v>20.775877617029575</c:v>
                </c:pt>
                <c:pt idx="3699">
                  <c:v>20.772850629089064</c:v>
                </c:pt>
                <c:pt idx="3700">
                  <c:v>20.779155668386956</c:v>
                </c:pt>
                <c:pt idx="3701">
                  <c:v>20.772245608366941</c:v>
                </c:pt>
                <c:pt idx="3702">
                  <c:v>20.771573963853907</c:v>
                </c:pt>
                <c:pt idx="3703">
                  <c:v>20.764388791422167</c:v>
                </c:pt>
                <c:pt idx="3704">
                  <c:v>20.765035688596392</c:v>
                </c:pt>
                <c:pt idx="3705">
                  <c:v>20.763304000099907</c:v>
                </c:pt>
                <c:pt idx="3706">
                  <c:v>20.769719185964117</c:v>
                </c:pt>
                <c:pt idx="3707">
                  <c:v>20.768221356706064</c:v>
                </c:pt>
                <c:pt idx="3708">
                  <c:v>20.753146679999158</c:v>
                </c:pt>
                <c:pt idx="3709">
                  <c:v>20.75020001005301</c:v>
                </c:pt>
                <c:pt idx="3710">
                  <c:v>20.754828005837577</c:v>
                </c:pt>
                <c:pt idx="3711">
                  <c:v>20.749813828668245</c:v>
                </c:pt>
                <c:pt idx="3712">
                  <c:v>20.752580979167671</c:v>
                </c:pt>
                <c:pt idx="3713">
                  <c:v>20.75586589897399</c:v>
                </c:pt>
                <c:pt idx="3714">
                  <c:v>20.756901032044041</c:v>
                </c:pt>
                <c:pt idx="3715">
                  <c:v>20.765125731877415</c:v>
                </c:pt>
                <c:pt idx="3716">
                  <c:v>20.767894102665799</c:v>
                </c:pt>
                <c:pt idx="3717">
                  <c:v>20.755506039232603</c:v>
                </c:pt>
                <c:pt idx="3718">
                  <c:v>20.767715138764654</c:v>
                </c:pt>
                <c:pt idx="3719">
                  <c:v>20.768103605498773</c:v>
                </c:pt>
                <c:pt idx="3720">
                  <c:v>20.761998779613492</c:v>
                </c:pt>
                <c:pt idx="3721">
                  <c:v>20.761405930732732</c:v>
                </c:pt>
                <c:pt idx="3722">
                  <c:v>20.76577834452652</c:v>
                </c:pt>
                <c:pt idx="3723">
                  <c:v>20.767332357232615</c:v>
                </c:pt>
                <c:pt idx="3724">
                  <c:v>20.789814240475046</c:v>
                </c:pt>
                <c:pt idx="3725">
                  <c:v>20.792820317433193</c:v>
                </c:pt>
                <c:pt idx="3726">
                  <c:v>20.795308146773472</c:v>
                </c:pt>
                <c:pt idx="3727">
                  <c:v>20.786747039077671</c:v>
                </c:pt>
                <c:pt idx="3728">
                  <c:v>20.788173460620772</c:v>
                </c:pt>
                <c:pt idx="3729">
                  <c:v>20.778289868568212</c:v>
                </c:pt>
                <c:pt idx="3730">
                  <c:v>20.77733381877983</c:v>
                </c:pt>
                <c:pt idx="3731">
                  <c:v>20.785436218143843</c:v>
                </c:pt>
                <c:pt idx="3732">
                  <c:v>20.79740854809549</c:v>
                </c:pt>
                <c:pt idx="3733">
                  <c:v>20.806705712875203</c:v>
                </c:pt>
                <c:pt idx="3734">
                  <c:v>20.799602335944599</c:v>
                </c:pt>
                <c:pt idx="3735">
                  <c:v>20.798647008325066</c:v>
                </c:pt>
                <c:pt idx="3736">
                  <c:v>20.798989585567917</c:v>
                </c:pt>
                <c:pt idx="3737">
                  <c:v>20.8019988491404</c:v>
                </c:pt>
                <c:pt idx="3738">
                  <c:v>20.799132214342134</c:v>
                </c:pt>
                <c:pt idx="3739">
                  <c:v>20.800703562757143</c:v>
                </c:pt>
                <c:pt idx="3740">
                  <c:v>20.815601622361992</c:v>
                </c:pt>
                <c:pt idx="3741">
                  <c:v>20.829438278769153</c:v>
                </c:pt>
                <c:pt idx="3742">
                  <c:v>20.835814712129022</c:v>
                </c:pt>
                <c:pt idx="3743">
                  <c:v>20.833124917494114</c:v>
                </c:pt>
                <c:pt idx="3744">
                  <c:v>20.82813480006352</c:v>
                </c:pt>
                <c:pt idx="3745">
                  <c:v>20.824381228360988</c:v>
                </c:pt>
                <c:pt idx="3746">
                  <c:v>20.831409696501339</c:v>
                </c:pt>
                <c:pt idx="3747">
                  <c:v>20.830454727339635</c:v>
                </c:pt>
                <c:pt idx="3748">
                  <c:v>20.832428826490915</c:v>
                </c:pt>
                <c:pt idx="3749">
                  <c:v>20.836529592375811</c:v>
                </c:pt>
                <c:pt idx="3750">
                  <c:v>20.843039547579131</c:v>
                </c:pt>
                <c:pt idx="3751">
                  <c:v>20.838352308092006</c:v>
                </c:pt>
                <c:pt idx="3752">
                  <c:v>20.836507804173447</c:v>
                </c:pt>
                <c:pt idx="3753">
                  <c:v>20.827284680144913</c:v>
                </c:pt>
                <c:pt idx="3754">
                  <c:v>20.826589568613329</c:v>
                </c:pt>
                <c:pt idx="3755">
                  <c:v>20.828303678218298</c:v>
                </c:pt>
                <c:pt idx="3756">
                  <c:v>20.829344975022192</c:v>
                </c:pt>
                <c:pt idx="3757">
                  <c:v>20.843192523467568</c:v>
                </c:pt>
                <c:pt idx="3758">
                  <c:v>20.834684292890124</c:v>
                </c:pt>
                <c:pt idx="3759">
                  <c:v>20.840804899105713</c:v>
                </c:pt>
                <c:pt idx="3760">
                  <c:v>20.844516650346392</c:v>
                </c:pt>
                <c:pt idx="3761">
                  <c:v>20.845168024435374</c:v>
                </c:pt>
                <c:pt idx="3762">
                  <c:v>20.842737186879528</c:v>
                </c:pt>
                <c:pt idx="3763">
                  <c:v>20.846861787604112</c:v>
                </c:pt>
                <c:pt idx="3764">
                  <c:v>20.846449533071233</c:v>
                </c:pt>
                <c:pt idx="3765">
                  <c:v>20.845646360984674</c:v>
                </c:pt>
                <c:pt idx="3766">
                  <c:v>20.838200295522551</c:v>
                </c:pt>
                <c:pt idx="3767">
                  <c:v>20.842476646459968</c:v>
                </c:pt>
                <c:pt idx="3768">
                  <c:v>20.847165053065371</c:v>
                </c:pt>
                <c:pt idx="3769">
                  <c:v>20.842997733812908</c:v>
                </c:pt>
                <c:pt idx="3770">
                  <c:v>20.845601664107008</c:v>
                </c:pt>
                <c:pt idx="3771">
                  <c:v>20.846904471954208</c:v>
                </c:pt>
                <c:pt idx="3772">
                  <c:v>20.863450911409302</c:v>
                </c:pt>
                <c:pt idx="3773">
                  <c:v>20.866492118399126</c:v>
                </c:pt>
                <c:pt idx="3774">
                  <c:v>20.871682329405292</c:v>
                </c:pt>
                <c:pt idx="3775">
                  <c:v>20.877937031449989</c:v>
                </c:pt>
                <c:pt idx="3776">
                  <c:v>20.88471443440088</c:v>
                </c:pt>
                <c:pt idx="3777">
                  <c:v>20.89483589478105</c:v>
                </c:pt>
                <c:pt idx="3778">
                  <c:v>20.887215350394271</c:v>
                </c:pt>
                <c:pt idx="3779">
                  <c:v>20.887065152039519</c:v>
                </c:pt>
                <c:pt idx="3780">
                  <c:v>20.88665371751086</c:v>
                </c:pt>
                <c:pt idx="3781">
                  <c:v>20.892237678122783</c:v>
                </c:pt>
                <c:pt idx="3782">
                  <c:v>20.891956997649853</c:v>
                </c:pt>
                <c:pt idx="3783">
                  <c:v>20.897149533561418</c:v>
                </c:pt>
                <c:pt idx="3784">
                  <c:v>20.893467009664267</c:v>
                </c:pt>
                <c:pt idx="3785">
                  <c:v>20.905592183501341</c:v>
                </c:pt>
                <c:pt idx="3786">
                  <c:v>20.910113751282495</c:v>
                </c:pt>
                <c:pt idx="3787">
                  <c:v>20.920241230465109</c:v>
                </c:pt>
                <c:pt idx="3788">
                  <c:v>20.918877956179681</c:v>
                </c:pt>
                <c:pt idx="3789">
                  <c:v>20.928858126515564</c:v>
                </c:pt>
                <c:pt idx="3790">
                  <c:v>20.934673910176272</c:v>
                </c:pt>
                <c:pt idx="3791">
                  <c:v>20.936377064513557</c:v>
                </c:pt>
                <c:pt idx="3792">
                  <c:v>20.932752028512077</c:v>
                </c:pt>
                <c:pt idx="3793">
                  <c:v>20.948345082592969</c:v>
                </c:pt>
                <c:pt idx="3794">
                  <c:v>20.937373077809269</c:v>
                </c:pt>
                <c:pt idx="3795">
                  <c:v>20.926530828838484</c:v>
                </c:pt>
                <c:pt idx="3796">
                  <c:v>20.942188741824616</c:v>
                </c:pt>
                <c:pt idx="3797">
                  <c:v>20.936429747081633</c:v>
                </c:pt>
                <c:pt idx="3798">
                  <c:v>20.938562181070001</c:v>
                </c:pt>
                <c:pt idx="3799">
                  <c:v>20.948027619928993</c:v>
                </c:pt>
                <c:pt idx="3800">
                  <c:v>20.953884362145708</c:v>
                </c:pt>
                <c:pt idx="3801">
                  <c:v>20.944845739126915</c:v>
                </c:pt>
                <c:pt idx="3802">
                  <c:v>20.947092451146165</c:v>
                </c:pt>
                <c:pt idx="3803">
                  <c:v>20.94840421721058</c:v>
                </c:pt>
                <c:pt idx="3804">
                  <c:v>20.954375904290711</c:v>
                </c:pt>
                <c:pt idx="3805">
                  <c:v>20.958215461664956</c:v>
                </c:pt>
                <c:pt idx="3806">
                  <c:v>20.9552280500112</c:v>
                </c:pt>
                <c:pt idx="3807">
                  <c:v>20.950533544312897</c:v>
                </c:pt>
                <c:pt idx="3808">
                  <c:v>20.955653414461963</c:v>
                </c:pt>
                <c:pt idx="3809">
                  <c:v>20.950826287894955</c:v>
                </c:pt>
                <c:pt idx="3810">
                  <c:v>20.955751482431253</c:v>
                </c:pt>
                <c:pt idx="3811">
                  <c:v>20.962155003474248</c:v>
                </c:pt>
                <c:pt idx="3812">
                  <c:v>20.948116131357899</c:v>
                </c:pt>
                <c:pt idx="3813">
                  <c:v>20.948624330922925</c:v>
                </c:pt>
                <c:pt idx="3814">
                  <c:v>20.940051873754598</c:v>
                </c:pt>
                <c:pt idx="3815">
                  <c:v>20.942037952214498</c:v>
                </c:pt>
                <c:pt idx="3816">
                  <c:v>20.95070838295689</c:v>
                </c:pt>
                <c:pt idx="3817">
                  <c:v>20.949344491938795</c:v>
                </c:pt>
                <c:pt idx="3818">
                  <c:v>20.94758644195872</c:v>
                </c:pt>
                <c:pt idx="3819">
                  <c:v>20.950903674890849</c:v>
                </c:pt>
                <c:pt idx="3820">
                  <c:v>20.948967448573562</c:v>
                </c:pt>
                <c:pt idx="3821">
                  <c:v>20.961252146207695</c:v>
                </c:pt>
                <c:pt idx="3822">
                  <c:v>20.964307259974625</c:v>
                </c:pt>
                <c:pt idx="3823">
                  <c:v>20.961087960204715</c:v>
                </c:pt>
                <c:pt idx="3824">
                  <c:v>20.962566214391526</c:v>
                </c:pt>
                <c:pt idx="3825">
                  <c:v>20.955339067673307</c:v>
                </c:pt>
                <c:pt idx="3826">
                  <c:v>20.94998425823124</c:v>
                </c:pt>
                <c:pt idx="3827">
                  <c:v>20.955059668380752</c:v>
                </c:pt>
                <c:pt idx="3828">
                  <c:v>20.960398088854543</c:v>
                </c:pt>
                <c:pt idx="3829">
                  <c:v>20.971223374084591</c:v>
                </c:pt>
                <c:pt idx="3830">
                  <c:v>20.983117115858875</c:v>
                </c:pt>
                <c:pt idx="3831">
                  <c:v>20.97173338724631</c:v>
                </c:pt>
                <c:pt idx="3832">
                  <c:v>20.978140962649825</c:v>
                </c:pt>
                <c:pt idx="3833">
                  <c:v>20.992172370928699</c:v>
                </c:pt>
                <c:pt idx="3834">
                  <c:v>20.991220823614718</c:v>
                </c:pt>
                <c:pt idx="3835">
                  <c:v>21.000702972568352</c:v>
                </c:pt>
                <c:pt idx="3836">
                  <c:v>20.998127113356144</c:v>
                </c:pt>
                <c:pt idx="3837">
                  <c:v>21.003337293906959</c:v>
                </c:pt>
                <c:pt idx="3838">
                  <c:v>21.013626635586654</c:v>
                </c:pt>
                <c:pt idx="3839">
                  <c:v>21.030606105083127</c:v>
                </c:pt>
                <c:pt idx="3840">
                  <c:v>21.024035114276398</c:v>
                </c:pt>
                <c:pt idx="3841">
                  <c:v>21.030843256732695</c:v>
                </c:pt>
                <c:pt idx="3842">
                  <c:v>21.042732762545516</c:v>
                </c:pt>
                <c:pt idx="3843">
                  <c:v>21.052750059859424</c:v>
                </c:pt>
                <c:pt idx="3844">
                  <c:v>21.068667365948006</c:v>
                </c:pt>
                <c:pt idx="3845">
                  <c:v>21.031568312607764</c:v>
                </c:pt>
                <c:pt idx="3846">
                  <c:v>21.02940338314319</c:v>
                </c:pt>
                <c:pt idx="3847">
                  <c:v>21.03460404345126</c:v>
                </c:pt>
                <c:pt idx="3848">
                  <c:v>21.036188250943216</c:v>
                </c:pt>
                <c:pt idx="3849">
                  <c:v>21.029613711067221</c:v>
                </c:pt>
                <c:pt idx="3850">
                  <c:v>21.035726503643776</c:v>
                </c:pt>
                <c:pt idx="3851">
                  <c:v>21.04013687033008</c:v>
                </c:pt>
                <c:pt idx="3852">
                  <c:v>21.056314662074833</c:v>
                </c:pt>
                <c:pt idx="3853">
                  <c:v>21.050003146400712</c:v>
                </c:pt>
                <c:pt idx="3854">
                  <c:v>21.043017452265993</c:v>
                </c:pt>
                <c:pt idx="3855">
                  <c:v>21.051312427318074</c:v>
                </c:pt>
                <c:pt idx="3856">
                  <c:v>21.056253476525516</c:v>
                </c:pt>
                <c:pt idx="3857">
                  <c:v>21.066016760151264</c:v>
                </c:pt>
                <c:pt idx="3858">
                  <c:v>21.075206190324941</c:v>
                </c:pt>
                <c:pt idx="3859">
                  <c:v>21.069433686919226</c:v>
                </c:pt>
                <c:pt idx="3860">
                  <c:v>21.084565017371165</c:v>
                </c:pt>
                <c:pt idx="3861">
                  <c:v>21.08468647640337</c:v>
                </c:pt>
                <c:pt idx="3862">
                  <c:v>21.079288360045702</c:v>
                </c:pt>
                <c:pt idx="3863">
                  <c:v>21.080790027287623</c:v>
                </c:pt>
                <c:pt idx="3864">
                  <c:v>21.084796957442549</c:v>
                </c:pt>
                <c:pt idx="3865">
                  <c:v>21.090007720383198</c:v>
                </c:pt>
                <c:pt idx="3866">
                  <c:v>21.089731920020164</c:v>
                </c:pt>
                <c:pt idx="3867">
                  <c:v>21.092547104346558</c:v>
                </c:pt>
                <c:pt idx="3868">
                  <c:v>21.097361204152712</c:v>
                </c:pt>
                <c:pt idx="3869">
                  <c:v>21.101777969479951</c:v>
                </c:pt>
                <c:pt idx="3870">
                  <c:v>21.100564006830108</c:v>
                </c:pt>
                <c:pt idx="3871">
                  <c:v>21.094392184647891</c:v>
                </c:pt>
                <c:pt idx="3872">
                  <c:v>21.102165559126497</c:v>
                </c:pt>
                <c:pt idx="3873">
                  <c:v>21.100951532363219</c:v>
                </c:pt>
                <c:pt idx="3874">
                  <c:v>21.099604822618371</c:v>
                </c:pt>
                <c:pt idx="3875">
                  <c:v>21.092525800663111</c:v>
                </c:pt>
                <c:pt idx="3876">
                  <c:v>21.09292344725392</c:v>
                </c:pt>
                <c:pt idx="3877">
                  <c:v>21.084013341307561</c:v>
                </c:pt>
                <c:pt idx="3878">
                  <c:v>21.083726203671475</c:v>
                </c:pt>
                <c:pt idx="3879">
                  <c:v>21.085195180679371</c:v>
                </c:pt>
                <c:pt idx="3880">
                  <c:v>21.070968823616514</c:v>
                </c:pt>
                <c:pt idx="3881">
                  <c:v>21.074038884724239</c:v>
                </c:pt>
                <c:pt idx="3882">
                  <c:v>21.064096272834401</c:v>
                </c:pt>
                <c:pt idx="3883">
                  <c:v>21.108503112475692</c:v>
                </c:pt>
                <c:pt idx="3884">
                  <c:v>21.106757938204641</c:v>
                </c:pt>
                <c:pt idx="3885">
                  <c:v>21.099777021670935</c:v>
                </c:pt>
                <c:pt idx="3886">
                  <c:v>21.099777021670938</c:v>
                </c:pt>
                <c:pt idx="3887">
                  <c:v>21.101001896985611</c:v>
                </c:pt>
                <c:pt idx="3888">
                  <c:v>21.101675467119367</c:v>
                </c:pt>
                <c:pt idx="3889">
                  <c:v>21.097103221640413</c:v>
                </c:pt>
                <c:pt idx="3890">
                  <c:v>21.093877971152377</c:v>
                </c:pt>
                <c:pt idx="3891">
                  <c:v>21.094275845759977</c:v>
                </c:pt>
                <c:pt idx="3892">
                  <c:v>21.098031737673068</c:v>
                </c:pt>
                <c:pt idx="3893">
                  <c:v>21.097888665210142</c:v>
                </c:pt>
                <c:pt idx="3894">
                  <c:v>21.107574170644003</c:v>
                </c:pt>
                <c:pt idx="3895">
                  <c:v>21.096440045938323</c:v>
                </c:pt>
                <c:pt idx="3896">
                  <c:v>21.097766439038253</c:v>
                </c:pt>
                <c:pt idx="3897">
                  <c:v>21.097766439038253</c:v>
                </c:pt>
                <c:pt idx="3898">
                  <c:v>21.098153978726902</c:v>
                </c:pt>
                <c:pt idx="3899">
                  <c:v>21.107278749226072</c:v>
                </c:pt>
                <c:pt idx="3900">
                  <c:v>21.10741146419182</c:v>
                </c:pt>
                <c:pt idx="3901">
                  <c:v>21.109648061337349</c:v>
                </c:pt>
                <c:pt idx="3902">
                  <c:v>21.120112053965745</c:v>
                </c:pt>
                <c:pt idx="3903">
                  <c:v>21.119704129952133</c:v>
                </c:pt>
                <c:pt idx="3904">
                  <c:v>21.126686476909228</c:v>
                </c:pt>
                <c:pt idx="3905">
                  <c:v>21.13310137141956</c:v>
                </c:pt>
                <c:pt idx="3906">
                  <c:v>21.122132653266103</c:v>
                </c:pt>
                <c:pt idx="3907">
                  <c:v>21.102389675829322</c:v>
                </c:pt>
                <c:pt idx="3908">
                  <c:v>21.118603547046654</c:v>
                </c:pt>
                <c:pt idx="3909">
                  <c:v>21.126365725649435</c:v>
                </c:pt>
                <c:pt idx="3910">
                  <c:v>21.128359340872837</c:v>
                </c:pt>
                <c:pt idx="3911">
                  <c:v>21.137604285875057</c:v>
                </c:pt>
                <c:pt idx="3912">
                  <c:v>21.149935944623429</c:v>
                </c:pt>
                <c:pt idx="3913">
                  <c:v>21.15445367196099</c:v>
                </c:pt>
                <c:pt idx="3914">
                  <c:v>21.158197864921078</c:v>
                </c:pt>
                <c:pt idx="3915">
                  <c:v>21.176317832362912</c:v>
                </c:pt>
                <c:pt idx="3916">
                  <c:v>21.188398951302563</c:v>
                </c:pt>
                <c:pt idx="3917">
                  <c:v>21.194160629302068</c:v>
                </c:pt>
                <c:pt idx="3918">
                  <c:v>21.206127508715333</c:v>
                </c:pt>
                <c:pt idx="3919">
                  <c:v>21.203568374366064</c:v>
                </c:pt>
                <c:pt idx="3920">
                  <c:v>21.214839673088967</c:v>
                </c:pt>
                <c:pt idx="3921">
                  <c:v>21.225034163474078</c:v>
                </c:pt>
                <c:pt idx="3922">
                  <c:v>21.229191955905232</c:v>
                </c:pt>
                <c:pt idx="3923">
                  <c:v>21.240606549223521</c:v>
                </c:pt>
                <c:pt idx="3924">
                  <c:v>21.239390180142152</c:v>
                </c:pt>
                <c:pt idx="3925">
                  <c:v>21.251736333960171</c:v>
                </c:pt>
                <c:pt idx="3926">
                  <c:v>21.267454479052635</c:v>
                </c:pt>
                <c:pt idx="3927">
                  <c:v>21.281025166857418</c:v>
                </c:pt>
                <c:pt idx="3928">
                  <c:v>21.288281584958398</c:v>
                </c:pt>
                <c:pt idx="3929">
                  <c:v>21.298896320449479</c:v>
                </c:pt>
                <c:pt idx="3930">
                  <c:v>21.299968421863657</c:v>
                </c:pt>
                <c:pt idx="3931">
                  <c:v>21.302788756077344</c:v>
                </c:pt>
                <c:pt idx="3932">
                  <c:v>21.297536402817073</c:v>
                </c:pt>
                <c:pt idx="3933">
                  <c:v>21.314210341162038</c:v>
                </c:pt>
                <c:pt idx="3934">
                  <c:v>21.313938874870228</c:v>
                </c:pt>
                <c:pt idx="3935">
                  <c:v>21.314343804567415</c:v>
                </c:pt>
                <c:pt idx="3936">
                  <c:v>21.309905100921856</c:v>
                </c:pt>
                <c:pt idx="3937">
                  <c:v>21.303983492513069</c:v>
                </c:pt>
                <c:pt idx="3938">
                  <c:v>21.306537137433988</c:v>
                </c:pt>
                <c:pt idx="3939">
                  <c:v>21.305727249156959</c:v>
                </c:pt>
                <c:pt idx="3940">
                  <c:v>21.30760838122205</c:v>
                </c:pt>
                <c:pt idx="3941">
                  <c:v>21.304108363453743</c:v>
                </c:pt>
                <c:pt idx="3942">
                  <c:v>21.30975645079414</c:v>
                </c:pt>
                <c:pt idx="3943">
                  <c:v>21.312178228054719</c:v>
                </c:pt>
                <c:pt idx="3944">
                  <c:v>21.325364413225291</c:v>
                </c:pt>
                <c:pt idx="3945">
                  <c:v>21.354307000581951</c:v>
                </c:pt>
                <c:pt idx="3946">
                  <c:v>21.353903631133726</c:v>
                </c:pt>
                <c:pt idx="3947">
                  <c:v>21.35376973170543</c:v>
                </c:pt>
                <c:pt idx="3948">
                  <c:v>21.349327886379175</c:v>
                </c:pt>
                <c:pt idx="3949">
                  <c:v>21.348655508075709</c:v>
                </c:pt>
                <c:pt idx="3950">
                  <c:v>21.345289194660158</c:v>
                </c:pt>
                <c:pt idx="3951">
                  <c:v>21.342462130283216</c:v>
                </c:pt>
                <c:pt idx="3952">
                  <c:v>21.342058057771983</c:v>
                </c:pt>
                <c:pt idx="3953">
                  <c:v>21.34071179113414</c:v>
                </c:pt>
                <c:pt idx="3954">
                  <c:v>21.338422916036269</c:v>
                </c:pt>
                <c:pt idx="3955">
                  <c:v>21.335056706788635</c:v>
                </c:pt>
                <c:pt idx="3956">
                  <c:v>21.339231780590612</c:v>
                </c:pt>
                <c:pt idx="3957">
                  <c:v>21.332901913503999</c:v>
                </c:pt>
                <c:pt idx="3958">
                  <c:v>21.324012813783071</c:v>
                </c:pt>
                <c:pt idx="3959">
                  <c:v>21.312698499695994</c:v>
                </c:pt>
                <c:pt idx="3960">
                  <c:v>21.321183283813717</c:v>
                </c:pt>
                <c:pt idx="3961">
                  <c:v>21.316332772786694</c:v>
                </c:pt>
                <c:pt idx="3962">
                  <c:v>21.319970567975577</c:v>
                </c:pt>
                <c:pt idx="3963">
                  <c:v>21.317410308443058</c:v>
                </c:pt>
                <c:pt idx="3964">
                  <c:v>21.312425466544425</c:v>
                </c:pt>
                <c:pt idx="3965">
                  <c:v>21.305283941875963</c:v>
                </c:pt>
                <c:pt idx="3966">
                  <c:v>21.297332912961625</c:v>
                </c:pt>
                <c:pt idx="3967">
                  <c:v>21.290871476996578</c:v>
                </c:pt>
                <c:pt idx="3968">
                  <c:v>21.28884906663669</c:v>
                </c:pt>
                <c:pt idx="3969">
                  <c:v>21.280227544386758</c:v>
                </c:pt>
                <c:pt idx="3970">
                  <c:v>21.290869539771585</c:v>
                </c:pt>
                <c:pt idx="3971">
                  <c:v>21.281307293667183</c:v>
                </c:pt>
                <c:pt idx="3972">
                  <c:v>21.277948484297095</c:v>
                </c:pt>
                <c:pt idx="3973">
                  <c:v>21.290060952846403</c:v>
                </c:pt>
                <c:pt idx="3974">
                  <c:v>21.293831260538742</c:v>
                </c:pt>
                <c:pt idx="3975">
                  <c:v>21.293694982639675</c:v>
                </c:pt>
                <c:pt idx="3976">
                  <c:v>21.291405402687463</c:v>
                </c:pt>
                <c:pt idx="3977">
                  <c:v>21.292348490764514</c:v>
                </c:pt>
                <c:pt idx="3978">
                  <c:v>21.262035404293908</c:v>
                </c:pt>
                <c:pt idx="3979">
                  <c:v>21.258263075807658</c:v>
                </c:pt>
                <c:pt idx="3980">
                  <c:v>21.256376911564534</c:v>
                </c:pt>
                <c:pt idx="3981">
                  <c:v>21.243714389597585</c:v>
                </c:pt>
                <c:pt idx="3982">
                  <c:v>21.228491308717967</c:v>
                </c:pt>
                <c:pt idx="3983">
                  <c:v>21.217040629477108</c:v>
                </c:pt>
                <c:pt idx="3984">
                  <c:v>21.214077512362085</c:v>
                </c:pt>
                <c:pt idx="3985">
                  <c:v>21.217447756377357</c:v>
                </c:pt>
                <c:pt idx="3986">
                  <c:v>21.217720886393796</c:v>
                </c:pt>
                <c:pt idx="3987">
                  <c:v>21.210450247311545</c:v>
                </c:pt>
                <c:pt idx="3988">
                  <c:v>21.205863604412901</c:v>
                </c:pt>
                <c:pt idx="3989">
                  <c:v>21.201428053007881</c:v>
                </c:pt>
                <c:pt idx="3990">
                  <c:v>21.189437344402975</c:v>
                </c:pt>
                <c:pt idx="3991">
                  <c:v>21.176102238602233</c:v>
                </c:pt>
                <c:pt idx="3992">
                  <c:v>21.181358727980172</c:v>
                </c:pt>
                <c:pt idx="3993">
                  <c:v>21.181900441236373</c:v>
                </c:pt>
                <c:pt idx="3994">
                  <c:v>21.182167919549318</c:v>
                </c:pt>
                <c:pt idx="3995">
                  <c:v>21.188093039892358</c:v>
                </c:pt>
                <c:pt idx="3996">
                  <c:v>21.1866150182288</c:v>
                </c:pt>
                <c:pt idx="3997">
                  <c:v>21.196196363834641</c:v>
                </c:pt>
                <c:pt idx="3998">
                  <c:v>21.187176181164151</c:v>
                </c:pt>
                <c:pt idx="3999">
                  <c:v>21.184488234834095</c:v>
                </c:pt>
                <c:pt idx="4000">
                  <c:v>21.173294786442597</c:v>
                </c:pt>
                <c:pt idx="4001">
                  <c:v>21.170740862474833</c:v>
                </c:pt>
                <c:pt idx="4002">
                  <c:v>21.171282698163552</c:v>
                </c:pt>
                <c:pt idx="4003">
                  <c:v>21.168996231418593</c:v>
                </c:pt>
                <c:pt idx="4004">
                  <c:v>21.168201814515204</c:v>
                </c:pt>
                <c:pt idx="4005">
                  <c:v>21.176665015616837</c:v>
                </c:pt>
                <c:pt idx="4006">
                  <c:v>21.175869929273045</c:v>
                </c:pt>
                <c:pt idx="4007">
                  <c:v>21.178698121915946</c:v>
                </c:pt>
                <c:pt idx="4008">
                  <c:v>21.169552674653531</c:v>
                </c:pt>
                <c:pt idx="4009">
                  <c:v>21.162003768446699</c:v>
                </c:pt>
                <c:pt idx="4010">
                  <c:v>21.170332656348435</c:v>
                </c:pt>
                <c:pt idx="4011">
                  <c:v>21.152427128333976</c:v>
                </c:pt>
                <c:pt idx="4012">
                  <c:v>21.141522712322615</c:v>
                </c:pt>
                <c:pt idx="4013">
                  <c:v>21.146653581243267</c:v>
                </c:pt>
                <c:pt idx="4014">
                  <c:v>21.150557845692617</c:v>
                </c:pt>
                <c:pt idx="4015">
                  <c:v>21.148146725651458</c:v>
                </c:pt>
                <c:pt idx="4016">
                  <c:v>21.168617353375531</c:v>
                </c:pt>
                <c:pt idx="4017">
                  <c:v>21.16646492205248</c:v>
                </c:pt>
                <c:pt idx="4018">
                  <c:v>21.154894548772955</c:v>
                </c:pt>
                <c:pt idx="4019">
                  <c:v>21.154627521069926</c:v>
                </c:pt>
                <c:pt idx="4020">
                  <c:v>21.153284469513224</c:v>
                </c:pt>
                <c:pt idx="4021">
                  <c:v>21.155169514796253</c:v>
                </c:pt>
                <c:pt idx="4022">
                  <c:v>21.150723871592579</c:v>
                </c:pt>
                <c:pt idx="4023">
                  <c:v>21.145477384599744</c:v>
                </c:pt>
                <c:pt idx="4024">
                  <c:v>21.145068664361975</c:v>
                </c:pt>
                <c:pt idx="4025">
                  <c:v>21.141974197815038</c:v>
                </c:pt>
                <c:pt idx="4026">
                  <c:v>21.136052277150775</c:v>
                </c:pt>
                <c:pt idx="4027">
                  <c:v>21.139947131821653</c:v>
                </c:pt>
                <c:pt idx="4028">
                  <c:v>21.150448761807034</c:v>
                </c:pt>
                <c:pt idx="4029">
                  <c:v>21.161351200800489</c:v>
                </c:pt>
                <c:pt idx="4030">
                  <c:v>21.14773802121239</c:v>
                </c:pt>
                <c:pt idx="4031">
                  <c:v>21.149214650784621</c:v>
                </c:pt>
                <c:pt idx="4032">
                  <c:v>21.145710892017554</c:v>
                </c:pt>
                <c:pt idx="4033">
                  <c:v>21.145844369811414</c:v>
                </c:pt>
                <c:pt idx="4034">
                  <c:v>21.157958042534631</c:v>
                </c:pt>
                <c:pt idx="4035">
                  <c:v>21.160637275358521</c:v>
                </c:pt>
                <c:pt idx="4036">
                  <c:v>21.155781770148348</c:v>
                </c:pt>
                <c:pt idx="4037">
                  <c:v>21.164801843372452</c:v>
                </c:pt>
                <c:pt idx="4038">
                  <c:v>21.163851425154657</c:v>
                </c:pt>
                <c:pt idx="4039">
                  <c:v>21.163168171440926</c:v>
                </c:pt>
                <c:pt idx="4040">
                  <c:v>21.153054673906851</c:v>
                </c:pt>
                <c:pt idx="4041">
                  <c:v>21.163687571446207</c:v>
                </c:pt>
                <c:pt idx="4042">
                  <c:v>21.168662934787811</c:v>
                </c:pt>
                <c:pt idx="4043">
                  <c:v>21.164890439541637</c:v>
                </c:pt>
                <c:pt idx="4044">
                  <c:v>21.166249460893553</c:v>
                </c:pt>
                <c:pt idx="4045">
                  <c:v>21.166917776517135</c:v>
                </c:pt>
                <c:pt idx="4046">
                  <c:v>21.164199552008466</c:v>
                </c:pt>
                <c:pt idx="4047">
                  <c:v>21.1663533549481</c:v>
                </c:pt>
                <c:pt idx="4048">
                  <c:v>21.164726725767174</c:v>
                </c:pt>
                <c:pt idx="4049">
                  <c:v>21.170274526640657</c:v>
                </c:pt>
                <c:pt idx="4050">
                  <c:v>21.17336428991085</c:v>
                </c:pt>
                <c:pt idx="4051">
                  <c:v>21.180621970761994</c:v>
                </c:pt>
                <c:pt idx="4052">
                  <c:v>21.189098978879684</c:v>
                </c:pt>
                <c:pt idx="4053">
                  <c:v>21.195818276759837</c:v>
                </c:pt>
                <c:pt idx="4054">
                  <c:v>21.207419927244761</c:v>
                </c:pt>
                <c:pt idx="4055">
                  <c:v>21.221154625612936</c:v>
                </c:pt>
                <c:pt idx="4056">
                  <c:v>21.222629590836551</c:v>
                </c:pt>
                <c:pt idx="4057">
                  <c:v>21.22303188966433</c:v>
                </c:pt>
                <c:pt idx="4058">
                  <c:v>21.241766642485505</c:v>
                </c:pt>
                <c:pt idx="4059">
                  <c:v>21.245553231785191</c:v>
                </c:pt>
                <c:pt idx="4060">
                  <c:v>21.250140534603101</c:v>
                </c:pt>
                <c:pt idx="4061">
                  <c:v>21.271572648537902</c:v>
                </c:pt>
                <c:pt idx="4062">
                  <c:v>21.267941849411269</c:v>
                </c:pt>
                <c:pt idx="4063">
                  <c:v>21.275359790153949</c:v>
                </c:pt>
                <c:pt idx="4064">
                  <c:v>21.273089162630662</c:v>
                </c:pt>
                <c:pt idx="4065">
                  <c:v>21.27188587313286</c:v>
                </c:pt>
                <c:pt idx="4066">
                  <c:v>21.271896974794615</c:v>
                </c:pt>
                <c:pt idx="4067">
                  <c:v>21.257374682397955</c:v>
                </c:pt>
                <c:pt idx="4068">
                  <c:v>21.257003149243683</c:v>
                </c:pt>
                <c:pt idx="4069">
                  <c:v>21.257174888302718</c:v>
                </c:pt>
                <c:pt idx="4070">
                  <c:v>21.252492425290615</c:v>
                </c:pt>
                <c:pt idx="4071">
                  <c:v>21.2421709919516</c:v>
                </c:pt>
                <c:pt idx="4072">
                  <c:v>21.234946181922393</c:v>
                </c:pt>
                <c:pt idx="4073">
                  <c:v>21.212825644529254</c:v>
                </c:pt>
                <c:pt idx="4074">
                  <c:v>21.210504078937728</c:v>
                </c:pt>
              </c:numCache>
            </c:numRef>
          </c:xVal>
          <c:yVal>
            <c:numRef>
              <c:f>Humidity!$A$1:$A$4075</c:f>
              <c:numCache>
                <c:formatCode>General</c:formatCode>
                <c:ptCount val="4075"/>
                <c:pt idx="0">
                  <c:v>2227.3572844899027</c:v>
                </c:pt>
                <c:pt idx="1">
                  <c:v>2236.8661901941341</c:v>
                </c:pt>
                <c:pt idx="2">
                  <c:v>2246.4040745071311</c:v>
                </c:pt>
                <c:pt idx="3">
                  <c:v>2255.9708491720089</c:v>
                </c:pt>
                <c:pt idx="4">
                  <c:v>2265.5664260971052</c:v>
                </c:pt>
                <c:pt idx="5">
                  <c:v>2275.1907173558106</c:v>
                </c:pt>
                <c:pt idx="6">
                  <c:v>2284.8436351863993</c:v>
                </c:pt>
                <c:pt idx="7">
                  <c:v>2294.5250919918576</c:v>
                </c:pt>
                <c:pt idx="8">
                  <c:v>2304.2350003397141</c:v>
                </c:pt>
                <c:pt idx="9">
                  <c:v>2313.9732729618727</c:v>
                </c:pt>
                <c:pt idx="10">
                  <c:v>2323.739822754439</c:v>
                </c:pt>
                <c:pt idx="11">
                  <c:v>2333.5345627775546</c:v>
                </c:pt>
                <c:pt idx="12">
                  <c:v>2343.3574062552234</c:v>
                </c:pt>
                <c:pt idx="13">
                  <c:v>2353.2082665751454</c:v>
                </c:pt>
                <c:pt idx="14">
                  <c:v>2363.0870572885469</c:v>
                </c:pt>
                <c:pt idx="15">
                  <c:v>2372.9936921100093</c:v>
                </c:pt>
                <c:pt idx="16">
                  <c:v>2382.9280849173006</c:v>
                </c:pt>
                <c:pt idx="17">
                  <c:v>2392.8901497512093</c:v>
                </c:pt>
                <c:pt idx="18">
                  <c:v>2402.8798008153694</c:v>
                </c:pt>
                <c:pt idx="19">
                  <c:v>2412.8969524760973</c:v>
                </c:pt>
                <c:pt idx="20">
                  <c:v>2422.94151926222</c:v>
                </c:pt>
                <c:pt idx="21">
                  <c:v>2433.0134158649043</c:v>
                </c:pt>
                <c:pt idx="22">
                  <c:v>2443.1125571374932</c:v>
                </c:pt>
                <c:pt idx="23">
                  <c:v>2453.2388580953325</c:v>
                </c:pt>
                <c:pt idx="24">
                  <c:v>2463.3922339156043</c:v>
                </c:pt>
                <c:pt idx="25">
                  <c:v>2473.5725999371584</c:v>
                </c:pt>
                <c:pt idx="26">
                  <c:v>2483.7798716603425</c:v>
                </c:pt>
                <c:pt idx="27">
                  <c:v>2494.0139647468363</c:v>
                </c:pt>
                <c:pt idx="28">
                  <c:v>2504.2747950194807</c:v>
                </c:pt>
                <c:pt idx="29">
                  <c:v>2514.56227846211</c:v>
                </c:pt>
                <c:pt idx="30">
                  <c:v>2524.8763312193855</c:v>
                </c:pt>
                <c:pt idx="31">
                  <c:v>2535.2168695966261</c:v>
                </c:pt>
                <c:pt idx="32">
                  <c:v>2545.5838100596388</c:v>
                </c:pt>
                <c:pt idx="33">
                  <c:v>2555.9770692345542</c:v>
                </c:pt>
                <c:pt idx="34">
                  <c:v>2566.396563907655</c:v>
                </c:pt>
                <c:pt idx="35">
                  <c:v>2576.8422110252113</c:v>
                </c:pt>
                <c:pt idx="36">
                  <c:v>2587.3139276933102</c:v>
                </c:pt>
                <c:pt idx="37">
                  <c:v>2597.8116311776907</c:v>
                </c:pt>
                <c:pt idx="38">
                  <c:v>2608.3352389035745</c:v>
                </c:pt>
                <c:pt idx="39">
                  <c:v>2618.8846684554978</c:v>
                </c:pt>
                <c:pt idx="40">
                  <c:v>2629.4598375771461</c:v>
                </c:pt>
                <c:pt idx="41">
                  <c:v>2640.0606641711861</c:v>
                </c:pt>
                <c:pt idx="42">
                  <c:v>2650.6870662990968</c:v>
                </c:pt>
                <c:pt idx="43">
                  <c:v>2661.3389621810043</c:v>
                </c:pt>
                <c:pt idx="44">
                  <c:v>2672.0162701955142</c:v>
                </c:pt>
                <c:pt idx="45">
                  <c:v>2682.7189088795435</c:v>
                </c:pt>
                <c:pt idx="46">
                  <c:v>2693.446796928155</c:v>
                </c:pt>
                <c:pt idx="47">
                  <c:v>2704.1998531943896</c:v>
                </c:pt>
                <c:pt idx="48">
                  <c:v>2714.9779966891001</c:v>
                </c:pt>
                <c:pt idx="49">
                  <c:v>2725.781146580784</c:v>
                </c:pt>
                <c:pt idx="50">
                  <c:v>2736.6092221954168</c:v>
                </c:pt>
                <c:pt idx="51">
                  <c:v>2747.4621430162856</c:v>
                </c:pt>
                <c:pt idx="52">
                  <c:v>2758.3398286838224</c:v>
                </c:pt>
                <c:pt idx="53">
                  <c:v>2769.2421989954382</c:v>
                </c:pt>
                <c:pt idx="54">
                  <c:v>2780.1691739053563</c:v>
                </c:pt>
                <c:pt idx="55">
                  <c:v>2791.1206735244455</c:v>
                </c:pt>
                <c:pt idx="56">
                  <c:v>2802.0966181200552</c:v>
                </c:pt>
                <c:pt idx="57">
                  <c:v>2813.0969281158468</c:v>
                </c:pt>
                <c:pt idx="58">
                  <c:v>2824.1215240916317</c:v>
                </c:pt>
                <c:pt idx="59">
                  <c:v>2835.1703267832004</c:v>
                </c:pt>
                <c:pt idx="60">
                  <c:v>2846.2432570821616</c:v>
                </c:pt>
                <c:pt idx="61">
                  <c:v>2857.3402360357718</c:v>
                </c:pt>
                <c:pt idx="62">
                  <c:v>2868.4611848467725</c:v>
                </c:pt>
                <c:pt idx="63">
                  <c:v>2879.6060248732247</c:v>
                </c:pt>
                <c:pt idx="64">
                  <c:v>2890.7746776283398</c:v>
                </c:pt>
                <c:pt idx="65">
                  <c:v>2901.9670647803187</c:v>
                </c:pt>
                <c:pt idx="66">
                  <c:v>2913.1831081521832</c:v>
                </c:pt>
                <c:pt idx="67">
                  <c:v>2924.4227297216121</c:v>
                </c:pt>
                <c:pt idx="68">
                  <c:v>2935.6858516207749</c:v>
                </c:pt>
                <c:pt idx="69">
                  <c:v>2946.9723961361669</c:v>
                </c:pt>
                <c:pt idx="70">
                  <c:v>2958.2822857084457</c:v>
                </c:pt>
                <c:pt idx="71">
                  <c:v>2969.6154429322628</c:v>
                </c:pt>
                <c:pt idx="72">
                  <c:v>2980.971790556102</c:v>
                </c:pt>
                <c:pt idx="73">
                  <c:v>2992.3512514821118</c:v>
                </c:pt>
                <c:pt idx="74">
                  <c:v>3003.7537487659429</c:v>
                </c:pt>
                <c:pt idx="75">
                  <c:v>3015.1792056165805</c:v>
                </c:pt>
                <c:pt idx="76">
                  <c:v>3026.6275453961839</c:v>
                </c:pt>
                <c:pt idx="77">
                  <c:v>3038.0986916199167</c:v>
                </c:pt>
                <c:pt idx="78">
                  <c:v>3049.5925679557868</c:v>
                </c:pt>
                <c:pt idx="79">
                  <c:v>3061.1090982244791</c:v>
                </c:pt>
                <c:pt idx="80">
                  <c:v>3072.6482063991921</c:v>
                </c:pt>
                <c:pt idx="81">
                  <c:v>3084.2098166054739</c:v>
                </c:pt>
                <c:pt idx="82">
                  <c:v>3095.7938531210575</c:v>
                </c:pt>
                <c:pt idx="83">
                  <c:v>3107.4002403756972</c:v>
                </c:pt>
                <c:pt idx="84">
                  <c:v>3119.0289029510022</c:v>
                </c:pt>
                <c:pt idx="85">
                  <c:v>3130.679765580277</c:v>
                </c:pt>
                <c:pt idx="86">
                  <c:v>3142.3527531483533</c:v>
                </c:pt>
                <c:pt idx="87">
                  <c:v>3154.0477906914275</c:v>
                </c:pt>
                <c:pt idx="88">
                  <c:v>3165.764803396899</c:v>
                </c:pt>
                <c:pt idx="89">
                  <c:v>3177.503716603203</c:v>
                </c:pt>
                <c:pt idx="90">
                  <c:v>3189.2644557996477</c:v>
                </c:pt>
                <c:pt idx="91">
                  <c:v>3201.0469466262543</c:v>
                </c:pt>
                <c:pt idx="92">
                  <c:v>3212.8511148735893</c:v>
                </c:pt>
                <c:pt idx="93">
                  <c:v>3224.6768864826026</c:v>
                </c:pt>
                <c:pt idx="94">
                  <c:v>3236.5241875444631</c:v>
                </c:pt>
                <c:pt idx="95">
                  <c:v>3248.3929443003985</c:v>
                </c:pt>
                <c:pt idx="96">
                  <c:v>3260.283083141529</c:v>
                </c:pt>
                <c:pt idx="97">
                  <c:v>3272.1945306087055</c:v>
                </c:pt>
                <c:pt idx="98">
                  <c:v>3284.1272133923462</c:v>
                </c:pt>
                <c:pt idx="99">
                  <c:v>3296.081058332275</c:v>
                </c:pt>
                <c:pt idx="100">
                  <c:v>3308.055992417555</c:v>
                </c:pt>
                <c:pt idx="101">
                  <c:v>3320.051942786331</c:v>
                </c:pt>
                <c:pt idx="102">
                  <c:v>3332.0688367256621</c:v>
                </c:pt>
                <c:pt idx="103">
                  <c:v>3344.1066016713607</c:v>
                </c:pt>
                <c:pt idx="104">
                  <c:v>3356.1651652078322</c:v>
                </c:pt>
                <c:pt idx="105">
                  <c:v>3368.2444550679088</c:v>
                </c:pt>
                <c:pt idx="106">
                  <c:v>3380.3443991326876</c:v>
                </c:pt>
                <c:pt idx="107">
                  <c:v>3392.4649254313726</c:v>
                </c:pt>
                <c:pt idx="108">
                  <c:v>3404.6059621411064</c:v>
                </c:pt>
                <c:pt idx="109">
                  <c:v>3416.7674375868128</c:v>
                </c:pt>
                <c:pt idx="110">
                  <c:v>3428.94928024103</c:v>
                </c:pt>
                <c:pt idx="111">
                  <c:v>3441.151418723754</c:v>
                </c:pt>
                <c:pt idx="112">
                  <c:v>3453.3737818022723</c:v>
                </c:pt>
                <c:pt idx="113">
                  <c:v>3465.6162983910044</c:v>
                </c:pt>
                <c:pt idx="114">
                  <c:v>3477.878897551338</c:v>
                </c:pt>
                <c:pt idx="115">
                  <c:v>3490.1615084914711</c:v>
                </c:pt>
                <c:pt idx="116">
                  <c:v>3502.4640605662439</c:v>
                </c:pt>
                <c:pt idx="117">
                  <c:v>3514.7864832769842</c:v>
                </c:pt>
                <c:pt idx="118">
                  <c:v>3527.1287062713413</c:v>
                </c:pt>
                <c:pt idx="119">
                  <c:v>3539.4906593431247</c:v>
                </c:pt>
                <c:pt idx="120">
                  <c:v>3551.872272432146</c:v>
                </c:pt>
                <c:pt idx="121">
                  <c:v>3564.2734756240548</c:v>
                </c:pt>
                <c:pt idx="122">
                  <c:v>3576.694199150179</c:v>
                </c:pt>
                <c:pt idx="123">
                  <c:v>3589.1343733873623</c:v>
                </c:pt>
                <c:pt idx="124">
                  <c:v>3601.5939288578024</c:v>
                </c:pt>
                <c:pt idx="125">
                  <c:v>3614.0727962288938</c:v>
                </c:pt>
                <c:pt idx="126">
                  <c:v>3626.5709063130635</c:v>
                </c:pt>
                <c:pt idx="127">
                  <c:v>3639.0881900676113</c:v>
                </c:pt>
                <c:pt idx="128">
                  <c:v>3651.6245785945471</c:v>
                </c:pt>
                <c:pt idx="129">
                  <c:v>3664.1800031404359</c:v>
                </c:pt>
                <c:pt idx="130">
                  <c:v>3676.7543950962299</c:v>
                </c:pt>
                <c:pt idx="131">
                  <c:v>3689.3476859971124</c:v>
                </c:pt>
                <c:pt idx="132">
                  <c:v>3701.9598075223371</c:v>
                </c:pt>
                <c:pt idx="133">
                  <c:v>3714.5906914950669</c:v>
                </c:pt>
                <c:pt idx="134">
                  <c:v>3727.2402698822111</c:v>
                </c:pt>
                <c:pt idx="135">
                  <c:v>3739.9084747942725</c:v>
                </c:pt>
                <c:pt idx="136">
                  <c:v>3752.5952384851785</c:v>
                </c:pt>
                <c:pt idx="137">
                  <c:v>3765.3004933521256</c:v>
                </c:pt>
                <c:pt idx="138">
                  <c:v>3778.0241719354199</c:v>
                </c:pt>
                <c:pt idx="139">
                  <c:v>3790.766206918317</c:v>
                </c:pt>
                <c:pt idx="140">
                  <c:v>3803.5265311268595</c:v>
                </c:pt>
                <c:pt idx="141">
                  <c:v>3816.3050775297188</c:v>
                </c:pt>
                <c:pt idx="142">
                  <c:v>3829.1017792380362</c:v>
                </c:pt>
                <c:pt idx="143">
                  <c:v>3841.9165695052639</c:v>
                </c:pt>
                <c:pt idx="144">
                  <c:v>3854.7493817270024</c:v>
                </c:pt>
                <c:pt idx="145">
                  <c:v>3867.6001494408424</c:v>
                </c:pt>
                <c:pt idx="146">
                  <c:v>3880.4688063262088</c:v>
                </c:pt>
                <c:pt idx="147">
                  <c:v>3893.3552862041961</c:v>
                </c:pt>
                <c:pt idx="148">
                  <c:v>3906.2595230374127</c:v>
                </c:pt>
                <c:pt idx="149">
                  <c:v>3919.1814509298179</c:v>
                </c:pt>
                <c:pt idx="150">
                  <c:v>3932.1210041265695</c:v>
                </c:pt>
                <c:pt idx="151">
                  <c:v>3945.0781170138571</c:v>
                </c:pt>
                <c:pt idx="152">
                  <c:v>3958.0527241187501</c:v>
                </c:pt>
                <c:pt idx="153">
                  <c:v>3971.0447601090314</c:v>
                </c:pt>
                <c:pt idx="154">
                  <c:v>3984.0541597930478</c:v>
                </c:pt>
                <c:pt idx="155">
                  <c:v>3997.0808581195424</c:v>
                </c:pt>
                <c:pt idx="156">
                  <c:v>4010.1247901775005</c:v>
                </c:pt>
                <c:pt idx="157">
                  <c:v>4023.1858911959916</c:v>
                </c:pt>
                <c:pt idx="158">
                  <c:v>4036.2640965440087</c:v>
                </c:pt>
                <c:pt idx="159">
                  <c:v>4049.3593417303109</c:v>
                </c:pt>
                <c:pt idx="160">
                  <c:v>4062.4715624032665</c:v>
                </c:pt>
                <c:pt idx="161">
                  <c:v>4075.6006943506895</c:v>
                </c:pt>
                <c:pt idx="162">
                  <c:v>4088.7466734996892</c:v>
                </c:pt>
                <c:pt idx="163">
                  <c:v>4101.9094359165074</c:v>
                </c:pt>
                <c:pt idx="164">
                  <c:v>4115.088917806358</c:v>
                </c:pt>
                <c:pt idx="165">
                  <c:v>4128.2850555132754</c:v>
                </c:pt>
                <c:pt idx="166">
                  <c:v>4141.4977855199513</c:v>
                </c:pt>
                <c:pt idx="167">
                  <c:v>4154.7270444475826</c:v>
                </c:pt>
                <c:pt idx="168">
                  <c:v>4167.9727690557038</c:v>
                </c:pt>
                <c:pt idx="169">
                  <c:v>4181.234896242041</c:v>
                </c:pt>
                <c:pt idx="170">
                  <c:v>4194.5133630423461</c:v>
                </c:pt>
                <c:pt idx="171">
                  <c:v>4207.808106630242</c:v>
                </c:pt>
                <c:pt idx="172">
                  <c:v>4221.1190643170667</c:v>
                </c:pt>
                <c:pt idx="173">
                  <c:v>4234.4461735517134</c:v>
                </c:pt>
                <c:pt idx="174">
                  <c:v>4247.7893719204758</c:v>
                </c:pt>
                <c:pt idx="175">
                  <c:v>4261.1485971468874</c:v>
                </c:pt>
                <c:pt idx="176">
                  <c:v>4274.5237870915662</c:v>
                </c:pt>
                <c:pt idx="177">
                  <c:v>4287.9148797520611</c:v>
                </c:pt>
                <c:pt idx="178">
                  <c:v>4301.321813262688</c:v>
                </c:pt>
                <c:pt idx="179">
                  <c:v>4314.744525894379</c:v>
                </c:pt>
                <c:pt idx="180">
                  <c:v>4328.1829560545229</c:v>
                </c:pt>
                <c:pt idx="181">
                  <c:v>4341.6370422868049</c:v>
                </c:pt>
                <c:pt idx="182">
                  <c:v>4355.1067232710611</c:v>
                </c:pt>
                <c:pt idx="183">
                  <c:v>4368.5919378231074</c:v>
                </c:pt>
                <c:pt idx="184">
                  <c:v>4382.0926248945952</c:v>
                </c:pt>
                <c:pt idx="185">
                  <c:v>4395.6087235728446</c:v>
                </c:pt>
                <c:pt idx="186">
                  <c:v>4409.1401730807011</c:v>
                </c:pt>
                <c:pt idx="187">
                  <c:v>4422.6869127763648</c:v>
                </c:pt>
                <c:pt idx="188">
                  <c:v>4436.2488821532424</c:v>
                </c:pt>
                <c:pt idx="189">
                  <c:v>4449.8260208397933</c:v>
                </c:pt>
                <c:pt idx="190">
                  <c:v>4463.4182685993637</c:v>
                </c:pt>
                <c:pt idx="191">
                  <c:v>4477.0255653300428</c:v>
                </c:pt>
                <c:pt idx="192">
                  <c:v>4490.6478510644956</c:v>
                </c:pt>
                <c:pt idx="193">
                  <c:v>4504.285065969817</c:v>
                </c:pt>
                <c:pt idx="194">
                  <c:v>4517.9371503473685</c:v>
                </c:pt>
                <c:pt idx="195">
                  <c:v>4531.6040446326251</c:v>
                </c:pt>
                <c:pt idx="196">
                  <c:v>4545.2856893950238</c:v>
                </c:pt>
                <c:pt idx="197">
                  <c:v>4558.9820253377975</c:v>
                </c:pt>
                <c:pt idx="198">
                  <c:v>4572.6929932978337</c:v>
                </c:pt>
                <c:pt idx="199">
                  <c:v>4586.4185342455057</c:v>
                </c:pt>
                <c:pt idx="200">
                  <c:v>4600.1585892845278</c:v>
                </c:pt>
                <c:pt idx="201">
                  <c:v>4613.9130996517915</c:v>
                </c:pt>
                <c:pt idx="202">
                  <c:v>4627.6820067172184</c:v>
                </c:pt>
                <c:pt idx="203">
                  <c:v>4641.4652519835981</c:v>
                </c:pt>
                <c:pt idx="204">
                  <c:v>4655.2627770864374</c:v>
                </c:pt>
                <c:pt idx="205">
                  <c:v>4669.0745237938063</c:v>
                </c:pt>
                <c:pt idx="206">
                  <c:v>4682.9004340061756</c:v>
                </c:pt>
                <c:pt idx="207">
                  <c:v>4696.7404497562729</c:v>
                </c:pt>
                <c:pt idx="208">
                  <c:v>4710.5945132089209</c:v>
                </c:pt>
                <c:pt idx="209">
                  <c:v>4724.4625666608836</c:v>
                </c:pt>
                <c:pt idx="210">
                  <c:v>4738.3445525407133</c:v>
                </c:pt>
                <c:pt idx="211">
                  <c:v>4752.2404134085946</c:v>
                </c:pt>
                <c:pt idx="212">
                  <c:v>4766.1500919561931</c:v>
                </c:pt>
                <c:pt idx="213">
                  <c:v>4780.0735310064956</c:v>
                </c:pt>
                <c:pt idx="214">
                  <c:v>4794.0106735136642</c:v>
                </c:pt>
                <c:pt idx="215">
                  <c:v>4807.9614625628701</c:v>
                </c:pt>
                <c:pt idx="216">
                  <c:v>4821.9258413701518</c:v>
                </c:pt>
                <c:pt idx="217">
                  <c:v>4835.903753282254</c:v>
                </c:pt>
                <c:pt idx="218">
                  <c:v>4849.8951417764756</c:v>
                </c:pt>
                <c:pt idx="219">
                  <c:v>4863.8999504605135</c:v>
                </c:pt>
                <c:pt idx="220">
                  <c:v>4877.9181230723143</c:v>
                </c:pt>
                <c:pt idx="221">
                  <c:v>4891.9496034799158</c:v>
                </c:pt>
                <c:pt idx="222">
                  <c:v>4905.9943356812928</c:v>
                </c:pt>
                <c:pt idx="223">
                  <c:v>4920.0522638042094</c:v>
                </c:pt>
                <c:pt idx="224">
                  <c:v>4934.1233321060599</c:v>
                </c:pt>
                <c:pt idx="225">
                  <c:v>4948.2074849737146</c:v>
                </c:pt>
                <c:pt idx="226">
                  <c:v>4962.3046669233718</c:v>
                </c:pt>
                <c:pt idx="227">
                  <c:v>4976.4148226004017</c:v>
                </c:pt>
                <c:pt idx="228">
                  <c:v>4990.5378967791921</c:v>
                </c:pt>
                <c:pt idx="229">
                  <c:v>5004.6738343629977</c:v>
                </c:pt>
                <c:pt idx="230">
                  <c:v>5018.8225803837822</c:v>
                </c:pt>
                <c:pt idx="231">
                  <c:v>5032.9840800020747</c:v>
                </c:pt>
                <c:pt idx="232">
                  <c:v>5047.1582785068076</c:v>
                </c:pt>
                <c:pt idx="233">
                  <c:v>5061.3451213151666</c:v>
                </c:pt>
                <c:pt idx="234">
                  <c:v>5075.5445539724387</c:v>
                </c:pt>
                <c:pt idx="235">
                  <c:v>5089.7565221518616</c:v>
                </c:pt>
                <c:pt idx="236">
                  <c:v>5103.9809716544678</c:v>
                </c:pt>
                <c:pt idx="237">
                  <c:v>5118.2178484089336</c:v>
                </c:pt>
                <c:pt idx="238">
                  <c:v>5132.4670984714248</c:v>
                </c:pt>
                <c:pt idx="239">
                  <c:v>5146.7286680254483</c:v>
                </c:pt>
                <c:pt idx="240">
                  <c:v>5161.0025033816946</c:v>
                </c:pt>
                <c:pt idx="241">
                  <c:v>5175.2885509778916</c:v>
                </c:pt>
                <c:pt idx="242">
                  <c:v>5189.5867573786463</c:v>
                </c:pt>
                <c:pt idx="243">
                  <c:v>5203.8970692752991</c:v>
                </c:pt>
                <c:pt idx="244">
                  <c:v>5218.2194334857641</c:v>
                </c:pt>
                <c:pt idx="245">
                  <c:v>5232.5537969543839</c:v>
                </c:pt>
                <c:pt idx="246">
                  <c:v>5246.9001067517775</c:v>
                </c:pt>
                <c:pt idx="247">
                  <c:v>5261.2583100746833</c:v>
                </c:pt>
                <c:pt idx="248">
                  <c:v>5275.6283542458132</c:v>
                </c:pt>
                <c:pt idx="249">
                  <c:v>5290.0101867136946</c:v>
                </c:pt>
                <c:pt idx="250">
                  <c:v>5304.4037550525263</c:v>
                </c:pt>
                <c:pt idx="251">
                  <c:v>5318.809006962023</c:v>
                </c:pt>
                <c:pt idx="252">
                  <c:v>5333.2258902672638</c:v>
                </c:pt>
                <c:pt idx="253">
                  <c:v>5347.6543529185392</c:v>
                </c:pt>
                <c:pt idx="254">
                  <c:v>5362.0943429912077</c:v>
                </c:pt>
                <c:pt idx="255">
                  <c:v>5376.5458086855333</c:v>
                </c:pt>
                <c:pt idx="256">
                  <c:v>5391.0086983265446</c:v>
                </c:pt>
                <c:pt idx="257">
                  <c:v>5405.4829603638782</c:v>
                </c:pt>
                <c:pt idx="258">
                  <c:v>5419.9685433716268</c:v>
                </c:pt>
                <c:pt idx="259">
                  <c:v>5434.4653960481937</c:v>
                </c:pt>
                <c:pt idx="260">
                  <c:v>5448.9734672161376</c:v>
                </c:pt>
                <c:pt idx="261">
                  <c:v>5463.4927058220237</c:v>
                </c:pt>
                <c:pt idx="262">
                  <c:v>5478.0230609362734</c:v>
                </c:pt>
                <c:pt idx="263">
                  <c:v>5492.564481753011</c:v>
                </c:pt>
                <c:pt idx="264">
                  <c:v>5507.1169175899158</c:v>
                </c:pt>
                <c:pt idx="265">
                  <c:v>5521.6803178880755</c:v>
                </c:pt>
                <c:pt idx="266">
                  <c:v>5536.2546322118242</c:v>
                </c:pt>
                <c:pt idx="267">
                  <c:v>5550.8398102486062</c:v>
                </c:pt>
                <c:pt idx="268">
                  <c:v>5565.4358018088142</c:v>
                </c:pt>
                <c:pt idx="269">
                  <c:v>5580.0425568256478</c:v>
                </c:pt>
                <c:pt idx="270">
                  <c:v>5594.6600253549595</c:v>
                </c:pt>
                <c:pt idx="271">
                  <c:v>5609.2881575751026</c:v>
                </c:pt>
                <c:pt idx="272">
                  <c:v>5623.9269037867862</c:v>
                </c:pt>
                <c:pt idx="273">
                  <c:v>5638.5762144129249</c:v>
                </c:pt>
                <c:pt idx="274">
                  <c:v>5653.2360399984818</c:v>
                </c:pt>
                <c:pt idx="275">
                  <c:v>5667.9063312103299</c:v>
                </c:pt>
                <c:pt idx="276">
                  <c:v>5682.5870388370959</c:v>
                </c:pt>
                <c:pt idx="277">
                  <c:v>5697.2781137890088</c:v>
                </c:pt>
                <c:pt idx="278">
                  <c:v>5711.9795070977552</c:v>
                </c:pt>
                <c:pt idx="279">
                  <c:v>5726.6911699163338</c:v>
                </c:pt>
                <c:pt idx="280">
                  <c:v>5741.4130535188906</c:v>
                </c:pt>
                <c:pt idx="281">
                  <c:v>5756.1451093005899</c:v>
                </c:pt>
                <c:pt idx="282">
                  <c:v>5770.8872887774487</c:v>
                </c:pt>
                <c:pt idx="283">
                  <c:v>5785.6395435861941</c:v>
                </c:pt>
                <c:pt idx="284">
                  <c:v>5800.4018254841203</c:v>
                </c:pt>
                <c:pt idx="285">
                  <c:v>5815.1740863489285</c:v>
                </c:pt>
                <c:pt idx="286">
                  <c:v>5829.9562781785826</c:v>
                </c:pt>
                <c:pt idx="287">
                  <c:v>5844.7483530911668</c:v>
                </c:pt>
                <c:pt idx="288">
                  <c:v>5859.550263324727</c:v>
                </c:pt>
                <c:pt idx="289">
                  <c:v>5874.3619612371285</c:v>
                </c:pt>
                <c:pt idx="290">
                  <c:v>5889.1833993059054</c:v>
                </c:pt>
                <c:pt idx="291">
                  <c:v>5904.0145301281118</c:v>
                </c:pt>
                <c:pt idx="292">
                  <c:v>5918.8553064201769</c:v>
                </c:pt>
                <c:pt idx="293">
                  <c:v>5933.7056810177501</c:v>
                </c:pt>
                <c:pt idx="294">
                  <c:v>5948.5656068755579</c:v>
                </c:pt>
                <c:pt idx="295">
                  <c:v>5963.4350370672582</c:v>
                </c:pt>
                <c:pt idx="296">
                  <c:v>5978.3139247852832</c:v>
                </c:pt>
                <c:pt idx="297">
                  <c:v>5993.2022233407015</c:v>
                </c:pt>
                <c:pt idx="298">
                  <c:v>6008.0998861630642</c:v>
                </c:pt>
                <c:pt idx="299">
                  <c:v>6023.006866800255</c:v>
                </c:pt>
                <c:pt idx="300">
                  <c:v>6037.9231189183529</c:v>
                </c:pt>
                <c:pt idx="301">
                  <c:v>6052.8485963014709</c:v>
                </c:pt>
                <c:pt idx="302">
                  <c:v>6067.783252851621</c:v>
                </c:pt>
                <c:pt idx="303">
                  <c:v>6082.7270425885545</c:v>
                </c:pt>
                <c:pt idx="304">
                  <c:v>6097.6799196496249</c:v>
                </c:pt>
                <c:pt idx="305">
                  <c:v>6112.6418382896391</c:v>
                </c:pt>
                <c:pt idx="306">
                  <c:v>6127.6127528807028</c:v>
                </c:pt>
                <c:pt idx="307">
                  <c:v>6142.5926179120797</c:v>
                </c:pt>
                <c:pt idx="308">
                  <c:v>6157.5813879900434</c:v>
                </c:pt>
                <c:pt idx="309">
                  <c:v>6172.5790178377274</c:v>
                </c:pt>
                <c:pt idx="310">
                  <c:v>6187.5854622949855</c:v>
                </c:pt>
                <c:pt idx="311">
                  <c:v>6202.6006763182331</c:v>
                </c:pt>
                <c:pt idx="312">
                  <c:v>6217.6246149803119</c:v>
                </c:pt>
                <c:pt idx="313">
                  <c:v>6232.6572334703387</c:v>
                </c:pt>
                <c:pt idx="314">
                  <c:v>6247.6984870935557</c:v>
                </c:pt>
                <c:pt idx="315">
                  <c:v>6262.7483312711856</c:v>
                </c:pt>
                <c:pt idx="316">
                  <c:v>6277.8067215402907</c:v>
                </c:pt>
                <c:pt idx="317">
                  <c:v>6292.8736135536192</c:v>
                </c:pt>
                <c:pt idx="318">
                  <c:v>6307.9489630794596</c:v>
                </c:pt>
                <c:pt idx="319">
                  <c:v>6323.0327260014983</c:v>
                </c:pt>
                <c:pt idx="320">
                  <c:v>6338.1248583186725</c:v>
                </c:pt>
                <c:pt idx="321">
                  <c:v>6353.2253161450208</c:v>
                </c:pt>
                <c:pt idx="322">
                  <c:v>6368.3340557095398</c:v>
                </c:pt>
                <c:pt idx="323">
                  <c:v>6383.4510333560384</c:v>
                </c:pt>
                <c:pt idx="324">
                  <c:v>6398.5762055429886</c:v>
                </c:pt>
                <c:pt idx="325">
                  <c:v>6413.7095288433857</c:v>
                </c:pt>
                <c:pt idx="326">
                  <c:v>6428.8509599445952</c:v>
                </c:pt>
                <c:pt idx="327">
                  <c:v>6444.0004556482145</c:v>
                </c:pt>
                <c:pt idx="328">
                  <c:v>6459.157972869918</c:v>
                </c:pt>
                <c:pt idx="329">
                  <c:v>6474.3234686393262</c:v>
                </c:pt>
                <c:pt idx="330">
                  <c:v>6489.4969000998408</c:v>
                </c:pt>
                <c:pt idx="331">
                  <c:v>6504.6782245085187</c:v>
                </c:pt>
                <c:pt idx="332">
                  <c:v>6519.8673992359118</c:v>
                </c:pt>
                <c:pt idx="333">
                  <c:v>6535.0643817659275</c:v>
                </c:pt>
                <c:pt idx="334">
                  <c:v>6550.26912969569</c:v>
                </c:pt>
                <c:pt idx="335">
                  <c:v>6565.4816007353829</c:v>
                </c:pt>
                <c:pt idx="336">
                  <c:v>6580.7017527081116</c:v>
                </c:pt>
                <c:pt idx="337">
                  <c:v>6595.9295435497579</c:v>
                </c:pt>
                <c:pt idx="338">
                  <c:v>6611.1649313088328</c:v>
                </c:pt>
                <c:pt idx="339">
                  <c:v>6626.4078741463363</c:v>
                </c:pt>
                <c:pt idx="340">
                  <c:v>6641.6583303356056</c:v>
                </c:pt>
                <c:pt idx="341">
                  <c:v>6656.9162582621775</c:v>
                </c:pt>
                <c:pt idx="342">
                  <c:v>6672.1816164236361</c:v>
                </c:pt>
                <c:pt idx="343">
                  <c:v>6687.4543634294823</c:v>
                </c:pt>
                <c:pt idx="344">
                  <c:v>6702.7344580009685</c:v>
                </c:pt>
                <c:pt idx="345">
                  <c:v>6718.0218589709748</c:v>
                </c:pt>
                <c:pt idx="346">
                  <c:v>6733.3165252838498</c:v>
                </c:pt>
                <c:pt idx="347">
                  <c:v>6748.6184159952763</c:v>
                </c:pt>
                <c:pt idx="348">
                  <c:v>6763.9274902721245</c:v>
                </c:pt>
                <c:pt idx="349">
                  <c:v>6779.2437073923002</c:v>
                </c:pt>
                <c:pt idx="350">
                  <c:v>6794.5670267446158</c:v>
                </c:pt>
                <c:pt idx="351">
                  <c:v>6809.8974078286301</c:v>
                </c:pt>
                <c:pt idx="352">
                  <c:v>6825.2348102545184</c:v>
                </c:pt>
                <c:pt idx="353">
                  <c:v>6840.5791937429203</c:v>
                </c:pt>
                <c:pt idx="354">
                  <c:v>6855.9305181248001</c:v>
                </c:pt>
                <c:pt idx="355">
                  <c:v>6871.2887433413007</c:v>
                </c:pt>
                <c:pt idx="356">
                  <c:v>6886.6538294435995</c:v>
                </c:pt>
                <c:pt idx="357">
                  <c:v>6902.0257365927691</c:v>
                </c:pt>
                <c:pt idx="358">
                  <c:v>6917.4044250596307</c:v>
                </c:pt>
                <c:pt idx="359">
                  <c:v>6932.7898552246133</c:v>
                </c:pt>
                <c:pt idx="360">
                  <c:v>6948.1819875776055</c:v>
                </c:pt>
                <c:pt idx="361">
                  <c:v>6963.5807827178178</c:v>
                </c:pt>
                <c:pt idx="362">
                  <c:v>6978.9862013536376</c:v>
                </c:pt>
                <c:pt idx="363">
                  <c:v>6994.3982043024826</c:v>
                </c:pt>
                <c:pt idx="364">
                  <c:v>7009.8167524906703</c:v>
                </c:pt>
                <c:pt idx="365">
                  <c:v>7025.241806953255</c:v>
                </c:pt>
                <c:pt idx="366">
                  <c:v>7040.6733288339065</c:v>
                </c:pt>
                <c:pt idx="367">
                  <c:v>7056.1112793847469</c:v>
                </c:pt>
                <c:pt idx="368">
                  <c:v>7071.5556199662306</c:v>
                </c:pt>
                <c:pt idx="369">
                  <c:v>7087.0063120469795</c:v>
                </c:pt>
                <c:pt idx="370">
                  <c:v>7102.4633172036547</c:v>
                </c:pt>
                <c:pt idx="371">
                  <c:v>7117.9265971208115</c:v>
                </c:pt>
                <c:pt idx="372">
                  <c:v>7133.396113590753</c:v>
                </c:pt>
                <c:pt idx="373">
                  <c:v>7148.87182851339</c:v>
                </c:pt>
                <c:pt idx="374">
                  <c:v>7164.353703896104</c:v>
                </c:pt>
                <c:pt idx="375">
                  <c:v>7179.8417018535965</c:v>
                </c:pt>
                <c:pt idx="376">
                  <c:v>7195.3357846077524</c:v>
                </c:pt>
                <c:pt idx="377">
                  <c:v>7210.8359144875003</c:v>
                </c:pt>
                <c:pt idx="378">
                  <c:v>7226.342053928659</c:v>
                </c:pt>
                <c:pt idx="379">
                  <c:v>7241.8541654738119</c:v>
                </c:pt>
                <c:pt idx="380">
                  <c:v>7257.3722117721545</c:v>
                </c:pt>
                <c:pt idx="381">
                  <c:v>7272.8961555793549</c:v>
                </c:pt>
                <c:pt idx="382">
                  <c:v>7288.4259597574155</c:v>
                </c:pt>
                <c:pt idx="383">
                  <c:v>7303.9615872745244</c:v>
                </c:pt>
                <c:pt idx="384">
                  <c:v>7319.5030012049247</c:v>
                </c:pt>
                <c:pt idx="385">
                  <c:v>7335.0501647287629</c:v>
                </c:pt>
                <c:pt idx="386">
                  <c:v>7350.6030411319553</c:v>
                </c:pt>
                <c:pt idx="387">
                  <c:v>7366.1615938060404</c:v>
                </c:pt>
                <c:pt idx="388">
                  <c:v>7381.7257862480437</c:v>
                </c:pt>
                <c:pt idx="389">
                  <c:v>7397.295582060332</c:v>
                </c:pt>
                <c:pt idx="390">
                  <c:v>7412.870944950475</c:v>
                </c:pt>
                <c:pt idx="391">
                  <c:v>7428.4518387311055</c:v>
                </c:pt>
                <c:pt idx="392">
                  <c:v>7444.0382273197756</c:v>
                </c:pt>
                <c:pt idx="393">
                  <c:v>7459.6300747388168</c:v>
                </c:pt>
                <c:pt idx="394">
                  <c:v>7475.2273451152005</c:v>
                </c:pt>
                <c:pt idx="395">
                  <c:v>7490.8300026804018</c:v>
                </c:pt>
                <c:pt idx="396">
                  <c:v>7506.4380117702449</c:v>
                </c:pt>
                <c:pt idx="397">
                  <c:v>7522.0513368247821</c:v>
                </c:pt>
                <c:pt idx="398">
                  <c:v>7537.6699423881355</c:v>
                </c:pt>
                <c:pt idx="399">
                  <c:v>7553.2937931083688</c:v>
                </c:pt>
                <c:pt idx="400">
                  <c:v>7568.9228537373428</c:v>
                </c:pt>
                <c:pt idx="401">
                  <c:v>7584.5570891305742</c:v>
                </c:pt>
                <c:pt idx="402">
                  <c:v>7600.1964642470994</c:v>
                </c:pt>
                <c:pt idx="403">
                  <c:v>7615.8409441493277</c:v>
                </c:pt>
                <c:pt idx="404">
                  <c:v>7631.4904940029101</c:v>
                </c:pt>
                <c:pt idx="405">
                  <c:v>7647.1450790765966</c:v>
                </c:pt>
                <c:pt idx="406">
                  <c:v>7662.8046647420879</c:v>
                </c:pt>
                <c:pt idx="407">
                  <c:v>7678.4692164739099</c:v>
                </c:pt>
                <c:pt idx="408">
                  <c:v>7694.1386998492644</c:v>
                </c:pt>
                <c:pt idx="409">
                  <c:v>7709.8130805478941</c:v>
                </c:pt>
                <c:pt idx="410">
                  <c:v>7725.4923243519406</c:v>
                </c:pt>
                <c:pt idx="411">
                  <c:v>7741.176397145804</c:v>
                </c:pt>
                <c:pt idx="412">
                  <c:v>7756.8652649160122</c:v>
                </c:pt>
                <c:pt idx="413">
                  <c:v>7772.5588937510665</c:v>
                </c:pt>
                <c:pt idx="414">
                  <c:v>7788.2572498413183</c:v>
                </c:pt>
                <c:pt idx="415">
                  <c:v>7803.9602994788193</c:v>
                </c:pt>
                <c:pt idx="416">
                  <c:v>7819.6680090571863</c:v>
                </c:pt>
                <c:pt idx="417">
                  <c:v>7835.3803450714649</c:v>
                </c:pt>
                <c:pt idx="418">
                  <c:v>7851.0972741179867</c:v>
                </c:pt>
                <c:pt idx="419">
                  <c:v>7866.8187628942305</c:v>
                </c:pt>
                <c:pt idx="420">
                  <c:v>7882.5447781986877</c:v>
                </c:pt>
                <c:pt idx="421">
                  <c:v>7898.2752869307187</c:v>
                </c:pt>
                <c:pt idx="422">
                  <c:v>7914.0102560904188</c:v>
                </c:pt>
                <c:pt idx="423">
                  <c:v>7929.749652778476</c:v>
                </c:pt>
                <c:pt idx="424">
                  <c:v>7945.4934441960368</c:v>
                </c:pt>
                <c:pt idx="425">
                  <c:v>7961.2415976445645</c:v>
                </c:pt>
                <c:pt idx="426">
                  <c:v>7976.9940805257002</c:v>
                </c:pt>
                <c:pt idx="427">
                  <c:v>7992.7508603411279</c:v>
                </c:pt>
                <c:pt idx="428">
                  <c:v>8008.5119046924383</c:v>
                </c:pt>
                <c:pt idx="429">
                  <c:v>8024.2771812809824</c:v>
                </c:pt>
                <c:pt idx="430">
                  <c:v>8040.046657907742</c:v>
                </c:pt>
                <c:pt idx="431">
                  <c:v>8055.8203024731893</c:v>
                </c:pt>
                <c:pt idx="432">
                  <c:v>8071.5980829771461</c:v>
                </c:pt>
                <c:pt idx="433">
                  <c:v>8087.3799675186519</c:v>
                </c:pt>
                <c:pt idx="434">
                  <c:v>8103.1659242958203</c:v>
                </c:pt>
                <c:pt idx="435">
                  <c:v>8118.955921605706</c:v>
                </c:pt>
                <c:pt idx="436">
                  <c:v>8134.749927844161</c:v>
                </c:pt>
                <c:pt idx="437">
                  <c:v>8150.5479115057115</c:v>
                </c:pt>
                <c:pt idx="438">
                  <c:v>8166.3498411834016</c:v>
                </c:pt>
                <c:pt idx="439">
                  <c:v>8182.1556855686695</c:v>
                </c:pt>
                <c:pt idx="440">
                  <c:v>8197.9654134512093</c:v>
                </c:pt>
                <c:pt idx="441">
                  <c:v>8213.7789937188227</c:v>
                </c:pt>
                <c:pt idx="442">
                  <c:v>8229.5963953572973</c:v>
                </c:pt>
                <c:pt idx="443">
                  <c:v>8245.4175874502598</c:v>
                </c:pt>
                <c:pt idx="444">
                  <c:v>8261.2425391790457</c:v>
                </c:pt>
                <c:pt idx="445">
                  <c:v>8277.0712198225538</c:v>
                </c:pt>
                <c:pt idx="446">
                  <c:v>8292.9035987571187</c:v>
                </c:pt>
                <c:pt idx="447">
                  <c:v>8308.7396454563659</c:v>
                </c:pt>
                <c:pt idx="448">
                  <c:v>8324.5793294910836</c:v>
                </c:pt>
                <c:pt idx="449">
                  <c:v>8340.4226205290779</c:v>
                </c:pt>
                <c:pt idx="450">
                  <c:v>8356.2694883350487</c:v>
                </c:pt>
                <c:pt idx="451">
                  <c:v>8372.1199027704351</c:v>
                </c:pt>
                <c:pt idx="452">
                  <c:v>8387.973833793294</c:v>
                </c:pt>
                <c:pt idx="453">
                  <c:v>8403.831251458163</c:v>
                </c:pt>
                <c:pt idx="454">
                  <c:v>8419.6921259159153</c:v>
                </c:pt>
                <c:pt idx="455">
                  <c:v>8435.5564274136323</c:v>
                </c:pt>
                <c:pt idx="456">
                  <c:v>8451.4241262944615</c:v>
                </c:pt>
                <c:pt idx="457">
                  <c:v>8467.2951929974861</c:v>
                </c:pt>
                <c:pt idx="458">
                  <c:v>8483.169598057586</c:v>
                </c:pt>
                <c:pt idx="459">
                  <c:v>8499.0473121053037</c:v>
                </c:pt>
                <c:pt idx="460">
                  <c:v>8514.9283058667079</c:v>
                </c:pt>
                <c:pt idx="461">
                  <c:v>8530.8125501632549</c:v>
                </c:pt>
                <c:pt idx="462">
                  <c:v>8546.7000159116596</c:v>
                </c:pt>
                <c:pt idx="463">
                  <c:v>8562.5906741237541</c:v>
                </c:pt>
                <c:pt idx="464">
                  <c:v>8578.4844959063576</c:v>
                </c:pt>
                <c:pt idx="465">
                  <c:v>8594.3814524611371</c:v>
                </c:pt>
                <c:pt idx="466">
                  <c:v>8610.2815150844744</c:v>
                </c:pt>
                <c:pt idx="467">
                  <c:v>8626.1846551673261</c:v>
                </c:pt>
                <c:pt idx="468">
                  <c:v>8642.0908441951015</c:v>
                </c:pt>
                <c:pt idx="469">
                  <c:v>8658.0000537475098</c:v>
                </c:pt>
                <c:pt idx="470">
                  <c:v>8673.9122554984369</c:v>
                </c:pt>
                <c:pt idx="471">
                  <c:v>8689.8274212158103</c:v>
                </c:pt>
                <c:pt idx="472">
                  <c:v>8705.7455227614628</c:v>
                </c:pt>
                <c:pt idx="473">
                  <c:v>8721.6665320909924</c:v>
                </c:pt>
                <c:pt idx="474">
                  <c:v>8737.5904212536352</c:v>
                </c:pt>
                <c:pt idx="475">
                  <c:v>8753.5171623921342</c:v>
                </c:pt>
                <c:pt idx="476">
                  <c:v>8769.4467277425847</c:v>
                </c:pt>
                <c:pt idx="477">
                  <c:v>8785.3790896343271</c:v>
                </c:pt>
                <c:pt idx="478">
                  <c:v>8801.3142204897977</c:v>
                </c:pt>
                <c:pt idx="479">
                  <c:v>8817.2520928243885</c:v>
                </c:pt>
                <c:pt idx="480">
                  <c:v>8833.1926792463273</c:v>
                </c:pt>
                <c:pt idx="481">
                  <c:v>8849.1359524565414</c:v>
                </c:pt>
                <c:pt idx="482">
                  <c:v>8865.0818852485136</c:v>
                </c:pt>
                <c:pt idx="483">
                  <c:v>8881.0304505081549</c:v>
                </c:pt>
                <c:pt idx="484">
                  <c:v>8896.9816212136702</c:v>
                </c:pt>
                <c:pt idx="485">
                  <c:v>8912.9353704354289</c:v>
                </c:pt>
                <c:pt idx="486">
                  <c:v>8928.8916713358212</c:v>
                </c:pt>
                <c:pt idx="487">
                  <c:v>8944.8504971691364</c:v>
                </c:pt>
                <c:pt idx="488">
                  <c:v>8960.811821281417</c:v>
                </c:pt>
                <c:pt idx="489">
                  <c:v>8976.7756171103374</c:v>
                </c:pt>
                <c:pt idx="490">
                  <c:v>8992.7418581850616</c:v>
                </c:pt>
                <c:pt idx="491">
                  <c:v>9008.7105181261104</c:v>
                </c:pt>
                <c:pt idx="492">
                  <c:v>9024.6815706452362</c:v>
                </c:pt>
                <c:pt idx="493">
                  <c:v>9040.6549895452845</c:v>
                </c:pt>
                <c:pt idx="494">
                  <c:v>9056.630748720052</c:v>
                </c:pt>
                <c:pt idx="495">
                  <c:v>9072.6088221541795</c:v>
                </c:pt>
                <c:pt idx="496">
                  <c:v>9088.5891839229826</c:v>
                </c:pt>
                <c:pt idx="497">
                  <c:v>9104.5718081923496</c:v>
                </c:pt>
                <c:pt idx="498">
                  <c:v>9120.5566692185985</c:v>
                </c:pt>
                <c:pt idx="499">
                  <c:v>9136.543741348336</c:v>
                </c:pt>
                <c:pt idx="500">
                  <c:v>9152.5329990183418</c:v>
                </c:pt>
                <c:pt idx="501">
                  <c:v>9168.5244167554156</c:v>
                </c:pt>
                <c:pt idx="502">
                  <c:v>9184.5179691762642</c:v>
                </c:pt>
                <c:pt idx="503">
                  <c:v>9200.513630987356</c:v>
                </c:pt>
                <c:pt idx="504">
                  <c:v>9216.511376984794</c:v>
                </c:pt>
                <c:pt idx="505">
                  <c:v>9232.5111820541824</c:v>
                </c:pt>
                <c:pt idx="506">
                  <c:v>9248.5130211705018</c:v>
                </c:pt>
                <c:pt idx="507">
                  <c:v>9264.5168693979576</c:v>
                </c:pt>
                <c:pt idx="508">
                  <c:v>9280.5227018898695</c:v>
                </c:pt>
                <c:pt idx="509">
                  <c:v>9296.5304938885274</c:v>
                </c:pt>
                <c:pt idx="510">
                  <c:v>9312.5402207250645</c:v>
                </c:pt>
                <c:pt idx="511">
                  <c:v>9328.5518578193241</c:v>
                </c:pt>
                <c:pt idx="512">
                  <c:v>9344.5653806797254</c:v>
                </c:pt>
                <c:pt idx="513">
                  <c:v>9360.5807649031358</c:v>
                </c:pt>
                <c:pt idx="514">
                  <c:v>9376.5979861747383</c:v>
                </c:pt>
                <c:pt idx="515">
                  <c:v>9392.6170202678986</c:v>
                </c:pt>
                <c:pt idx="516">
                  <c:v>9408.6378430440345</c:v>
                </c:pt>
                <c:pt idx="517">
                  <c:v>9424.6604304524844</c:v>
                </c:pt>
                <c:pt idx="518">
                  <c:v>9440.6847585303785</c:v>
                </c:pt>
                <c:pt idx="519">
                  <c:v>9456.7108034025023</c:v>
                </c:pt>
                <c:pt idx="520">
                  <c:v>9472.7385412811727</c:v>
                </c:pt>
                <c:pt idx="521">
                  <c:v>9488.7679484661003</c:v>
                </c:pt>
                <c:pt idx="522">
                  <c:v>9504.7990013442613</c:v>
                </c:pt>
                <c:pt idx="523">
                  <c:v>9520.8316763897656</c:v>
                </c:pt>
                <c:pt idx="524">
                  <c:v>9536.8659501637303</c:v>
                </c:pt>
                <c:pt idx="525">
                  <c:v>9552.901799314146</c:v>
                </c:pt>
                <c:pt idx="526">
                  <c:v>9568.93920057574</c:v>
                </c:pt>
                <c:pt idx="527">
                  <c:v>9584.9781307698577</c:v>
                </c:pt>
                <c:pt idx="528">
                  <c:v>9601.018566804325</c:v>
                </c:pt>
                <c:pt idx="529">
                  <c:v>9617.0604856733153</c:v>
                </c:pt>
                <c:pt idx="530">
                  <c:v>9633.1038644572272</c:v>
                </c:pt>
                <c:pt idx="531">
                  <c:v>9649.1486803225471</c:v>
                </c:pt>
                <c:pt idx="532">
                  <c:v>9665.1949105217227</c:v>
                </c:pt>
                <c:pt idx="533">
                  <c:v>9681.2425323930329</c:v>
                </c:pt>
                <c:pt idx="534">
                  <c:v>9697.2915233604563</c:v>
                </c:pt>
                <c:pt idx="535">
                  <c:v>9713.3418609335422</c:v>
                </c:pt>
                <c:pt idx="536">
                  <c:v>9729.3935227072798</c:v>
                </c:pt>
                <c:pt idx="537">
                  <c:v>9745.4464863619669</c:v>
                </c:pt>
                <c:pt idx="538">
                  <c:v>9761.5007296630902</c:v>
                </c:pt>
                <c:pt idx="539">
                  <c:v>9777.556230461174</c:v>
                </c:pt>
                <c:pt idx="540">
                  <c:v>9793.6129666916804</c:v>
                </c:pt>
                <c:pt idx="541">
                  <c:v>9809.6709163748528</c:v>
                </c:pt>
                <c:pt idx="542">
                  <c:v>9825.7300576156013</c:v>
                </c:pt>
                <c:pt idx="543">
                  <c:v>9841.7903686033678</c:v>
                </c:pt>
                <c:pt idx="544">
                  <c:v>9857.8518276120012</c:v>
                </c:pt>
                <c:pt idx="545">
                  <c:v>9873.9144129996257</c:v>
                </c:pt>
                <c:pt idx="546">
                  <c:v>9889.9781032085048</c:v>
                </c:pt>
                <c:pt idx="547">
                  <c:v>9906.0428767649264</c:v>
                </c:pt>
                <c:pt idx="548">
                  <c:v>9922.1087122790686</c:v>
                </c:pt>
                <c:pt idx="549">
                  <c:v>9938.1755884448594</c:v>
                </c:pt>
                <c:pt idx="550">
                  <c:v>9954.2434840398619</c:v>
                </c:pt>
                <c:pt idx="551">
                  <c:v>9970.3123779251418</c:v>
                </c:pt>
                <c:pt idx="552">
                  <c:v>9986.3822490451366</c:v>
                </c:pt>
                <c:pt idx="553">
                  <c:v>10002.453076427531</c:v>
                </c:pt>
                <c:pt idx="554">
                  <c:v>10018.524839183117</c:v>
                </c:pt>
                <c:pt idx="555">
                  <c:v>10034.597516505684</c:v>
                </c:pt>
                <c:pt idx="556">
                  <c:v>10050.671087671877</c:v>
                </c:pt>
                <c:pt idx="557">
                  <c:v>10066.74553204107</c:v>
                </c:pt>
                <c:pt idx="558">
                  <c:v>10082.820829055237</c:v>
                </c:pt>
                <c:pt idx="559">
                  <c:v>10098.896958238838</c:v>
                </c:pt>
                <c:pt idx="560">
                  <c:v>10114.973899198667</c:v>
                </c:pt>
                <c:pt idx="561">
                  <c:v>10131.051631623741</c:v>
                </c:pt>
                <c:pt idx="562">
                  <c:v>10147.130135285166</c:v>
                </c:pt>
                <c:pt idx="563">
                  <c:v>10163.209390036018</c:v>
                </c:pt>
                <c:pt idx="564">
                  <c:v>10179.289375811197</c:v>
                </c:pt>
                <c:pt idx="565">
                  <c:v>10195.37007262732</c:v>
                </c:pt>
                <c:pt idx="566">
                  <c:v>10211.451460582579</c:v>
                </c:pt>
                <c:pt idx="567">
                  <c:v>10227.533519856614</c:v>
                </c:pt>
                <c:pt idx="568">
                  <c:v>10243.616230710399</c:v>
                </c:pt>
                <c:pt idx="569">
                  <c:v>10259.699573486099</c:v>
                </c:pt>
                <c:pt idx="570">
                  <c:v>10275.783528606951</c:v>
                </c:pt>
                <c:pt idx="571">
                  <c:v>10291.868076577133</c:v>
                </c:pt>
                <c:pt idx="572">
                  <c:v>10307.953197981646</c:v>
                </c:pt>
                <c:pt idx="573">
                  <c:v>10324.03887348617</c:v>
                </c:pt>
                <c:pt idx="574">
                  <c:v>10340.125083836954</c:v>
                </c:pt>
                <c:pt idx="575">
                  <c:v>10356.211809860673</c:v>
                </c:pt>
                <c:pt idx="576">
                  <c:v>10372.299032464321</c:v>
                </c:pt>
                <c:pt idx="577">
                  <c:v>10388.386732635066</c:v>
                </c:pt>
                <c:pt idx="578">
                  <c:v>10404.474891440132</c:v>
                </c:pt>
                <c:pt idx="579">
                  <c:v>10420.563490026669</c:v>
                </c:pt>
                <c:pt idx="580">
                  <c:v>10436.652509621636</c:v>
                </c:pt>
                <c:pt idx="581">
                  <c:v>10452.741931531657</c:v>
                </c:pt>
                <c:pt idx="582">
                  <c:v>10468.831737142908</c:v>
                </c:pt>
                <c:pt idx="583">
                  <c:v>10484.921907920991</c:v>
                </c:pt>
                <c:pt idx="584">
                  <c:v>10501.012425410798</c:v>
                </c:pt>
                <c:pt idx="585">
                  <c:v>10517.103271236398</c:v>
                </c:pt>
                <c:pt idx="586">
                  <c:v>10533.194427100894</c:v>
                </c:pt>
                <c:pt idx="587">
                  <c:v>10549.285874786317</c:v>
                </c:pt>
                <c:pt idx="588">
                  <c:v>10565.377596153483</c:v>
                </c:pt>
                <c:pt idx="589">
                  <c:v>10581.469573141876</c:v>
                </c:pt>
                <c:pt idx="590">
                  <c:v>10597.56178776952</c:v>
                </c:pt>
                <c:pt idx="591">
                  <c:v>10613.654222132853</c:v>
                </c:pt>
                <c:pt idx="592">
                  <c:v>10629.746858406601</c:v>
                </c:pt>
                <c:pt idx="593">
                  <c:v>10645.839678843657</c:v>
                </c:pt>
                <c:pt idx="594">
                  <c:v>10661.932665774948</c:v>
                </c:pt>
                <c:pt idx="595">
                  <c:v>10678.025801609314</c:v>
                </c:pt>
                <c:pt idx="596">
                  <c:v>10694.119068833385</c:v>
                </c:pt>
                <c:pt idx="597">
                  <c:v>10710.21245001145</c:v>
                </c:pt>
                <c:pt idx="598">
                  <c:v>10726.30592778533</c:v>
                </c:pt>
                <c:pt idx="599">
                  <c:v>10742.399484874271</c:v>
                </c:pt>
                <c:pt idx="600">
                  <c:v>10758.493104074792</c:v>
                </c:pt>
                <c:pt idx="601">
                  <c:v>10774.58676826058</c:v>
                </c:pt>
                <c:pt idx="602">
                  <c:v>10790.680460382358</c:v>
                </c:pt>
                <c:pt idx="603">
                  <c:v>10806.774163467762</c:v>
                </c:pt>
                <c:pt idx="604">
                  <c:v>10822.867860621211</c:v>
                </c:pt>
                <c:pt idx="605">
                  <c:v>10838.961535023789</c:v>
                </c:pt>
                <c:pt idx="606">
                  <c:v>10855.055169933119</c:v>
                </c:pt>
                <c:pt idx="607">
                  <c:v>10871.148748683237</c:v>
                </c:pt>
                <c:pt idx="608">
                  <c:v>10887.242254684466</c:v>
                </c:pt>
                <c:pt idx="609">
                  <c:v>10903.3356714233</c:v>
                </c:pt>
                <c:pt idx="610">
                  <c:v>10919.428982462263</c:v>
                </c:pt>
                <c:pt idx="611">
                  <c:v>10935.522171439807</c:v>
                </c:pt>
                <c:pt idx="612">
                  <c:v>10951.615222070166</c:v>
                </c:pt>
                <c:pt idx="613">
                  <c:v>10967.708118143248</c:v>
                </c:pt>
                <c:pt idx="614">
                  <c:v>10983.800843524503</c:v>
                </c:pt>
                <c:pt idx="615">
                  <c:v>10999.893382154805</c:v>
                </c:pt>
                <c:pt idx="616">
                  <c:v>11015.985718050315</c:v>
                </c:pt>
                <c:pt idx="617">
                  <c:v>11032.077835302382</c:v>
                </c:pt>
                <c:pt idx="618">
                  <c:v>11048.169718077388</c:v>
                </c:pt>
                <c:pt idx="619">
                  <c:v>11064.261350616653</c:v>
                </c:pt>
                <c:pt idx="620">
                  <c:v>11080.352717236286</c:v>
                </c:pt>
                <c:pt idx="621">
                  <c:v>11096.443802327094</c:v>
                </c:pt>
                <c:pt idx="622">
                  <c:v>11112.534590354417</c:v>
                </c:pt>
                <c:pt idx="623">
                  <c:v>11128.625065858043</c:v>
                </c:pt>
                <c:pt idx="624">
                  <c:v>11144.715213452062</c:v>
                </c:pt>
                <c:pt idx="625">
                  <c:v>11160.805017824749</c:v>
                </c:pt>
                <c:pt idx="626">
                  <c:v>11176.894463738445</c:v>
                </c:pt>
                <c:pt idx="627">
                  <c:v>11192.983536029429</c:v>
                </c:pt>
                <c:pt idx="628">
                  <c:v>11209.072219607795</c:v>
                </c:pt>
                <c:pt idx="629">
                  <c:v>11225.160499457337</c:v>
                </c:pt>
                <c:pt idx="630">
                  <c:v>11241.248360635409</c:v>
                </c:pt>
                <c:pt idx="631">
                  <c:v>11257.335788272823</c:v>
                </c:pt>
                <c:pt idx="632">
                  <c:v>11273.422767573713</c:v>
                </c:pt>
                <c:pt idx="633">
                  <c:v>11289.509283815418</c:v>
                </c:pt>
                <c:pt idx="634">
                  <c:v>11305.595322348358</c:v>
                </c:pt>
                <c:pt idx="635">
                  <c:v>11321.680868595906</c:v>
                </c:pt>
                <c:pt idx="636">
                  <c:v>11337.765908054276</c:v>
                </c:pt>
                <c:pt idx="637">
                  <c:v>11353.850426292402</c:v>
                </c:pt>
                <c:pt idx="638">
                  <c:v>11369.934408951796</c:v>
                </c:pt>
                <c:pt idx="639">
                  <c:v>11386.017841746449</c:v>
                </c:pt>
                <c:pt idx="640">
                  <c:v>11402.100710462697</c:v>
                </c:pt>
                <c:pt idx="641">
                  <c:v>11418.183000959105</c:v>
                </c:pt>
                <c:pt idx="642">
                  <c:v>11434.264699166339</c:v>
                </c:pt>
                <c:pt idx="643">
                  <c:v>11450.345791087042</c:v>
                </c:pt>
                <c:pt idx="644">
                  <c:v>11466.426262795731</c:v>
                </c:pt>
                <c:pt idx="645">
                  <c:v>11482.50610043865</c:v>
                </c:pt>
                <c:pt idx="646">
                  <c:v>11498.585290233666</c:v>
                </c:pt>
                <c:pt idx="647">
                  <c:v>11514.663818470141</c:v>
                </c:pt>
                <c:pt idx="648">
                  <c:v>11530.741671508806</c:v>
                </c:pt>
                <c:pt idx="649">
                  <c:v>11546.818835781658</c:v>
                </c:pt>
                <c:pt idx="650">
                  <c:v>11562.895297791811</c:v>
                </c:pt>
                <c:pt idx="651">
                  <c:v>11578.971044113401</c:v>
                </c:pt>
                <c:pt idx="652">
                  <c:v>11595.046061391449</c:v>
                </c:pt>
                <c:pt idx="653">
                  <c:v>11611.120336341744</c:v>
                </c:pt>
                <c:pt idx="654">
                  <c:v>11627.193855750727</c:v>
                </c:pt>
                <c:pt idx="655">
                  <c:v>11643.266606475359</c:v>
                </c:pt>
                <c:pt idx="656">
                  <c:v>11659.338575443016</c:v>
                </c:pt>
                <c:pt idx="657">
                  <c:v>11675.409749651351</c:v>
                </c:pt>
                <c:pt idx="658">
                  <c:v>11691.480116168186</c:v>
                </c:pt>
                <c:pt idx="659">
                  <c:v>11707.549662131389</c:v>
                </c:pt>
                <c:pt idx="660">
                  <c:v>11723.618374748748</c:v>
                </c:pt>
                <c:pt idx="661">
                  <c:v>11739.686241297855</c:v>
                </c:pt>
                <c:pt idx="662">
                  <c:v>11755.753249125988</c:v>
                </c:pt>
                <c:pt idx="663">
                  <c:v>11771.819385649987</c:v>
                </c:pt>
                <c:pt idx="664">
                  <c:v>11787.88463835613</c:v>
                </c:pt>
                <c:pt idx="665">
                  <c:v>11803.948994800019</c:v>
                </c:pt>
                <c:pt idx="666">
                  <c:v>11820.012442606469</c:v>
                </c:pt>
                <c:pt idx="667">
                  <c:v>11836.074969469359</c:v>
                </c:pt>
                <c:pt idx="668">
                  <c:v>11852.136563151549</c:v>
                </c:pt>
                <c:pt idx="669">
                  <c:v>11868.197211484729</c:v>
                </c:pt>
                <c:pt idx="670">
                  <c:v>11884.256902369316</c:v>
                </c:pt>
                <c:pt idx="671">
                  <c:v>11900.315623774333</c:v>
                </c:pt>
                <c:pt idx="672">
                  <c:v>11916.373363737286</c:v>
                </c:pt>
                <c:pt idx="673">
                  <c:v>11932.430110364039</c:v>
                </c:pt>
                <c:pt idx="674">
                  <c:v>11948.485851828715</c:v>
                </c:pt>
                <c:pt idx="675">
                  <c:v>11964.540576373549</c:v>
                </c:pt>
                <c:pt idx="676">
                  <c:v>11980.594272308788</c:v>
                </c:pt>
                <c:pt idx="677">
                  <c:v>11996.646928012569</c:v>
                </c:pt>
                <c:pt idx="678">
                  <c:v>12012.69853193079</c:v>
                </c:pt>
                <c:pt idx="679">
                  <c:v>12028.749072577006</c:v>
                </c:pt>
                <c:pt idx="680">
                  <c:v>12044.798538532294</c:v>
                </c:pt>
                <c:pt idx="681">
                  <c:v>12060.846918445148</c:v>
                </c:pt>
                <c:pt idx="682">
                  <c:v>12076.894201031355</c:v>
                </c:pt>
                <c:pt idx="683">
                  <c:v>12092.940375073869</c:v>
                </c:pt>
                <c:pt idx="684">
                  <c:v>12108.98542942271</c:v>
                </c:pt>
                <c:pt idx="685">
                  <c:v>12125.029352994819</c:v>
                </c:pt>
                <c:pt idx="686">
                  <c:v>12141.072134773969</c:v>
                </c:pt>
                <c:pt idx="687">
                  <c:v>12157.113763810628</c:v>
                </c:pt>
                <c:pt idx="688">
                  <c:v>12173.154229221844</c:v>
                </c:pt>
                <c:pt idx="689">
                  <c:v>12189.193520191126</c:v>
                </c:pt>
                <c:pt idx="690">
                  <c:v>12205.23162596833</c:v>
                </c:pt>
                <c:pt idx="691">
                  <c:v>12221.26853586954</c:v>
                </c:pt>
                <c:pt idx="692">
                  <c:v>12237.304239276946</c:v>
                </c:pt>
                <c:pt idx="693">
                  <c:v>12253.338725638729</c:v>
                </c:pt>
                <c:pt idx="694">
                  <c:v>12269.37198446894</c:v>
                </c:pt>
                <c:pt idx="695">
                  <c:v>12285.404005347391</c:v>
                </c:pt>
                <c:pt idx="696">
                  <c:v>12301.434777919525</c:v>
                </c:pt>
                <c:pt idx="697">
                  <c:v>12317.464291896309</c:v>
                </c:pt>
                <c:pt idx="698">
                  <c:v>12333.492537054106</c:v>
                </c:pt>
                <c:pt idx="699">
                  <c:v>12349.519503234571</c:v>
                </c:pt>
                <c:pt idx="700">
                  <c:v>12365.545180344516</c:v>
                </c:pt>
                <c:pt idx="701">
                  <c:v>12381.569558355808</c:v>
                </c:pt>
                <c:pt idx="702">
                  <c:v>12397.592627305248</c:v>
                </c:pt>
                <c:pt idx="703">
                  <c:v>12413.614377294449</c:v>
                </c:pt>
                <c:pt idx="704">
                  <c:v>12429.634798489722</c:v>
                </c:pt>
                <c:pt idx="705">
                  <c:v>12445.653881121958</c:v>
                </c:pt>
                <c:pt idx="706">
                  <c:v>12461.67161548651</c:v>
                </c:pt>
                <c:pt idx="707">
                  <c:v>12477.687991943079</c:v>
                </c:pt>
                <c:pt idx="708">
                  <c:v>12493.703000915602</c:v>
                </c:pt>
                <c:pt idx="709">
                  <c:v>12509.716632892121</c:v>
                </c:pt>
                <c:pt idx="710">
                  <c:v>12525.728878424674</c:v>
                </c:pt>
                <c:pt idx="711">
                  <c:v>12541.739728129187</c:v>
                </c:pt>
                <c:pt idx="712">
                  <c:v>12557.749172685337</c:v>
                </c:pt>
                <c:pt idx="713">
                  <c:v>12573.757202836463</c:v>
                </c:pt>
                <c:pt idx="714">
                  <c:v>12589.763809389418</c:v>
                </c:pt>
                <c:pt idx="715">
                  <c:v>12605.768983214484</c:v>
                </c:pt>
                <c:pt idx="716">
                  <c:v>12621.772715245228</c:v>
                </c:pt>
                <c:pt idx="717">
                  <c:v>12637.774996478403</c:v>
                </c:pt>
                <c:pt idx="718">
                  <c:v>12653.775817973838</c:v>
                </c:pt>
                <c:pt idx="719">
                  <c:v>12669.775170854295</c:v>
                </c:pt>
                <c:pt idx="720">
                  <c:v>12685.773046305378</c:v>
                </c:pt>
                <c:pt idx="721">
                  <c:v>12701.76943557541</c:v>
                </c:pt>
                <c:pt idx="722">
                  <c:v>12717.764329975311</c:v>
                </c:pt>
                <c:pt idx="723">
                  <c:v>12733.757720878491</c:v>
                </c:pt>
                <c:pt idx="724">
                  <c:v>12749.749599720732</c:v>
                </c:pt>
                <c:pt idx="725">
                  <c:v>12765.739958000064</c:v>
                </c:pt>
                <c:pt idx="726">
                  <c:v>12781.728787276665</c:v>
                </c:pt>
                <c:pt idx="727">
                  <c:v>12797.716079172729</c:v>
                </c:pt>
                <c:pt idx="728">
                  <c:v>12813.701825372365</c:v>
                </c:pt>
                <c:pt idx="729">
                  <c:v>12829.686017621478</c:v>
                </c:pt>
                <c:pt idx="730">
                  <c:v>12845.668647727638</c:v>
                </c:pt>
                <c:pt idx="731">
                  <c:v>12861.649707559996</c:v>
                </c:pt>
                <c:pt idx="732">
                  <c:v>12877.629189049139</c:v>
                </c:pt>
                <c:pt idx="733">
                  <c:v>12893.607084186988</c:v>
                </c:pt>
                <c:pt idx="734">
                  <c:v>12909.583385026688</c:v>
                </c:pt>
                <c:pt idx="735">
                  <c:v>12925.558083682487</c:v>
                </c:pt>
                <c:pt idx="736">
                  <c:v>12941.531172329614</c:v>
                </c:pt>
                <c:pt idx="737">
                  <c:v>12957.502643204187</c:v>
                </c:pt>
                <c:pt idx="738">
                  <c:v>12973.472488603062</c:v>
                </c:pt>
                <c:pt idx="739">
                  <c:v>12989.440700883764</c:v>
                </c:pt>
                <c:pt idx="740">
                  <c:v>13005.407272464332</c:v>
                </c:pt>
                <c:pt idx="741">
                  <c:v>13021.372195823227</c:v>
                </c:pt>
                <c:pt idx="742">
                  <c:v>13037.335463499217</c:v>
                </c:pt>
                <c:pt idx="743">
                  <c:v>13053.297068091248</c:v>
                </c:pt>
                <c:pt idx="744">
                  <c:v>13069.257002258344</c:v>
                </c:pt>
                <c:pt idx="745">
                  <c:v>13085.215258719494</c:v>
                </c:pt>
                <c:pt idx="746">
                  <c:v>13101.171830253526</c:v>
                </c:pt>
                <c:pt idx="747">
                  <c:v>13117.126709699001</c:v>
                </c:pt>
                <c:pt idx="748">
                  <c:v>13133.079889954102</c:v>
                </c:pt>
                <c:pt idx="749">
                  <c:v>13149.031363976514</c:v>
                </c:pt>
                <c:pt idx="750">
                  <c:v>13164.981124783311</c:v>
                </c:pt>
                <c:pt idx="751">
                  <c:v>13180.929165450845</c:v>
                </c:pt>
                <c:pt idx="752">
                  <c:v>13196.875479114635</c:v>
                </c:pt>
                <c:pt idx="753">
                  <c:v>13212.820058969242</c:v>
                </c:pt>
                <c:pt idx="754">
                  <c:v>13228.762898268178</c:v>
                </c:pt>
                <c:pt idx="755">
                  <c:v>13244.70399032376</c:v>
                </c:pt>
                <c:pt idx="756">
                  <c:v>13260.643328507029</c:v>
                </c:pt>
                <c:pt idx="757">
                  <c:v>13276.580906247618</c:v>
                </c:pt>
                <c:pt idx="758">
                  <c:v>13292.51671703365</c:v>
                </c:pt>
                <c:pt idx="759">
                  <c:v>13308.450754411608</c:v>
                </c:pt>
                <c:pt idx="760">
                  <c:v>13324.383011986241</c:v>
                </c:pt>
                <c:pt idx="761">
                  <c:v>13340.313483420443</c:v>
                </c:pt>
                <c:pt idx="762">
                  <c:v>13356.242162435139</c:v>
                </c:pt>
                <c:pt idx="763">
                  <c:v>13372.169042809173</c:v>
                </c:pt>
                <c:pt idx="764">
                  <c:v>13388.094118379204</c:v>
                </c:pt>
                <c:pt idx="765">
                  <c:v>13404.017383039571</c:v>
                </c:pt>
                <c:pt idx="766">
                  <c:v>13419.938830742205</c:v>
                </c:pt>
                <c:pt idx="767">
                  <c:v>13435.858455496511</c:v>
                </c:pt>
                <c:pt idx="768">
                  <c:v>13451.776251369241</c:v>
                </c:pt>
                <c:pt idx="769">
                  <c:v>13467.692212484404</c:v>
                </c:pt>
                <c:pt idx="770">
                  <c:v>13483.606333023126</c:v>
                </c:pt>
                <c:pt idx="771">
                  <c:v>13499.518607223576</c:v>
                </c:pt>
                <c:pt idx="772">
                  <c:v>13515.429029380815</c:v>
                </c:pt>
                <c:pt idx="773">
                  <c:v>13531.337593846707</c:v>
                </c:pt>
                <c:pt idx="774">
                  <c:v>13547.244295029799</c:v>
                </c:pt>
                <c:pt idx="775">
                  <c:v>13563.149127395214</c:v>
                </c:pt>
                <c:pt idx="776">
                  <c:v>13579.052085464542</c:v>
                </c:pt>
                <c:pt idx="777">
                  <c:v>13594.953163815713</c:v>
                </c:pt>
                <c:pt idx="778">
                  <c:v>13610.852357082906</c:v>
                </c:pt>
                <c:pt idx="779">
                  <c:v>13626.749659956417</c:v>
                </c:pt>
                <c:pt idx="780">
                  <c:v>13642.645067182568</c:v>
                </c:pt>
                <c:pt idx="781">
                  <c:v>13658.538573563575</c:v>
                </c:pt>
                <c:pt idx="782">
                  <c:v>13674.430173957457</c:v>
                </c:pt>
                <c:pt idx="783">
                  <c:v>13690.319863277915</c:v>
                </c:pt>
                <c:pt idx="784">
                  <c:v>13706.207636494211</c:v>
                </c:pt>
                <c:pt idx="785">
                  <c:v>13722.093488631077</c:v>
                </c:pt>
                <c:pt idx="786">
                  <c:v>13737.977414768589</c:v>
                </c:pt>
                <c:pt idx="787">
                  <c:v>13753.859410042067</c:v>
                </c:pt>
                <c:pt idx="788">
                  <c:v>13769.739469641947</c:v>
                </c:pt>
                <c:pt idx="789">
                  <c:v>13785.6175888137</c:v>
                </c:pt>
                <c:pt idx="790">
                  <c:v>13801.493762857681</c:v>
                </c:pt>
                <c:pt idx="791">
                  <c:v>13817.367987129062</c:v>
                </c:pt>
                <c:pt idx="792">
                  <c:v>13833.240257037683</c:v>
                </c:pt>
                <c:pt idx="793">
                  <c:v>13849.11056804797</c:v>
                </c:pt>
                <c:pt idx="794">
                  <c:v>13864.978915678808</c:v>
                </c:pt>
                <c:pt idx="795">
                  <c:v>13880.845295503439</c:v>
                </c:pt>
                <c:pt idx="796">
                  <c:v>13896.709703149349</c:v>
                </c:pt>
                <c:pt idx="797">
                  <c:v>13912.572134298147</c:v>
                </c:pt>
                <c:pt idx="798">
                  <c:v>13928.432584685484</c:v>
                </c:pt>
                <c:pt idx="799">
                  <c:v>13944.29105010091</c:v>
                </c:pt>
                <c:pt idx="800">
                  <c:v>13960.147526387789</c:v>
                </c:pt>
                <c:pt idx="801">
                  <c:v>13976.002009443175</c:v>
                </c:pt>
                <c:pt idx="802">
                  <c:v>13991.854495217702</c:v>
                </c:pt>
                <c:pt idx="803">
                  <c:v>14007.704979715485</c:v>
                </c:pt>
                <c:pt idx="804">
                  <c:v>14023.553458994003</c:v>
                </c:pt>
                <c:pt idx="805">
                  <c:v>14039.39992916399</c:v>
                </c:pt>
                <c:pt idx="806">
                  <c:v>14055.244386389328</c:v>
                </c:pt>
                <c:pt idx="807">
                  <c:v>14071.086826886927</c:v>
                </c:pt>
                <c:pt idx="808">
                  <c:v>14086.92724692664</c:v>
                </c:pt>
                <c:pt idx="809">
                  <c:v>14102.765642831124</c:v>
                </c:pt>
                <c:pt idx="810">
                  <c:v>14118.602010975754</c:v>
                </c:pt>
                <c:pt idx="811">
                  <c:v>14134.436347788504</c:v>
                </c:pt>
                <c:pt idx="812">
                  <c:v>14150.268649749834</c:v>
                </c:pt>
                <c:pt idx="813">
                  <c:v>14166.098913392596</c:v>
                </c:pt>
                <c:pt idx="814">
                  <c:v>14181.927135301903</c:v>
                </c:pt>
                <c:pt idx="815">
                  <c:v>14197.753312115045</c:v>
                </c:pt>
                <c:pt idx="816">
                  <c:v>14213.57744052136</c:v>
                </c:pt>
                <c:pt idx="817">
                  <c:v>14229.399517262138</c:v>
                </c:pt>
                <c:pt idx="818">
                  <c:v>14245.219539130507</c:v>
                </c:pt>
                <c:pt idx="819">
                  <c:v>14261.037502971323</c:v>
                </c:pt>
                <c:pt idx="820">
                  <c:v>14276.853405681069</c:v>
                </c:pt>
                <c:pt idx="821">
                  <c:v>14292.667244207738</c:v>
                </c:pt>
                <c:pt idx="822">
                  <c:v>14308.479015550729</c:v>
                </c:pt>
                <c:pt idx="823">
                  <c:v>14324.28871676074</c:v>
                </c:pt>
                <c:pt idx="824">
                  <c:v>14340.09634493966</c:v>
                </c:pt>
                <c:pt idx="825">
                  <c:v>14355.901897240456</c:v>
                </c:pt>
                <c:pt idx="826">
                  <c:v>14371.705370867074</c:v>
                </c:pt>
                <c:pt idx="827">
                  <c:v>14387.506763074316</c:v>
                </c:pt>
                <c:pt idx="828">
                  <c:v>14403.306071167752</c:v>
                </c:pt>
                <c:pt idx="829">
                  <c:v>14419.103292503598</c:v>
                </c:pt>
                <c:pt idx="830">
                  <c:v>14434.898424488614</c:v>
                </c:pt>
                <c:pt idx="831">
                  <c:v>14450.691464579997</c:v>
                </c:pt>
                <c:pt idx="832">
                  <c:v>14466.48241028526</c:v>
                </c:pt>
                <c:pt idx="833">
                  <c:v>14482.271259162155</c:v>
                </c:pt>
                <c:pt idx="834">
                  <c:v>14498.058008818538</c:v>
                </c:pt>
                <c:pt idx="835">
                  <c:v>14513.842656912266</c:v>
                </c:pt>
                <c:pt idx="836">
                  <c:v>14529.625201151095</c:v>
                </c:pt>
                <c:pt idx="837">
                  <c:v>14545.405639292585</c:v>
                </c:pt>
                <c:pt idx="838">
                  <c:v>14561.183969143975</c:v>
                </c:pt>
                <c:pt idx="839">
                  <c:v>14576.960188562069</c:v>
                </c:pt>
                <c:pt idx="840">
                  <c:v>14592.73429545316</c:v>
                </c:pt>
                <c:pt idx="841">
                  <c:v>14608.506287772892</c:v>
                </c:pt>
                <c:pt idx="842">
                  <c:v>14624.276163526172</c:v>
                </c:pt>
                <c:pt idx="843">
                  <c:v>14640.043920767064</c:v>
                </c:pt>
                <c:pt idx="844">
                  <c:v>14655.809557598661</c:v>
                </c:pt>
                <c:pt idx="845">
                  <c:v>14671.573072173005</c:v>
                </c:pt>
                <c:pt idx="846">
                  <c:v>14687.334462690966</c:v>
                </c:pt>
                <c:pt idx="847">
                  <c:v>14703.09372740214</c:v>
                </c:pt>
                <c:pt idx="848">
                  <c:v>14718.850864604743</c:v>
                </c:pt>
                <c:pt idx="849">
                  <c:v>14734.605872645494</c:v>
                </c:pt>
                <c:pt idx="850">
                  <c:v>14750.358749919536</c:v>
                </c:pt>
                <c:pt idx="851">
                  <c:v>14766.109494870294</c:v>
                </c:pt>
                <c:pt idx="852">
                  <c:v>14781.858105989402</c:v>
                </c:pt>
                <c:pt idx="853">
                  <c:v>14797.604581816573</c:v>
                </c:pt>
                <c:pt idx="854">
                  <c:v>14813.34892093951</c:v>
                </c:pt>
                <c:pt idx="855">
                  <c:v>14829.091121993784</c:v>
                </c:pt>
                <c:pt idx="856">
                  <c:v>14844.831183662745</c:v>
                </c:pt>
                <c:pt idx="857">
                  <c:v>14860.569104677415</c:v>
                </c:pt>
                <c:pt idx="858">
                  <c:v>14876.304883816361</c:v>
                </c:pt>
                <c:pt idx="859">
                  <c:v>14892.038519905609</c:v>
                </c:pt>
                <c:pt idx="860">
                  <c:v>14907.770011818546</c:v>
                </c:pt>
                <c:pt idx="861">
                  <c:v>14923.499358475794</c:v>
                </c:pt>
                <c:pt idx="862">
                  <c:v>14939.22655884511</c:v>
                </c:pt>
                <c:pt idx="863">
                  <c:v>14954.951611941297</c:v>
                </c:pt>
                <c:pt idx="864">
                  <c:v>14970.674516826082</c:v>
                </c:pt>
                <c:pt idx="865">
                  <c:v>14986.395272608006</c:v>
                </c:pt>
                <c:pt idx="866">
                  <c:v>15002.113878442351</c:v>
                </c:pt>
                <c:pt idx="867">
                  <c:v>15017.83033353099</c:v>
                </c:pt>
                <c:pt idx="868">
                  <c:v>15033.544637122324</c:v>
                </c:pt>
                <c:pt idx="869">
                  <c:v>15049.256788511153</c:v>
                </c:pt>
                <c:pt idx="870">
                  <c:v>15064.966787038567</c:v>
                </c:pt>
                <c:pt idx="871">
                  <c:v>15080.674632091868</c:v>
                </c:pt>
                <c:pt idx="872">
                  <c:v>15096.38032310444</c:v>
                </c:pt>
                <c:pt idx="873">
                  <c:v>15112.083859555663</c:v>
                </c:pt>
                <c:pt idx="874">
                  <c:v>15127.785240970783</c:v>
                </c:pt>
                <c:pt idx="875">
                  <c:v>15143.484466920845</c:v>
                </c:pt>
                <c:pt idx="876">
                  <c:v>15159.18153702255</c:v>
                </c:pt>
                <c:pt idx="877">
                  <c:v>15174.876450938191</c:v>
                </c:pt>
                <c:pt idx="878">
                  <c:v>15190.569208375504</c:v>
                </c:pt>
                <c:pt idx="879">
                  <c:v>15206.2598090876</c:v>
                </c:pt>
                <c:pt idx="880">
                  <c:v>15221.948252872853</c:v>
                </c:pt>
                <c:pt idx="881">
                  <c:v>15237.634539574783</c:v>
                </c:pt>
                <c:pt idx="882">
                  <c:v>15253.318669081968</c:v>
                </c:pt>
                <c:pt idx="883">
                  <c:v>15269.00064132793</c:v>
                </c:pt>
                <c:pt idx="884">
                  <c:v>15284.680456291031</c:v>
                </c:pt>
                <c:pt idx="885">
                  <c:v>15300.358113994387</c:v>
                </c:pt>
                <c:pt idx="886">
                  <c:v>15316.033614505739</c:v>
                </c:pt>
                <c:pt idx="887">
                  <c:v>15331.706957937367</c:v>
                </c:pt>
                <c:pt idx="888">
                  <c:v>15347.37814444598</c:v>
                </c:pt>
                <c:pt idx="889">
                  <c:v>15363.047174232624</c:v>
                </c:pt>
                <c:pt idx="890">
                  <c:v>15378.714047542557</c:v>
                </c:pt>
                <c:pt idx="891">
                  <c:v>15394.378764665164</c:v>
                </c:pt>
                <c:pt idx="892">
                  <c:v>15410.041325933846</c:v>
                </c:pt>
                <c:pt idx="893">
                  <c:v>15425.701731725929</c:v>
                </c:pt>
                <c:pt idx="894">
                  <c:v>15441.359982462545</c:v>
                </c:pt>
                <c:pt idx="895">
                  <c:v>15457.016078608531</c:v>
                </c:pt>
                <c:pt idx="896">
                  <c:v>15472.670020672347</c:v>
                </c:pt>
                <c:pt idx="897">
                  <c:v>15488.321809205947</c:v>
                </c:pt>
                <c:pt idx="898">
                  <c:v>15503.971444804691</c:v>
                </c:pt>
                <c:pt idx="899">
                  <c:v>15519.61892810724</c:v>
                </c:pt>
                <c:pt idx="900">
                  <c:v>15535.264259795455</c:v>
                </c:pt>
                <c:pt idx="901">
                  <c:v>15550.907440594287</c:v>
                </c:pt>
                <c:pt idx="902">
                  <c:v>15566.548471271686</c:v>
                </c:pt>
                <c:pt idx="903">
                  <c:v>15582.187352638495</c:v>
                </c:pt>
                <c:pt idx="904">
                  <c:v>15597.824085548342</c:v>
                </c:pt>
                <c:pt idx="905">
                  <c:v>15613.458670897544</c:v>
                </c:pt>
                <c:pt idx="906">
                  <c:v>15629.091109625013</c:v>
                </c:pt>
                <c:pt idx="907">
                  <c:v>15644.721402712124</c:v>
                </c:pt>
                <c:pt idx="908">
                  <c:v>15660.349551182664</c:v>
                </c:pt>
                <c:pt idx="909">
                  <c:v>15675.975556102672</c:v>
                </c:pt>
                <c:pt idx="910">
                  <c:v>15691.599418580385</c:v>
                </c:pt>
                <c:pt idx="911">
                  <c:v>15707.221139766109</c:v>
                </c:pt>
                <c:pt idx="912">
                  <c:v>15722.840720852133</c:v>
                </c:pt>
                <c:pt idx="913">
                  <c:v>15738.458163072615</c:v>
                </c:pt>
                <c:pt idx="914">
                  <c:v>15754.073467703489</c:v>
                </c:pt>
                <c:pt idx="915">
                  <c:v>15769.686636062366</c:v>
                </c:pt>
                <c:pt idx="916">
                  <c:v>15785.29766950842</c:v>
                </c:pt>
                <c:pt idx="917">
                  <c:v>15800.906569442304</c:v>
                </c:pt>
                <c:pt idx="918">
                  <c:v>15816.513337306042</c:v>
                </c:pt>
                <c:pt idx="919">
                  <c:v>15832.11797458291</c:v>
                </c:pt>
                <c:pt idx="920">
                  <c:v>15847.720482797373</c:v>
                </c:pt>
                <c:pt idx="921">
                  <c:v>15863.32086351494</c:v>
                </c:pt>
                <c:pt idx="922">
                  <c:v>15878.919118342124</c:v>
                </c:pt>
                <c:pt idx="923">
                  <c:v>15894.51524892626</c:v>
                </c:pt>
                <c:pt idx="924">
                  <c:v>15910.109256955482</c:v>
                </c:pt>
                <c:pt idx="925">
                  <c:v>15925.701144158571</c:v>
                </c:pt>
                <c:pt idx="926">
                  <c:v>15941.290912304878</c:v>
                </c:pt>
                <c:pt idx="927">
                  <c:v>15956.878563204224</c:v>
                </c:pt>
                <c:pt idx="928">
                  <c:v>15972.464098706776</c:v>
                </c:pt>
                <c:pt idx="929">
                  <c:v>15988.047520702992</c:v>
                </c:pt>
                <c:pt idx="930">
                  <c:v>16003.628831123477</c:v>
                </c:pt>
                <c:pt idx="931">
                  <c:v>16019.208031938901</c:v>
                </c:pt>
                <c:pt idx="932">
                  <c:v>16034.785125159902</c:v>
                </c:pt>
                <c:pt idx="933">
                  <c:v>16050.360112836977</c:v>
                </c:pt>
                <c:pt idx="934">
                  <c:v>16065.932997060403</c:v>
                </c:pt>
                <c:pt idx="935">
                  <c:v>16081.5037799601</c:v>
                </c:pt>
                <c:pt idx="936">
                  <c:v>16097.072463705572</c:v>
                </c:pt>
                <c:pt idx="937">
                  <c:v>16112.639050505783</c:v>
                </c:pt>
                <c:pt idx="938">
                  <c:v>16128.203542609057</c:v>
                </c:pt>
                <c:pt idx="939">
                  <c:v>16143.765942302998</c:v>
                </c:pt>
                <c:pt idx="940">
                  <c:v>16159.326251914361</c:v>
                </c:pt>
                <c:pt idx="941">
                  <c:v>16174.88447380899</c:v>
                </c:pt>
                <c:pt idx="942">
                  <c:v>16190.440610391683</c:v>
                </c:pt>
                <c:pt idx="943">
                  <c:v>16205.994664106114</c:v>
                </c:pt>
                <c:pt idx="944">
                  <c:v>16221.546637434729</c:v>
                </c:pt>
                <c:pt idx="945">
                  <c:v>16237.096532898646</c:v>
                </c:pt>
                <c:pt idx="946">
                  <c:v>16252.644353057556</c:v>
                </c:pt>
                <c:pt idx="947">
                  <c:v>16268.190100509624</c:v>
                </c:pt>
                <c:pt idx="948">
                  <c:v>16283.733777891402</c:v>
                </c:pt>
                <c:pt idx="949">
                  <c:v>16299.275387877708</c:v>
                </c:pt>
                <c:pt idx="950">
                  <c:v>16314.814933181538</c:v>
                </c:pt>
                <c:pt idx="951">
                  <c:v>16330.352416553977</c:v>
                </c:pt>
                <c:pt idx="952">
                  <c:v>16345.887840784084</c:v>
                </c:pt>
                <c:pt idx="953">
                  <c:v>16361.421208698819</c:v>
                </c:pt>
                <c:pt idx="954">
                  <c:v>16376.952523162903</c:v>
                </c:pt>
                <c:pt idx="955">
                  <c:v>16392.481787078767</c:v>
                </c:pt>
                <c:pt idx="956">
                  <c:v>16408.009003386422</c:v>
                </c:pt>
                <c:pt idx="957">
                  <c:v>16423.534175063367</c:v>
                </c:pt>
                <c:pt idx="958">
                  <c:v>16439.057305124505</c:v>
                </c:pt>
                <c:pt idx="959">
                  <c:v>16454.578396622026</c:v>
                </c:pt>
                <c:pt idx="960">
                  <c:v>16470.097452645321</c:v>
                </c:pt>
                <c:pt idx="961">
                  <c:v>16485.614476320887</c:v>
                </c:pt>
                <c:pt idx="962">
                  <c:v>16501.129470812215</c:v>
                </c:pt>
                <c:pt idx="963">
                  <c:v>16516.642439319705</c:v>
                </c:pt>
                <c:pt idx="964">
                  <c:v>16532.153385080572</c:v>
                </c:pt>
                <c:pt idx="965">
                  <c:v>16547.662311368724</c:v>
                </c:pt>
                <c:pt idx="966">
                  <c:v>16563.169221494703</c:v>
                </c:pt>
                <c:pt idx="967">
                  <c:v>16578.674118805557</c:v>
                </c:pt>
                <c:pt idx="968">
                  <c:v>16594.177006684753</c:v>
                </c:pt>
                <c:pt idx="969">
                  <c:v>16609.677888552069</c:v>
                </c:pt>
                <c:pt idx="970">
                  <c:v>16625.17676786353</c:v>
                </c:pt>
                <c:pt idx="971">
                  <c:v>16640.673648111275</c:v>
                </c:pt>
                <c:pt idx="972">
                  <c:v>16656.168532823474</c:v>
                </c:pt>
                <c:pt idx="973">
                  <c:v>16671.661425564245</c:v>
                </c:pt>
                <c:pt idx="974">
                  <c:v>16687.152329933513</c:v>
                </c:pt>
                <c:pt idx="975">
                  <c:v>16702.641249566979</c:v>
                </c:pt>
                <c:pt idx="976">
                  <c:v>16718.128188135968</c:v>
                </c:pt>
                <c:pt idx="977">
                  <c:v>16733.613149347344</c:v>
                </c:pt>
                <c:pt idx="978">
                  <c:v>16749.096136943459</c:v>
                </c:pt>
                <c:pt idx="979">
                  <c:v>16764.577154701979</c:v>
                </c:pt>
                <c:pt idx="980">
                  <c:v>16780.056206435846</c:v>
                </c:pt>
                <c:pt idx="981">
                  <c:v>16795.533295993177</c:v>
                </c:pt>
                <c:pt idx="982">
                  <c:v>16811.008427257129</c:v>
                </c:pt>
                <c:pt idx="983">
                  <c:v>16826.481604145851</c:v>
                </c:pt>
                <c:pt idx="984">
                  <c:v>16841.952830612365</c:v>
                </c:pt>
                <c:pt idx="985">
                  <c:v>16857.422110644453</c:v>
                </c:pt>
                <c:pt idx="986">
                  <c:v>16872.889448264606</c:v>
                </c:pt>
                <c:pt idx="987">
                  <c:v>16888.354847529881</c:v>
                </c:pt>
                <c:pt idx="988">
                  <c:v>16903.818312531836</c:v>
                </c:pt>
                <c:pt idx="989">
                  <c:v>16919.279847396429</c:v>
                </c:pt>
                <c:pt idx="990">
                  <c:v>16934.739456283907</c:v>
                </c:pt>
                <c:pt idx="991">
                  <c:v>16950.197143388723</c:v>
                </c:pt>
                <c:pt idx="992">
                  <c:v>16965.652912939458</c:v>
                </c:pt>
                <c:pt idx="993">
                  <c:v>16981.106769198683</c:v>
                </c:pt>
                <c:pt idx="994">
                  <c:v>16996.558716462911</c:v>
                </c:pt>
                <c:pt idx="995">
                  <c:v>17012.008759062453</c:v>
                </c:pt>
                <c:pt idx="996">
                  <c:v>17027.456901361373</c:v>
                </c:pt>
                <c:pt idx="997">
                  <c:v>17042.903147757355</c:v>
                </c:pt>
                <c:pt idx="998">
                  <c:v>17058.347502681627</c:v>
                </c:pt>
                <c:pt idx="999">
                  <c:v>17073.789970598871</c:v>
                </c:pt>
                <c:pt idx="1000">
                  <c:v>17089.230556007093</c:v>
                </c:pt>
                <c:pt idx="1001">
                  <c:v>17104.66926343758</c:v>
                </c:pt>
                <c:pt idx="1002">
                  <c:v>17120.106097454769</c:v>
                </c:pt>
                <c:pt idx="1003">
                  <c:v>17135.541062656153</c:v>
                </c:pt>
                <c:pt idx="1004">
                  <c:v>17150.974163672221</c:v>
                </c:pt>
                <c:pt idx="1005">
                  <c:v>17166.405405166315</c:v>
                </c:pt>
                <c:pt idx="1006">
                  <c:v>17181.834791834575</c:v>
                </c:pt>
                <c:pt idx="1007">
                  <c:v>17197.262328405821</c:v>
                </c:pt>
                <c:pt idx="1008">
                  <c:v>17212.688019641464</c:v>
                </c:pt>
                <c:pt idx="1009">
                  <c:v>17228.111870335437</c:v>
                </c:pt>
                <c:pt idx="1010">
                  <c:v>17243.533885314053</c:v>
                </c:pt>
                <c:pt idx="1011">
                  <c:v>17258.954069435949</c:v>
                </c:pt>
                <c:pt idx="1012">
                  <c:v>17274.372427591981</c:v>
                </c:pt>
                <c:pt idx="1013">
                  <c:v>17289.788964705134</c:v>
                </c:pt>
                <c:pt idx="1014">
                  <c:v>17305.203685730423</c:v>
                </c:pt>
                <c:pt idx="1015">
                  <c:v>17320.616595654781</c:v>
                </c:pt>
                <c:pt idx="1016">
                  <c:v>17336.027699497019</c:v>
                </c:pt>
                <c:pt idx="1017">
                  <c:v>17351.437002307674</c:v>
                </c:pt>
                <c:pt idx="1018">
                  <c:v>17366.844509168943</c:v>
                </c:pt>
                <c:pt idx="1019">
                  <c:v>17382.250225194599</c:v>
                </c:pt>
                <c:pt idx="1020">
                  <c:v>17397.654155529875</c:v>
                </c:pt>
                <c:pt idx="1021">
                  <c:v>17413.056305351383</c:v>
                </c:pt>
                <c:pt idx="1022">
                  <c:v>17428.45667986702</c:v>
                </c:pt>
                <c:pt idx="1023">
                  <c:v>17443.855284315887</c:v>
                </c:pt>
                <c:pt idx="1024">
                  <c:v>17459.252123968159</c:v>
                </c:pt>
                <c:pt idx="1025">
                  <c:v>17474.647204125038</c:v>
                </c:pt>
                <c:pt idx="1026">
                  <c:v>17490.040530118626</c:v>
                </c:pt>
                <c:pt idx="1027">
                  <c:v>17505.432107311859</c:v>
                </c:pt>
                <c:pt idx="1028">
                  <c:v>17520.821941098384</c:v>
                </c:pt>
                <c:pt idx="1029">
                  <c:v>17536.210036902492</c:v>
                </c:pt>
                <c:pt idx="1030">
                  <c:v>17551.59640017902</c:v>
                </c:pt>
                <c:pt idx="1031">
                  <c:v>17566.981036413257</c:v>
                </c:pt>
                <c:pt idx="1032">
                  <c:v>17582.363951120831</c:v>
                </c:pt>
                <c:pt idx="1033">
                  <c:v>17597.745149847662</c:v>
                </c:pt>
                <c:pt idx="1034">
                  <c:v>17613.124638169826</c:v>
                </c:pt>
                <c:pt idx="1035">
                  <c:v>17628.50242169348</c:v>
                </c:pt>
                <c:pt idx="1036">
                  <c:v>17643.878506054774</c:v>
                </c:pt>
                <c:pt idx="1037">
                  <c:v>17659.25289691977</c:v>
                </c:pt>
                <c:pt idx="1038">
                  <c:v>17674.625599984323</c:v>
                </c:pt>
                <c:pt idx="1039">
                  <c:v>17689.996620973991</c:v>
                </c:pt>
                <c:pt idx="1040">
                  <c:v>17705.365965643963</c:v>
                </c:pt>
                <c:pt idx="1041">
                  <c:v>17720.733639778973</c:v>
                </c:pt>
                <c:pt idx="1042">
                  <c:v>17736.099649193176</c:v>
                </c:pt>
                <c:pt idx="1043">
                  <c:v>17751.46399973008</c:v>
                </c:pt>
                <c:pt idx="1044">
                  <c:v>17766.826697262444</c:v>
                </c:pt>
                <c:pt idx="1045">
                  <c:v>17782.187747692202</c:v>
                </c:pt>
                <c:pt idx="1046">
                  <c:v>17797.547156950361</c:v>
                </c:pt>
                <c:pt idx="1047">
                  <c:v>17812.904930996905</c:v>
                </c:pt>
                <c:pt idx="1048">
                  <c:v>17828.261075820701</c:v>
                </c:pt>
                <c:pt idx="1049">
                  <c:v>17843.615597439428</c:v>
                </c:pt>
                <c:pt idx="1050">
                  <c:v>17858.968501899475</c:v>
                </c:pt>
                <c:pt idx="1051">
                  <c:v>17874.319795275846</c:v>
                </c:pt>
                <c:pt idx="1052">
                  <c:v>17889.669483672074</c:v>
                </c:pt>
                <c:pt idx="1053">
                  <c:v>17905.017573220124</c:v>
                </c:pt>
                <c:pt idx="1054">
                  <c:v>17920.364070080301</c:v>
                </c:pt>
                <c:pt idx="1055">
                  <c:v>17935.708980441195</c:v>
                </c:pt>
                <c:pt idx="1056">
                  <c:v>17951.052310519532</c:v>
                </c:pt>
                <c:pt idx="1057">
                  <c:v>17966.394066560115</c:v>
                </c:pt>
                <c:pt idx="1058">
                  <c:v>17981.734254835745</c:v>
                </c:pt>
                <c:pt idx="1059">
                  <c:v>17997.072881647106</c:v>
                </c:pt>
                <c:pt idx="1060">
                  <c:v>18012.409953322702</c:v>
                </c:pt>
                <c:pt idx="1061">
                  <c:v>18027.745476218723</c:v>
                </c:pt>
                <c:pt idx="1062">
                  <c:v>18043.079456719002</c:v>
                </c:pt>
                <c:pt idx="1063">
                  <c:v>18058.411901234915</c:v>
                </c:pt>
                <c:pt idx="1064">
                  <c:v>18073.742816205249</c:v>
                </c:pt>
                <c:pt idx="1065">
                  <c:v>18089.072208096186</c:v>
                </c:pt>
                <c:pt idx="1066">
                  <c:v>18104.400083401135</c:v>
                </c:pt>
                <c:pt idx="1067">
                  <c:v>18119.726448640711</c:v>
                </c:pt>
                <c:pt idx="1068">
                  <c:v>18135.051310362578</c:v>
                </c:pt>
                <c:pt idx="1069">
                  <c:v>18150.374675141436</c:v>
                </c:pt>
                <c:pt idx="1070">
                  <c:v>18165.696549578868</c:v>
                </c:pt>
                <c:pt idx="1071">
                  <c:v>18181.016940303267</c:v>
                </c:pt>
                <c:pt idx="1072">
                  <c:v>18196.335853969773</c:v>
                </c:pt>
                <c:pt idx="1073">
                  <c:v>18211.653297260156</c:v>
                </c:pt>
                <c:pt idx="1074">
                  <c:v>18226.96927688273</c:v>
                </c:pt>
                <c:pt idx="1075">
                  <c:v>18242.283799572269</c:v>
                </c:pt>
                <c:pt idx="1076">
                  <c:v>18257.596872089933</c:v>
                </c:pt>
                <c:pt idx="1077">
                  <c:v>18272.908501223144</c:v>
                </c:pt>
                <c:pt idx="1078">
                  <c:v>18288.218693785533</c:v>
                </c:pt>
                <c:pt idx="1079">
                  <c:v>18303.527456616826</c:v>
                </c:pt>
                <c:pt idx="1080">
                  <c:v>18318.83479658276</c:v>
                </c:pt>
                <c:pt idx="1081">
                  <c:v>18334.140720575026</c:v>
                </c:pt>
                <c:pt idx="1082">
                  <c:v>18349.44523551111</c:v>
                </c:pt>
                <c:pt idx="1083">
                  <c:v>18364.748348334298</c:v>
                </c:pt>
                <c:pt idx="1084">
                  <c:v>18380.050066013497</c:v>
                </c:pt>
                <c:pt idx="1085">
                  <c:v>18395.350395543213</c:v>
                </c:pt>
                <c:pt idx="1086">
                  <c:v>18410.64934394342</c:v>
                </c:pt>
                <c:pt idx="1087">
                  <c:v>18425.946918259495</c:v>
                </c:pt>
                <c:pt idx="1088">
                  <c:v>18441.243125562141</c:v>
                </c:pt>
                <c:pt idx="1089">
                  <c:v>18456.537972947248</c:v>
                </c:pt>
                <c:pt idx="1090">
                  <c:v>18471.831467535871</c:v>
                </c:pt>
                <c:pt idx="1091">
                  <c:v>18487.123616474102</c:v>
                </c:pt>
                <c:pt idx="1092">
                  <c:v>18502.414426932974</c:v>
                </c:pt>
                <c:pt idx="1093">
                  <c:v>18517.703906108407</c:v>
                </c:pt>
                <c:pt idx="1094">
                  <c:v>18532.992061221099</c:v>
                </c:pt>
                <c:pt idx="1095">
                  <c:v>18548.278899516441</c:v>
                </c:pt>
                <c:pt idx="1096">
                  <c:v>18563.564428264432</c:v>
                </c:pt>
                <c:pt idx="1097">
                  <c:v>18578.848654759597</c:v>
                </c:pt>
                <c:pt idx="1098">
                  <c:v>18594.13158632088</c:v>
                </c:pt>
                <c:pt idx="1099">
                  <c:v>18609.413230291586</c:v>
                </c:pt>
                <c:pt idx="1100">
                  <c:v>18624.693594039261</c:v>
                </c:pt>
                <c:pt idx="1101">
                  <c:v>18639.972684955635</c:v>
                </c:pt>
                <c:pt idx="1102">
                  <c:v>18655.250510456524</c:v>
                </c:pt>
                <c:pt idx="1103">
                  <c:v>18670.527077981726</c:v>
                </c:pt>
                <c:pt idx="1104">
                  <c:v>18685.80239499496</c:v>
                </c:pt>
                <c:pt idx="1105">
                  <c:v>18701.076468983778</c:v>
                </c:pt>
                <c:pt idx="1106">
                  <c:v>18716.349307459441</c:v>
                </c:pt>
                <c:pt idx="1107">
                  <c:v>18731.62091795688</c:v>
                </c:pt>
                <c:pt idx="1108">
                  <c:v>18746.891308034596</c:v>
                </c:pt>
                <c:pt idx="1109">
                  <c:v>18762.160485274555</c:v>
                </c:pt>
                <c:pt idx="1110">
                  <c:v>18777.428457282102</c:v>
                </c:pt>
                <c:pt idx="1111">
                  <c:v>18792.695231685913</c:v>
                </c:pt>
                <c:pt idx="1112">
                  <c:v>18807.960816137867</c:v>
                </c:pt>
                <c:pt idx="1113">
                  <c:v>18823.225218312971</c:v>
                </c:pt>
                <c:pt idx="1114">
                  <c:v>18838.488445909294</c:v>
                </c:pt>
                <c:pt idx="1115">
                  <c:v>18853.750506647841</c:v>
                </c:pt>
                <c:pt idx="1116">
                  <c:v>18869.011408272509</c:v>
                </c:pt>
                <c:pt idx="1117">
                  <c:v>18884.271158549978</c:v>
                </c:pt>
                <c:pt idx="1118">
                  <c:v>18899.529765269632</c:v>
                </c:pt>
                <c:pt idx="1119">
                  <c:v>18914.787236243465</c:v>
                </c:pt>
                <c:pt idx="1120">
                  <c:v>18930.043579306002</c:v>
                </c:pt>
                <c:pt idx="1121">
                  <c:v>18945.298802314232</c:v>
                </c:pt>
                <c:pt idx="1122">
                  <c:v>18960.552913147469</c:v>
                </c:pt>
                <c:pt idx="1123">
                  <c:v>18975.805919707331</c:v>
                </c:pt>
                <c:pt idx="1124">
                  <c:v>18991.057829917605</c:v>
                </c:pt>
                <c:pt idx="1125">
                  <c:v>19006.308651724208</c:v>
                </c:pt>
                <c:pt idx="1126">
                  <c:v>19021.558393095045</c:v>
                </c:pt>
                <c:pt idx="1127">
                  <c:v>19036.807062019965</c:v>
                </c:pt>
                <c:pt idx="1128">
                  <c:v>19052.05466651067</c:v>
                </c:pt>
                <c:pt idx="1129">
                  <c:v>19067.301214600626</c:v>
                </c:pt>
                <c:pt idx="1130">
                  <c:v>19082.546714344968</c:v>
                </c:pt>
                <c:pt idx="1131">
                  <c:v>19097.791173820435</c:v>
                </c:pt>
                <c:pt idx="1132">
                  <c:v>19113.034601125266</c:v>
                </c:pt>
                <c:pt idx="1133">
                  <c:v>19128.277004379132</c:v>
                </c:pt>
                <c:pt idx="1134">
                  <c:v>19143.518391723028</c:v>
                </c:pt>
                <c:pt idx="1135">
                  <c:v>19158.75877131923</c:v>
                </c:pt>
                <c:pt idx="1136">
                  <c:v>19173.998151351159</c:v>
                </c:pt>
                <c:pt idx="1137">
                  <c:v>19189.236540023347</c:v>
                </c:pt>
                <c:pt idx="1138">
                  <c:v>19204.473945561294</c:v>
                </c:pt>
                <c:pt idx="1139">
                  <c:v>19219.710376211446</c:v>
                </c:pt>
                <c:pt idx="1140">
                  <c:v>19234.945840241075</c:v>
                </c:pt>
                <c:pt idx="1141">
                  <c:v>19250.180345938199</c:v>
                </c:pt>
                <c:pt idx="1142">
                  <c:v>19265.413901611504</c:v>
                </c:pt>
                <c:pt idx="1143">
                  <c:v>19280.646515590252</c:v>
                </c:pt>
                <c:pt idx="1144">
                  <c:v>19295.878196224214</c:v>
                </c:pt>
                <c:pt idx="1145">
                  <c:v>19311.108951883576</c:v>
                </c:pt>
                <c:pt idx="1146">
                  <c:v>19326.338790958827</c:v>
                </c:pt>
                <c:pt idx="1147">
                  <c:v>19341.567721860738</c:v>
                </c:pt>
                <c:pt idx="1148">
                  <c:v>19356.795753020218</c:v>
                </c:pt>
                <c:pt idx="1149">
                  <c:v>19372.022892888275</c:v>
                </c:pt>
                <c:pt idx="1150">
                  <c:v>19387.249149935888</c:v>
                </c:pt>
                <c:pt idx="1151">
                  <c:v>19402.474532653974</c:v>
                </c:pt>
                <c:pt idx="1152">
                  <c:v>19417.69904955327</c:v>
                </c:pt>
                <c:pt idx="1153">
                  <c:v>19432.922709164257</c:v>
                </c:pt>
                <c:pt idx="1154">
                  <c:v>19448.145520037084</c:v>
                </c:pt>
                <c:pt idx="1155">
                  <c:v>19463.367490741479</c:v>
                </c:pt>
                <c:pt idx="1156">
                  <c:v>19478.588629866659</c:v>
                </c:pt>
                <c:pt idx="1157">
                  <c:v>19493.808946021276</c:v>
                </c:pt>
                <c:pt idx="1158">
                  <c:v>19509.028447833283</c:v>
                </c:pt>
                <c:pt idx="1159">
                  <c:v>19524.24714394992</c:v>
                </c:pt>
                <c:pt idx="1160">
                  <c:v>19539.465043037562</c:v>
                </c:pt>
                <c:pt idx="1161">
                  <c:v>19554.682153781687</c:v>
                </c:pt>
                <c:pt idx="1162">
                  <c:v>19569.898484886762</c:v>
                </c:pt>
                <c:pt idx="1163">
                  <c:v>19585.114045076174</c:v>
                </c:pt>
                <c:pt idx="1164">
                  <c:v>19600.328843092164</c:v>
                </c:pt>
                <c:pt idx="1165">
                  <c:v>19615.542887695716</c:v>
                </c:pt>
                <c:pt idx="1166">
                  <c:v>19630.756187666469</c:v>
                </c:pt>
                <c:pt idx="1167">
                  <c:v>19645.968751802684</c:v>
                </c:pt>
                <c:pt idx="1168">
                  <c:v>19661.180588921106</c:v>
                </c:pt>
                <c:pt idx="1169">
                  <c:v>19676.391707856925</c:v>
                </c:pt>
                <c:pt idx="1170">
                  <c:v>19691.602117463652</c:v>
                </c:pt>
                <c:pt idx="1171">
                  <c:v>19706.811826613095</c:v>
                </c:pt>
                <c:pt idx="1172">
                  <c:v>19722.020844195205</c:v>
                </c:pt>
                <c:pt idx="1173">
                  <c:v>19737.229179118054</c:v>
                </c:pt>
                <c:pt idx="1174">
                  <c:v>19752.436840307724</c:v>
                </c:pt>
                <c:pt idx="1175">
                  <c:v>19767.643836708252</c:v>
                </c:pt>
                <c:pt idx="1176">
                  <c:v>19782.8501772815</c:v>
                </c:pt>
                <c:pt idx="1177">
                  <c:v>19798.055871007124</c:v>
                </c:pt>
                <c:pt idx="1178">
                  <c:v>19813.260926882456</c:v>
                </c:pt>
                <c:pt idx="1179">
                  <c:v>19828.465353922475</c:v>
                </c:pt>
                <c:pt idx="1180">
                  <c:v>19843.66916115964</c:v>
                </c:pt>
                <c:pt idx="1181">
                  <c:v>19858.872357643901</c:v>
                </c:pt>
                <c:pt idx="1182">
                  <c:v>19874.074952442534</c:v>
                </c:pt>
                <c:pt idx="1183">
                  <c:v>19889.276954640154</c:v>
                </c:pt>
                <c:pt idx="1184">
                  <c:v>19904.478373338541</c:v>
                </c:pt>
                <c:pt idx="1185">
                  <c:v>19919.679217656609</c:v>
                </c:pt>
                <c:pt idx="1186">
                  <c:v>19934.879496730347</c:v>
                </c:pt>
                <c:pt idx="1187">
                  <c:v>19950.07921971265</c:v>
                </c:pt>
                <c:pt idx="1188">
                  <c:v>19965.278395773355</c:v>
                </c:pt>
                <c:pt idx="1189">
                  <c:v>19980.477034099065</c:v>
                </c:pt>
                <c:pt idx="1190">
                  <c:v>19995.675143893124</c:v>
                </c:pt>
                <c:pt idx="1191">
                  <c:v>20010.872734375513</c:v>
                </c:pt>
                <c:pt idx="1192">
                  <c:v>20026.069814782768</c:v>
                </c:pt>
                <c:pt idx="1193">
                  <c:v>20041.266394367933</c:v>
                </c:pt>
                <c:pt idx="1194">
                  <c:v>20056.46248240042</c:v>
                </c:pt>
                <c:pt idx="1195">
                  <c:v>20071.658088165987</c:v>
                </c:pt>
                <c:pt idx="1196">
                  <c:v>20086.85322096663</c:v>
                </c:pt>
                <c:pt idx="1197">
                  <c:v>20102.047890120499</c:v>
                </c:pt>
                <c:pt idx="1198">
                  <c:v>20117.242104961832</c:v>
                </c:pt>
                <c:pt idx="1199">
                  <c:v>20132.435874840874</c:v>
                </c:pt>
                <c:pt idx="1200">
                  <c:v>20147.629209123799</c:v>
                </c:pt>
                <c:pt idx="1201">
                  <c:v>20162.822117192605</c:v>
                </c:pt>
                <c:pt idx="1202">
                  <c:v>20178.014608445072</c:v>
                </c:pt>
                <c:pt idx="1203">
                  <c:v>20193.206692294651</c:v>
                </c:pt>
                <c:pt idx="1204">
                  <c:v>20208.398378170426</c:v>
                </c:pt>
                <c:pt idx="1205">
                  <c:v>20223.589675516971</c:v>
                </c:pt>
                <c:pt idx="1206">
                  <c:v>20238.780593794345</c:v>
                </c:pt>
                <c:pt idx="1207">
                  <c:v>20253.971142477945</c:v>
                </c:pt>
                <c:pt idx="1208">
                  <c:v>20269.161331058465</c:v>
                </c:pt>
                <c:pt idx="1209">
                  <c:v>20284.351169041824</c:v>
                </c:pt>
                <c:pt idx="1210">
                  <c:v>20299.540665949055</c:v>
                </c:pt>
                <c:pt idx="1211">
                  <c:v>20314.729831316257</c:v>
                </c:pt>
                <c:pt idx="1212">
                  <c:v>20329.918674694498</c:v>
                </c:pt>
                <c:pt idx="1213">
                  <c:v>20345.107205649743</c:v>
                </c:pt>
                <c:pt idx="1214">
                  <c:v>20360.295433762774</c:v>
                </c:pt>
                <c:pt idx="1215">
                  <c:v>20375.483368629102</c:v>
                </c:pt>
                <c:pt idx="1216">
                  <c:v>20390.671019858921</c:v>
                </c:pt>
                <c:pt idx="1217">
                  <c:v>20405.85839707698</c:v>
                </c:pt>
                <c:pt idx="1218">
                  <c:v>20421.045509922555</c:v>
                </c:pt>
                <c:pt idx="1219">
                  <c:v>20436.232368049339</c:v>
                </c:pt>
                <c:pt idx="1220">
                  <c:v>20451.418981125356</c:v>
                </c:pt>
                <c:pt idx="1221">
                  <c:v>20466.605358832934</c:v>
                </c:pt>
                <c:pt idx="1222">
                  <c:v>20481.791510868563</c:v>
                </c:pt>
                <c:pt idx="1223">
                  <c:v>20496.977446942856</c:v>
                </c:pt>
                <c:pt idx="1224">
                  <c:v>20512.163176780476</c:v>
                </c:pt>
                <c:pt idx="1225">
                  <c:v>20527.348710120019</c:v>
                </c:pt>
                <c:pt idx="1226">
                  <c:v>20542.534056713983</c:v>
                </c:pt>
                <c:pt idx="1227">
                  <c:v>20557.719226328656</c:v>
                </c:pt>
                <c:pt idx="1228">
                  <c:v>20572.904228744053</c:v>
                </c:pt>
                <c:pt idx="1229">
                  <c:v>20588.089073753843</c:v>
                </c:pt>
                <c:pt idx="1230">
                  <c:v>20603.273771165266</c:v>
                </c:pt>
                <c:pt idx="1231">
                  <c:v>20618.458330799054</c:v>
                </c:pt>
                <c:pt idx="1232">
                  <c:v>20633.642762489351</c:v>
                </c:pt>
                <c:pt idx="1233">
                  <c:v>20648.827076083642</c:v>
                </c:pt>
                <c:pt idx="1234">
                  <c:v>20664.011281442687</c:v>
                </c:pt>
                <c:pt idx="1235">
                  <c:v>20679.19538844041</c:v>
                </c:pt>
                <c:pt idx="1236">
                  <c:v>20694.379406963853</c:v>
                </c:pt>
                <c:pt idx="1237">
                  <c:v>20709.563346913099</c:v>
                </c:pt>
                <c:pt idx="1238">
                  <c:v>20724.74721820117</c:v>
                </c:pt>
                <c:pt idx="1239">
                  <c:v>20739.931030753974</c:v>
                </c:pt>
                <c:pt idx="1240">
                  <c:v>20755.114794510235</c:v>
                </c:pt>
                <c:pt idx="1241">
                  <c:v>20770.298519421369</c:v>
                </c:pt>
                <c:pt idx="1242">
                  <c:v>20785.482215451477</c:v>
                </c:pt>
                <c:pt idx="1243">
                  <c:v>20800.66589257721</c:v>
                </c:pt>
                <c:pt idx="1244">
                  <c:v>20815.849560787716</c:v>
                </c:pt>
                <c:pt idx="1245">
                  <c:v>20831.033230084577</c:v>
                </c:pt>
                <c:pt idx="1246">
                  <c:v>20846.2169104817</c:v>
                </c:pt>
                <c:pt idx="1247">
                  <c:v>20861.400612005276</c:v>
                </c:pt>
                <c:pt idx="1248">
                  <c:v>20876.584344693685</c:v>
                </c:pt>
                <c:pt idx="1249">
                  <c:v>20891.768118597429</c:v>
                </c:pt>
                <c:pt idx="1250">
                  <c:v>20906.951943779011</c:v>
                </c:pt>
                <c:pt idx="1251">
                  <c:v>20922.135830312967</c:v>
                </c:pt>
                <c:pt idx="1252">
                  <c:v>20937.319788285658</c:v>
                </c:pt>
                <c:pt idx="1253">
                  <c:v>20952.503827795295</c:v>
                </c:pt>
                <c:pt idx="1254">
                  <c:v>20967.687958951799</c:v>
                </c:pt>
                <c:pt idx="1255">
                  <c:v>20982.872191876806</c:v>
                </c:pt>
                <c:pt idx="1256">
                  <c:v>20998.056536703472</c:v>
                </c:pt>
                <c:pt idx="1257">
                  <c:v>21013.241003576502</c:v>
                </c:pt>
                <c:pt idx="1258">
                  <c:v>21028.425602652049</c:v>
                </c:pt>
                <c:pt idx="1259">
                  <c:v>21043.610344097589</c:v>
                </c:pt>
                <c:pt idx="1260">
                  <c:v>21058.795238091912</c:v>
                </c:pt>
                <c:pt idx="1261">
                  <c:v>21073.980294825018</c:v>
                </c:pt>
                <c:pt idx="1262">
                  <c:v>21089.165524498039</c:v>
                </c:pt>
                <c:pt idx="1263">
                  <c:v>21104.350937323161</c:v>
                </c:pt>
                <c:pt idx="1264">
                  <c:v>21119.536543523573</c:v>
                </c:pt>
                <c:pt idx="1265">
                  <c:v>21134.722353333356</c:v>
                </c:pt>
                <c:pt idx="1266">
                  <c:v>21149.908376997446</c:v>
                </c:pt>
                <c:pt idx="1267">
                  <c:v>21165.094624771536</c:v>
                </c:pt>
                <c:pt idx="1268">
                  <c:v>21180.281106922004</c:v>
                </c:pt>
                <c:pt idx="1269">
                  <c:v>21195.467833725837</c:v>
                </c:pt>
                <c:pt idx="1270">
                  <c:v>21210.654815470596</c:v>
                </c:pt>
                <c:pt idx="1271">
                  <c:v>21225.842062454256</c:v>
                </c:pt>
                <c:pt idx="1272">
                  <c:v>21241.029584985223</c:v>
                </c:pt>
                <c:pt idx="1273">
                  <c:v>21256.21739338222</c:v>
                </c:pt>
                <c:pt idx="1274">
                  <c:v>21271.405497974167</c:v>
                </c:pt>
                <c:pt idx="1275">
                  <c:v>21286.593909100218</c:v>
                </c:pt>
                <c:pt idx="1276">
                  <c:v>21301.782637109569</c:v>
                </c:pt>
                <c:pt idx="1277">
                  <c:v>21316.971692361476</c:v>
                </c:pt>
                <c:pt idx="1278">
                  <c:v>21332.161085225132</c:v>
                </c:pt>
                <c:pt idx="1279">
                  <c:v>21347.350826079586</c:v>
                </c:pt>
                <c:pt idx="1280">
                  <c:v>21362.540925313711</c:v>
                </c:pt>
                <c:pt idx="1281">
                  <c:v>21377.731393326107</c:v>
                </c:pt>
                <c:pt idx="1282">
                  <c:v>21392.922240525008</c:v>
                </c:pt>
                <c:pt idx="1283">
                  <c:v>21408.11347732825</c:v>
                </c:pt>
                <c:pt idx="1284">
                  <c:v>21423.305114163162</c:v>
                </c:pt>
                <c:pt idx="1285">
                  <c:v>21438.497161466523</c:v>
                </c:pt>
                <c:pt idx="1286">
                  <c:v>21453.689629684461</c:v>
                </c:pt>
                <c:pt idx="1287">
                  <c:v>21468.882529272403</c:v>
                </c:pt>
                <c:pt idx="1288">
                  <c:v>21484.075870694964</c:v>
                </c:pt>
                <c:pt idx="1289">
                  <c:v>21499.269664425952</c:v>
                </c:pt>
                <c:pt idx="1290">
                  <c:v>21514.46392094819</c:v>
                </c:pt>
                <c:pt idx="1291">
                  <c:v>21529.658650753536</c:v>
                </c:pt>
                <c:pt idx="1292">
                  <c:v>21544.853864342756</c:v>
                </c:pt>
                <c:pt idx="1293">
                  <c:v>21560.049572225489</c:v>
                </c:pt>
                <c:pt idx="1294">
                  <c:v>21575.245784920113</c:v>
                </c:pt>
                <c:pt idx="1295">
                  <c:v>21590.442512953741</c:v>
                </c:pt>
                <c:pt idx="1296">
                  <c:v>21605.639766862125</c:v>
                </c:pt>
                <c:pt idx="1297">
                  <c:v>21620.837557189567</c:v>
                </c:pt>
                <c:pt idx="1298">
                  <c:v>21636.035894488865</c:v>
                </c:pt>
                <c:pt idx="1299">
                  <c:v>21651.234789321225</c:v>
                </c:pt>
                <c:pt idx="1300">
                  <c:v>21666.434252256226</c:v>
                </c:pt>
                <c:pt idx="1301">
                  <c:v>21681.634293871688</c:v>
                </c:pt>
                <c:pt idx="1302">
                  <c:v>21696.834924753657</c:v>
                </c:pt>
                <c:pt idx="1303">
                  <c:v>21712.036155496291</c:v>
                </c:pt>
                <c:pt idx="1304">
                  <c:v>21727.237996701828</c:v>
                </c:pt>
                <c:pt idx="1305">
                  <c:v>21742.440458980469</c:v>
                </c:pt>
                <c:pt idx="1306">
                  <c:v>21757.643552950361</c:v>
                </c:pt>
                <c:pt idx="1307">
                  <c:v>21772.847289237478</c:v>
                </c:pt>
                <c:pt idx="1308">
                  <c:v>21788.051678475542</c:v>
                </c:pt>
                <c:pt idx="1309">
                  <c:v>21803.256731306028</c:v>
                </c:pt>
                <c:pt idx="1310">
                  <c:v>21818.462458377991</c:v>
                </c:pt>
                <c:pt idx="1311">
                  <c:v>21833.66887034809</c:v>
                </c:pt>
                <c:pt idx="1312">
                  <c:v>21848.875977880445</c:v>
                </c:pt>
                <c:pt idx="1313">
                  <c:v>21864.083791646583</c:v>
                </c:pt>
                <c:pt idx="1314">
                  <c:v>21879.292322325404</c:v>
                </c:pt>
                <c:pt idx="1315">
                  <c:v>21894.501580603071</c:v>
                </c:pt>
                <c:pt idx="1316">
                  <c:v>21909.711577172955</c:v>
                </c:pt>
                <c:pt idx="1317">
                  <c:v>21924.922322735543</c:v>
                </c:pt>
                <c:pt idx="1318">
                  <c:v>21940.133827998397</c:v>
                </c:pt>
                <c:pt idx="1319">
                  <c:v>21955.346103676082</c:v>
                </c:pt>
                <c:pt idx="1320">
                  <c:v>21970.559160490069</c:v>
                </c:pt>
                <c:pt idx="1321">
                  <c:v>21985.773009168686</c:v>
                </c:pt>
                <c:pt idx="1322">
                  <c:v>22000.987660447041</c:v>
                </c:pt>
                <c:pt idx="1323">
                  <c:v>22016.203125066961</c:v>
                </c:pt>
                <c:pt idx="1324">
                  <c:v>22031.419413776897</c:v>
                </c:pt>
                <c:pt idx="1325">
                  <c:v>22046.636537331873</c:v>
                </c:pt>
                <c:pt idx="1326">
                  <c:v>22061.854506493419</c:v>
                </c:pt>
                <c:pt idx="1327">
                  <c:v>22077.073332029497</c:v>
                </c:pt>
                <c:pt idx="1328">
                  <c:v>22092.29302471444</c:v>
                </c:pt>
                <c:pt idx="1329">
                  <c:v>22107.513595328845</c:v>
                </c:pt>
                <c:pt idx="1330">
                  <c:v>22122.735054659533</c:v>
                </c:pt>
                <c:pt idx="1331">
                  <c:v>22137.957413499509</c:v>
                </c:pt>
                <c:pt idx="1332">
                  <c:v>22153.180682647821</c:v>
                </c:pt>
                <c:pt idx="1333">
                  <c:v>22168.404872909538</c:v>
                </c:pt>
                <c:pt idx="1334">
                  <c:v>22183.629995095689</c:v>
                </c:pt>
                <c:pt idx="1335">
                  <c:v>22198.856060023158</c:v>
                </c:pt>
                <c:pt idx="1336">
                  <c:v>22214.083078514643</c:v>
                </c:pt>
                <c:pt idx="1337">
                  <c:v>22229.31106139857</c:v>
                </c:pt>
                <c:pt idx="1338">
                  <c:v>22244.540019509026</c:v>
                </c:pt>
                <c:pt idx="1339">
                  <c:v>22259.769963685714</c:v>
                </c:pt>
                <c:pt idx="1340">
                  <c:v>22275.000904773839</c:v>
                </c:pt>
                <c:pt idx="1341">
                  <c:v>22290.232853624071</c:v>
                </c:pt>
                <c:pt idx="1342">
                  <c:v>22305.465821092501</c:v>
                </c:pt>
                <c:pt idx="1343">
                  <c:v>22320.699818040492</c:v>
                </c:pt>
                <c:pt idx="1344">
                  <c:v>22335.934855334672</c:v>
                </c:pt>
                <c:pt idx="1345">
                  <c:v>22351.170943846893</c:v>
                </c:pt>
                <c:pt idx="1346">
                  <c:v>22366.408094454076</c:v>
                </c:pt>
                <c:pt idx="1347">
                  <c:v>22381.646318038191</c:v>
                </c:pt>
                <c:pt idx="1348">
                  <c:v>22396.885625486208</c:v>
                </c:pt>
                <c:pt idx="1349">
                  <c:v>22412.126027690003</c:v>
                </c:pt>
                <c:pt idx="1350">
                  <c:v>22427.367535546266</c:v>
                </c:pt>
                <c:pt idx="1351">
                  <c:v>22442.610159956515</c:v>
                </c:pt>
                <c:pt idx="1352">
                  <c:v>22457.853911826911</c:v>
                </c:pt>
                <c:pt idx="1353">
                  <c:v>22473.098802068278</c:v>
                </c:pt>
                <c:pt idx="1354">
                  <c:v>22488.344841596041</c:v>
                </c:pt>
                <c:pt idx="1355">
                  <c:v>22503.592041330066</c:v>
                </c:pt>
                <c:pt idx="1356">
                  <c:v>22518.840412194706</c:v>
                </c:pt>
                <c:pt idx="1357">
                  <c:v>22534.089965118648</c:v>
                </c:pt>
                <c:pt idx="1358">
                  <c:v>22549.340711034878</c:v>
                </c:pt>
                <c:pt idx="1359">
                  <c:v>22564.592660880626</c:v>
                </c:pt>
                <c:pt idx="1360">
                  <c:v>22579.845825597291</c:v>
                </c:pt>
                <c:pt idx="1361">
                  <c:v>22595.100216130348</c:v>
                </c:pt>
                <c:pt idx="1362">
                  <c:v>22610.355843429326</c:v>
                </c:pt>
                <c:pt idx="1363">
                  <c:v>22625.612718447672</c:v>
                </c:pt>
                <c:pt idx="1364">
                  <c:v>22640.870852142762</c:v>
                </c:pt>
                <c:pt idx="1365">
                  <c:v>22656.1302554758</c:v>
                </c:pt>
                <c:pt idx="1366">
                  <c:v>22671.39093941174</c:v>
                </c:pt>
                <c:pt idx="1367">
                  <c:v>22686.652914919225</c:v>
                </c:pt>
                <c:pt idx="1368">
                  <c:v>22701.916192970522</c:v>
                </c:pt>
                <c:pt idx="1369">
                  <c:v>22717.18078454147</c:v>
                </c:pt>
                <c:pt idx="1370">
                  <c:v>22732.446700611406</c:v>
                </c:pt>
                <c:pt idx="1371">
                  <c:v>22747.713952163063</c:v>
                </c:pt>
                <c:pt idx="1372">
                  <c:v>22762.982550182554</c:v>
                </c:pt>
                <c:pt idx="1373">
                  <c:v>22778.252505659279</c:v>
                </c:pt>
                <c:pt idx="1374">
                  <c:v>22793.523829585884</c:v>
                </c:pt>
                <c:pt idx="1375">
                  <c:v>22808.796532958149</c:v>
                </c:pt>
                <c:pt idx="1376">
                  <c:v>22824.070626774959</c:v>
                </c:pt>
                <c:pt idx="1377">
                  <c:v>22839.34612203822</c:v>
                </c:pt>
                <c:pt idx="1378">
                  <c:v>22854.623029752798</c:v>
                </c:pt>
                <c:pt idx="1379">
                  <c:v>22869.901360926477</c:v>
                </c:pt>
                <c:pt idx="1380">
                  <c:v>22885.181126569842</c:v>
                </c:pt>
                <c:pt idx="1381">
                  <c:v>22900.462337696252</c:v>
                </c:pt>
                <c:pt idx="1382">
                  <c:v>22915.745005321773</c:v>
                </c:pt>
                <c:pt idx="1383">
                  <c:v>22931.029140465089</c:v>
                </c:pt>
                <c:pt idx="1384">
                  <c:v>22946.314754147454</c:v>
                </c:pt>
                <c:pt idx="1385">
                  <c:v>22961.601857392634</c:v>
                </c:pt>
                <c:pt idx="1386">
                  <c:v>22976.890461226816</c:v>
                </c:pt>
                <c:pt idx="1387">
                  <c:v>22992.180576678555</c:v>
                </c:pt>
                <c:pt idx="1388">
                  <c:v>23007.472214778725</c:v>
                </c:pt>
                <c:pt idx="1389">
                  <c:v>23022.76538656043</c:v>
                </c:pt>
                <c:pt idx="1390">
                  <c:v>23038.060103058942</c:v>
                </c:pt>
                <c:pt idx="1391">
                  <c:v>23053.356375311647</c:v>
                </c:pt>
                <c:pt idx="1392">
                  <c:v>23068.654214358005</c:v>
                </c:pt>
                <c:pt idx="1393">
                  <c:v>23083.953631239394</c:v>
                </c:pt>
                <c:pt idx="1394">
                  <c:v>23099.25463699914</c:v>
                </c:pt>
                <c:pt idx="1395">
                  <c:v>23114.557242682418</c:v>
                </c:pt>
                <c:pt idx="1396">
                  <c:v>23129.861459336196</c:v>
                </c:pt>
                <c:pt idx="1397">
                  <c:v>23145.167298009143</c:v>
                </c:pt>
                <c:pt idx="1398">
                  <c:v>23160.474769751585</c:v>
                </c:pt>
                <c:pt idx="1399">
                  <c:v>23175.783885615467</c:v>
                </c:pt>
                <c:pt idx="1400">
                  <c:v>23191.09465665419</c:v>
                </c:pt>
                <c:pt idx="1401">
                  <c:v>23206.407093922709</c:v>
                </c:pt>
                <c:pt idx="1402">
                  <c:v>23221.721208477302</c:v>
                </c:pt>
                <c:pt idx="1403">
                  <c:v>23237.037011375629</c:v>
                </c:pt>
                <c:pt idx="1404">
                  <c:v>23252.354513676572</c:v>
                </c:pt>
                <c:pt idx="1405">
                  <c:v>23267.673726440265</c:v>
                </c:pt>
                <c:pt idx="1406">
                  <c:v>23282.994660727949</c:v>
                </c:pt>
                <c:pt idx="1407">
                  <c:v>23298.317327601955</c:v>
                </c:pt>
                <c:pt idx="1408">
                  <c:v>23313.641738125629</c:v>
                </c:pt>
                <c:pt idx="1409">
                  <c:v>23328.967903363267</c:v>
                </c:pt>
                <c:pt idx="1410">
                  <c:v>23344.295834380038</c:v>
                </c:pt>
                <c:pt idx="1411">
                  <c:v>23359.625542241956</c:v>
                </c:pt>
                <c:pt idx="1412">
                  <c:v>23374.957038015749</c:v>
                </c:pt>
                <c:pt idx="1413">
                  <c:v>23390.290332768902</c:v>
                </c:pt>
                <c:pt idx="1414">
                  <c:v>23405.625437569488</c:v>
                </c:pt>
                <c:pt idx="1415">
                  <c:v>23420.962363486145</c:v>
                </c:pt>
                <c:pt idx="1416">
                  <c:v>23436.301121588036</c:v>
                </c:pt>
                <c:pt idx="1417">
                  <c:v>23451.64172294478</c:v>
                </c:pt>
                <c:pt idx="1418">
                  <c:v>23466.984178626339</c:v>
                </c:pt>
                <c:pt idx="1419">
                  <c:v>23482.328499703006</c:v>
                </c:pt>
                <c:pt idx="1420">
                  <c:v>23497.674697245329</c:v>
                </c:pt>
                <c:pt idx="1421">
                  <c:v>23513.022782324038</c:v>
                </c:pt>
                <c:pt idx="1422">
                  <c:v>23528.37276600999</c:v>
                </c:pt>
                <c:pt idx="1423">
                  <c:v>23543.724659374118</c:v>
                </c:pt>
                <c:pt idx="1424">
                  <c:v>23559.078473487374</c:v>
                </c:pt>
                <c:pt idx="1425">
                  <c:v>23574.434219420582</c:v>
                </c:pt>
                <c:pt idx="1426">
                  <c:v>23589.79190824453</c:v>
                </c:pt>
                <c:pt idx="1427">
                  <c:v>23605.151551029736</c:v>
                </c:pt>
                <c:pt idx="1428">
                  <c:v>23620.513158846534</c:v>
                </c:pt>
                <c:pt idx="1429">
                  <c:v>23635.876742764922</c:v>
                </c:pt>
                <c:pt idx="1430">
                  <c:v>23651.242313854516</c:v>
                </c:pt>
                <c:pt idx="1431">
                  <c:v>23666.609883184519</c:v>
                </c:pt>
                <c:pt idx="1432">
                  <c:v>23681.979461823619</c:v>
                </c:pt>
                <c:pt idx="1433">
                  <c:v>23697.351060839967</c:v>
                </c:pt>
                <c:pt idx="1434">
                  <c:v>23712.724691301057</c:v>
                </c:pt>
                <c:pt idx="1435">
                  <c:v>23728.100364273734</c:v>
                </c:pt>
                <c:pt idx="1436">
                  <c:v>23743.478090824097</c:v>
                </c:pt>
                <c:pt idx="1437">
                  <c:v>23758.857882017423</c:v>
                </c:pt>
                <c:pt idx="1438">
                  <c:v>23774.239748918113</c:v>
                </c:pt>
                <c:pt idx="1439">
                  <c:v>23789.623702589673</c:v>
                </c:pt>
                <c:pt idx="1440">
                  <c:v>23805.009754094601</c:v>
                </c:pt>
                <c:pt idx="1441">
                  <c:v>23820.397914494344</c:v>
                </c:pt>
                <c:pt idx="1442">
                  <c:v>23835.788194849221</c:v>
                </c:pt>
                <c:pt idx="1443">
                  <c:v>23851.180606218397</c:v>
                </c:pt>
                <c:pt idx="1444">
                  <c:v>23866.575159659809</c:v>
                </c:pt>
                <c:pt idx="1445">
                  <c:v>23881.971866230069</c:v>
                </c:pt>
                <c:pt idx="1446">
                  <c:v>23897.370736984441</c:v>
                </c:pt>
                <c:pt idx="1447">
                  <c:v>23912.771782976801</c:v>
                </c:pt>
                <c:pt idx="1448">
                  <c:v>23928.175015259498</c:v>
                </c:pt>
                <c:pt idx="1449">
                  <c:v>23943.580444883388</c:v>
                </c:pt>
                <c:pt idx="1450">
                  <c:v>23958.988082897678</c:v>
                </c:pt>
                <c:pt idx="1451">
                  <c:v>23974.397940349969</c:v>
                </c:pt>
                <c:pt idx="1452">
                  <c:v>23989.810028286083</c:v>
                </c:pt>
                <c:pt idx="1453">
                  <c:v>24005.224357750103</c:v>
                </c:pt>
                <c:pt idx="1454">
                  <c:v>24020.640939784251</c:v>
                </c:pt>
                <c:pt idx="1455">
                  <c:v>24036.059785428861</c:v>
                </c:pt>
                <c:pt idx="1456">
                  <c:v>24051.480905722285</c:v>
                </c:pt>
                <c:pt idx="1457">
                  <c:v>24066.904311700855</c:v>
                </c:pt>
                <c:pt idx="1458">
                  <c:v>24082.330014398838</c:v>
                </c:pt>
                <c:pt idx="1459">
                  <c:v>24097.758024848335</c:v>
                </c:pt>
                <c:pt idx="1460">
                  <c:v>24113.188354079266</c:v>
                </c:pt>
                <c:pt idx="1461">
                  <c:v>24128.621013119275</c:v>
                </c:pt>
                <c:pt idx="1462">
                  <c:v>24144.056012993668</c:v>
                </c:pt>
                <c:pt idx="1463">
                  <c:v>24159.493364725404</c:v>
                </c:pt>
                <c:pt idx="1464">
                  <c:v>24174.933079334984</c:v>
                </c:pt>
                <c:pt idx="1465">
                  <c:v>24190.37516784039</c:v>
                </c:pt>
                <c:pt idx="1466">
                  <c:v>24205.819641257076</c:v>
                </c:pt>
                <c:pt idx="1467">
                  <c:v>24221.266510597856</c:v>
                </c:pt>
                <c:pt idx="1468">
                  <c:v>24236.715786872854</c:v>
                </c:pt>
                <c:pt idx="1469">
                  <c:v>24252.167481089484</c:v>
                </c:pt>
                <c:pt idx="1470">
                  <c:v>24267.621604252334</c:v>
                </c:pt>
                <c:pt idx="1471">
                  <c:v>24283.078167363165</c:v>
                </c:pt>
                <c:pt idx="1472">
                  <c:v>24298.537181420794</c:v>
                </c:pt>
                <c:pt idx="1473">
                  <c:v>24313.998657421063</c:v>
                </c:pt>
                <c:pt idx="1474">
                  <c:v>24329.462606356814</c:v>
                </c:pt>
                <c:pt idx="1475">
                  <c:v>24344.929039217768</c:v>
                </c:pt>
                <c:pt idx="1476">
                  <c:v>24360.397966990487</c:v>
                </c:pt>
                <c:pt idx="1477">
                  <c:v>24375.869400658343</c:v>
                </c:pt>
                <c:pt idx="1478">
                  <c:v>24391.343351201438</c:v>
                </c:pt>
                <c:pt idx="1479">
                  <c:v>24406.819829596538</c:v>
                </c:pt>
                <c:pt idx="1480">
                  <c:v>24422.298846817026</c:v>
                </c:pt>
                <c:pt idx="1481">
                  <c:v>24437.78041383285</c:v>
                </c:pt>
                <c:pt idx="1482">
                  <c:v>24453.26454161045</c:v>
                </c:pt>
                <c:pt idx="1483">
                  <c:v>24468.751241112695</c:v>
                </c:pt>
                <c:pt idx="1484">
                  <c:v>24484.240523298853</c:v>
                </c:pt>
                <c:pt idx="1485">
                  <c:v>24499.732399124499</c:v>
                </c:pt>
                <c:pt idx="1486">
                  <c:v>24515.226879541511</c:v>
                </c:pt>
                <c:pt idx="1487">
                  <c:v>24530.72397549792</c:v>
                </c:pt>
                <c:pt idx="1488">
                  <c:v>24546.223697937945</c:v>
                </c:pt>
                <c:pt idx="1489">
                  <c:v>24561.726057801883</c:v>
                </c:pt>
                <c:pt idx="1490">
                  <c:v>24577.231066026088</c:v>
                </c:pt>
                <c:pt idx="1491">
                  <c:v>24592.738733542865</c:v>
                </c:pt>
                <c:pt idx="1492">
                  <c:v>24608.249071280421</c:v>
                </c:pt>
                <c:pt idx="1493">
                  <c:v>24623.762090162894</c:v>
                </c:pt>
                <c:pt idx="1494">
                  <c:v>24639.277801110162</c:v>
                </c:pt>
                <c:pt idx="1495">
                  <c:v>24654.796215037863</c:v>
                </c:pt>
                <c:pt idx="1496">
                  <c:v>24670.317342857375</c:v>
                </c:pt>
                <c:pt idx="1497">
                  <c:v>24685.841195475638</c:v>
                </c:pt>
                <c:pt idx="1498">
                  <c:v>24701.367783795205</c:v>
                </c:pt>
                <c:pt idx="1499">
                  <c:v>24716.897118714147</c:v>
                </c:pt>
                <c:pt idx="1500">
                  <c:v>24732.429211126004</c:v>
                </c:pt>
                <c:pt idx="1501">
                  <c:v>24747.96407191972</c:v>
                </c:pt>
                <c:pt idx="1502">
                  <c:v>24763.501711979552</c:v>
                </c:pt>
                <c:pt idx="1503">
                  <c:v>24779.04214218511</c:v>
                </c:pt>
                <c:pt idx="1504">
                  <c:v>24794.585373411188</c:v>
                </c:pt>
                <c:pt idx="1505">
                  <c:v>24810.131416527787</c:v>
                </c:pt>
                <c:pt idx="1506">
                  <c:v>24825.680282400026</c:v>
                </c:pt>
                <c:pt idx="1507">
                  <c:v>24841.231981888093</c:v>
                </c:pt>
                <c:pt idx="1508">
                  <c:v>24856.786525847172</c:v>
                </c:pt>
                <c:pt idx="1509">
                  <c:v>24872.343925127403</c:v>
                </c:pt>
                <c:pt idx="1510">
                  <c:v>24887.904190573856</c:v>
                </c:pt>
                <c:pt idx="1511">
                  <c:v>24903.467333026398</c:v>
                </c:pt>
                <c:pt idx="1512">
                  <c:v>24919.033363319719</c:v>
                </c:pt>
                <c:pt idx="1513">
                  <c:v>24934.602292283187</c:v>
                </c:pt>
                <c:pt idx="1514">
                  <c:v>24950.174130740939</c:v>
                </c:pt>
                <c:pt idx="1515">
                  <c:v>24965.748889511615</c:v>
                </c:pt>
                <c:pt idx="1516">
                  <c:v>24981.326579408505</c:v>
                </c:pt>
                <c:pt idx="1517">
                  <c:v>24996.907211239355</c:v>
                </c:pt>
                <c:pt idx="1518">
                  <c:v>25012.490795806407</c:v>
                </c:pt>
                <c:pt idx="1519">
                  <c:v>25028.077343906254</c:v>
                </c:pt>
                <c:pt idx="1520">
                  <c:v>25043.666866329855</c:v>
                </c:pt>
                <c:pt idx="1521">
                  <c:v>25059.259373862453</c:v>
                </c:pt>
                <c:pt idx="1522">
                  <c:v>25074.854877283517</c:v>
                </c:pt>
                <c:pt idx="1523">
                  <c:v>25090.453387366691</c:v>
                </c:pt>
                <c:pt idx="1524">
                  <c:v>25106.054914879751</c:v>
                </c:pt>
                <c:pt idx="1525">
                  <c:v>25121.659470584505</c:v>
                </c:pt>
                <c:pt idx="1526">
                  <c:v>25137.267065236807</c:v>
                </c:pt>
                <c:pt idx="1527">
                  <c:v>25152.877709586464</c:v>
                </c:pt>
                <c:pt idx="1528">
                  <c:v>25168.49141437716</c:v>
                </c:pt>
                <c:pt idx="1529">
                  <c:v>25184.108190346426</c:v>
                </c:pt>
                <c:pt idx="1530">
                  <c:v>25199.728048225621</c:v>
                </c:pt>
                <c:pt idx="1531">
                  <c:v>25215.350998739803</c:v>
                </c:pt>
                <c:pt idx="1532">
                  <c:v>25230.977052607715</c:v>
                </c:pt>
                <c:pt idx="1533">
                  <c:v>25246.606220541751</c:v>
                </c:pt>
                <c:pt idx="1534">
                  <c:v>25262.238513247859</c:v>
                </c:pt>
                <c:pt idx="1535">
                  <c:v>25277.873941425532</c:v>
                </c:pt>
                <c:pt idx="1536">
                  <c:v>25293.512515767678</c:v>
                </c:pt>
                <c:pt idx="1537">
                  <c:v>25309.15424696065</c:v>
                </c:pt>
                <c:pt idx="1538">
                  <c:v>25324.799145684185</c:v>
                </c:pt>
                <c:pt idx="1539">
                  <c:v>25340.447222611263</c:v>
                </c:pt>
                <c:pt idx="1540">
                  <c:v>25356.098488408144</c:v>
                </c:pt>
                <c:pt idx="1541">
                  <c:v>25371.752953734307</c:v>
                </c:pt>
                <c:pt idx="1542">
                  <c:v>25387.410629242317</c:v>
                </c:pt>
                <c:pt idx="1543">
                  <c:v>25403.071525577889</c:v>
                </c:pt>
                <c:pt idx="1544">
                  <c:v>25418.73565337971</c:v>
                </c:pt>
                <c:pt idx="1545">
                  <c:v>25434.403023279523</c:v>
                </c:pt>
                <c:pt idx="1546">
                  <c:v>25450.073645901917</c:v>
                </c:pt>
                <c:pt idx="1547">
                  <c:v>25465.747531864403</c:v>
                </c:pt>
                <c:pt idx="1548">
                  <c:v>25481.424691777298</c:v>
                </c:pt>
                <c:pt idx="1549">
                  <c:v>25497.105136243717</c:v>
                </c:pt>
                <c:pt idx="1550">
                  <c:v>25512.78887585946</c:v>
                </c:pt>
                <c:pt idx="1551">
                  <c:v>25528.475921212987</c:v>
                </c:pt>
                <c:pt idx="1552">
                  <c:v>25544.166282885377</c:v>
                </c:pt>
                <c:pt idx="1553">
                  <c:v>25559.859971450274</c:v>
                </c:pt>
                <c:pt idx="1554">
                  <c:v>25575.556997473795</c:v>
                </c:pt>
                <c:pt idx="1555">
                  <c:v>25591.25737151453</c:v>
                </c:pt>
                <c:pt idx="1556">
                  <c:v>25606.961104123489</c:v>
                </c:pt>
                <c:pt idx="1557">
                  <c:v>25622.668205843973</c:v>
                </c:pt>
                <c:pt idx="1558">
                  <c:v>25638.378687211611</c:v>
                </c:pt>
                <c:pt idx="1559">
                  <c:v>25654.092558754284</c:v>
                </c:pt>
                <c:pt idx="1560">
                  <c:v>25669.809830992021</c:v>
                </c:pt>
                <c:pt idx="1561">
                  <c:v>25685.530514437014</c:v>
                </c:pt>
                <c:pt idx="1562">
                  <c:v>25701.254619593547</c:v>
                </c:pt>
                <c:pt idx="1563">
                  <c:v>25716.982156957922</c:v>
                </c:pt>
                <c:pt idx="1564">
                  <c:v>25732.713137018385</c:v>
                </c:pt>
                <c:pt idx="1565">
                  <c:v>25748.447570255204</c:v>
                </c:pt>
                <c:pt idx="1566">
                  <c:v>25764.185467140407</c:v>
                </c:pt>
                <c:pt idx="1567">
                  <c:v>25779.926838137941</c:v>
                </c:pt>
                <c:pt idx="1568">
                  <c:v>25795.671693703462</c:v>
                </c:pt>
                <c:pt idx="1569">
                  <c:v>25811.42004428439</c:v>
                </c:pt>
                <c:pt idx="1570">
                  <c:v>25827.17190031978</c:v>
                </c:pt>
                <c:pt idx="1571">
                  <c:v>25842.927272240322</c:v>
                </c:pt>
                <c:pt idx="1572">
                  <c:v>25858.686170468285</c:v>
                </c:pt>
                <c:pt idx="1573">
                  <c:v>25874.448605417409</c:v>
                </c:pt>
                <c:pt idx="1574">
                  <c:v>25890.214587492945</c:v>
                </c:pt>
                <c:pt idx="1575">
                  <c:v>25905.984127091528</c:v>
                </c:pt>
                <c:pt idx="1576">
                  <c:v>25921.757234601169</c:v>
                </c:pt>
                <c:pt idx="1577">
                  <c:v>25937.533920401147</c:v>
                </c:pt>
                <c:pt idx="1578">
                  <c:v>25953.314194862098</c:v>
                </c:pt>
                <c:pt idx="1579">
                  <c:v>25969.098068345727</c:v>
                </c:pt>
                <c:pt idx="1580">
                  <c:v>25984.885551205029</c:v>
                </c:pt>
                <c:pt idx="1581">
                  <c:v>26000.676653784023</c:v>
                </c:pt>
                <c:pt idx="1582">
                  <c:v>26016.471386417808</c:v>
                </c:pt>
                <c:pt idx="1583">
                  <c:v>26032.269759432489</c:v>
                </c:pt>
                <c:pt idx="1584">
                  <c:v>26048.071783145129</c:v>
                </c:pt>
                <c:pt idx="1585">
                  <c:v>26063.877467863666</c:v>
                </c:pt>
                <c:pt idx="1586">
                  <c:v>26079.686823886972</c:v>
                </c:pt>
                <c:pt idx="1587">
                  <c:v>26095.499861504602</c:v>
                </c:pt>
                <c:pt idx="1588">
                  <c:v>26111.316590996983</c:v>
                </c:pt>
                <c:pt idx="1589">
                  <c:v>26127.137022635139</c:v>
                </c:pt>
                <c:pt idx="1590">
                  <c:v>26142.961166680834</c:v>
                </c:pt>
                <c:pt idx="1591">
                  <c:v>26158.789033386391</c:v>
                </c:pt>
                <c:pt idx="1592">
                  <c:v>26174.620632994702</c:v>
                </c:pt>
                <c:pt idx="1593">
                  <c:v>26190.455975739154</c:v>
                </c:pt>
                <c:pt idx="1594">
                  <c:v>26206.29507184356</c:v>
                </c:pt>
                <c:pt idx="1595">
                  <c:v>26222.1379315222</c:v>
                </c:pt>
                <c:pt idx="1596">
                  <c:v>26237.984564979659</c:v>
                </c:pt>
                <c:pt idx="1597">
                  <c:v>26253.834982410855</c:v>
                </c:pt>
                <c:pt idx="1598">
                  <c:v>26269.689194000901</c:v>
                </c:pt>
                <c:pt idx="1599">
                  <c:v>26285.547209925204</c:v>
                </c:pt>
                <c:pt idx="1600">
                  <c:v>26301.409040349281</c:v>
                </c:pt>
                <c:pt idx="1601">
                  <c:v>26317.274695428758</c:v>
                </c:pt>
                <c:pt idx="1602">
                  <c:v>26333.144185309313</c:v>
                </c:pt>
                <c:pt idx="1603">
                  <c:v>26349.017520126647</c:v>
                </c:pt>
                <c:pt idx="1604">
                  <c:v>26364.894710006418</c:v>
                </c:pt>
                <c:pt idx="1605">
                  <c:v>26380.77576506418</c:v>
                </c:pt>
                <c:pt idx="1606">
                  <c:v>26396.66069540536</c:v>
                </c:pt>
                <c:pt idx="1607">
                  <c:v>26412.54951112522</c:v>
                </c:pt>
                <c:pt idx="1608">
                  <c:v>26428.442222308753</c:v>
                </c:pt>
                <c:pt idx="1609">
                  <c:v>26444.338839030679</c:v>
                </c:pt>
                <c:pt idx="1610">
                  <c:v>26460.23937135539</c:v>
                </c:pt>
                <c:pt idx="1611">
                  <c:v>26476.143829336896</c:v>
                </c:pt>
                <c:pt idx="1612">
                  <c:v>26492.05222301876</c:v>
                </c:pt>
                <c:pt idx="1613">
                  <c:v>26507.964562434117</c:v>
                </c:pt>
                <c:pt idx="1614">
                  <c:v>26523.880857605516</c:v>
                </c:pt>
                <c:pt idx="1615">
                  <c:v>26539.80111854495</c:v>
                </c:pt>
                <c:pt idx="1616">
                  <c:v>26555.725355253839</c:v>
                </c:pt>
                <c:pt idx="1617">
                  <c:v>26571.653577722846</c:v>
                </c:pt>
                <c:pt idx="1618">
                  <c:v>26587.585795931984</c:v>
                </c:pt>
                <c:pt idx="1619">
                  <c:v>26603.52201985049</c:v>
                </c:pt>
                <c:pt idx="1620">
                  <c:v>26619.462259436714</c:v>
                </c:pt>
                <c:pt idx="1621">
                  <c:v>26635.406524638256</c:v>
                </c:pt>
                <c:pt idx="1622">
                  <c:v>26651.354825391765</c:v>
                </c:pt>
                <c:pt idx="1623">
                  <c:v>26667.307171622884</c:v>
                </c:pt>
                <c:pt idx="1624">
                  <c:v>26683.26357324632</c:v>
                </c:pt>
                <c:pt idx="1625">
                  <c:v>26699.224040165675</c:v>
                </c:pt>
                <c:pt idx="1626">
                  <c:v>26715.188582273495</c:v>
                </c:pt>
                <c:pt idx="1627">
                  <c:v>26731.157209451139</c:v>
                </c:pt>
                <c:pt idx="1628">
                  <c:v>26747.129931568823</c:v>
                </c:pt>
                <c:pt idx="1629">
                  <c:v>26763.106758485461</c:v>
                </c:pt>
                <c:pt idx="1630">
                  <c:v>26779.087700048727</c:v>
                </c:pt>
                <c:pt idx="1631">
                  <c:v>26795.072766094941</c:v>
                </c:pt>
                <c:pt idx="1632">
                  <c:v>26811.061966449033</c:v>
                </c:pt>
                <c:pt idx="1633">
                  <c:v>26827.055310924541</c:v>
                </c:pt>
                <c:pt idx="1634">
                  <c:v>26843.052809323461</c:v>
                </c:pt>
                <c:pt idx="1635">
                  <c:v>26859.05447143636</c:v>
                </c:pt>
                <c:pt idx="1636">
                  <c:v>26875.060307042149</c:v>
                </c:pt>
                <c:pt idx="1637">
                  <c:v>26891.070325908182</c:v>
                </c:pt>
                <c:pt idx="1638">
                  <c:v>26907.084537790117</c:v>
                </c:pt>
                <c:pt idx="1639">
                  <c:v>26923.102952431898</c:v>
                </c:pt>
                <c:pt idx="1640">
                  <c:v>26939.125579565763</c:v>
                </c:pt>
                <c:pt idx="1641">
                  <c:v>26955.152428912104</c:v>
                </c:pt>
                <c:pt idx="1642">
                  <c:v>26971.183510179511</c:v>
                </c:pt>
                <c:pt idx="1643">
                  <c:v>26987.218833064609</c:v>
                </c:pt>
                <c:pt idx="1644">
                  <c:v>27003.258407252164</c:v>
                </c:pt>
                <c:pt idx="1645">
                  <c:v>27019.302242414891</c:v>
                </c:pt>
                <c:pt idx="1646">
                  <c:v>27035.350348213542</c:v>
                </c:pt>
                <c:pt idx="1647">
                  <c:v>27051.402734296724</c:v>
                </c:pt>
                <c:pt idx="1648">
                  <c:v>27067.459410300984</c:v>
                </c:pt>
                <c:pt idx="1649">
                  <c:v>27083.520385850657</c:v>
                </c:pt>
                <c:pt idx="1650">
                  <c:v>27099.585670557881</c:v>
                </c:pt>
                <c:pt idx="1651">
                  <c:v>27115.655274022552</c:v>
                </c:pt>
                <c:pt idx="1652">
                  <c:v>27131.729205832213</c:v>
                </c:pt>
                <c:pt idx="1653">
                  <c:v>27147.807475562138</c:v>
                </c:pt>
                <c:pt idx="1654">
                  <c:v>27163.890092775127</c:v>
                </c:pt>
                <c:pt idx="1655">
                  <c:v>27179.977067021555</c:v>
                </c:pt>
                <c:pt idx="1656">
                  <c:v>27196.068407839397</c:v>
                </c:pt>
                <c:pt idx="1657">
                  <c:v>27212.164124753988</c:v>
                </c:pt>
                <c:pt idx="1658">
                  <c:v>27228.264227278127</c:v>
                </c:pt>
                <c:pt idx="1659">
                  <c:v>27244.368724912023</c:v>
                </c:pt>
                <c:pt idx="1660">
                  <c:v>27260.477627143209</c:v>
                </c:pt>
                <c:pt idx="1661">
                  <c:v>27276.590943446481</c:v>
                </c:pt>
                <c:pt idx="1662">
                  <c:v>27292.708683283887</c:v>
                </c:pt>
                <c:pt idx="1663">
                  <c:v>27308.830856104698</c:v>
                </c:pt>
                <c:pt idx="1664">
                  <c:v>27324.957471345351</c:v>
                </c:pt>
                <c:pt idx="1665">
                  <c:v>27341.088538429394</c:v>
                </c:pt>
                <c:pt idx="1666">
                  <c:v>27357.224066767387</c:v>
                </c:pt>
                <c:pt idx="1667">
                  <c:v>27373.364065756996</c:v>
                </c:pt>
                <c:pt idx="1668">
                  <c:v>27389.508544782806</c:v>
                </c:pt>
                <c:pt idx="1669">
                  <c:v>27405.657513216378</c:v>
                </c:pt>
                <c:pt idx="1670">
                  <c:v>27421.810980416132</c:v>
                </c:pt>
                <c:pt idx="1671">
                  <c:v>27437.96895572737</c:v>
                </c:pt>
                <c:pt idx="1672">
                  <c:v>27454.131448482192</c:v>
                </c:pt>
                <c:pt idx="1673">
                  <c:v>27470.298467999422</c:v>
                </c:pt>
                <c:pt idx="1674">
                  <c:v>27486.470023584661</c:v>
                </c:pt>
                <c:pt idx="1675">
                  <c:v>27502.646124530129</c:v>
                </c:pt>
                <c:pt idx="1676">
                  <c:v>27518.826780114709</c:v>
                </c:pt>
                <c:pt idx="1677">
                  <c:v>27535.011999603848</c:v>
                </c:pt>
                <c:pt idx="1678">
                  <c:v>27551.201792249572</c:v>
                </c:pt>
                <c:pt idx="1679">
                  <c:v>27567.396167290368</c:v>
                </c:pt>
                <c:pt idx="1680">
                  <c:v>27583.595133951207</c:v>
                </c:pt>
                <c:pt idx="1681">
                  <c:v>27599.798701443447</c:v>
                </c:pt>
                <c:pt idx="1682">
                  <c:v>27616.006878964836</c:v>
                </c:pt>
                <c:pt idx="1683">
                  <c:v>27632.219675699424</c:v>
                </c:pt>
                <c:pt idx="1684">
                  <c:v>27648.437100817624</c:v>
                </c:pt>
                <c:pt idx="1685">
                  <c:v>27664.659163475953</c:v>
                </c:pt>
                <c:pt idx="1686">
                  <c:v>27680.885872817285</c:v>
                </c:pt>
                <c:pt idx="1687">
                  <c:v>27697.117237970517</c:v>
                </c:pt>
                <c:pt idx="1688">
                  <c:v>27713.353268050731</c:v>
                </c:pt>
                <c:pt idx="1689">
                  <c:v>27729.593972159044</c:v>
                </c:pt>
                <c:pt idx="1690">
                  <c:v>27745.83935938264</c:v>
                </c:pt>
                <c:pt idx="1691">
                  <c:v>27762.089438794661</c:v>
                </c:pt>
                <c:pt idx="1692">
                  <c:v>27778.34421945416</c:v>
                </c:pt>
                <c:pt idx="1693">
                  <c:v>27794.603710406205</c:v>
                </c:pt>
                <c:pt idx="1694">
                  <c:v>27810.86792068159</c:v>
                </c:pt>
                <c:pt idx="1695">
                  <c:v>27827.136859296999</c:v>
                </c:pt>
                <c:pt idx="1696">
                  <c:v>27843.410535254861</c:v>
                </c:pt>
                <c:pt idx="1697">
                  <c:v>27859.6889575434</c:v>
                </c:pt>
                <c:pt idx="1698">
                  <c:v>27875.972135136421</c:v>
                </c:pt>
                <c:pt idx="1699">
                  <c:v>27892.260076993462</c:v>
                </c:pt>
                <c:pt idx="1700">
                  <c:v>27908.552792059647</c:v>
                </c:pt>
                <c:pt idx="1701">
                  <c:v>27924.85028926568</c:v>
                </c:pt>
                <c:pt idx="1702">
                  <c:v>27941.152577527737</c:v>
                </c:pt>
                <c:pt idx="1703">
                  <c:v>27957.459665747527</c:v>
                </c:pt>
                <c:pt idx="1704">
                  <c:v>27973.771562812206</c:v>
                </c:pt>
                <c:pt idx="1705">
                  <c:v>27990.08827759431</c:v>
                </c:pt>
                <c:pt idx="1706">
                  <c:v>28006.409818951688</c:v>
                </c:pt>
                <c:pt idx="1707">
                  <c:v>28022.736195727604</c:v>
                </c:pt>
                <c:pt idx="1708">
                  <c:v>28039.067416750499</c:v>
                </c:pt>
                <c:pt idx="1709">
                  <c:v>28055.403490834135</c:v>
                </c:pt>
                <c:pt idx="1710">
                  <c:v>28071.744426777419</c:v>
                </c:pt>
                <c:pt idx="1711">
                  <c:v>28088.090233364375</c:v>
                </c:pt>
                <c:pt idx="1712">
                  <c:v>28104.440919364231</c:v>
                </c:pt>
                <c:pt idx="1713">
                  <c:v>28120.796493531241</c:v>
                </c:pt>
                <c:pt idx="1714">
                  <c:v>28137.156964604677</c:v>
                </c:pt>
                <c:pt idx="1715">
                  <c:v>28153.522341308813</c:v>
                </c:pt>
                <c:pt idx="1716">
                  <c:v>28169.892632352843</c:v>
                </c:pt>
                <c:pt idx="1717">
                  <c:v>28186.267846430965</c:v>
                </c:pt>
                <c:pt idx="1718">
                  <c:v>28202.64799222213</c:v>
                </c:pt>
                <c:pt idx="1719">
                  <c:v>28219.033078390174</c:v>
                </c:pt>
                <c:pt idx="1720">
                  <c:v>28235.423113583729</c:v>
                </c:pt>
                <c:pt idx="1721">
                  <c:v>28251.818106436152</c:v>
                </c:pt>
                <c:pt idx="1722">
                  <c:v>28268.21806556551</c:v>
                </c:pt>
                <c:pt idx="1723">
                  <c:v>28284.622999574563</c:v>
                </c:pt>
                <c:pt idx="1724">
                  <c:v>28301.032917050677</c:v>
                </c:pt>
                <c:pt idx="1725">
                  <c:v>28317.447826565822</c:v>
                </c:pt>
                <c:pt idx="1726">
                  <c:v>28333.867736676475</c:v>
                </c:pt>
                <c:pt idx="1727">
                  <c:v>28350.292655923662</c:v>
                </c:pt>
                <c:pt idx="1728">
                  <c:v>28366.72259283291</c:v>
                </c:pt>
                <c:pt idx="1729">
                  <c:v>28383.157555914066</c:v>
                </c:pt>
                <c:pt idx="1730">
                  <c:v>28399.597553661479</c:v>
                </c:pt>
                <c:pt idx="1731">
                  <c:v>28416.042594553794</c:v>
                </c:pt>
                <c:pt idx="1732">
                  <c:v>28432.492687053997</c:v>
                </c:pt>
                <c:pt idx="1733">
                  <c:v>28448.947839609296</c:v>
                </c:pt>
                <c:pt idx="1734">
                  <c:v>28465.408060651171</c:v>
                </c:pt>
                <c:pt idx="1735">
                  <c:v>28481.873358595298</c:v>
                </c:pt>
                <c:pt idx="1736">
                  <c:v>28498.343741841512</c:v>
                </c:pt>
                <c:pt idx="1737">
                  <c:v>28514.819218773715</c:v>
                </c:pt>
                <c:pt idx="1738">
                  <c:v>28531.299797759955</c:v>
                </c:pt>
                <c:pt idx="1739">
                  <c:v>28547.785487152258</c:v>
                </c:pt>
                <c:pt idx="1740">
                  <c:v>28564.276295286712</c:v>
                </c:pt>
                <c:pt idx="1741">
                  <c:v>28580.772230483286</c:v>
                </c:pt>
                <c:pt idx="1742">
                  <c:v>28597.27330104596</c:v>
                </c:pt>
                <c:pt idx="1743">
                  <c:v>28613.779515262522</c:v>
                </c:pt>
                <c:pt idx="1744">
                  <c:v>28630.290881404646</c:v>
                </c:pt>
                <c:pt idx="1745">
                  <c:v>28646.807407727818</c:v>
                </c:pt>
                <c:pt idx="1746">
                  <c:v>28663.329102471245</c:v>
                </c:pt>
                <c:pt idx="1747">
                  <c:v>28679.855973857932</c:v>
                </c:pt>
                <c:pt idx="1748">
                  <c:v>28696.388030094546</c:v>
                </c:pt>
                <c:pt idx="1749">
                  <c:v>28712.925279371386</c:v>
                </c:pt>
                <c:pt idx="1750">
                  <c:v>28729.467729862383</c:v>
                </c:pt>
                <c:pt idx="1751">
                  <c:v>28746.015389725078</c:v>
                </c:pt>
                <c:pt idx="1752">
                  <c:v>28762.568267100509</c:v>
                </c:pt>
                <c:pt idx="1753">
                  <c:v>28779.126370113263</c:v>
                </c:pt>
                <c:pt idx="1754">
                  <c:v>28795.689706871301</c:v>
                </c:pt>
                <c:pt idx="1755">
                  <c:v>28812.258285466149</c:v>
                </c:pt>
                <c:pt idx="1756">
                  <c:v>28828.832113972596</c:v>
                </c:pt>
                <c:pt idx="1757">
                  <c:v>28845.41120044886</c:v>
                </c:pt>
                <c:pt idx="1758">
                  <c:v>28861.995552936442</c:v>
                </c:pt>
                <c:pt idx="1759">
                  <c:v>28878.585179460159</c:v>
                </c:pt>
                <c:pt idx="1760">
                  <c:v>28895.180088028035</c:v>
                </c:pt>
                <c:pt idx="1761">
                  <c:v>28911.78028663126</c:v>
                </c:pt>
                <c:pt idx="1762">
                  <c:v>28928.385783244277</c:v>
                </c:pt>
                <c:pt idx="1763">
                  <c:v>28944.996585824581</c:v>
                </c:pt>
                <c:pt idx="1764">
                  <c:v>28961.612702312887</c:v>
                </c:pt>
                <c:pt idx="1765">
                  <c:v>28978.234140632772</c:v>
                </c:pt>
                <c:pt idx="1766">
                  <c:v>28994.860908690996</c:v>
                </c:pt>
                <c:pt idx="1767">
                  <c:v>29011.49301437724</c:v>
                </c:pt>
                <c:pt idx="1768">
                  <c:v>29028.130465564085</c:v>
                </c:pt>
                <c:pt idx="1769">
                  <c:v>29044.773270107158</c:v>
                </c:pt>
                <c:pt idx="1770">
                  <c:v>29061.421435844783</c:v>
                </c:pt>
                <c:pt idx="1771">
                  <c:v>29078.074970598253</c:v>
                </c:pt>
                <c:pt idx="1772">
                  <c:v>29094.733882171633</c:v>
                </c:pt>
                <c:pt idx="1773">
                  <c:v>29111.398178351716</c:v>
                </c:pt>
                <c:pt idx="1774">
                  <c:v>29128.067866908033</c:v>
                </c:pt>
                <c:pt idx="1775">
                  <c:v>29144.742955592865</c:v>
                </c:pt>
                <c:pt idx="1776">
                  <c:v>29161.423452141073</c:v>
                </c:pt>
                <c:pt idx="1777">
                  <c:v>29178.109364270182</c:v>
                </c:pt>
                <c:pt idx="1778">
                  <c:v>29194.800699680265</c:v>
                </c:pt>
                <c:pt idx="1779">
                  <c:v>29211.497466053988</c:v>
                </c:pt>
                <c:pt idx="1780">
                  <c:v>29228.199671056525</c:v>
                </c:pt>
                <c:pt idx="1781">
                  <c:v>29244.907322335472</c:v>
                </c:pt>
                <c:pt idx="1782">
                  <c:v>29261.620427520935</c:v>
                </c:pt>
                <c:pt idx="1783">
                  <c:v>29278.338994225403</c:v>
                </c:pt>
                <c:pt idx="1784">
                  <c:v>29295.063030043719</c:v>
                </c:pt>
                <c:pt idx="1785">
                  <c:v>29311.792542553074</c:v>
                </c:pt>
                <c:pt idx="1786">
                  <c:v>29328.527539312981</c:v>
                </c:pt>
                <c:pt idx="1787">
                  <c:v>29345.268027865182</c:v>
                </c:pt>
                <c:pt idx="1788">
                  <c:v>29362.014015733668</c:v>
                </c:pt>
                <c:pt idx="1789">
                  <c:v>29378.76551042459</c:v>
                </c:pt>
                <c:pt idx="1790">
                  <c:v>29395.522519426337</c:v>
                </c:pt>
                <c:pt idx="1791">
                  <c:v>29412.285050209375</c:v>
                </c:pt>
                <c:pt idx="1792">
                  <c:v>29429.053110226243</c:v>
                </c:pt>
                <c:pt idx="1793">
                  <c:v>29445.826706911546</c:v>
                </c:pt>
                <c:pt idx="1794">
                  <c:v>29462.605847681974</c:v>
                </c:pt>
                <c:pt idx="1795">
                  <c:v>29479.390539936085</c:v>
                </c:pt>
                <c:pt idx="1796">
                  <c:v>29496.180791054503</c:v>
                </c:pt>
                <c:pt idx="1797">
                  <c:v>29512.976608399702</c:v>
                </c:pt>
                <c:pt idx="1798">
                  <c:v>29529.777999316084</c:v>
                </c:pt>
                <c:pt idx="1799">
                  <c:v>29546.584971129843</c:v>
                </c:pt>
                <c:pt idx="1800">
                  <c:v>29563.397531149018</c:v>
                </c:pt>
                <c:pt idx="1801">
                  <c:v>29580.215686663487</c:v>
                </c:pt>
                <c:pt idx="1802">
                  <c:v>29597.039444944756</c:v>
                </c:pt>
                <c:pt idx="1803">
                  <c:v>29613.868813246143</c:v>
                </c:pt>
                <c:pt idx="1804">
                  <c:v>29630.70379880258</c:v>
                </c:pt>
                <c:pt idx="1805">
                  <c:v>29647.544408830752</c:v>
                </c:pt>
                <c:pt idx="1806">
                  <c:v>29664.3906505288</c:v>
                </c:pt>
                <c:pt idx="1807">
                  <c:v>29681.242531076554</c:v>
                </c:pt>
                <c:pt idx="1808">
                  <c:v>29698.100057635351</c:v>
                </c:pt>
                <c:pt idx="1809">
                  <c:v>29714.963237348053</c:v>
                </c:pt>
                <c:pt idx="1810">
                  <c:v>29731.832077338997</c:v>
                </c:pt>
                <c:pt idx="1811">
                  <c:v>29748.706584713931</c:v>
                </c:pt>
                <c:pt idx="1812">
                  <c:v>29765.586766560071</c:v>
                </c:pt>
                <c:pt idx="1813">
                  <c:v>29782.472629945976</c:v>
                </c:pt>
                <c:pt idx="1814">
                  <c:v>29799.364181921548</c:v>
                </c:pt>
                <c:pt idx="1815">
                  <c:v>29816.26142951801</c:v>
                </c:pt>
                <c:pt idx="1816">
                  <c:v>29833.164379747868</c:v>
                </c:pt>
                <c:pt idx="1817">
                  <c:v>29850.073039604864</c:v>
                </c:pt>
                <c:pt idx="1818">
                  <c:v>29866.987416063937</c:v>
                </c:pt>
                <c:pt idx="1819">
                  <c:v>29883.907516081286</c:v>
                </c:pt>
                <c:pt idx="1820">
                  <c:v>29900.833346594132</c:v>
                </c:pt>
                <c:pt idx="1821">
                  <c:v>29917.764914520911</c:v>
                </c:pt>
                <c:pt idx="1822">
                  <c:v>29934.702226761103</c:v>
                </c:pt>
                <c:pt idx="1823">
                  <c:v>29951.645290195233</c:v>
                </c:pt>
                <c:pt idx="1824">
                  <c:v>29968.594111684877</c:v>
                </c:pt>
                <c:pt idx="1825">
                  <c:v>29985.548698072551</c:v>
                </c:pt>
                <c:pt idx="1826">
                  <c:v>30002.509056181745</c:v>
                </c:pt>
                <c:pt idx="1827">
                  <c:v>30019.475192816892</c:v>
                </c:pt>
                <c:pt idx="1828">
                  <c:v>30036.447114763276</c:v>
                </c:pt>
                <c:pt idx="1829">
                  <c:v>30053.424828787061</c:v>
                </c:pt>
                <c:pt idx="1830">
                  <c:v>30070.408341635241</c:v>
                </c:pt>
                <c:pt idx="1831">
                  <c:v>30087.39766003556</c:v>
                </c:pt>
                <c:pt idx="1832">
                  <c:v>30104.392790696606</c:v>
                </c:pt>
                <c:pt idx="1833">
                  <c:v>30121.393740307602</c:v>
                </c:pt>
                <c:pt idx="1834">
                  <c:v>30138.400515538553</c:v>
                </c:pt>
                <c:pt idx="1835">
                  <c:v>30155.413123040082</c:v>
                </c:pt>
                <c:pt idx="1836">
                  <c:v>30172.431569443423</c:v>
                </c:pt>
                <c:pt idx="1837">
                  <c:v>30189.4558613605</c:v>
                </c:pt>
                <c:pt idx="1838">
                  <c:v>30206.486005383747</c:v>
                </c:pt>
                <c:pt idx="1839">
                  <c:v>30223.522008086136</c:v>
                </c:pt>
                <c:pt idx="1840">
                  <c:v>30240.563876021184</c:v>
                </c:pt>
                <c:pt idx="1841">
                  <c:v>30257.611615722843</c:v>
                </c:pt>
                <c:pt idx="1842">
                  <c:v>30274.665233705564</c:v>
                </c:pt>
                <c:pt idx="1843">
                  <c:v>30291.724736464155</c:v>
                </c:pt>
                <c:pt idx="1844">
                  <c:v>30308.790130473903</c:v>
                </c:pt>
                <c:pt idx="1845">
                  <c:v>30325.861422190363</c:v>
                </c:pt>
                <c:pt idx="1846">
                  <c:v>30342.938618049426</c:v>
                </c:pt>
                <c:pt idx="1847">
                  <c:v>30360.021724467315</c:v>
                </c:pt>
                <c:pt idx="1848">
                  <c:v>30377.110747840514</c:v>
                </c:pt>
                <c:pt idx="1849">
                  <c:v>30394.205694545715</c:v>
                </c:pt>
                <c:pt idx="1850">
                  <c:v>30411.306570939818</c:v>
                </c:pt>
                <c:pt idx="1851">
                  <c:v>30428.413383359868</c:v>
                </c:pt>
                <c:pt idx="1852">
                  <c:v>30445.526138123187</c:v>
                </c:pt>
                <c:pt idx="1853">
                  <c:v>30462.644841526995</c:v>
                </c:pt>
                <c:pt idx="1854">
                  <c:v>30479.769499848764</c:v>
                </c:pt>
                <c:pt idx="1855">
                  <c:v>30496.900119345963</c:v>
                </c:pt>
                <c:pt idx="1856">
                  <c:v>30514.036706256084</c:v>
                </c:pt>
                <c:pt idx="1857">
                  <c:v>30531.179266796578</c:v>
                </c:pt>
                <c:pt idx="1858">
                  <c:v>30548.327807164907</c:v>
                </c:pt>
                <c:pt idx="1859">
                  <c:v>30565.482333538468</c:v>
                </c:pt>
                <c:pt idx="1860">
                  <c:v>30582.642852074507</c:v>
                </c:pt>
                <c:pt idx="1861">
                  <c:v>30599.80936891025</c:v>
                </c:pt>
                <c:pt idx="1862">
                  <c:v>30616.981890162624</c:v>
                </c:pt>
                <c:pt idx="1863">
                  <c:v>30634.160421928456</c:v>
                </c:pt>
                <c:pt idx="1864">
                  <c:v>30651.344970284365</c:v>
                </c:pt>
                <c:pt idx="1865">
                  <c:v>30668.535541286692</c:v>
                </c:pt>
                <c:pt idx="1866">
                  <c:v>30685.732140971559</c:v>
                </c:pt>
                <c:pt idx="1867">
                  <c:v>30702.93477535469</c:v>
                </c:pt>
                <c:pt idx="1868">
                  <c:v>30720.143450431588</c:v>
                </c:pt>
                <c:pt idx="1869">
                  <c:v>30737.35817217733</c:v>
                </c:pt>
                <c:pt idx="1870">
                  <c:v>30754.578946546579</c:v>
                </c:pt>
                <c:pt idx="1871">
                  <c:v>30771.805779473689</c:v>
                </c:pt>
                <c:pt idx="1872">
                  <c:v>30789.038676872424</c:v>
                </c:pt>
                <c:pt idx="1873">
                  <c:v>30806.277644636197</c:v>
                </c:pt>
                <c:pt idx="1874">
                  <c:v>30823.522688637873</c:v>
                </c:pt>
                <c:pt idx="1875">
                  <c:v>30840.77381472975</c:v>
                </c:pt>
                <c:pt idx="1876">
                  <c:v>30858.031028743637</c:v>
                </c:pt>
                <c:pt idx="1877">
                  <c:v>30875.294336490653</c:v>
                </c:pt>
                <c:pt idx="1878">
                  <c:v>30892.563743761406</c:v>
                </c:pt>
                <c:pt idx="1879">
                  <c:v>30909.839256325802</c:v>
                </c:pt>
                <c:pt idx="1880">
                  <c:v>30927.120879933089</c:v>
                </c:pt>
                <c:pt idx="1881">
                  <c:v>30944.408620311795</c:v>
                </c:pt>
                <c:pt idx="1882">
                  <c:v>30961.702483169724</c:v>
                </c:pt>
                <c:pt idx="1883">
                  <c:v>30979.002474193949</c:v>
                </c:pt>
                <c:pt idx="1884">
                  <c:v>30996.308599050746</c:v>
                </c:pt>
                <c:pt idx="1885">
                  <c:v>31013.620863385608</c:v>
                </c:pt>
                <c:pt idx="1886">
                  <c:v>31030.939272823045</c:v>
                </c:pt>
                <c:pt idx="1887">
                  <c:v>31048.263832966899</c:v>
                </c:pt>
                <c:pt idx="1888">
                  <c:v>31065.594549399997</c:v>
                </c:pt>
                <c:pt idx="1889">
                  <c:v>31082.931427684256</c:v>
                </c:pt>
                <c:pt idx="1890">
                  <c:v>31100.274473360678</c:v>
                </c:pt>
                <c:pt idx="1891">
                  <c:v>31117.623691949255</c:v>
                </c:pt>
                <c:pt idx="1892">
                  <c:v>31134.97908894897</c:v>
                </c:pt>
                <c:pt idx="1893">
                  <c:v>31152.340669837817</c:v>
                </c:pt>
                <c:pt idx="1894">
                  <c:v>31169.708440072689</c:v>
                </c:pt>
                <c:pt idx="1895">
                  <c:v>31187.082405089412</c:v>
                </c:pt>
                <c:pt idx="1896">
                  <c:v>31204.462570302683</c:v>
                </c:pt>
                <c:pt idx="1897">
                  <c:v>31221.848941106069</c:v>
                </c:pt>
                <c:pt idx="1898">
                  <c:v>31239.241522871995</c:v>
                </c:pt>
                <c:pt idx="1899">
                  <c:v>31256.640320951643</c:v>
                </c:pt>
                <c:pt idx="1900">
                  <c:v>31274.045340675002</c:v>
                </c:pt>
                <c:pt idx="1901">
                  <c:v>31291.456587350869</c:v>
                </c:pt>
                <c:pt idx="1902">
                  <c:v>31308.874066266631</c:v>
                </c:pt>
                <c:pt idx="1903">
                  <c:v>31326.297782688478</c:v>
                </c:pt>
                <c:pt idx="1904">
                  <c:v>31343.727741861305</c:v>
                </c:pt>
                <c:pt idx="1905">
                  <c:v>31361.163949008558</c:v>
                </c:pt>
                <c:pt idx="1906">
                  <c:v>31378.606409332369</c:v>
                </c:pt>
                <c:pt idx="1907">
                  <c:v>31396.05512801346</c:v>
                </c:pt>
                <c:pt idx="1908">
                  <c:v>31413.510110211086</c:v>
                </c:pt>
                <c:pt idx="1909">
                  <c:v>31430.971361063097</c:v>
                </c:pt>
                <c:pt idx="1910">
                  <c:v>31448.438885685831</c:v>
                </c:pt>
                <c:pt idx="1911">
                  <c:v>31465.912689174114</c:v>
                </c:pt>
                <c:pt idx="1912">
                  <c:v>31483.392776601253</c:v>
                </c:pt>
                <c:pt idx="1913">
                  <c:v>31500.879153019021</c:v>
                </c:pt>
                <c:pt idx="1914">
                  <c:v>31518.371823457546</c:v>
                </c:pt>
                <c:pt idx="1915">
                  <c:v>31535.870792925383</c:v>
                </c:pt>
                <c:pt idx="1916">
                  <c:v>31553.376066409463</c:v>
                </c:pt>
                <c:pt idx="1917">
                  <c:v>31570.887648875025</c:v>
                </c:pt>
                <c:pt idx="1918">
                  <c:v>31588.405545265632</c:v>
                </c:pt>
                <c:pt idx="1919">
                  <c:v>31605.929760503179</c:v>
                </c:pt>
                <c:pt idx="1920">
                  <c:v>31623.460299487771</c:v>
                </c:pt>
                <c:pt idx="1921">
                  <c:v>31640.997167097772</c:v>
                </c:pt>
                <c:pt idx="1922">
                  <c:v>31658.540368189722</c:v>
                </c:pt>
                <c:pt idx="1923">
                  <c:v>31676.089907598438</c:v>
                </c:pt>
                <c:pt idx="1924">
                  <c:v>31693.64579013683</c:v>
                </c:pt>
                <c:pt idx="1925">
                  <c:v>31711.208020595986</c:v>
                </c:pt>
                <c:pt idx="1926">
                  <c:v>31728.776603745031</c:v>
                </c:pt>
                <c:pt idx="1927">
                  <c:v>31746.351544331312</c:v>
                </c:pt>
                <c:pt idx="1928">
                  <c:v>31763.932847080116</c:v>
                </c:pt>
                <c:pt idx="1929">
                  <c:v>31781.520516694894</c:v>
                </c:pt>
                <c:pt idx="1930">
                  <c:v>31799.114557856989</c:v>
                </c:pt>
                <c:pt idx="1931">
                  <c:v>31816.71497522579</c:v>
                </c:pt>
                <c:pt idx="1932">
                  <c:v>31834.321773438685</c:v>
                </c:pt>
                <c:pt idx="1933">
                  <c:v>31851.934957110963</c:v>
                </c:pt>
                <c:pt idx="1934">
                  <c:v>31869.554530835903</c:v>
                </c:pt>
                <c:pt idx="1935">
                  <c:v>31887.180499184553</c:v>
                </c:pt>
                <c:pt idx="1936">
                  <c:v>31904.812866705994</c:v>
                </c:pt>
                <c:pt idx="1937">
                  <c:v>31922.451637926981</c:v>
                </c:pt>
                <c:pt idx="1938">
                  <c:v>31940.096817352256</c:v>
                </c:pt>
                <c:pt idx="1939">
                  <c:v>31957.74840946426</c:v>
                </c:pt>
                <c:pt idx="1940">
                  <c:v>31975.406418723276</c:v>
                </c:pt>
                <c:pt idx="1941">
                  <c:v>31993.070849567259</c:v>
                </c:pt>
                <c:pt idx="1942">
                  <c:v>32010.741706412035</c:v>
                </c:pt>
                <c:pt idx="1943">
                  <c:v>32028.418993650979</c:v>
                </c:pt>
                <c:pt idx="1944">
                  <c:v>32046.102715655219</c:v>
                </c:pt>
                <c:pt idx="1945">
                  <c:v>32063.792876773561</c:v>
                </c:pt>
                <c:pt idx="1946">
                  <c:v>32081.489481332457</c:v>
                </c:pt>
                <c:pt idx="1947">
                  <c:v>32099.192533635956</c:v>
                </c:pt>
                <c:pt idx="1948">
                  <c:v>32116.902037965647</c:v>
                </c:pt>
                <c:pt idx="1949">
                  <c:v>32134.617998580823</c:v>
                </c:pt>
                <c:pt idx="1950">
                  <c:v>32152.340419718148</c:v>
                </c:pt>
                <c:pt idx="1951">
                  <c:v>32170.069305591951</c:v>
                </c:pt>
                <c:pt idx="1952">
                  <c:v>32187.804660393998</c:v>
                </c:pt>
                <c:pt idx="1953">
                  <c:v>32205.546488293552</c:v>
                </c:pt>
                <c:pt idx="1954">
                  <c:v>32223.294793437326</c:v>
                </c:pt>
                <c:pt idx="1955">
                  <c:v>32241.049579949467</c:v>
                </c:pt>
                <c:pt idx="1956">
                  <c:v>32258.810851931536</c:v>
                </c:pt>
                <c:pt idx="1957">
                  <c:v>32276.578613462483</c:v>
                </c:pt>
                <c:pt idx="1958">
                  <c:v>32294.352868598606</c:v>
                </c:pt>
                <c:pt idx="1959">
                  <c:v>32312.133621373581</c:v>
                </c:pt>
                <c:pt idx="1960">
                  <c:v>32329.920875798416</c:v>
                </c:pt>
                <c:pt idx="1961">
                  <c:v>32347.714635861372</c:v>
                </c:pt>
                <c:pt idx="1962">
                  <c:v>32365.51490552798</c:v>
                </c:pt>
                <c:pt idx="1963">
                  <c:v>32383.321688741096</c:v>
                </c:pt>
                <c:pt idx="1964">
                  <c:v>32401.134989420741</c:v>
                </c:pt>
                <c:pt idx="1965">
                  <c:v>32418.954811464235</c:v>
                </c:pt>
                <c:pt idx="1966">
                  <c:v>32436.781158746002</c:v>
                </c:pt>
                <c:pt idx="1967">
                  <c:v>32454.614035117687</c:v>
                </c:pt>
                <c:pt idx="1968">
                  <c:v>32472.453444408045</c:v>
                </c:pt>
                <c:pt idx="1969">
                  <c:v>32490.299390423002</c:v>
                </c:pt>
                <c:pt idx="1970">
                  <c:v>32508.151876945551</c:v>
                </c:pt>
                <c:pt idx="1971">
                  <c:v>32526.01090773581</c:v>
                </c:pt>
                <c:pt idx="1972">
                  <c:v>32543.876486530949</c:v>
                </c:pt>
                <c:pt idx="1973">
                  <c:v>32561.748617045105</c:v>
                </c:pt>
                <c:pt idx="1974">
                  <c:v>32579.627302969617</c:v>
                </c:pt>
                <c:pt idx="1975">
                  <c:v>32597.512547972605</c:v>
                </c:pt>
                <c:pt idx="1976">
                  <c:v>32615.404355699331</c:v>
                </c:pt>
                <c:pt idx="1977">
                  <c:v>32633.302729771964</c:v>
                </c:pt>
                <c:pt idx="1978">
                  <c:v>32651.207673789602</c:v>
                </c:pt>
                <c:pt idx="1979">
                  <c:v>32669.119191328216</c:v>
                </c:pt>
                <c:pt idx="1980">
                  <c:v>32687.03728594078</c:v>
                </c:pt>
                <c:pt idx="1981">
                  <c:v>32704.961961157071</c:v>
                </c:pt>
                <c:pt idx="1982">
                  <c:v>32722.893220483762</c:v>
                </c:pt>
                <c:pt idx="1983">
                  <c:v>32740.831067404302</c:v>
                </c:pt>
                <c:pt idx="1984">
                  <c:v>32758.775505379053</c:v>
                </c:pt>
                <c:pt idx="1985">
                  <c:v>32776.726537845032</c:v>
                </c:pt>
                <c:pt idx="1986">
                  <c:v>32794.684168216176</c:v>
                </c:pt>
                <c:pt idx="1987">
                  <c:v>32812.648399883095</c:v>
                </c:pt>
                <c:pt idx="1988">
                  <c:v>32830.619236213191</c:v>
                </c:pt>
                <c:pt idx="1989">
                  <c:v>32848.596680550523</c:v>
                </c:pt>
                <c:pt idx="1990">
                  <c:v>32866.580736215845</c:v>
                </c:pt>
                <c:pt idx="1991">
                  <c:v>32884.571406506664</c:v>
                </c:pt>
                <c:pt idx="1992">
                  <c:v>32902.568694697045</c:v>
                </c:pt>
                <c:pt idx="1993">
                  <c:v>32920.572604037741</c:v>
                </c:pt>
                <c:pt idx="1994">
                  <c:v>32938.583137756134</c:v>
                </c:pt>
                <c:pt idx="1995">
                  <c:v>32956.600299056197</c:v>
                </c:pt>
                <c:pt idx="1996">
                  <c:v>32974.624091118429</c:v>
                </c:pt>
                <c:pt idx="1997">
                  <c:v>32992.654517100011</c:v>
                </c:pt>
                <c:pt idx="1998">
                  <c:v>33010.691580134509</c:v>
                </c:pt>
                <c:pt idx="1999">
                  <c:v>33028.735283332149</c:v>
                </c:pt>
                <c:pt idx="2000">
                  <c:v>33046.785629779552</c:v>
                </c:pt>
                <c:pt idx="2001">
                  <c:v>33064.842622539887</c:v>
                </c:pt>
                <c:pt idx="2002">
                  <c:v>33082.906264652796</c:v>
                </c:pt>
                <c:pt idx="2003">
                  <c:v>33100.976559134273</c:v>
                </c:pt>
                <c:pt idx="2004">
                  <c:v>33119.053508976875</c:v>
                </c:pt>
                <c:pt idx="2005">
                  <c:v>33137.137117149461</c:v>
                </c:pt>
                <c:pt idx="2006">
                  <c:v>33155.227386597289</c:v>
                </c:pt>
                <c:pt idx="2007">
                  <c:v>33173.3243202421</c:v>
                </c:pt>
                <c:pt idx="2008">
                  <c:v>33191.427920981863</c:v>
                </c:pt>
                <c:pt idx="2009">
                  <c:v>33209.538191690881</c:v>
                </c:pt>
                <c:pt idx="2010">
                  <c:v>33227.655135219858</c:v>
                </c:pt>
                <c:pt idx="2011">
                  <c:v>33245.778754395717</c:v>
                </c:pt>
                <c:pt idx="2012">
                  <c:v>33263.909052021758</c:v>
                </c:pt>
                <c:pt idx="2013">
                  <c:v>33282.04603087742</c:v>
                </c:pt>
                <c:pt idx="2014">
                  <c:v>33300.189693718494</c:v>
                </c:pt>
                <c:pt idx="2015">
                  <c:v>33318.34004327689</c:v>
                </c:pt>
                <c:pt idx="2016">
                  <c:v>33336.497082260823</c:v>
                </c:pt>
                <c:pt idx="2017">
                  <c:v>33354.660813354676</c:v>
                </c:pt>
                <c:pt idx="2018">
                  <c:v>33372.831239218976</c:v>
                </c:pt>
                <c:pt idx="2019">
                  <c:v>33391.008362490422</c:v>
                </c:pt>
                <c:pt idx="2020">
                  <c:v>33409.192185781772</c:v>
                </c:pt>
                <c:pt idx="2021">
                  <c:v>33427.382711682112</c:v>
                </c:pt>
                <c:pt idx="2022">
                  <c:v>33445.579942756434</c:v>
                </c:pt>
                <c:pt idx="2023">
                  <c:v>33463.78388154586</c:v>
                </c:pt>
                <c:pt idx="2024">
                  <c:v>33481.994530567586</c:v>
                </c:pt>
                <c:pt idx="2025">
                  <c:v>33500.211892314976</c:v>
                </c:pt>
                <c:pt idx="2026">
                  <c:v>33518.435969257225</c:v>
                </c:pt>
                <c:pt idx="2027">
                  <c:v>33536.666763839654</c:v>
                </c:pt>
                <c:pt idx="2028">
                  <c:v>33554.904278483613</c:v>
                </c:pt>
                <c:pt idx="2029">
                  <c:v>33573.148515586377</c:v>
                </c:pt>
                <c:pt idx="2030">
                  <c:v>33591.399477521183</c:v>
                </c:pt>
                <c:pt idx="2031">
                  <c:v>33609.657166637327</c:v>
                </c:pt>
                <c:pt idx="2032">
                  <c:v>33627.921585259843</c:v>
                </c:pt>
                <c:pt idx="2033">
                  <c:v>33646.19273568986</c:v>
                </c:pt>
                <c:pt idx="2034">
                  <c:v>33664.470620204345</c:v>
                </c:pt>
                <c:pt idx="2035">
                  <c:v>33682.755241056089</c:v>
                </c:pt>
                <c:pt idx="2036">
                  <c:v>33701.046600473885</c:v>
                </c:pt>
                <c:pt idx="2037">
                  <c:v>33719.344700662252</c:v>
                </c:pt>
                <c:pt idx="2038">
                  <c:v>33737.649543801585</c:v>
                </c:pt>
                <c:pt idx="2039">
                  <c:v>33755.961132048098</c:v>
                </c:pt>
                <c:pt idx="2040">
                  <c:v>33774.279467533837</c:v>
                </c:pt>
                <c:pt idx="2041">
                  <c:v>33792.604552366582</c:v>
                </c:pt>
                <c:pt idx="2042">
                  <c:v>33810.93638862994</c:v>
                </c:pt>
                <c:pt idx="2043">
                  <c:v>33829.274978383248</c:v>
                </c:pt>
                <c:pt idx="2044">
                  <c:v>33847.620323661613</c:v>
                </c:pt>
                <c:pt idx="2045">
                  <c:v>33865.972426475761</c:v>
                </c:pt>
                <c:pt idx="2046">
                  <c:v>33884.331288812195</c:v>
                </c:pt>
                <c:pt idx="2047">
                  <c:v>33902.696912633241</c:v>
                </c:pt>
                <c:pt idx="2048">
                  <c:v>33921.069299876654</c:v>
                </c:pt>
                <c:pt idx="2049">
                  <c:v>33939.44845245601</c:v>
                </c:pt>
                <c:pt idx="2050">
                  <c:v>33957.834372260535</c:v>
                </c:pt>
                <c:pt idx="2051">
                  <c:v>33976.227061155005</c:v>
                </c:pt>
                <c:pt idx="2052">
                  <c:v>33994.62652097988</c:v>
                </c:pt>
                <c:pt idx="2053">
                  <c:v>34013.032753551233</c:v>
                </c:pt>
                <c:pt idx="2054">
                  <c:v>34031.445760660587</c:v>
                </c:pt>
                <c:pt idx="2055">
                  <c:v>34049.865544075285</c:v>
                </c:pt>
                <c:pt idx="2056">
                  <c:v>34068.29210553797</c:v>
                </c:pt>
                <c:pt idx="2057">
                  <c:v>34086.725446766992</c:v>
                </c:pt>
                <c:pt idx="2058">
                  <c:v>34105.165569456185</c:v>
                </c:pt>
                <c:pt idx="2059">
                  <c:v>34123.612475274887</c:v>
                </c:pt>
                <c:pt idx="2060">
                  <c:v>34142.066165867924</c:v>
                </c:pt>
                <c:pt idx="2061">
                  <c:v>34160.526642855613</c:v>
                </c:pt>
                <c:pt idx="2062">
                  <c:v>34178.993907833734</c:v>
                </c:pt>
                <c:pt idx="2063">
                  <c:v>34197.467962373557</c:v>
                </c:pt>
                <c:pt idx="2064">
                  <c:v>34215.948808021865</c:v>
                </c:pt>
                <c:pt idx="2065">
                  <c:v>34234.436446300628</c:v>
                </c:pt>
                <c:pt idx="2066">
                  <c:v>34252.93087870747</c:v>
                </c:pt>
                <c:pt idx="2067">
                  <c:v>34271.432106715292</c:v>
                </c:pt>
                <c:pt idx="2068">
                  <c:v>34289.940131772419</c:v>
                </c:pt>
                <c:pt idx="2069">
                  <c:v>34308.454955302535</c:v>
                </c:pt>
                <c:pt idx="2070">
                  <c:v>34326.976578704722</c:v>
                </c:pt>
                <c:pt idx="2071">
                  <c:v>34345.505003353384</c:v>
                </c:pt>
                <c:pt idx="2072">
                  <c:v>34364.04023059817</c:v>
                </c:pt>
                <c:pt idx="2073">
                  <c:v>34382.582261764175</c:v>
                </c:pt>
                <c:pt idx="2074">
                  <c:v>34401.131098151738</c:v>
                </c:pt>
                <c:pt idx="2075">
                  <c:v>34419.686741036516</c:v>
                </c:pt>
                <c:pt idx="2076">
                  <c:v>34438.249191669383</c:v>
                </c:pt>
                <c:pt idx="2077">
                  <c:v>34456.818451276522</c:v>
                </c:pt>
                <c:pt idx="2078">
                  <c:v>34475.394521059396</c:v>
                </c:pt>
                <c:pt idx="2079">
                  <c:v>34493.977402194636</c:v>
                </c:pt>
                <c:pt idx="2080">
                  <c:v>34512.567095834187</c:v>
                </c:pt>
                <c:pt idx="2081">
                  <c:v>34531.163603105095</c:v>
                </c:pt>
                <c:pt idx="2082">
                  <c:v>34549.766925109696</c:v>
                </c:pt>
                <c:pt idx="2083">
                  <c:v>34568.377062925509</c:v>
                </c:pt>
                <c:pt idx="2084">
                  <c:v>34586.994017605117</c:v>
                </c:pt>
                <c:pt idx="2085">
                  <c:v>34605.617790176424</c:v>
                </c:pt>
                <c:pt idx="2086">
                  <c:v>34624.248381642319</c:v>
                </c:pt>
                <c:pt idx="2087">
                  <c:v>34642.885792980989</c:v>
                </c:pt>
                <c:pt idx="2088">
                  <c:v>34661.530025145745</c:v>
                </c:pt>
                <c:pt idx="2089">
                  <c:v>34680.181079064743</c:v>
                </c:pt>
                <c:pt idx="2090">
                  <c:v>34698.838955641571</c:v>
                </c:pt>
                <c:pt idx="2091">
                  <c:v>34717.503655754699</c:v>
                </c:pt>
                <c:pt idx="2092">
                  <c:v>34736.17518025772</c:v>
                </c:pt>
                <c:pt idx="2093">
                  <c:v>34754.853529979373</c:v>
                </c:pt>
                <c:pt idx="2094">
                  <c:v>34773.538705723338</c:v>
                </c:pt>
                <c:pt idx="2095">
                  <c:v>34792.230708268362</c:v>
                </c:pt>
                <c:pt idx="2096">
                  <c:v>34810.929538368313</c:v>
                </c:pt>
                <c:pt idx="2097">
                  <c:v>34829.635196751908</c:v>
                </c:pt>
                <c:pt idx="2098">
                  <c:v>34848.347684123029</c:v>
                </c:pt>
                <c:pt idx="2099">
                  <c:v>34867.067001160402</c:v>
                </c:pt>
                <c:pt idx="2100">
                  <c:v>34885.793148517907</c:v>
                </c:pt>
                <c:pt idx="2101">
                  <c:v>34904.526126824239</c:v>
                </c:pt>
                <c:pt idx="2102">
                  <c:v>34923.265936683078</c:v>
                </c:pt>
                <c:pt idx="2103">
                  <c:v>34942.012578673188</c:v>
                </c:pt>
                <c:pt idx="2104">
                  <c:v>34960.766053348088</c:v>
                </c:pt>
                <c:pt idx="2105">
                  <c:v>34979.526361236298</c:v>
                </c:pt>
                <c:pt idx="2106">
                  <c:v>34998.293502841341</c:v>
                </c:pt>
                <c:pt idx="2107">
                  <c:v>35017.067478641438</c:v>
                </c:pt>
                <c:pt idx="2108">
                  <c:v>35035.848289089939</c:v>
                </c:pt>
                <c:pt idx="2109">
                  <c:v>35054.635934614875</c:v>
                </c:pt>
                <c:pt idx="2110">
                  <c:v>35073.430415619252</c:v>
                </c:pt>
                <c:pt idx="2111">
                  <c:v>35092.231732480941</c:v>
                </c:pt>
                <c:pt idx="2112">
                  <c:v>35111.039885552651</c:v>
                </c:pt>
                <c:pt idx="2113">
                  <c:v>35129.854875161873</c:v>
                </c:pt>
                <c:pt idx="2114">
                  <c:v>35148.676701610959</c:v>
                </c:pt>
                <c:pt idx="2115">
                  <c:v>35167.50536517713</c:v>
                </c:pt>
                <c:pt idx="2116">
                  <c:v>35186.34086611239</c:v>
                </c:pt>
                <c:pt idx="2117">
                  <c:v>35205.183204643501</c:v>
                </c:pt>
                <c:pt idx="2118">
                  <c:v>35224.032380972079</c:v>
                </c:pt>
                <c:pt idx="2119">
                  <c:v>35242.888395274422</c:v>
                </c:pt>
                <c:pt idx="2120">
                  <c:v>35261.751247701694</c:v>
                </c:pt>
                <c:pt idx="2121">
                  <c:v>35280.62093837974</c:v>
                </c:pt>
                <c:pt idx="2122">
                  <c:v>35299.497467409259</c:v>
                </c:pt>
                <c:pt idx="2123">
                  <c:v>35318.380834865544</c:v>
                </c:pt>
                <c:pt idx="2124">
                  <c:v>35337.271040798754</c:v>
                </c:pt>
                <c:pt idx="2125">
                  <c:v>35356.168085233665</c:v>
                </c:pt>
                <c:pt idx="2126">
                  <c:v>35375.071968169847</c:v>
                </c:pt>
                <c:pt idx="2127">
                  <c:v>35393.982689581455</c:v>
                </c:pt>
                <c:pt idx="2128">
                  <c:v>35412.900249417486</c:v>
                </c:pt>
                <c:pt idx="2129">
                  <c:v>35431.824647601505</c:v>
                </c:pt>
                <c:pt idx="2130">
                  <c:v>35450.755884031838</c:v>
                </c:pt>
                <c:pt idx="2131">
                  <c:v>35469.693958581374</c:v>
                </c:pt>
                <c:pt idx="2132">
                  <c:v>35488.638871097668</c:v>
                </c:pt>
                <c:pt idx="2133">
                  <c:v>35507.590621402982</c:v>
                </c:pt>
                <c:pt idx="2134">
                  <c:v>35526.549209294295</c:v>
                </c:pt>
                <c:pt idx="2135">
                  <c:v>35545.514634542968</c:v>
                </c:pt>
                <c:pt idx="2136">
                  <c:v>35564.486896895214</c:v>
                </c:pt>
                <c:pt idx="2137">
                  <c:v>35583.465996071776</c:v>
                </c:pt>
                <c:pt idx="2138">
                  <c:v>35602.451931767915</c:v>
                </c:pt>
                <c:pt idx="2139">
                  <c:v>35621.4447036536</c:v>
                </c:pt>
                <c:pt idx="2140">
                  <c:v>35640.444311373351</c:v>
                </c:pt>
                <c:pt idx="2141">
                  <c:v>35659.450754546255</c:v>
                </c:pt>
                <c:pt idx="2142">
                  <c:v>35678.464032765951</c:v>
                </c:pt>
                <c:pt idx="2143">
                  <c:v>35697.484145600691</c:v>
                </c:pt>
                <c:pt idx="2144">
                  <c:v>35716.511092593231</c:v>
                </c:pt>
                <c:pt idx="2145">
                  <c:v>35735.544873260871</c:v>
                </c:pt>
                <c:pt idx="2146">
                  <c:v>35754.585487095479</c:v>
                </c:pt>
                <c:pt idx="2147">
                  <c:v>35773.632933563495</c:v>
                </c:pt>
                <c:pt idx="2148">
                  <c:v>35792.687212105724</c:v>
                </c:pt>
                <c:pt idx="2149">
                  <c:v>35811.748322137588</c:v>
                </c:pt>
                <c:pt idx="2150">
                  <c:v>35830.816263049092</c:v>
                </c:pt>
                <c:pt idx="2151">
                  <c:v>35849.891034204549</c:v>
                </c:pt>
                <c:pt idx="2152">
                  <c:v>35868.972634942904</c:v>
                </c:pt>
                <c:pt idx="2153">
                  <c:v>35888.06106457756</c:v>
                </c:pt>
                <c:pt idx="2154">
                  <c:v>35907.156322396353</c:v>
                </c:pt>
                <c:pt idx="2155">
                  <c:v>35926.25840766164</c:v>
                </c:pt>
                <c:pt idx="2156">
                  <c:v>35945.367319610181</c:v>
                </c:pt>
                <c:pt idx="2157">
                  <c:v>35964.483057453283</c:v>
                </c:pt>
                <c:pt idx="2158">
                  <c:v>35983.605620376555</c:v>
                </c:pt>
                <c:pt idx="2159">
                  <c:v>36002.73500754017</c:v>
                </c:pt>
                <c:pt idx="2160">
                  <c:v>36021.871218078675</c:v>
                </c:pt>
                <c:pt idx="2161">
                  <c:v>36041.014251101042</c:v>
                </c:pt>
                <c:pt idx="2162">
                  <c:v>36060.164105690768</c:v>
                </c:pt>
                <c:pt idx="2163">
                  <c:v>36079.320780905538</c:v>
                </c:pt>
                <c:pt idx="2164">
                  <c:v>36098.484275777686</c:v>
                </c:pt>
                <c:pt idx="2165">
                  <c:v>36117.654589313715</c:v>
                </c:pt>
                <c:pt idx="2166">
                  <c:v>36136.831720494803</c:v>
                </c:pt>
                <c:pt idx="2167">
                  <c:v>36156.015668276181</c:v>
                </c:pt>
                <c:pt idx="2168">
                  <c:v>36175.206431587758</c:v>
                </c:pt>
                <c:pt idx="2169">
                  <c:v>36194.404009333593</c:v>
                </c:pt>
                <c:pt idx="2170">
                  <c:v>36213.608400392273</c:v>
                </c:pt>
                <c:pt idx="2171">
                  <c:v>36232.819603616641</c:v>
                </c:pt>
                <c:pt idx="2172">
                  <c:v>36252.037617833994</c:v>
                </c:pt>
                <c:pt idx="2173">
                  <c:v>36271.262441845829</c:v>
                </c:pt>
                <c:pt idx="2174">
                  <c:v>36290.494074428127</c:v>
                </c:pt>
                <c:pt idx="2175">
                  <c:v>36309.732514331197</c:v>
                </c:pt>
                <c:pt idx="2176">
                  <c:v>36328.977760279558</c:v>
                </c:pt>
                <c:pt idx="2177">
                  <c:v>36348.229810972174</c:v>
                </c:pt>
                <c:pt idx="2178">
                  <c:v>36367.488665082303</c:v>
                </c:pt>
                <c:pt idx="2179">
                  <c:v>36386.754321257475</c:v>
                </c:pt>
                <c:pt idx="2180">
                  <c:v>36406.026778119594</c:v>
                </c:pt>
                <c:pt idx="2181">
                  <c:v>36425.306034264817</c:v>
                </c:pt>
                <c:pt idx="2182">
                  <c:v>36444.59208826362</c:v>
                </c:pt>
                <c:pt idx="2183">
                  <c:v>36463.884938660762</c:v>
                </c:pt>
                <c:pt idx="2184">
                  <c:v>36483.184583975344</c:v>
                </c:pt>
                <c:pt idx="2185">
                  <c:v>36502.491022700713</c:v>
                </c:pt>
                <c:pt idx="2186">
                  <c:v>36521.804253304377</c:v>
                </c:pt>
                <c:pt idx="2187">
                  <c:v>36541.124274228372</c:v>
                </c:pt>
                <c:pt idx="2188">
                  <c:v>36560.451083888787</c:v>
                </c:pt>
                <c:pt idx="2189">
                  <c:v>36579.784680676064</c:v>
                </c:pt>
                <c:pt idx="2190">
                  <c:v>36599.125062954881</c:v>
                </c:pt>
                <c:pt idx="2191">
                  <c:v>36618.472229064253</c:v>
                </c:pt>
                <c:pt idx="2192">
                  <c:v>36637.826177317249</c:v>
                </c:pt>
                <c:pt idx="2193">
                  <c:v>36657.186906001458</c:v>
                </c:pt>
                <c:pt idx="2194">
                  <c:v>36676.554413378464</c:v>
                </c:pt>
                <c:pt idx="2195">
                  <c:v>36695.928697684176</c:v>
                </c:pt>
                <c:pt idx="2196">
                  <c:v>36715.309757128853</c:v>
                </c:pt>
                <c:pt idx="2197">
                  <c:v>36734.697589896794</c:v>
                </c:pt>
                <c:pt idx="2198">
                  <c:v>36754.092194146651</c:v>
                </c:pt>
                <c:pt idx="2199">
                  <c:v>36773.493568011225</c:v>
                </c:pt>
                <c:pt idx="2200">
                  <c:v>36792.901709597572</c:v>
                </c:pt>
                <c:pt idx="2201">
                  <c:v>36812.316616986966</c:v>
                </c:pt>
                <c:pt idx="2202">
                  <c:v>36831.738288234927</c:v>
                </c:pt>
                <c:pt idx="2203">
                  <c:v>36851.166721371032</c:v>
                </c:pt>
                <c:pt idx="2204">
                  <c:v>36870.60191439926</c:v>
                </c:pt>
                <c:pt idx="2205">
                  <c:v>36890.043865297652</c:v>
                </c:pt>
                <c:pt idx="2206">
                  <c:v>36909.492572018455</c:v>
                </c:pt>
                <c:pt idx="2207">
                  <c:v>36928.948032488239</c:v>
                </c:pt>
                <c:pt idx="2208">
                  <c:v>36948.410244607541</c:v>
                </c:pt>
                <c:pt idx="2209">
                  <c:v>36967.879206251317</c:v>
                </c:pt>
                <c:pt idx="2210">
                  <c:v>36987.354915268559</c:v>
                </c:pt>
                <c:pt idx="2211">
                  <c:v>37006.837369482397</c:v>
                </c:pt>
                <c:pt idx="2212">
                  <c:v>37026.326566690324</c:v>
                </c:pt>
                <c:pt idx="2213">
                  <c:v>37045.822504663876</c:v>
                </c:pt>
                <c:pt idx="2214">
                  <c:v>37065.325181148823</c:v>
                </c:pt>
                <c:pt idx="2215">
                  <c:v>37084.834593864922</c:v>
                </c:pt>
                <c:pt idx="2216">
                  <c:v>37104.350740506365</c:v>
                </c:pt>
                <c:pt idx="2217">
                  <c:v>37123.873618741352</c:v>
                </c:pt>
                <c:pt idx="2218">
                  <c:v>37143.403226212235</c:v>
                </c:pt>
                <c:pt idx="2219">
                  <c:v>37162.939560535626</c:v>
                </c:pt>
                <c:pt idx="2220">
                  <c:v>37182.482619302202</c:v>
                </c:pt>
                <c:pt idx="2221">
                  <c:v>37202.032400076787</c:v>
                </c:pt>
                <c:pt idx="2222">
                  <c:v>37221.588900398427</c:v>
                </c:pt>
                <c:pt idx="2223">
                  <c:v>37241.152117780279</c:v>
                </c:pt>
                <c:pt idx="2224">
                  <c:v>37260.722049709613</c:v>
                </c:pt>
                <c:pt idx="2225">
                  <c:v>37280.298693647906</c:v>
                </c:pt>
                <c:pt idx="2226">
                  <c:v>37299.88204703074</c:v>
                </c:pt>
                <c:pt idx="2227">
                  <c:v>37319.472107267866</c:v>
                </c:pt>
                <c:pt idx="2228">
                  <c:v>37339.068871743133</c:v>
                </c:pt>
                <c:pt idx="2229">
                  <c:v>37358.67233781454</c:v>
                </c:pt>
                <c:pt idx="2230">
                  <c:v>37378.282502814218</c:v>
                </c:pt>
                <c:pt idx="2231">
                  <c:v>37397.899364048593</c:v>
                </c:pt>
                <c:pt idx="2232">
                  <c:v>37417.522918797891</c:v>
                </c:pt>
                <c:pt idx="2233">
                  <c:v>37437.153164316755</c:v>
                </c:pt>
                <c:pt idx="2234">
                  <c:v>37456.790097833851</c:v>
                </c:pt>
                <c:pt idx="2235">
                  <c:v>37476.43371655199</c:v>
                </c:pt>
                <c:pt idx="2236">
                  <c:v>37496.084017648041</c:v>
                </c:pt>
                <c:pt idx="2237">
                  <c:v>37515.740998273148</c:v>
                </c:pt>
                <c:pt idx="2238">
                  <c:v>37535.404655552476</c:v>
                </c:pt>
                <c:pt idx="2239">
                  <c:v>37555.074986585299</c:v>
                </c:pt>
                <c:pt idx="2240">
                  <c:v>37574.751988445132</c:v>
                </c:pt>
                <c:pt idx="2241">
                  <c:v>37594.435658179449</c:v>
                </c:pt>
                <c:pt idx="2242">
                  <c:v>37614.125992809924</c:v>
                </c:pt>
                <c:pt idx="2243">
                  <c:v>37633.822989332439</c:v>
                </c:pt>
                <c:pt idx="2244">
                  <c:v>37653.526644716883</c:v>
                </c:pt>
                <c:pt idx="2245">
                  <c:v>37673.236955907276</c:v>
                </c:pt>
                <c:pt idx="2246">
                  <c:v>37692.953919821899</c:v>
                </c:pt>
                <c:pt idx="2247">
                  <c:v>37712.677533352849</c:v>
                </c:pt>
                <c:pt idx="2248">
                  <c:v>37732.407793366649</c:v>
                </c:pt>
                <c:pt idx="2249">
                  <c:v>37752.144696703836</c:v>
                </c:pt>
                <c:pt idx="2250">
                  <c:v>37771.888240179032</c:v>
                </c:pt>
                <c:pt idx="2251">
                  <c:v>37791.638420580981</c:v>
                </c:pt>
                <c:pt idx="2252">
                  <c:v>37811.395234672571</c:v>
                </c:pt>
                <c:pt idx="2253">
                  <c:v>37831.158679190834</c:v>
                </c:pt>
                <c:pt idx="2254">
                  <c:v>37850.928750846891</c:v>
                </c:pt>
                <c:pt idx="2255">
                  <c:v>37870.705446325999</c:v>
                </c:pt>
                <c:pt idx="2256">
                  <c:v>37890.488762287474</c:v>
                </c:pt>
                <c:pt idx="2257">
                  <c:v>37910.278695364825</c:v>
                </c:pt>
                <c:pt idx="2258">
                  <c:v>37930.075242165709</c:v>
                </c:pt>
                <c:pt idx="2259">
                  <c:v>37949.87839927186</c:v>
                </c:pt>
                <c:pt idx="2260">
                  <c:v>37969.688163238992</c:v>
                </c:pt>
                <c:pt idx="2261">
                  <c:v>37989.504530597231</c:v>
                </c:pt>
                <c:pt idx="2262">
                  <c:v>38009.327497850609</c:v>
                </c:pt>
                <c:pt idx="2263">
                  <c:v>38029.157061477366</c:v>
                </c:pt>
                <c:pt idx="2264">
                  <c:v>38048.993217929899</c:v>
                </c:pt>
                <c:pt idx="2265">
                  <c:v>38068.835963634629</c:v>
                </c:pt>
                <c:pt idx="2266">
                  <c:v>38088.685294992189</c:v>
                </c:pt>
                <c:pt idx="2267">
                  <c:v>38108.541208377283</c:v>
                </c:pt>
                <c:pt idx="2268">
                  <c:v>38128.403700138864</c:v>
                </c:pt>
                <c:pt idx="2269">
                  <c:v>38148.272766599832</c:v>
                </c:pt>
                <c:pt idx="2270">
                  <c:v>38168.14840405737</c:v>
                </c:pt>
                <c:pt idx="2271">
                  <c:v>38188.030608782756</c:v>
                </c:pt>
                <c:pt idx="2272">
                  <c:v>38207.919377021411</c:v>
                </c:pt>
                <c:pt idx="2273">
                  <c:v>38227.814704992779</c:v>
                </c:pt>
                <c:pt idx="2274">
                  <c:v>38247.71658889066</c:v>
                </c:pt>
                <c:pt idx="2275">
                  <c:v>38267.625024882836</c:v>
                </c:pt>
                <c:pt idx="2276">
                  <c:v>38287.540009111253</c:v>
                </c:pt>
                <c:pt idx="2277">
                  <c:v>38307.461537692056</c:v>
                </c:pt>
                <c:pt idx="2278">
                  <c:v>38327.389606715522</c:v>
                </c:pt>
                <c:pt idx="2279">
                  <c:v>38347.324212245927</c:v>
                </c:pt>
                <c:pt idx="2280">
                  <c:v>38367.265350322028</c:v>
                </c:pt>
                <c:pt idx="2281">
                  <c:v>38387.213016956477</c:v>
                </c:pt>
                <c:pt idx="2282">
                  <c:v>38407.167208136081</c:v>
                </c:pt>
                <c:pt idx="2283">
                  <c:v>38427.127919821985</c:v>
                </c:pt>
                <c:pt idx="2284">
                  <c:v>38447.095147949214</c:v>
                </c:pt>
                <c:pt idx="2285">
                  <c:v>38467.068888427297</c:v>
                </c:pt>
                <c:pt idx="2286">
                  <c:v>38487.049137139657</c:v>
                </c:pt>
                <c:pt idx="2287">
                  <c:v>38507.035889944011</c:v>
                </c:pt>
                <c:pt idx="2288">
                  <c:v>38527.029142672232</c:v>
                </c:pt>
                <c:pt idx="2289">
                  <c:v>38547.028891130329</c:v>
                </c:pt>
                <c:pt idx="2290">
                  <c:v>38567.035131098564</c:v>
                </c:pt>
                <c:pt idx="2291">
                  <c:v>38587.047858331272</c:v>
                </c:pt>
                <c:pt idx="2292">
                  <c:v>38607.067068557095</c:v>
                </c:pt>
                <c:pt idx="2293">
                  <c:v>38627.092757478742</c:v>
                </c:pt>
                <c:pt idx="2294">
                  <c:v>38647.124920773254</c:v>
                </c:pt>
                <c:pt idx="2295">
                  <c:v>38667.163554091698</c:v>
                </c:pt>
                <c:pt idx="2296">
                  <c:v>38687.208653059468</c:v>
                </c:pt>
                <c:pt idx="2297">
                  <c:v>38707.260213276066</c:v>
                </c:pt>
                <c:pt idx="2298">
                  <c:v>38727.318230315272</c:v>
                </c:pt>
                <c:pt idx="2299">
                  <c:v>38747.382699725022</c:v>
                </c:pt>
                <c:pt idx="2300">
                  <c:v>38767.453617027561</c:v>
                </c:pt>
                <c:pt idx="2301">
                  <c:v>38787.530977719165</c:v>
                </c:pt>
                <c:pt idx="2302">
                  <c:v>38807.614777270523</c:v>
                </c:pt>
                <c:pt idx="2303">
                  <c:v>38827.705011126425</c:v>
                </c:pt>
                <c:pt idx="2304">
                  <c:v>38847.801674705879</c:v>
                </c:pt>
                <c:pt idx="2305">
                  <c:v>38867.904763402228</c:v>
                </c:pt>
                <c:pt idx="2306">
                  <c:v>38888.014272582972</c:v>
                </c:pt>
                <c:pt idx="2307">
                  <c:v>38908.130197589839</c:v>
                </c:pt>
                <c:pt idx="2308">
                  <c:v>38928.252533738829</c:v>
                </c:pt>
                <c:pt idx="2309">
                  <c:v>38948.381276320215</c:v>
                </c:pt>
                <c:pt idx="2310">
                  <c:v>38968.516420598513</c:v>
                </c:pt>
                <c:pt idx="2311">
                  <c:v>38988.65796181246</c:v>
                </c:pt>
                <c:pt idx="2312">
                  <c:v>39008.805895174999</c:v>
                </c:pt>
                <c:pt idx="2313">
                  <c:v>39028.960215873507</c:v>
                </c:pt>
                <c:pt idx="2314">
                  <c:v>39049.120919069494</c:v>
                </c:pt>
                <c:pt idx="2315">
                  <c:v>39069.287999898719</c:v>
                </c:pt>
                <c:pt idx="2316">
                  <c:v>39089.461453471456</c:v>
                </c:pt>
                <c:pt idx="2317">
                  <c:v>39109.641274871981</c:v>
                </c:pt>
                <c:pt idx="2318">
                  <c:v>39129.827459158958</c:v>
                </c:pt>
                <c:pt idx="2319">
                  <c:v>39150.020001365345</c:v>
                </c:pt>
                <c:pt idx="2320">
                  <c:v>39170.218896498554</c:v>
                </c:pt>
                <c:pt idx="2321">
                  <c:v>39190.424139540053</c:v>
                </c:pt>
                <c:pt idx="2322">
                  <c:v>39210.635725445805</c:v>
                </c:pt>
                <c:pt idx="2323">
                  <c:v>39230.853649145953</c:v>
                </c:pt>
                <c:pt idx="2324">
                  <c:v>39251.077905545055</c:v>
                </c:pt>
                <c:pt idx="2325">
                  <c:v>39271.308489521951</c:v>
                </c:pt>
                <c:pt idx="2326">
                  <c:v>39291.545395929861</c:v>
                </c:pt>
                <c:pt idx="2327">
                  <c:v>39311.788619596358</c:v>
                </c:pt>
                <c:pt idx="2328">
                  <c:v>39332.038155323258</c:v>
                </c:pt>
                <c:pt idx="2329">
                  <c:v>39352.29399788678</c:v>
                </c:pt>
                <c:pt idx="2330">
                  <c:v>39372.556142037509</c:v>
                </c:pt>
                <c:pt idx="2331">
                  <c:v>39392.824582500463</c:v>
                </c:pt>
                <c:pt idx="2332">
                  <c:v>39413.099313974846</c:v>
                </c:pt>
                <c:pt idx="2333">
                  <c:v>39433.380331134475</c:v>
                </c:pt>
                <c:pt idx="2334">
                  <c:v>39453.667628627292</c:v>
                </c:pt>
                <c:pt idx="2335">
                  <c:v>39473.961201075886</c:v>
                </c:pt>
                <c:pt idx="2336">
                  <c:v>39494.261043077</c:v>
                </c:pt>
                <c:pt idx="2337">
                  <c:v>39514.56714920191</c:v>
                </c:pt>
                <c:pt idx="2338">
                  <c:v>39534.879513996311</c:v>
                </c:pt>
                <c:pt idx="2339">
                  <c:v>39555.198131980236</c:v>
                </c:pt>
                <c:pt idx="2340">
                  <c:v>39575.522997648222</c:v>
                </c:pt>
                <c:pt idx="2341">
                  <c:v>39595.854105469189</c:v>
                </c:pt>
                <c:pt idx="2342">
                  <c:v>39616.191449886428</c:v>
                </c:pt>
                <c:pt idx="2343">
                  <c:v>39636.535025317782</c:v>
                </c:pt>
                <c:pt idx="2344">
                  <c:v>39656.884826155452</c:v>
                </c:pt>
                <c:pt idx="2345">
                  <c:v>39677.240846766203</c:v>
                </c:pt>
                <c:pt idx="2346">
                  <c:v>39697.60308149115</c:v>
                </c:pt>
                <c:pt idx="2347">
                  <c:v>39717.971524645989</c:v>
                </c:pt>
                <c:pt idx="2348">
                  <c:v>39738.346170520679</c:v>
                </c:pt>
                <c:pt idx="2349">
                  <c:v>39758.727013379983</c:v>
                </c:pt>
                <c:pt idx="2350">
                  <c:v>39779.114047462848</c:v>
                </c:pt>
                <c:pt idx="2351">
                  <c:v>39799.50726698291</c:v>
                </c:pt>
                <c:pt idx="2352">
                  <c:v>39819.906666128292</c:v>
                </c:pt>
                <c:pt idx="2353">
                  <c:v>39840.312239061488</c:v>
                </c:pt>
                <c:pt idx="2354">
                  <c:v>39860.72397991969</c:v>
                </c:pt>
                <c:pt idx="2355">
                  <c:v>39881.141882814612</c:v>
                </c:pt>
                <c:pt idx="2356">
                  <c:v>39901.565941832363</c:v>
                </c:pt>
                <c:pt idx="2357">
                  <c:v>39921.996151033665</c:v>
                </c:pt>
                <c:pt idx="2358">
                  <c:v>39942.432504453842</c:v>
                </c:pt>
                <c:pt idx="2359">
                  <c:v>39962.874996102793</c:v>
                </c:pt>
                <c:pt idx="2360">
                  <c:v>39983.323619964831</c:v>
                </c:pt>
                <c:pt idx="2361">
                  <c:v>40003.778369999069</c:v>
                </c:pt>
                <c:pt idx="2362">
                  <c:v>40024.239240138988</c:v>
                </c:pt>
                <c:pt idx="2363">
                  <c:v>40044.70622429291</c:v>
                </c:pt>
                <c:pt idx="2364">
                  <c:v>40065.179316343536</c:v>
                </c:pt>
                <c:pt idx="2365">
                  <c:v>40085.658510148278</c:v>
                </c:pt>
                <c:pt idx="2366">
                  <c:v>40106.143799539088</c:v>
                </c:pt>
                <c:pt idx="2367">
                  <c:v>40126.635178322758</c:v>
                </c:pt>
                <c:pt idx="2368">
                  <c:v>40147.13264028047</c:v>
                </c:pt>
                <c:pt idx="2369">
                  <c:v>40167.636179168214</c:v>
                </c:pt>
                <c:pt idx="2370">
                  <c:v>40188.14578871656</c:v>
                </c:pt>
                <c:pt idx="2371">
                  <c:v>40208.661462630793</c:v>
                </c:pt>
                <c:pt idx="2372">
                  <c:v>40229.183194590783</c:v>
                </c:pt>
                <c:pt idx="2373">
                  <c:v>40249.7109782513</c:v>
                </c:pt>
                <c:pt idx="2374">
                  <c:v>40270.244807241521</c:v>
                </c:pt>
                <c:pt idx="2375">
                  <c:v>40290.784675165458</c:v>
                </c:pt>
                <c:pt idx="2376">
                  <c:v>40311.330575601933</c:v>
                </c:pt>
                <c:pt idx="2377">
                  <c:v>40331.882502104287</c:v>
                </c:pt>
                <c:pt idx="2378">
                  <c:v>40352.440448200825</c:v>
                </c:pt>
                <c:pt idx="2379">
                  <c:v>40373.004407394335</c:v>
                </c:pt>
                <c:pt idx="2380">
                  <c:v>40393.574373162635</c:v>
                </c:pt>
                <c:pt idx="2381">
                  <c:v>40414.150338957974</c:v>
                </c:pt>
                <c:pt idx="2382">
                  <c:v>40434.73229820776</c:v>
                </c:pt>
                <c:pt idx="2383">
                  <c:v>40455.320244313836</c:v>
                </c:pt>
                <c:pt idx="2384">
                  <c:v>40475.914170652984</c:v>
                </c:pt>
                <c:pt idx="2385">
                  <c:v>40496.51407057693</c:v>
                </c:pt>
                <c:pt idx="2386">
                  <c:v>40517.119937411837</c:v>
                </c:pt>
                <c:pt idx="2387">
                  <c:v>40537.731764458993</c:v>
                </c:pt>
                <c:pt idx="2388">
                  <c:v>40558.349544994526</c:v>
                </c:pt>
                <c:pt idx="2389">
                  <c:v>40578.973272269242</c:v>
                </c:pt>
                <c:pt idx="2390">
                  <c:v>40599.602939508921</c:v>
                </c:pt>
                <c:pt idx="2391">
                  <c:v>40620.23853991404</c:v>
                </c:pt>
                <c:pt idx="2392">
                  <c:v>40640.880066660146</c:v>
                </c:pt>
                <c:pt idx="2393">
                  <c:v>40661.527512897606</c:v>
                </c:pt>
                <c:pt idx="2394">
                  <c:v>40682.180871751632</c:v>
                </c:pt>
                <c:pt idx="2395">
                  <c:v>40702.840136322418</c:v>
                </c:pt>
                <c:pt idx="2396">
                  <c:v>40723.505299684992</c:v>
                </c:pt>
                <c:pt idx="2397">
                  <c:v>40744.176354889365</c:v>
                </c:pt>
                <c:pt idx="2398">
                  <c:v>40764.853294960434</c:v>
                </c:pt>
                <c:pt idx="2399">
                  <c:v>40785.536112898189</c:v>
                </c:pt>
                <c:pt idx="2400">
                  <c:v>40806.224801677403</c:v>
                </c:pt>
                <c:pt idx="2401">
                  <c:v>40826.919354247824</c:v>
                </c:pt>
                <c:pt idx="2402">
                  <c:v>40847.6197635344</c:v>
                </c:pt>
                <c:pt idx="2403">
                  <c:v>40868.326022436879</c:v>
                </c:pt>
                <c:pt idx="2404">
                  <c:v>40889.038123830011</c:v>
                </c:pt>
                <c:pt idx="2405">
                  <c:v>40909.756060563683</c:v>
                </c:pt>
                <c:pt idx="2406">
                  <c:v>40930.479825462768</c:v>
                </c:pt>
                <c:pt idx="2407">
                  <c:v>40951.209411327087</c:v>
                </c:pt>
                <c:pt idx="2408">
                  <c:v>40971.944810931593</c:v>
                </c:pt>
                <c:pt idx="2409">
                  <c:v>40992.686017026426</c:v>
                </c:pt>
                <c:pt idx="2410">
                  <c:v>41013.433022336561</c:v>
                </c:pt>
                <c:pt idx="2411">
                  <c:v>41034.185819562212</c:v>
                </c:pt>
                <c:pt idx="2412">
                  <c:v>41054.944401378692</c:v>
                </c:pt>
                <c:pt idx="2413">
                  <c:v>41075.70876043637</c:v>
                </c:pt>
                <c:pt idx="2414">
                  <c:v>41096.478889360806</c:v>
                </c:pt>
                <c:pt idx="2415">
                  <c:v>41117.254780752577</c:v>
                </c:pt>
                <c:pt idx="2416">
                  <c:v>41138.036427187675</c:v>
                </c:pt>
                <c:pt idx="2417">
                  <c:v>41158.823821216953</c:v>
                </c:pt>
                <c:pt idx="2418">
                  <c:v>41179.616955366626</c:v>
                </c:pt>
                <c:pt idx="2419">
                  <c:v>41200.41582213802</c:v>
                </c:pt>
                <c:pt idx="2420">
                  <c:v>41221.220414007672</c:v>
                </c:pt>
                <c:pt idx="2421">
                  <c:v>41242.030723427371</c:v>
                </c:pt>
                <c:pt idx="2422">
                  <c:v>41262.846742824098</c:v>
                </c:pt>
                <c:pt idx="2423">
                  <c:v>41283.668464600101</c:v>
                </c:pt>
                <c:pt idx="2424">
                  <c:v>41304.495881132862</c:v>
                </c:pt>
                <c:pt idx="2425">
                  <c:v>41325.328984775151</c:v>
                </c:pt>
                <c:pt idx="2426">
                  <c:v>41346.16776785504</c:v>
                </c:pt>
                <c:pt idx="2427">
                  <c:v>41367.012222675825</c:v>
                </c:pt>
                <c:pt idx="2428">
                  <c:v>41387.862341516106</c:v>
                </c:pt>
                <c:pt idx="2429">
                  <c:v>41408.71811662984</c:v>
                </c:pt>
                <c:pt idx="2430">
                  <c:v>41429.579540246435</c:v>
                </c:pt>
                <c:pt idx="2431">
                  <c:v>41450.446604570432</c:v>
                </c:pt>
                <c:pt idx="2432">
                  <c:v>41471.319301781834</c:v>
                </c:pt>
                <c:pt idx="2433">
                  <c:v>41492.197624036031</c:v>
                </c:pt>
                <c:pt idx="2434">
                  <c:v>41513.081563463835</c:v>
                </c:pt>
                <c:pt idx="2435">
                  <c:v>41533.971112171363</c:v>
                </c:pt>
                <c:pt idx="2436">
                  <c:v>41554.866262240219</c:v>
                </c:pt>
                <c:pt idx="2437">
                  <c:v>41575.767005727423</c:v>
                </c:pt>
                <c:pt idx="2438">
                  <c:v>41596.673334665349</c:v>
                </c:pt>
                <c:pt idx="2439">
                  <c:v>41617.585241062021</c:v>
                </c:pt>
                <c:pt idx="2440">
                  <c:v>41638.502716900839</c:v>
                </c:pt>
                <c:pt idx="2441">
                  <c:v>41659.425754140713</c:v>
                </c:pt>
                <c:pt idx="2442">
                  <c:v>41680.354344715859</c:v>
                </c:pt>
                <c:pt idx="2443">
                  <c:v>41701.288480536365</c:v>
                </c:pt>
                <c:pt idx="2444">
                  <c:v>41722.228153487515</c:v>
                </c:pt>
                <c:pt idx="2445">
                  <c:v>41743.173355430437</c:v>
                </c:pt>
                <c:pt idx="2446">
                  <c:v>41764.124078201545</c:v>
                </c:pt>
                <c:pt idx="2447">
                  <c:v>41785.080313612925</c:v>
                </c:pt>
                <c:pt idx="2448">
                  <c:v>41806.042053452511</c:v>
                </c:pt>
                <c:pt idx="2449">
                  <c:v>41827.009289483321</c:v>
                </c:pt>
                <c:pt idx="2450">
                  <c:v>41847.982013444467</c:v>
                </c:pt>
                <c:pt idx="2451">
                  <c:v>41868.960217050422</c:v>
                </c:pt>
                <c:pt idx="2452">
                  <c:v>41889.943891991483</c:v>
                </c:pt>
                <c:pt idx="2453">
                  <c:v>41910.933029933454</c:v>
                </c:pt>
                <c:pt idx="2454">
                  <c:v>41931.927622518007</c:v>
                </c:pt>
                <c:pt idx="2455">
                  <c:v>41952.927661362206</c:v>
                </c:pt>
                <c:pt idx="2456">
                  <c:v>41973.933138059241</c:v>
                </c:pt>
                <c:pt idx="2457">
                  <c:v>41994.944044177726</c:v>
                </c:pt>
                <c:pt idx="2458">
                  <c:v>42015.960371262074</c:v>
                </c:pt>
                <c:pt idx="2459">
                  <c:v>42036.982110832512</c:v>
                </c:pt>
                <c:pt idx="2460">
                  <c:v>42058.009254385026</c:v>
                </c:pt>
                <c:pt idx="2461">
                  <c:v>42079.0417933914</c:v>
                </c:pt>
                <c:pt idx="2462">
                  <c:v>42100.079719299159</c:v>
                </c:pt>
                <c:pt idx="2463">
                  <c:v>42121.123023531691</c:v>
                </c:pt>
                <c:pt idx="2464">
                  <c:v>42142.171697488309</c:v>
                </c:pt>
                <c:pt idx="2465">
                  <c:v>42163.225732544081</c:v>
                </c:pt>
                <c:pt idx="2466">
                  <c:v>42184.285120049863</c:v>
                </c:pt>
                <c:pt idx="2467">
                  <c:v>42205.349851332576</c:v>
                </c:pt>
                <c:pt idx="2468">
                  <c:v>42226.419917695166</c:v>
                </c:pt>
                <c:pt idx="2469">
                  <c:v>42247.495310415907</c:v>
                </c:pt>
                <c:pt idx="2470">
                  <c:v>42268.576020749795</c:v>
                </c:pt>
                <c:pt idx="2471">
                  <c:v>42289.662039927112</c:v>
                </c:pt>
                <c:pt idx="2472">
                  <c:v>42310.75335915466</c:v>
                </c:pt>
                <c:pt idx="2473">
                  <c:v>42331.849969614705</c:v>
                </c:pt>
                <c:pt idx="2474">
                  <c:v>42352.951862465889</c:v>
                </c:pt>
                <c:pt idx="2475">
                  <c:v>42374.05902884285</c:v>
                </c:pt>
                <c:pt idx="2476">
                  <c:v>42395.171459856036</c:v>
                </c:pt>
                <c:pt idx="2477">
                  <c:v>42416.289146592098</c:v>
                </c:pt>
                <c:pt idx="2478">
                  <c:v>42437.412080113798</c:v>
                </c:pt>
                <c:pt idx="2479">
                  <c:v>42458.540251459948</c:v>
                </c:pt>
                <c:pt idx="2480">
                  <c:v>42479.673651645389</c:v>
                </c:pt>
                <c:pt idx="2481">
                  <c:v>42500.812271661212</c:v>
                </c:pt>
                <c:pt idx="2482">
                  <c:v>42521.956102474527</c:v>
                </c:pt>
                <c:pt idx="2483">
                  <c:v>42543.105135028774</c:v>
                </c:pt>
                <c:pt idx="2484">
                  <c:v>42564.259360243363</c:v>
                </c:pt>
                <c:pt idx="2485">
                  <c:v>42585.41876901409</c:v>
                </c:pt>
                <c:pt idx="2486">
                  <c:v>42606.583352212692</c:v>
                </c:pt>
                <c:pt idx="2487">
                  <c:v>42627.753100687616</c:v>
                </c:pt>
                <c:pt idx="2488">
                  <c:v>42648.928005262955</c:v>
                </c:pt>
                <c:pt idx="2489">
                  <c:v>42670.108056739569</c:v>
                </c:pt>
                <c:pt idx="2490">
                  <c:v>42691.293245894296</c:v>
                </c:pt>
                <c:pt idx="2491">
                  <c:v>42712.483563480389</c:v>
                </c:pt>
                <c:pt idx="2492">
                  <c:v>42733.679000227414</c:v>
                </c:pt>
                <c:pt idx="2493">
                  <c:v>42754.879546841294</c:v>
                </c:pt>
                <c:pt idx="2494">
                  <c:v>42776.085194004372</c:v>
                </c:pt>
                <c:pt idx="2495">
                  <c:v>42797.295932375142</c:v>
                </c:pt>
                <c:pt idx="2496">
                  <c:v>42818.511752588762</c:v>
                </c:pt>
                <c:pt idx="2497">
                  <c:v>42839.732645256532</c:v>
                </c:pt>
                <c:pt idx="2498">
                  <c:v>42860.958600966478</c:v>
                </c:pt>
                <c:pt idx="2499">
                  <c:v>42882.189610282781</c:v>
                </c:pt>
                <c:pt idx="2500">
                  <c:v>42903.425663746348</c:v>
                </c:pt>
                <c:pt idx="2501">
                  <c:v>42924.666751874429</c:v>
                </c:pt>
                <c:pt idx="2502">
                  <c:v>42945.912865160797</c:v>
                </c:pt>
                <c:pt idx="2503">
                  <c:v>42967.163994075789</c:v>
                </c:pt>
                <c:pt idx="2504">
                  <c:v>42988.420129066173</c:v>
                </c:pt>
                <c:pt idx="2505">
                  <c:v>43009.68126055551</c:v>
                </c:pt>
                <c:pt idx="2506">
                  <c:v>43030.947378943703</c:v>
                </c:pt>
                <c:pt idx="2507">
                  <c:v>43052.218474607376</c:v>
                </c:pt>
                <c:pt idx="2508">
                  <c:v>43073.494537899714</c:v>
                </c:pt>
                <c:pt idx="2509">
                  <c:v>43094.775559150752</c:v>
                </c:pt>
                <c:pt idx="2510">
                  <c:v>43116.061528666905</c:v>
                </c:pt>
                <c:pt idx="2511">
                  <c:v>43137.352436731271</c:v>
                </c:pt>
                <c:pt idx="2512">
                  <c:v>43158.648273604027</c:v>
                </c:pt>
                <c:pt idx="2513">
                  <c:v>43179.949029521558</c:v>
                </c:pt>
                <c:pt idx="2514">
                  <c:v>43201.254694697447</c:v>
                </c:pt>
                <c:pt idx="2515">
                  <c:v>43222.565259321716</c:v>
                </c:pt>
                <c:pt idx="2516">
                  <c:v>43243.880713561244</c:v>
                </c:pt>
                <c:pt idx="2517">
                  <c:v>43265.201047559756</c:v>
                </c:pt>
                <c:pt idx="2518">
                  <c:v>43286.526251437819</c:v>
                </c:pt>
                <c:pt idx="2519">
                  <c:v>43307.856315292942</c:v>
                </c:pt>
                <c:pt idx="2520">
                  <c:v>43329.191229199139</c:v>
                </c:pt>
                <c:pt idx="2521">
                  <c:v>43350.530983207544</c:v>
                </c:pt>
                <c:pt idx="2522">
                  <c:v>43371.875567346375</c:v>
                </c:pt>
                <c:pt idx="2523">
                  <c:v>43393.224971620337</c:v>
                </c:pt>
                <c:pt idx="2524">
                  <c:v>43414.579186011513</c:v>
                </c:pt>
                <c:pt idx="2525">
                  <c:v>43435.93820047866</c:v>
                </c:pt>
                <c:pt idx="2526">
                  <c:v>43457.302004957615</c:v>
                </c:pt>
                <c:pt idx="2527">
                  <c:v>43478.670589361165</c:v>
                </c:pt>
                <c:pt idx="2528">
                  <c:v>43500.043943579294</c:v>
                </c:pt>
                <c:pt idx="2529">
                  <c:v>43521.422057478827</c:v>
                </c:pt>
                <c:pt idx="2530">
                  <c:v>43542.804920903807</c:v>
                </c:pt>
                <c:pt idx="2531">
                  <c:v>43564.192523675236</c:v>
                </c:pt>
                <c:pt idx="2532">
                  <c:v>43585.584855591311</c:v>
                </c:pt>
                <c:pt idx="2533">
                  <c:v>43606.981906427398</c:v>
                </c:pt>
                <c:pt idx="2534">
                  <c:v>43628.383665935915</c:v>
                </c:pt>
                <c:pt idx="2535">
                  <c:v>43649.790123846557</c:v>
                </c:pt>
                <c:pt idx="2536">
                  <c:v>43671.201269866091</c:v>
                </c:pt>
                <c:pt idx="2537">
                  <c:v>43692.617093678651</c:v>
                </c:pt>
                <c:pt idx="2538">
                  <c:v>43714.037584945516</c:v>
                </c:pt>
                <c:pt idx="2539">
                  <c:v>43735.462733305154</c:v>
                </c:pt>
                <c:pt idx="2540">
                  <c:v>43756.892528373559</c:v>
                </c:pt>
                <c:pt idx="2541">
                  <c:v>43778.326959743841</c:v>
                </c:pt>
                <c:pt idx="2542">
                  <c:v>43799.766016986418</c:v>
                </c:pt>
                <c:pt idx="2543">
                  <c:v>43821.209689649149</c:v>
                </c:pt>
                <c:pt idx="2544">
                  <c:v>43842.65796725711</c:v>
                </c:pt>
                <c:pt idx="2545">
                  <c:v>43864.110839313144</c:v>
                </c:pt>
                <c:pt idx="2546">
                  <c:v>43885.568295297147</c:v>
                </c:pt>
                <c:pt idx="2547">
                  <c:v>43907.030324666455</c:v>
                </c:pt>
                <c:pt idx="2548">
                  <c:v>43928.496916856144</c:v>
                </c:pt>
                <c:pt idx="2549">
                  <c:v>43949.968061278443</c:v>
                </c:pt>
                <c:pt idx="2550">
                  <c:v>43971.443747323494</c:v>
                </c:pt>
                <c:pt idx="2551">
                  <c:v>43992.923964358444</c:v>
                </c:pt>
                <c:pt idx="2552">
                  <c:v>44014.408701728404</c:v>
                </c:pt>
                <c:pt idx="2553">
                  <c:v>44035.897948755963</c:v>
                </c:pt>
                <c:pt idx="2554">
                  <c:v>44057.391694741236</c:v>
                </c:pt>
                <c:pt idx="2555">
                  <c:v>44078.889928962075</c:v>
                </c:pt>
                <c:pt idx="2556">
                  <c:v>44100.392640673759</c:v>
                </c:pt>
                <c:pt idx="2557">
                  <c:v>44121.899819109422</c:v>
                </c:pt>
                <c:pt idx="2558">
                  <c:v>44143.411453479886</c:v>
                </c:pt>
                <c:pt idx="2559">
                  <c:v>44164.927532973496</c:v>
                </c:pt>
                <c:pt idx="2560">
                  <c:v>44186.448046756639</c:v>
                </c:pt>
                <c:pt idx="2561">
                  <c:v>44207.972983973326</c:v>
                </c:pt>
                <c:pt idx="2562">
                  <c:v>44229.502333745142</c:v>
                </c:pt>
                <c:pt idx="2563">
                  <c:v>44251.036085171676</c:v>
                </c:pt>
                <c:pt idx="2564">
                  <c:v>44272.574227330464</c:v>
                </c:pt>
                <c:pt idx="2565">
                  <c:v>44294.116749276778</c:v>
                </c:pt>
                <c:pt idx="2566">
                  <c:v>44315.663640043669</c:v>
                </c:pt>
                <c:pt idx="2567">
                  <c:v>44337.214888642135</c:v>
                </c:pt>
                <c:pt idx="2568">
                  <c:v>44358.77048406117</c:v>
                </c:pt>
                <c:pt idx="2569">
                  <c:v>44380.330415267803</c:v>
                </c:pt>
                <c:pt idx="2570">
                  <c:v>44401.894671206857</c:v>
                </c:pt>
                <c:pt idx="2571">
                  <c:v>44423.463240801117</c:v>
                </c:pt>
                <c:pt idx="2572">
                  <c:v>44445.036112951631</c:v>
                </c:pt>
                <c:pt idx="2573">
                  <c:v>44466.613276537253</c:v>
                </c:pt>
                <c:pt idx="2574">
                  <c:v>44488.194720415057</c:v>
                </c:pt>
                <c:pt idx="2575">
                  <c:v>44509.780433420194</c:v>
                </c:pt>
                <c:pt idx="2576">
                  <c:v>44531.370404365953</c:v>
                </c:pt>
                <c:pt idx="2577">
                  <c:v>44552.964622043626</c:v>
                </c:pt>
                <c:pt idx="2578">
                  <c:v>44574.563075222788</c:v>
                </c:pt>
                <c:pt idx="2579">
                  <c:v>44596.165752651257</c:v>
                </c:pt>
                <c:pt idx="2580">
                  <c:v>44617.772643054937</c:v>
                </c:pt>
                <c:pt idx="2581">
                  <c:v>44639.383735138166</c:v>
                </c:pt>
                <c:pt idx="2582">
                  <c:v>44660.999017583323</c:v>
                </c:pt>
                <c:pt idx="2583">
                  <c:v>44682.618479051285</c:v>
                </c:pt>
                <c:pt idx="2584">
                  <c:v>44704.242108180966</c:v>
                </c:pt>
                <c:pt idx="2585">
                  <c:v>44725.869893589981</c:v>
                </c:pt>
                <c:pt idx="2586">
                  <c:v>44747.501823874241</c:v>
                </c:pt>
                <c:pt idx="2587">
                  <c:v>44769.137887607758</c:v>
                </c:pt>
                <c:pt idx="2588">
                  <c:v>44790.778073343288</c:v>
                </c:pt>
                <c:pt idx="2589">
                  <c:v>44812.422369611901</c:v>
                </c:pt>
                <c:pt idx="2590">
                  <c:v>44834.070764923126</c:v>
                </c:pt>
                <c:pt idx="2591">
                  <c:v>44855.72324776509</c:v>
                </c:pt>
                <c:pt idx="2592">
                  <c:v>44877.379806604265</c:v>
                </c:pt>
                <c:pt idx="2593">
                  <c:v>44899.040429885834</c:v>
                </c:pt>
                <c:pt idx="2594">
                  <c:v>44920.705106033609</c:v>
                </c:pt>
                <c:pt idx="2595">
                  <c:v>44942.373823449729</c:v>
                </c:pt>
                <c:pt idx="2596">
                  <c:v>44964.046570515216</c:v>
                </c:pt>
                <c:pt idx="2597">
                  <c:v>44985.723335589668</c:v>
                </c:pt>
                <c:pt idx="2598">
                  <c:v>45007.404107011316</c:v>
                </c:pt>
                <c:pt idx="2599">
                  <c:v>45029.088873097215</c:v>
                </c:pt>
                <c:pt idx="2600">
                  <c:v>45050.77762214301</c:v>
                </c:pt>
                <c:pt idx="2601">
                  <c:v>45072.470342423214</c:v>
                </c:pt>
                <c:pt idx="2602">
                  <c:v>45094.167022191046</c:v>
                </c:pt>
                <c:pt idx="2603">
                  <c:v>45115.867649678548</c:v>
                </c:pt>
                <c:pt idx="2604">
                  <c:v>45137.572213096864</c:v>
                </c:pt>
                <c:pt idx="2605">
                  <c:v>45159.280700635376</c:v>
                </c:pt>
                <c:pt idx="2606">
                  <c:v>45180.993100462991</c:v>
                </c:pt>
                <c:pt idx="2607">
                  <c:v>45202.709400727363</c:v>
                </c:pt>
                <c:pt idx="2608">
                  <c:v>45224.4295895549</c:v>
                </c:pt>
                <c:pt idx="2609">
                  <c:v>45246.153655051123</c:v>
                </c:pt>
                <c:pt idx="2610">
                  <c:v>45267.881585300704</c:v>
                </c:pt>
                <c:pt idx="2611">
                  <c:v>45289.613368366961</c:v>
                </c:pt>
                <c:pt idx="2612">
                  <c:v>45311.348992292602</c:v>
                </c:pt>
                <c:pt idx="2613">
                  <c:v>45333.088445099202</c:v>
                </c:pt>
                <c:pt idx="2614">
                  <c:v>45354.831714787753</c:v>
                </c:pt>
                <c:pt idx="2615">
                  <c:v>45376.578789338033</c:v>
                </c:pt>
                <c:pt idx="2616">
                  <c:v>45398.329656709277</c:v>
                </c:pt>
                <c:pt idx="2617">
                  <c:v>45420.08430483962</c:v>
                </c:pt>
                <c:pt idx="2618">
                  <c:v>45441.842721646535</c:v>
                </c:pt>
                <c:pt idx="2619">
                  <c:v>45463.604895026947</c:v>
                </c:pt>
                <c:pt idx="2620">
                  <c:v>45485.370812856832</c:v>
                </c:pt>
                <c:pt idx="2621">
                  <c:v>45507.14046299144</c:v>
                </c:pt>
                <c:pt idx="2622">
                  <c:v>45528.913833265593</c:v>
                </c:pt>
                <c:pt idx="2623">
                  <c:v>45550.690911493206</c:v>
                </c:pt>
                <c:pt idx="2624">
                  <c:v>45572.47168546787</c:v>
                </c:pt>
                <c:pt idx="2625">
                  <c:v>45594.256142962135</c:v>
                </c:pt>
                <c:pt idx="2626">
                  <c:v>45616.044271728599</c:v>
                </c:pt>
                <c:pt idx="2627">
                  <c:v>45637.836059498841</c:v>
                </c:pt>
                <c:pt idx="2628">
                  <c:v>45659.631493984118</c:v>
                </c:pt>
                <c:pt idx="2629">
                  <c:v>45681.430562875328</c:v>
                </c:pt>
                <c:pt idx="2630">
                  <c:v>45703.233253842773</c:v>
                </c:pt>
                <c:pt idx="2631">
                  <c:v>45725.039554536481</c:v>
                </c:pt>
                <c:pt idx="2632">
                  <c:v>45746.84945258584</c:v>
                </c:pt>
                <c:pt idx="2633">
                  <c:v>45768.662935600209</c:v>
                </c:pt>
                <c:pt idx="2634">
                  <c:v>45790.479991168453</c:v>
                </c:pt>
                <c:pt idx="2635">
                  <c:v>45812.30060685904</c:v>
                </c:pt>
                <c:pt idx="2636">
                  <c:v>45834.124770220449</c:v>
                </c:pt>
                <c:pt idx="2637">
                  <c:v>45855.952468780655</c:v>
                </c:pt>
                <c:pt idx="2638">
                  <c:v>45877.783690047741</c:v>
                </c:pt>
                <c:pt idx="2639">
                  <c:v>45899.618421509069</c:v>
                </c:pt>
                <c:pt idx="2640">
                  <c:v>45921.456650632499</c:v>
                </c:pt>
                <c:pt idx="2641">
                  <c:v>45943.29836486523</c:v>
                </c:pt>
                <c:pt idx="2642">
                  <c:v>45965.143551634887</c:v>
                </c:pt>
                <c:pt idx="2643">
                  <c:v>45986.992198348424</c:v>
                </c:pt>
                <c:pt idx="2644">
                  <c:v>46008.844292393318</c:v>
                </c:pt>
                <c:pt idx="2645">
                  <c:v>46030.699821136775</c:v>
                </c:pt>
                <c:pt idx="2646">
                  <c:v>46052.558771925949</c:v>
                </c:pt>
                <c:pt idx="2647">
                  <c:v>46074.421132088399</c:v>
                </c:pt>
                <c:pt idx="2648">
                  <c:v>46096.286888931398</c:v>
                </c:pt>
                <c:pt idx="2649">
                  <c:v>46118.156029742546</c:v>
                </c:pt>
                <c:pt idx="2650">
                  <c:v>46140.028541789456</c:v>
                </c:pt>
                <c:pt idx="2651">
                  <c:v>46161.904412320102</c:v>
                </c:pt>
                <c:pt idx="2652">
                  <c:v>46183.78362856256</c:v>
                </c:pt>
                <c:pt idx="2653">
                  <c:v>46205.666177725157</c:v>
                </c:pt>
                <c:pt idx="2654">
                  <c:v>46227.55204699633</c:v>
                </c:pt>
                <c:pt idx="2655">
                  <c:v>46249.441223545226</c:v>
                </c:pt>
                <c:pt idx="2656">
                  <c:v>46271.333694520996</c:v>
                </c:pt>
                <c:pt idx="2657">
                  <c:v>46293.229447053222</c:v>
                </c:pt>
                <c:pt idx="2658">
                  <c:v>46315.128468251765</c:v>
                </c:pt>
                <c:pt idx="2659">
                  <c:v>46337.030745207201</c:v>
                </c:pt>
                <c:pt idx="2660">
                  <c:v>46358.936264990269</c:v>
                </c:pt>
                <c:pt idx="2661">
                  <c:v>46380.845014652492</c:v>
                </c:pt>
                <c:pt idx="2662">
                  <c:v>46402.756981225524</c:v>
                </c:pt>
                <c:pt idx="2663">
                  <c:v>46424.672151722014</c:v>
                </c:pt>
                <c:pt idx="2664">
                  <c:v>46446.590513134819</c:v>
                </c:pt>
                <c:pt idx="2665">
                  <c:v>46468.512052437531</c:v>
                </c:pt>
                <c:pt idx="2666">
                  <c:v>46490.436756584451</c:v>
                </c:pt>
                <c:pt idx="2667">
                  <c:v>46512.364612510486</c:v>
                </c:pt>
                <c:pt idx="2668">
                  <c:v>46534.29560713128</c:v>
                </c:pt>
                <c:pt idx="2669">
                  <c:v>46556.229727343307</c:v>
                </c:pt>
                <c:pt idx="2670">
                  <c:v>46578.166960023518</c:v>
                </c:pt>
                <c:pt idx="2671">
                  <c:v>46600.107292029912</c:v>
                </c:pt>
                <c:pt idx="2672">
                  <c:v>46622.050710201271</c:v>
                </c:pt>
                <c:pt idx="2673">
                  <c:v>46643.997201357262</c:v>
                </c:pt>
                <c:pt idx="2674">
                  <c:v>46665.946752298398</c:v>
                </c:pt>
                <c:pt idx="2675">
                  <c:v>46687.899349806161</c:v>
                </c:pt>
                <c:pt idx="2676">
                  <c:v>46709.854980642878</c:v>
                </c:pt>
                <c:pt idx="2677">
                  <c:v>46731.813631552075</c:v>
                </c:pt>
                <c:pt idx="2678">
                  <c:v>46753.775289258032</c:v>
                </c:pt>
                <c:pt idx="2679">
                  <c:v>46775.739940466483</c:v>
                </c:pt>
                <c:pt idx="2680">
                  <c:v>46797.707571863823</c:v>
                </c:pt>
                <c:pt idx="2681">
                  <c:v>46819.678170117848</c:v>
                </c:pt>
                <c:pt idx="2682">
                  <c:v>46841.651721877293</c:v>
                </c:pt>
                <c:pt idx="2683">
                  <c:v>46863.628213772354</c:v>
                </c:pt>
                <c:pt idx="2684">
                  <c:v>46885.607632414358</c:v>
                </c:pt>
                <c:pt idx="2685">
                  <c:v>46907.589964395629</c:v>
                </c:pt>
                <c:pt idx="2686">
                  <c:v>46929.575196290061</c:v>
                </c:pt>
                <c:pt idx="2687">
                  <c:v>46951.563314652805</c:v>
                </c:pt>
                <c:pt idx="2688">
                  <c:v>46973.554306020327</c:v>
                </c:pt>
                <c:pt idx="2689">
                  <c:v>46995.548156910583</c:v>
                </c:pt>
                <c:pt idx="2690">
                  <c:v>47017.544853822714</c:v>
                </c:pt>
                <c:pt idx="2691">
                  <c:v>47039.544383237517</c:v>
                </c:pt>
                <c:pt idx="2692">
                  <c:v>47061.546731617142</c:v>
                </c:pt>
                <c:pt idx="2693">
                  <c:v>47083.551885405534</c:v>
                </c:pt>
                <c:pt idx="2694">
                  <c:v>47105.559831027756</c:v>
                </c:pt>
                <c:pt idx="2695">
                  <c:v>47127.570554890874</c:v>
                </c:pt>
                <c:pt idx="2696">
                  <c:v>47149.584043383213</c:v>
                </c:pt>
                <c:pt idx="2697">
                  <c:v>47171.60028287497</c:v>
                </c:pt>
                <c:pt idx="2698">
                  <c:v>47193.619259718151</c:v>
                </c:pt>
                <c:pt idx="2699">
                  <c:v>47215.640960246063</c:v>
                </c:pt>
                <c:pt idx="2700">
                  <c:v>47237.665370774223</c:v>
                </c:pt>
                <c:pt idx="2701">
                  <c:v>47259.692477599659</c:v>
                </c:pt>
                <c:pt idx="2702">
                  <c:v>47281.722267001162</c:v>
                </c:pt>
                <c:pt idx="2703">
                  <c:v>47303.754725239756</c:v>
                </c:pt>
                <c:pt idx="2704">
                  <c:v>47325.789838558034</c:v>
                </c:pt>
                <c:pt idx="2705">
                  <c:v>47347.827593180467</c:v>
                </c:pt>
                <c:pt idx="2706">
                  <c:v>47369.86797531374</c:v>
                </c:pt>
                <c:pt idx="2707">
                  <c:v>47391.910971146412</c:v>
                </c:pt>
                <c:pt idx="2708">
                  <c:v>47413.95656684901</c:v>
                </c:pt>
                <c:pt idx="2709">
                  <c:v>47436.004748574203</c:v>
                </c:pt>
                <c:pt idx="2710">
                  <c:v>47458.055502456751</c:v>
                </c:pt>
                <c:pt idx="2711">
                  <c:v>47480.108814613464</c:v>
                </c:pt>
                <c:pt idx="2712">
                  <c:v>47502.164671143473</c:v>
                </c:pt>
                <c:pt idx="2713">
                  <c:v>47524.223058128038</c:v>
                </c:pt>
                <c:pt idx="2714">
                  <c:v>47546.283961630616</c:v>
                </c:pt>
                <c:pt idx="2715">
                  <c:v>47568.347367696886</c:v>
                </c:pt>
                <c:pt idx="2716">
                  <c:v>47590.413262355025</c:v>
                </c:pt>
                <c:pt idx="2717">
                  <c:v>47612.481631615439</c:v>
                </c:pt>
                <c:pt idx="2718">
                  <c:v>47634.552461470899</c:v>
                </c:pt>
                <c:pt idx="2719">
                  <c:v>47656.62573789664</c:v>
                </c:pt>
                <c:pt idx="2720">
                  <c:v>47678.70144685026</c:v>
                </c:pt>
                <c:pt idx="2721">
                  <c:v>47700.779574271844</c:v>
                </c:pt>
                <c:pt idx="2722">
                  <c:v>47722.860106084263</c:v>
                </c:pt>
                <c:pt idx="2723">
                  <c:v>47744.943028192691</c:v>
                </c:pt>
                <c:pt idx="2724">
                  <c:v>47767.028326484855</c:v>
                </c:pt>
                <c:pt idx="2725">
                  <c:v>47789.115986831057</c:v>
                </c:pt>
                <c:pt idx="2726">
                  <c:v>47811.205995084631</c:v>
                </c:pt>
                <c:pt idx="2727">
                  <c:v>47833.298337081389</c:v>
                </c:pt>
                <c:pt idx="2728">
                  <c:v>47855.392998639785</c:v>
                </c:pt>
                <c:pt idx="2729">
                  <c:v>47877.489965561021</c:v>
                </c:pt>
                <c:pt idx="2730">
                  <c:v>47899.589223629453</c:v>
                </c:pt>
                <c:pt idx="2731">
                  <c:v>47921.690758611941</c:v>
                </c:pt>
                <c:pt idx="2732">
                  <c:v>47943.794556258435</c:v>
                </c:pt>
                <c:pt idx="2733">
                  <c:v>47965.900602301612</c:v>
                </c:pt>
                <c:pt idx="2734">
                  <c:v>47988.008882457034</c:v>
                </c:pt>
                <c:pt idx="2735">
                  <c:v>48010.119382423589</c:v>
                </c:pt>
                <c:pt idx="2736">
                  <c:v>48032.232087883145</c:v>
                </c:pt>
                <c:pt idx="2737">
                  <c:v>48054.346984500349</c:v>
                </c:pt>
                <c:pt idx="2738">
                  <c:v>48076.464057923098</c:v>
                </c:pt>
                <c:pt idx="2739">
                  <c:v>48098.583293782503</c:v>
                </c:pt>
                <c:pt idx="2740">
                  <c:v>48120.704677692804</c:v>
                </c:pt>
                <c:pt idx="2741">
                  <c:v>48142.828195251364</c:v>
                </c:pt>
                <c:pt idx="2742">
                  <c:v>48164.95383203894</c:v>
                </c:pt>
                <c:pt idx="2743">
                  <c:v>48187.081573619442</c:v>
                </c:pt>
                <c:pt idx="2744">
                  <c:v>48209.211405540176</c:v>
                </c:pt>
                <c:pt idx="2745">
                  <c:v>48231.343313331854</c:v>
                </c:pt>
                <c:pt idx="2746">
                  <c:v>48253.477282508349</c:v>
                </c:pt>
                <c:pt idx="2747">
                  <c:v>48275.613298567463</c:v>
                </c:pt>
                <c:pt idx="2748">
                  <c:v>48297.751346989899</c:v>
                </c:pt>
                <c:pt idx="2749">
                  <c:v>48319.89141324025</c:v>
                </c:pt>
                <c:pt idx="2750">
                  <c:v>48342.033482766667</c:v>
                </c:pt>
                <c:pt idx="2751">
                  <c:v>48364.177541000448</c:v>
                </c:pt>
                <c:pt idx="2752">
                  <c:v>48386.323573357033</c:v>
                </c:pt>
                <c:pt idx="2753">
                  <c:v>48408.471565235392</c:v>
                </c:pt>
                <c:pt idx="2754">
                  <c:v>48430.621502017893</c:v>
                </c:pt>
                <c:pt idx="2755">
                  <c:v>48452.773369071198</c:v>
                </c:pt>
                <c:pt idx="2756">
                  <c:v>48474.927151745185</c:v>
                </c:pt>
                <c:pt idx="2757">
                  <c:v>48497.082835373883</c:v>
                </c:pt>
                <c:pt idx="2758">
                  <c:v>48519.240405275057</c:v>
                </c:pt>
                <c:pt idx="2759">
                  <c:v>48541.399846750355</c:v>
                </c:pt>
                <c:pt idx="2760">
                  <c:v>48563.56114508547</c:v>
                </c:pt>
                <c:pt idx="2761">
                  <c:v>48585.724285549943</c:v>
                </c:pt>
                <c:pt idx="2762">
                  <c:v>48607.889253397414</c:v>
                </c:pt>
                <c:pt idx="2763">
                  <c:v>48630.056033865469</c:v>
                </c:pt>
                <c:pt idx="2764">
                  <c:v>48652.224612175851</c:v>
                </c:pt>
                <c:pt idx="2765">
                  <c:v>48674.394973534443</c:v>
                </c:pt>
                <c:pt idx="2766">
                  <c:v>48696.567103131092</c:v>
                </c:pt>
                <c:pt idx="2767">
                  <c:v>48718.74098614027</c:v>
                </c:pt>
                <c:pt idx="2768">
                  <c:v>48740.91660772029</c:v>
                </c:pt>
                <c:pt idx="2769">
                  <c:v>48763.093953013915</c:v>
                </c:pt>
                <c:pt idx="2770">
                  <c:v>48785.273007148237</c:v>
                </c:pt>
                <c:pt idx="2771">
                  <c:v>48807.453755234623</c:v>
                </c:pt>
                <c:pt idx="2772">
                  <c:v>48829.636182368922</c:v>
                </c:pt>
                <c:pt idx="2773">
                  <c:v>48851.820273631434</c:v>
                </c:pt>
                <c:pt idx="2774">
                  <c:v>48874.006014086764</c:v>
                </c:pt>
                <c:pt idx="2775">
                  <c:v>48896.193388784312</c:v>
                </c:pt>
                <c:pt idx="2776">
                  <c:v>48918.382382757882</c:v>
                </c:pt>
                <c:pt idx="2777">
                  <c:v>48940.572981025703</c:v>
                </c:pt>
                <c:pt idx="2778">
                  <c:v>48962.76516859101</c:v>
                </c:pt>
                <c:pt idx="2779">
                  <c:v>48984.95893044144</c:v>
                </c:pt>
                <c:pt idx="2780">
                  <c:v>49007.154251549589</c:v>
                </c:pt>
                <c:pt idx="2781">
                  <c:v>49029.351116872298</c:v>
                </c:pt>
                <c:pt idx="2782">
                  <c:v>49051.549511352023</c:v>
                </c:pt>
                <c:pt idx="2783">
                  <c:v>49073.749419915097</c:v>
                </c:pt>
                <c:pt idx="2784">
                  <c:v>49095.950827473629</c:v>
                </c:pt>
                <c:pt idx="2785">
                  <c:v>49118.15371892415</c:v>
                </c:pt>
                <c:pt idx="2786">
                  <c:v>49140.358079148165</c:v>
                </c:pt>
                <c:pt idx="2787">
                  <c:v>49162.563893012331</c:v>
                </c:pt>
                <c:pt idx="2788">
                  <c:v>49184.77114536814</c:v>
                </c:pt>
                <c:pt idx="2789">
                  <c:v>49206.979821052446</c:v>
                </c:pt>
                <c:pt idx="2790">
                  <c:v>49229.189904887091</c:v>
                </c:pt>
                <c:pt idx="2791">
                  <c:v>49251.40138167893</c:v>
                </c:pt>
                <c:pt idx="2792">
                  <c:v>49273.614236220317</c:v>
                </c:pt>
                <c:pt idx="2793">
                  <c:v>49295.828453288581</c:v>
                </c:pt>
                <c:pt idx="2794">
                  <c:v>49318.044017646542</c:v>
                </c:pt>
                <c:pt idx="2795">
                  <c:v>49340.260914042003</c:v>
                </c:pt>
                <c:pt idx="2796">
                  <c:v>49362.479127208688</c:v>
                </c:pt>
                <c:pt idx="2797">
                  <c:v>49384.69864186523</c:v>
                </c:pt>
                <c:pt idx="2798">
                  <c:v>49406.919442716004</c:v>
                </c:pt>
                <c:pt idx="2799">
                  <c:v>49429.141514450916</c:v>
                </c:pt>
                <c:pt idx="2800">
                  <c:v>49451.364841744879</c:v>
                </c:pt>
                <c:pt idx="2801">
                  <c:v>49473.589409259046</c:v>
                </c:pt>
                <c:pt idx="2802">
                  <c:v>49495.815201639889</c:v>
                </c:pt>
                <c:pt idx="2803">
                  <c:v>49518.042203519508</c:v>
                </c:pt>
                <c:pt idx="2804">
                  <c:v>49540.270399515786</c:v>
                </c:pt>
                <c:pt idx="2805">
                  <c:v>49562.499774232398</c:v>
                </c:pt>
                <c:pt idx="2806">
                  <c:v>49584.730312258391</c:v>
                </c:pt>
                <c:pt idx="2807">
                  <c:v>49606.961998169434</c:v>
                </c:pt>
                <c:pt idx="2808">
                  <c:v>49629.194816526397</c:v>
                </c:pt>
                <c:pt idx="2809">
                  <c:v>49651.428751876098</c:v>
                </c:pt>
                <c:pt idx="2810">
                  <c:v>49673.663788751757</c:v>
                </c:pt>
                <c:pt idx="2811">
                  <c:v>49695.899911672008</c:v>
                </c:pt>
                <c:pt idx="2812">
                  <c:v>49718.137105142181</c:v>
                </c:pt>
                <c:pt idx="2813">
                  <c:v>49740.375353653078</c:v>
                </c:pt>
                <c:pt idx="2814">
                  <c:v>49762.614641681859</c:v>
                </c:pt>
                <c:pt idx="2815">
                  <c:v>49784.854953691975</c:v>
                </c:pt>
                <c:pt idx="2816">
                  <c:v>49807.096274133044</c:v>
                </c:pt>
                <c:pt idx="2817">
                  <c:v>49829.338587440601</c:v>
                </c:pt>
                <c:pt idx="2818">
                  <c:v>49851.58187803693</c:v>
                </c:pt>
                <c:pt idx="2819">
                  <c:v>49873.826130330417</c:v>
                </c:pt>
                <c:pt idx="2820">
                  <c:v>49896.071328715792</c:v>
                </c:pt>
                <c:pt idx="2821">
                  <c:v>49918.317457574507</c:v>
                </c:pt>
                <c:pt idx="2822">
                  <c:v>49940.564501274079</c:v>
                </c:pt>
                <c:pt idx="2823">
                  <c:v>49962.812444168689</c:v>
                </c:pt>
                <c:pt idx="2824">
                  <c:v>49985.061270599283</c:v>
                </c:pt>
                <c:pt idx="2825">
                  <c:v>50007.310964893062</c:v>
                </c:pt>
                <c:pt idx="2826">
                  <c:v>50029.561511364045</c:v>
                </c:pt>
                <c:pt idx="2827">
                  <c:v>50051.812894312905</c:v>
                </c:pt>
                <c:pt idx="2828">
                  <c:v>50074.065098027109</c:v>
                </c:pt>
                <c:pt idx="2829">
                  <c:v>50096.318106780891</c:v>
                </c:pt>
                <c:pt idx="2830">
                  <c:v>50118.571904834949</c:v>
                </c:pt>
                <c:pt idx="2831">
                  <c:v>50140.826476437578</c:v>
                </c:pt>
                <c:pt idx="2832">
                  <c:v>50163.081805823087</c:v>
                </c:pt>
                <c:pt idx="2833">
                  <c:v>50185.337877213584</c:v>
                </c:pt>
                <c:pt idx="2834">
                  <c:v>50207.594674817454</c:v>
                </c:pt>
                <c:pt idx="2835">
                  <c:v>50229.852182830538</c:v>
                </c:pt>
                <c:pt idx="2836">
                  <c:v>50252.110385435619</c:v>
                </c:pt>
                <c:pt idx="2837">
                  <c:v>50274.369266802605</c:v>
                </c:pt>
                <c:pt idx="2838">
                  <c:v>50296.628811088631</c:v>
                </c:pt>
                <c:pt idx="2839">
                  <c:v>50318.889002438045</c:v>
                </c:pt>
                <c:pt idx="2840">
                  <c:v>50341.149824982298</c:v>
                </c:pt>
                <c:pt idx="2841">
                  <c:v>50363.41126284036</c:v>
                </c:pt>
                <c:pt idx="2842">
                  <c:v>50385.673300118542</c:v>
                </c:pt>
                <c:pt idx="2843">
                  <c:v>50407.93592091016</c:v>
                </c:pt>
                <c:pt idx="2844">
                  <c:v>50430.199109296467</c:v>
                </c:pt>
                <c:pt idx="2845">
                  <c:v>50452.462849345866</c:v>
                </c:pt>
                <c:pt idx="2846">
                  <c:v>50474.727125114478</c:v>
                </c:pt>
                <c:pt idx="2847">
                  <c:v>50496.991920645945</c:v>
                </c:pt>
                <c:pt idx="2848">
                  <c:v>50519.25721997147</c:v>
                </c:pt>
                <c:pt idx="2849">
                  <c:v>50541.523007109899</c:v>
                </c:pt>
                <c:pt idx="2850">
                  <c:v>50563.789266067899</c:v>
                </c:pt>
                <c:pt idx="2851">
                  <c:v>50586.055980839774</c:v>
                </c:pt>
                <c:pt idx="2852">
                  <c:v>50608.323135407743</c:v>
                </c:pt>
                <c:pt idx="2853">
                  <c:v>50630.590713741716</c:v>
                </c:pt>
                <c:pt idx="2854">
                  <c:v>50652.858699799559</c:v>
                </c:pt>
                <c:pt idx="2855">
                  <c:v>50675.127077527184</c:v>
                </c:pt>
                <c:pt idx="2856">
                  <c:v>50697.395830858302</c:v>
                </c:pt>
                <c:pt idx="2857">
                  <c:v>50719.664943714954</c:v>
                </c:pt>
                <c:pt idx="2858">
                  <c:v>50741.934400006583</c:v>
                </c:pt>
                <c:pt idx="2859">
                  <c:v>50764.204183631664</c:v>
                </c:pt>
                <c:pt idx="2860">
                  <c:v>50786.474278476009</c:v>
                </c:pt>
                <c:pt idx="2861">
                  <c:v>50808.744668414372</c:v>
                </c:pt>
                <c:pt idx="2862">
                  <c:v>50831.015337309203</c:v>
                </c:pt>
                <c:pt idx="2863">
                  <c:v>50853.286269011209</c:v>
                </c:pt>
                <c:pt idx="2864">
                  <c:v>50875.557447360188</c:v>
                </c:pt>
                <c:pt idx="2865">
                  <c:v>50897.828856183412</c:v>
                </c:pt>
                <c:pt idx="2866">
                  <c:v>50920.100479297253</c:v>
                </c:pt>
                <c:pt idx="2867">
                  <c:v>50942.372300506249</c:v>
                </c:pt>
                <c:pt idx="2868">
                  <c:v>50964.644303603527</c:v>
                </c:pt>
                <c:pt idx="2869">
                  <c:v>50986.916472370758</c:v>
                </c:pt>
                <c:pt idx="2870">
                  <c:v>51009.188790578482</c:v>
                </c:pt>
                <c:pt idx="2871">
                  <c:v>51031.461241985569</c:v>
                </c:pt>
                <c:pt idx="2872">
                  <c:v>51053.733810340076</c:v>
                </c:pt>
                <c:pt idx="2873">
                  <c:v>51076.006479378149</c:v>
                </c:pt>
                <c:pt idx="2874">
                  <c:v>51098.279232825364</c:v>
                </c:pt>
                <c:pt idx="2875">
                  <c:v>51120.552054395972</c:v>
                </c:pt>
                <c:pt idx="2876">
                  <c:v>51142.824927792979</c:v>
                </c:pt>
                <c:pt idx="2877">
                  <c:v>51165.097836708388</c:v>
                </c:pt>
                <c:pt idx="2878">
                  <c:v>51187.37076482363</c:v>
                </c:pt>
                <c:pt idx="2879">
                  <c:v>51209.643695808532</c:v>
                </c:pt>
                <c:pt idx="2880">
                  <c:v>51231.916613322435</c:v>
                </c:pt>
                <c:pt idx="2881">
                  <c:v>51254.189501013905</c:v>
                </c:pt>
                <c:pt idx="2882">
                  <c:v>51276.46234252031</c:v>
                </c:pt>
                <c:pt idx="2883">
                  <c:v>51298.735121468555</c:v>
                </c:pt>
                <c:pt idx="2884">
                  <c:v>51321.007821474792</c:v>
                </c:pt>
                <c:pt idx="2885">
                  <c:v>51343.280426144367</c:v>
                </c:pt>
                <c:pt idx="2886">
                  <c:v>51365.552919072397</c:v>
                </c:pt>
                <c:pt idx="2887">
                  <c:v>51387.825283843078</c:v>
                </c:pt>
                <c:pt idx="2888">
                  <c:v>51410.097504030033</c:v>
                </c:pt>
                <c:pt idx="2889">
                  <c:v>51432.369563196684</c:v>
                </c:pt>
                <c:pt idx="2890">
                  <c:v>51454.641444896006</c:v>
                </c:pt>
                <c:pt idx="2891">
                  <c:v>51476.913132670466</c:v>
                </c:pt>
                <c:pt idx="2892">
                  <c:v>51499.18461005226</c:v>
                </c:pt>
                <c:pt idx="2893">
                  <c:v>51521.455860563314</c:v>
                </c:pt>
                <c:pt idx="2894">
                  <c:v>51543.726867715261</c:v>
                </c:pt>
                <c:pt idx="2895">
                  <c:v>51565.997615009779</c:v>
                </c:pt>
                <c:pt idx="2896">
                  <c:v>51588.268085938224</c:v>
                </c:pt>
                <c:pt idx="2897">
                  <c:v>51610.538263981849</c:v>
                </c:pt>
                <c:pt idx="2898">
                  <c:v>51632.808132612059</c:v>
                </c:pt>
                <c:pt idx="2899">
                  <c:v>51655.077675290049</c:v>
                </c:pt>
                <c:pt idx="2900">
                  <c:v>51677.346875467338</c:v>
                </c:pt>
                <c:pt idx="2901">
                  <c:v>51699.6157165853</c:v>
                </c:pt>
                <c:pt idx="2902">
                  <c:v>51721.88418207573</c:v>
                </c:pt>
                <c:pt idx="2903">
                  <c:v>51744.152255360379</c:v>
                </c:pt>
                <c:pt idx="2904">
                  <c:v>51766.41991985152</c:v>
                </c:pt>
                <c:pt idx="2905">
                  <c:v>51788.687158951609</c:v>
                </c:pt>
                <c:pt idx="2906">
                  <c:v>51810.953956053469</c:v>
                </c:pt>
                <c:pt idx="2907">
                  <c:v>51833.220294540348</c:v>
                </c:pt>
                <c:pt idx="2908">
                  <c:v>51855.486157785985</c:v>
                </c:pt>
                <c:pt idx="2909">
                  <c:v>51877.751529154426</c:v>
                </c:pt>
                <c:pt idx="2910">
                  <c:v>51900.016392000725</c:v>
                </c:pt>
                <c:pt idx="2911">
                  <c:v>51922.280729670289</c:v>
                </c:pt>
                <c:pt idx="2912">
                  <c:v>51944.544525498881</c:v>
                </c:pt>
                <c:pt idx="2913">
                  <c:v>51966.807762813638</c:v>
                </c:pt>
                <c:pt idx="2914">
                  <c:v>51989.070424931888</c:v>
                </c:pt>
                <c:pt idx="2915">
                  <c:v>52011.332495162234</c:v>
                </c:pt>
                <c:pt idx="2916">
                  <c:v>52033.593956803561</c:v>
                </c:pt>
                <c:pt idx="2917">
                  <c:v>52055.854793146369</c:v>
                </c:pt>
                <c:pt idx="2918">
                  <c:v>52078.114987471439</c:v>
                </c:pt>
                <c:pt idx="2919">
                  <c:v>52100.374523051258</c:v>
                </c:pt>
                <c:pt idx="2920">
                  <c:v>52122.633383148699</c:v>
                </c:pt>
                <c:pt idx="2921">
                  <c:v>52144.891551018212</c:v>
                </c:pt>
                <c:pt idx="2922">
                  <c:v>52167.149009905319</c:v>
                </c:pt>
                <c:pt idx="2923">
                  <c:v>52189.405743046656</c:v>
                </c:pt>
                <c:pt idx="2924">
                  <c:v>52211.66173367048</c:v>
                </c:pt>
                <c:pt idx="2925">
                  <c:v>52233.916964995566</c:v>
                </c:pt>
                <c:pt idx="2926">
                  <c:v>52256.171420232895</c:v>
                </c:pt>
                <c:pt idx="2927">
                  <c:v>52278.42508258445</c:v>
                </c:pt>
                <c:pt idx="2928">
                  <c:v>52300.67793524389</c:v>
                </c:pt>
                <c:pt idx="2929">
                  <c:v>52322.929961396272</c:v>
                </c:pt>
                <c:pt idx="2930">
                  <c:v>52345.181144218361</c:v>
                </c:pt>
                <c:pt idx="2931">
                  <c:v>52367.431466878181</c:v>
                </c:pt>
                <c:pt idx="2932">
                  <c:v>52389.680912536016</c:v>
                </c:pt>
                <c:pt idx="2933">
                  <c:v>52411.929464343375</c:v>
                </c:pt>
                <c:pt idx="2934">
                  <c:v>52434.17710544393</c:v>
                </c:pt>
                <c:pt idx="2935">
                  <c:v>52456.423818972762</c:v>
                </c:pt>
                <c:pt idx="2936">
                  <c:v>52478.669588057222</c:v>
                </c:pt>
                <c:pt idx="2937">
                  <c:v>52500.914395816617</c:v>
                </c:pt>
                <c:pt idx="2938">
                  <c:v>52523.158225361767</c:v>
                </c:pt>
                <c:pt idx="2939">
                  <c:v>52545.401059796175</c:v>
                </c:pt>
                <c:pt idx="2940">
                  <c:v>52567.642882214859</c:v>
                </c:pt>
                <c:pt idx="2941">
                  <c:v>52589.883675705401</c:v>
                </c:pt>
                <c:pt idx="2942">
                  <c:v>52612.123423347461</c:v>
                </c:pt>
                <c:pt idx="2943">
                  <c:v>52634.362108212852</c:v>
                </c:pt>
                <c:pt idx="2944">
                  <c:v>52656.599713365846</c:v>
                </c:pt>
                <c:pt idx="2945">
                  <c:v>52678.836221862781</c:v>
                </c:pt>
                <c:pt idx="2946">
                  <c:v>52701.071616752852</c:v>
                </c:pt>
                <c:pt idx="2947">
                  <c:v>52723.305881077322</c:v>
                </c:pt>
                <c:pt idx="2948">
                  <c:v>52745.538997870251</c:v>
                </c:pt>
                <c:pt idx="2949">
                  <c:v>52767.770950158076</c:v>
                </c:pt>
                <c:pt idx="2950">
                  <c:v>52790.001720959815</c:v>
                </c:pt>
                <c:pt idx="2951">
                  <c:v>52812.23129328755</c:v>
                </c:pt>
                <c:pt idx="2952">
                  <c:v>52834.459650145523</c:v>
                </c:pt>
                <c:pt idx="2953">
                  <c:v>52856.686774531212</c:v>
                </c:pt>
                <c:pt idx="2954">
                  <c:v>52878.912649434445</c:v>
                </c:pt>
                <c:pt idx="2955">
                  <c:v>52901.137257838694</c:v>
                </c:pt>
                <c:pt idx="2956">
                  <c:v>52923.360582719724</c:v>
                </c:pt>
                <c:pt idx="2957">
                  <c:v>52945.582607046323</c:v>
                </c:pt>
                <c:pt idx="2958">
                  <c:v>52967.8033137807</c:v>
                </c:pt>
                <c:pt idx="2959">
                  <c:v>52990.022685877884</c:v>
                </c:pt>
                <c:pt idx="2960">
                  <c:v>53012.24070628616</c:v>
                </c:pt>
                <c:pt idx="2961">
                  <c:v>53034.457357947038</c:v>
                </c:pt>
                <c:pt idx="2962">
                  <c:v>53056.672623795064</c:v>
                </c:pt>
                <c:pt idx="2963">
                  <c:v>53078.886486758522</c:v>
                </c:pt>
                <c:pt idx="2964">
                  <c:v>53101.098929758671</c:v>
                </c:pt>
                <c:pt idx="2965">
                  <c:v>53123.309935710218</c:v>
                </c:pt>
                <c:pt idx="2966">
                  <c:v>53145.519487521728</c:v>
                </c:pt>
                <c:pt idx="2967">
                  <c:v>53167.727568094924</c:v>
                </c:pt>
                <c:pt idx="2968">
                  <c:v>53189.93416032524</c:v>
                </c:pt>
                <c:pt idx="2969">
                  <c:v>53212.139247101746</c:v>
                </c:pt>
                <c:pt idx="2970">
                  <c:v>53234.342811307186</c:v>
                </c:pt>
                <c:pt idx="2971">
                  <c:v>53256.544835818175</c:v>
                </c:pt>
                <c:pt idx="2972">
                  <c:v>53278.745303505006</c:v>
                </c:pt>
                <c:pt idx="2973">
                  <c:v>53300.944197231613</c:v>
                </c:pt>
                <c:pt idx="2974">
                  <c:v>53323.141499856385</c:v>
                </c:pt>
                <c:pt idx="2975">
                  <c:v>53345.337194231273</c:v>
                </c:pt>
                <c:pt idx="2976">
                  <c:v>53367.531263202269</c:v>
                </c:pt>
                <c:pt idx="2977">
                  <c:v>53389.723689609673</c:v>
                </c:pt>
                <c:pt idx="2978">
                  <c:v>53411.914456287588</c:v>
                </c:pt>
                <c:pt idx="2979">
                  <c:v>53434.103546064631</c:v>
                </c:pt>
                <c:pt idx="2980">
                  <c:v>53456.290941763487</c:v>
                </c:pt>
                <c:pt idx="2981">
                  <c:v>53478.476626201176</c:v>
                </c:pt>
                <c:pt idx="2982">
                  <c:v>53500.660582189004</c:v>
                </c:pt>
                <c:pt idx="2983">
                  <c:v>53522.842792532821</c:v>
                </c:pt>
                <c:pt idx="2984">
                  <c:v>53545.02324003289</c:v>
                </c:pt>
                <c:pt idx="2985">
                  <c:v>53567.201907483875</c:v>
                </c:pt>
                <c:pt idx="2986">
                  <c:v>53589.378777675236</c:v>
                </c:pt>
                <c:pt idx="2987">
                  <c:v>53611.553833390746</c:v>
                </c:pt>
                <c:pt idx="2988">
                  <c:v>53633.72705740916</c:v>
                </c:pt>
                <c:pt idx="2989">
                  <c:v>53655.898432504073</c:v>
                </c:pt>
                <c:pt idx="2990">
                  <c:v>53678.067941443311</c:v>
                </c:pt>
                <c:pt idx="2991">
                  <c:v>53700.23556699029</c:v>
                </c:pt>
                <c:pt idx="2992">
                  <c:v>53722.40129190265</c:v>
                </c:pt>
                <c:pt idx="2993">
                  <c:v>53744.565098933585</c:v>
                </c:pt>
                <c:pt idx="2994">
                  <c:v>53766.726970830809</c:v>
                </c:pt>
                <c:pt idx="2995">
                  <c:v>53788.886890337504</c:v>
                </c:pt>
                <c:pt idx="2996">
                  <c:v>53811.044840191651</c:v>
                </c:pt>
                <c:pt idx="2997">
                  <c:v>53833.20080312706</c:v>
                </c:pt>
                <c:pt idx="2998">
                  <c:v>53855.354761871618</c:v>
                </c:pt>
                <c:pt idx="2999">
                  <c:v>53877.506699150013</c:v>
                </c:pt>
                <c:pt idx="3000">
                  <c:v>53899.656597680878</c:v>
                </c:pt>
                <c:pt idx="3001">
                  <c:v>53921.804440179265</c:v>
                </c:pt>
                <c:pt idx="3002">
                  <c:v>53943.950209355178</c:v>
                </c:pt>
                <c:pt idx="3003">
                  <c:v>53966.093887914511</c:v>
                </c:pt>
                <c:pt idx="3004">
                  <c:v>53988.23545855828</c:v>
                </c:pt>
                <c:pt idx="3005">
                  <c:v>54010.374903983597</c:v>
                </c:pt>
                <c:pt idx="3006">
                  <c:v>54032.512206883104</c:v>
                </c:pt>
                <c:pt idx="3007">
                  <c:v>54054.647349945022</c:v>
                </c:pt>
                <c:pt idx="3008">
                  <c:v>54076.780315853946</c:v>
                </c:pt>
                <c:pt idx="3009">
                  <c:v>54098.911087289634</c:v>
                </c:pt>
                <c:pt idx="3010">
                  <c:v>54121.039646928191</c:v>
                </c:pt>
                <c:pt idx="3011">
                  <c:v>54143.165977441487</c:v>
                </c:pt>
                <c:pt idx="3012">
                  <c:v>54165.290061497843</c:v>
                </c:pt>
                <c:pt idx="3013">
                  <c:v>54187.411881761393</c:v>
                </c:pt>
                <c:pt idx="3014">
                  <c:v>54209.531420892265</c:v>
                </c:pt>
                <c:pt idx="3015">
                  <c:v>54231.648661547231</c:v>
                </c:pt>
                <c:pt idx="3016">
                  <c:v>54253.763586379086</c:v>
                </c:pt>
                <c:pt idx="3017">
                  <c:v>54275.876178036779</c:v>
                </c:pt>
                <c:pt idx="3018">
                  <c:v>54297.986419166009</c:v>
                </c:pt>
                <c:pt idx="3019">
                  <c:v>54320.094292408976</c:v>
                </c:pt>
                <c:pt idx="3020">
                  <c:v>54342.199780404022</c:v>
                </c:pt>
                <c:pt idx="3021">
                  <c:v>54364.302865786252</c:v>
                </c:pt>
                <c:pt idx="3022">
                  <c:v>54386.40353118744</c:v>
                </c:pt>
                <c:pt idx="3023">
                  <c:v>54408.501759235922</c:v>
                </c:pt>
                <c:pt idx="3024">
                  <c:v>54430.597532556996</c:v>
                </c:pt>
                <c:pt idx="3025">
                  <c:v>54452.690833772474</c:v>
                </c:pt>
                <c:pt idx="3026">
                  <c:v>54474.781645501193</c:v>
                </c:pt>
                <c:pt idx="3027">
                  <c:v>54496.86995035896</c:v>
                </c:pt>
                <c:pt idx="3028">
                  <c:v>54518.955730958536</c:v>
                </c:pt>
                <c:pt idx="3029">
                  <c:v>54541.038969909525</c:v>
                </c:pt>
                <c:pt idx="3030">
                  <c:v>54563.119649818866</c:v>
                </c:pt>
                <c:pt idx="3031">
                  <c:v>54585.197753290682</c:v>
                </c:pt>
                <c:pt idx="3032">
                  <c:v>54607.273262925955</c:v>
                </c:pt>
                <c:pt idx="3033">
                  <c:v>54629.346161323367</c:v>
                </c:pt>
                <c:pt idx="3034">
                  <c:v>54651.41643107884</c:v>
                </c:pt>
                <c:pt idx="3035">
                  <c:v>54673.484054785331</c:v>
                </c:pt>
                <c:pt idx="3036">
                  <c:v>54695.549015033808</c:v>
                </c:pt>
                <c:pt idx="3037">
                  <c:v>54717.611294412345</c:v>
                </c:pt>
                <c:pt idx="3038">
                  <c:v>54739.670875506461</c:v>
                </c:pt>
                <c:pt idx="3039">
                  <c:v>54761.727740900053</c:v>
                </c:pt>
                <c:pt idx="3040">
                  <c:v>54783.781873173866</c:v>
                </c:pt>
                <c:pt idx="3041">
                  <c:v>54805.833254906829</c:v>
                </c:pt>
                <c:pt idx="3042">
                  <c:v>54827.881868675686</c:v>
                </c:pt>
                <c:pt idx="3043">
                  <c:v>54849.927697054663</c:v>
                </c:pt>
                <c:pt idx="3044">
                  <c:v>54871.970722616468</c:v>
                </c:pt>
                <c:pt idx="3045">
                  <c:v>54894.010927931493</c:v>
                </c:pt>
                <c:pt idx="3046">
                  <c:v>54916.048295568253</c:v>
                </c:pt>
                <c:pt idx="3047">
                  <c:v>54938.082808093379</c:v>
                </c:pt>
                <c:pt idx="3048">
                  <c:v>54960.114448071479</c:v>
                </c:pt>
                <c:pt idx="3049">
                  <c:v>54982.143198065627</c:v>
                </c:pt>
                <c:pt idx="3050">
                  <c:v>55004.169040637178</c:v>
                </c:pt>
                <c:pt idx="3051">
                  <c:v>55026.191958345902</c:v>
                </c:pt>
                <c:pt idx="3052">
                  <c:v>55048.211933749531</c:v>
                </c:pt>
                <c:pt idx="3053">
                  <c:v>55070.228949404875</c:v>
                </c:pt>
                <c:pt idx="3054">
                  <c:v>55092.242987867008</c:v>
                </c:pt>
                <c:pt idx="3055">
                  <c:v>55114.254031689467</c:v>
                </c:pt>
                <c:pt idx="3056">
                  <c:v>55136.262063424678</c:v>
                </c:pt>
                <c:pt idx="3057">
                  <c:v>55158.267065623535</c:v>
                </c:pt>
                <c:pt idx="3058">
                  <c:v>55180.269020836087</c:v>
                </c:pt>
                <c:pt idx="3059">
                  <c:v>55202.267911610659</c:v>
                </c:pt>
                <c:pt idx="3060">
                  <c:v>55224.263720495321</c:v>
                </c:pt>
                <c:pt idx="3061">
                  <c:v>55246.256430036206</c:v>
                </c:pt>
                <c:pt idx="3062">
                  <c:v>55268.246022778781</c:v>
                </c:pt>
                <c:pt idx="3063">
                  <c:v>55290.232481267973</c:v>
                </c:pt>
                <c:pt idx="3064">
                  <c:v>55312.215788047499</c:v>
                </c:pt>
                <c:pt idx="3065">
                  <c:v>55334.195925660213</c:v>
                </c:pt>
                <c:pt idx="3066">
                  <c:v>55356.17287664859</c:v>
                </c:pt>
                <c:pt idx="3067">
                  <c:v>55378.146623553905</c:v>
                </c:pt>
                <c:pt idx="3068">
                  <c:v>55400.117148917401</c:v>
                </c:pt>
                <c:pt idx="3069">
                  <c:v>55422.084435279423</c:v>
                </c:pt>
                <c:pt idx="3070">
                  <c:v>55444.048465179978</c:v>
                </c:pt>
                <c:pt idx="3071">
                  <c:v>55466.009221158391</c:v>
                </c:pt>
                <c:pt idx="3072">
                  <c:v>55487.966685754152</c:v>
                </c:pt>
                <c:pt idx="3073">
                  <c:v>55509.920841505991</c:v>
                </c:pt>
                <c:pt idx="3074">
                  <c:v>55531.871670952431</c:v>
                </c:pt>
                <c:pt idx="3075">
                  <c:v>55553.819156632206</c:v>
                </c:pt>
                <c:pt idx="3076">
                  <c:v>55575.763281083477</c:v>
                </c:pt>
                <c:pt idx="3077">
                  <c:v>55597.704026844483</c:v>
                </c:pt>
                <c:pt idx="3078">
                  <c:v>55619.641376454027</c:v>
                </c:pt>
                <c:pt idx="3079">
                  <c:v>55641.575312449961</c:v>
                </c:pt>
                <c:pt idx="3080">
                  <c:v>55663.50581737113</c:v>
                </c:pt>
                <c:pt idx="3081">
                  <c:v>55685.432873756203</c:v>
                </c:pt>
                <c:pt idx="3082">
                  <c:v>55707.356464144272</c:v>
                </c:pt>
                <c:pt idx="3083">
                  <c:v>55729.276571074726</c:v>
                </c:pt>
                <c:pt idx="3084">
                  <c:v>55751.193177087029</c:v>
                </c:pt>
                <c:pt idx="3085">
                  <c:v>55773.106264721704</c:v>
                </c:pt>
                <c:pt idx="3086">
                  <c:v>55795.01581651927</c:v>
                </c:pt>
                <c:pt idx="3087">
                  <c:v>55816.921815021262</c:v>
                </c:pt>
                <c:pt idx="3088">
                  <c:v>55838.824242769435</c:v>
                </c:pt>
                <c:pt idx="3089">
                  <c:v>55860.723082306424</c:v>
                </c:pt>
                <c:pt idx="3090">
                  <c:v>55882.618316175765</c:v>
                </c:pt>
                <c:pt idx="3091">
                  <c:v>55904.509926921688</c:v>
                </c:pt>
                <c:pt idx="3092">
                  <c:v>55926.397897089439</c:v>
                </c:pt>
                <c:pt idx="3093">
                  <c:v>55948.282209224992</c:v>
                </c:pt>
                <c:pt idx="3094">
                  <c:v>55970.162845875624</c:v>
                </c:pt>
                <c:pt idx="3095">
                  <c:v>55992.039789589486</c:v>
                </c:pt>
                <c:pt idx="3096">
                  <c:v>56013.913022916175</c:v>
                </c:pt>
                <c:pt idx="3097">
                  <c:v>56035.782528406133</c:v>
                </c:pt>
                <c:pt idx="3098">
                  <c:v>56057.64828861125</c:v>
                </c:pt>
                <c:pt idx="3099">
                  <c:v>56079.510286084915</c:v>
                </c:pt>
                <c:pt idx="3100">
                  <c:v>56101.368503381702</c:v>
                </c:pt>
                <c:pt idx="3101">
                  <c:v>56123.222923057772</c:v>
                </c:pt>
                <c:pt idx="3102">
                  <c:v>56145.073527670793</c:v>
                </c:pt>
                <c:pt idx="3103">
                  <c:v>56166.920299780089</c:v>
                </c:pt>
                <c:pt idx="3104">
                  <c:v>56188.763221946596</c:v>
                </c:pt>
                <c:pt idx="3105">
                  <c:v>56210.602276732978</c:v>
                </c:pt>
                <c:pt idx="3106">
                  <c:v>56232.437446703858</c:v>
                </c:pt>
                <c:pt idx="3107">
                  <c:v>56254.268714425474</c:v>
                </c:pt>
                <c:pt idx="3108">
                  <c:v>56276.096062466146</c:v>
                </c:pt>
                <c:pt idx="3109">
                  <c:v>56297.919473395967</c:v>
                </c:pt>
                <c:pt idx="3110">
                  <c:v>56319.738929787592</c:v>
                </c:pt>
                <c:pt idx="3111">
                  <c:v>56341.554414215199</c:v>
                </c:pt>
                <c:pt idx="3112">
                  <c:v>56363.365909255612</c:v>
                </c:pt>
                <c:pt idx="3113">
                  <c:v>56385.17339748767</c:v>
                </c:pt>
                <c:pt idx="3114">
                  <c:v>56406.9768614926</c:v>
                </c:pt>
                <c:pt idx="3115">
                  <c:v>56428.776283853862</c:v>
                </c:pt>
                <c:pt idx="3116">
                  <c:v>56450.57164715774</c:v>
                </c:pt>
                <c:pt idx="3117">
                  <c:v>56472.362933992801</c:v>
                </c:pt>
                <c:pt idx="3118">
                  <c:v>56494.150126949964</c:v>
                </c:pt>
                <c:pt idx="3119">
                  <c:v>56515.93320862313</c:v>
                </c:pt>
                <c:pt idx="3120">
                  <c:v>56537.712161608877</c:v>
                </c:pt>
                <c:pt idx="3121">
                  <c:v>56559.48696850639</c:v>
                </c:pt>
                <c:pt idx="3122">
                  <c:v>56581.257611918001</c:v>
                </c:pt>
                <c:pt idx="3123">
                  <c:v>56603.024074448484</c:v>
                </c:pt>
                <c:pt idx="3124">
                  <c:v>56624.786338706035</c:v>
                </c:pt>
                <c:pt idx="3125">
                  <c:v>56646.544387301547</c:v>
                </c:pt>
                <c:pt idx="3126">
                  <c:v>56668.298202849459</c:v>
                </c:pt>
                <c:pt idx="3127">
                  <c:v>56690.047767966877</c:v>
                </c:pt>
                <c:pt idx="3128">
                  <c:v>56711.793065274294</c:v>
                </c:pt>
                <c:pt idx="3129">
                  <c:v>56733.534077395954</c:v>
                </c:pt>
                <c:pt idx="3130">
                  <c:v>56755.270786959059</c:v>
                </c:pt>
                <c:pt idx="3131">
                  <c:v>56777.003176594022</c:v>
                </c:pt>
                <c:pt idx="3132">
                  <c:v>56798.731228935234</c:v>
                </c:pt>
                <c:pt idx="3133">
                  <c:v>56820.454926620514</c:v>
                </c:pt>
                <c:pt idx="3134">
                  <c:v>56842.174252291268</c:v>
                </c:pt>
                <c:pt idx="3135">
                  <c:v>56863.889188592664</c:v>
                </c:pt>
                <c:pt idx="3136">
                  <c:v>56885.599718173464</c:v>
                </c:pt>
                <c:pt idx="3137">
                  <c:v>56907.305823686693</c:v>
                </c:pt>
                <c:pt idx="3138">
                  <c:v>56929.007487788789</c:v>
                </c:pt>
                <c:pt idx="3139">
                  <c:v>56950.704693140426</c:v>
                </c:pt>
                <c:pt idx="3140">
                  <c:v>56972.3974224064</c:v>
                </c:pt>
                <c:pt idx="3141">
                  <c:v>56994.085658255361</c:v>
                </c:pt>
                <c:pt idx="3142">
                  <c:v>57015.769383360574</c:v>
                </c:pt>
                <c:pt idx="3143">
                  <c:v>57037.448580398777</c:v>
                </c:pt>
                <c:pt idx="3144">
                  <c:v>57059.123232051774</c:v>
                </c:pt>
                <c:pt idx="3145">
                  <c:v>57080.793321005505</c:v>
                </c:pt>
                <c:pt idx="3146">
                  <c:v>57102.458829950352</c:v>
                </c:pt>
                <c:pt idx="3147">
                  <c:v>57124.119741581249</c:v>
                </c:pt>
                <c:pt idx="3148">
                  <c:v>57145.776038597447</c:v>
                </c:pt>
                <c:pt idx="3149">
                  <c:v>57167.427703703193</c:v>
                </c:pt>
                <c:pt idx="3150">
                  <c:v>57189.074719607161</c:v>
                </c:pt>
                <c:pt idx="3151">
                  <c:v>57210.717069023405</c:v>
                </c:pt>
                <c:pt idx="3152">
                  <c:v>57232.35473466992</c:v>
                </c:pt>
                <c:pt idx="3153">
                  <c:v>57253.987699270459</c:v>
                </c:pt>
                <c:pt idx="3154">
                  <c:v>57275.615945553276</c:v>
                </c:pt>
                <c:pt idx="3155">
                  <c:v>57297.239456251686</c:v>
                </c:pt>
                <c:pt idx="3156">
                  <c:v>57318.858214104381</c:v>
                </c:pt>
                <c:pt idx="3157">
                  <c:v>57340.472201855235</c:v>
                </c:pt>
                <c:pt idx="3158">
                  <c:v>57362.081402253527</c:v>
                </c:pt>
                <c:pt idx="3159">
                  <c:v>57383.685798053244</c:v>
                </c:pt>
                <c:pt idx="3160">
                  <c:v>57405.285372014208</c:v>
                </c:pt>
                <c:pt idx="3161">
                  <c:v>57426.880106902012</c:v>
                </c:pt>
                <c:pt idx="3162">
                  <c:v>57448.469985487318</c:v>
                </c:pt>
                <c:pt idx="3163">
                  <c:v>57470.054990546341</c:v>
                </c:pt>
                <c:pt idx="3164">
                  <c:v>57491.635104861773</c:v>
                </c:pt>
                <c:pt idx="3165">
                  <c:v>57513.210311220828</c:v>
                </c:pt>
                <c:pt idx="3166">
                  <c:v>57534.780592417337</c:v>
                </c:pt>
                <c:pt idx="3167">
                  <c:v>57556.345931251024</c:v>
                </c:pt>
                <c:pt idx="3168">
                  <c:v>57577.906310527556</c:v>
                </c:pt>
                <c:pt idx="3169">
                  <c:v>57599.46171305819</c:v>
                </c:pt>
                <c:pt idx="3170">
                  <c:v>57621.012121660613</c:v>
                </c:pt>
                <c:pt idx="3171">
                  <c:v>57642.557519158865</c:v>
                </c:pt>
                <c:pt idx="3172">
                  <c:v>57664.097888382741</c:v>
                </c:pt>
                <c:pt idx="3173">
                  <c:v>57685.633212168686</c:v>
                </c:pt>
                <c:pt idx="3174">
                  <c:v>57707.163473359302</c:v>
                </c:pt>
                <c:pt idx="3175">
                  <c:v>57728.688654804231</c:v>
                </c:pt>
                <c:pt idx="3176">
                  <c:v>57750.208739358714</c:v>
                </c:pt>
                <c:pt idx="3177">
                  <c:v>57771.723709885373</c:v>
                </c:pt>
                <c:pt idx="3178">
                  <c:v>57793.233549252822</c:v>
                </c:pt>
                <c:pt idx="3179">
                  <c:v>57814.738240336817</c:v>
                </c:pt>
                <c:pt idx="3180">
                  <c:v>57836.237766019811</c:v>
                </c:pt>
                <c:pt idx="3181">
                  <c:v>57857.732109191238</c:v>
                </c:pt>
                <c:pt idx="3182">
                  <c:v>57879.221252747368</c:v>
                </c:pt>
                <c:pt idx="3183">
                  <c:v>57900.705179591372</c:v>
                </c:pt>
                <c:pt idx="3184">
                  <c:v>57922.183872633854</c:v>
                </c:pt>
                <c:pt idx="3185">
                  <c:v>57943.65731479197</c:v>
                </c:pt>
                <c:pt idx="3186">
                  <c:v>57965.125488990445</c:v>
                </c:pt>
                <c:pt idx="3187">
                  <c:v>57986.588378161752</c:v>
                </c:pt>
                <c:pt idx="3188">
                  <c:v>58008.045965244768</c:v>
                </c:pt>
                <c:pt idx="3189">
                  <c:v>58029.498233186649</c:v>
                </c:pt>
                <c:pt idx="3190">
                  <c:v>58050.945164941419</c:v>
                </c:pt>
                <c:pt idx="3191">
                  <c:v>58072.386743471208</c:v>
                </c:pt>
                <c:pt idx="3192">
                  <c:v>58093.822951745227</c:v>
                </c:pt>
                <c:pt idx="3193">
                  <c:v>58115.253772740965</c:v>
                </c:pt>
                <c:pt idx="3194">
                  <c:v>58136.679189443676</c:v>
                </c:pt>
                <c:pt idx="3195">
                  <c:v>58158.099184845829</c:v>
                </c:pt>
                <c:pt idx="3196">
                  <c:v>58179.513741948562</c:v>
                </c:pt>
                <c:pt idx="3197">
                  <c:v>58200.922843760629</c:v>
                </c:pt>
                <c:pt idx="3198">
                  <c:v>58222.326473298774</c:v>
                </c:pt>
                <c:pt idx="3199">
                  <c:v>58243.724613588078</c:v>
                </c:pt>
                <c:pt idx="3200">
                  <c:v>58265.117247662252</c:v>
                </c:pt>
                <c:pt idx="3201">
                  <c:v>58286.504358562226</c:v>
                </c:pt>
                <c:pt idx="3202">
                  <c:v>58307.885929338401</c:v>
                </c:pt>
                <c:pt idx="3203">
                  <c:v>58329.261943049009</c:v>
                </c:pt>
                <c:pt idx="3204">
                  <c:v>58350.632382760865</c:v>
                </c:pt>
                <c:pt idx="3205">
                  <c:v>58371.997231549576</c:v>
                </c:pt>
                <c:pt idx="3206">
                  <c:v>58393.356472498883</c:v>
                </c:pt>
                <c:pt idx="3207">
                  <c:v>58414.710088701999</c:v>
                </c:pt>
                <c:pt idx="3208">
                  <c:v>58436.058063260389</c:v>
                </c:pt>
                <c:pt idx="3209">
                  <c:v>58457.400379284256</c:v>
                </c:pt>
                <c:pt idx="3210">
                  <c:v>58478.737019893641</c:v>
                </c:pt>
                <c:pt idx="3211">
                  <c:v>58500.067968216528</c:v>
                </c:pt>
                <c:pt idx="3212">
                  <c:v>58521.393207390465</c:v>
                </c:pt>
                <c:pt idx="3213">
                  <c:v>58542.712720562427</c:v>
                </c:pt>
                <c:pt idx="3214">
                  <c:v>58564.026490887976</c:v>
                </c:pt>
                <c:pt idx="3215">
                  <c:v>58585.334501532736</c:v>
                </c:pt>
                <c:pt idx="3216">
                  <c:v>58606.636735670734</c:v>
                </c:pt>
                <c:pt idx="3217">
                  <c:v>58627.933176486622</c:v>
                </c:pt>
                <c:pt idx="3218">
                  <c:v>58649.223807173723</c:v>
                </c:pt>
                <c:pt idx="3219">
                  <c:v>58670.508610935249</c:v>
                </c:pt>
                <c:pt idx="3220">
                  <c:v>58691.787570983914</c:v>
                </c:pt>
                <c:pt idx="3221">
                  <c:v>58713.060670542422</c:v>
                </c:pt>
                <c:pt idx="3222">
                  <c:v>58734.327892843045</c:v>
                </c:pt>
                <c:pt idx="3223">
                  <c:v>58755.589221128546</c:v>
                </c:pt>
                <c:pt idx="3224">
                  <c:v>58776.844638650568</c:v>
                </c:pt>
                <c:pt idx="3225">
                  <c:v>58798.094128671699</c:v>
                </c:pt>
                <c:pt idx="3226">
                  <c:v>58819.337674464565</c:v>
                </c:pt>
                <c:pt idx="3227">
                  <c:v>58840.575259311248</c:v>
                </c:pt>
                <c:pt idx="3228">
                  <c:v>58861.806866505154</c:v>
                </c:pt>
                <c:pt idx="3229">
                  <c:v>58883.032479349102</c:v>
                </c:pt>
                <c:pt idx="3230">
                  <c:v>58904.252081156948</c:v>
                </c:pt>
                <c:pt idx="3231">
                  <c:v>58925.465655252578</c:v>
                </c:pt>
                <c:pt idx="3232">
                  <c:v>58946.673184970809</c:v>
                </c:pt>
                <c:pt idx="3233">
                  <c:v>58967.87465365672</c:v>
                </c:pt>
                <c:pt idx="3234">
                  <c:v>58989.070044666521</c:v>
                </c:pt>
                <c:pt idx="3235">
                  <c:v>59010.259341366604</c:v>
                </c:pt>
                <c:pt idx="3236">
                  <c:v>59031.442527135136</c:v>
                </c:pt>
                <c:pt idx="3237">
                  <c:v>59052.619585360168</c:v>
                </c:pt>
                <c:pt idx="3238">
                  <c:v>59073.790499441478</c:v>
                </c:pt>
                <c:pt idx="3239">
                  <c:v>59094.955252789565</c:v>
                </c:pt>
                <c:pt idx="3240">
                  <c:v>59116.11382882639</c:v>
                </c:pt>
                <c:pt idx="3241">
                  <c:v>59137.266210984788</c:v>
                </c:pt>
                <c:pt idx="3242">
                  <c:v>59158.412382709197</c:v>
                </c:pt>
                <c:pt idx="3243">
                  <c:v>59179.55232745516</c:v>
                </c:pt>
                <c:pt idx="3244">
                  <c:v>59200.68602869007</c:v>
                </c:pt>
                <c:pt idx="3245">
                  <c:v>59221.813469892128</c:v>
                </c:pt>
                <c:pt idx="3246">
                  <c:v>59242.934634552184</c:v>
                </c:pt>
                <c:pt idx="3247">
                  <c:v>59264.049506171883</c:v>
                </c:pt>
                <c:pt idx="3248">
                  <c:v>59285.158068264805</c:v>
                </c:pt>
                <c:pt idx="3249">
                  <c:v>59306.260304356896</c:v>
                </c:pt>
                <c:pt idx="3250">
                  <c:v>59327.356197985173</c:v>
                </c:pt>
                <c:pt idx="3251">
                  <c:v>59348.445732699351</c:v>
                </c:pt>
                <c:pt idx="3252">
                  <c:v>59369.528892060567</c:v>
                </c:pt>
                <c:pt idx="3253">
                  <c:v>59390.605659643028</c:v>
                </c:pt>
                <c:pt idx="3254">
                  <c:v>59411.676019032071</c:v>
                </c:pt>
                <c:pt idx="3255">
                  <c:v>59432.73995382592</c:v>
                </c:pt>
                <c:pt idx="3256">
                  <c:v>59453.797447635123</c:v>
                </c:pt>
                <c:pt idx="3257">
                  <c:v>59474.84848408246</c:v>
                </c:pt>
                <c:pt idx="3258">
                  <c:v>59495.8930468037</c:v>
                </c:pt>
                <c:pt idx="3259">
                  <c:v>59516.931119446279</c:v>
                </c:pt>
                <c:pt idx="3260">
                  <c:v>59537.962685671388</c:v>
                </c:pt>
                <c:pt idx="3261">
                  <c:v>59558.98772915225</c:v>
                </c:pt>
                <c:pt idx="3262">
                  <c:v>59580.006233574961</c:v>
                </c:pt>
                <c:pt idx="3263">
                  <c:v>59601.018182639062</c:v>
                </c:pt>
                <c:pt idx="3264">
                  <c:v>59622.023560056055</c:v>
                </c:pt>
                <c:pt idx="3265">
                  <c:v>59643.022349551757</c:v>
                </c:pt>
                <c:pt idx="3266">
                  <c:v>59664.01453486408</c:v>
                </c:pt>
                <c:pt idx="3267">
                  <c:v>59685.000099744575</c:v>
                </c:pt>
                <c:pt idx="3268">
                  <c:v>59705.979027957823</c:v>
                </c:pt>
                <c:pt idx="3269">
                  <c:v>59726.951303282462</c:v>
                </c:pt>
                <c:pt idx="3270">
                  <c:v>59747.916909509477</c:v>
                </c:pt>
                <c:pt idx="3271">
                  <c:v>59768.875830444238</c:v>
                </c:pt>
                <c:pt idx="3272">
                  <c:v>59789.828049905482</c:v>
                </c:pt>
                <c:pt idx="3273">
                  <c:v>59810.773551725069</c:v>
                </c:pt>
                <c:pt idx="3274">
                  <c:v>59831.712319749757</c:v>
                </c:pt>
                <c:pt idx="3275">
                  <c:v>59852.64433783901</c:v>
                </c:pt>
                <c:pt idx="3276">
                  <c:v>59873.569589866594</c:v>
                </c:pt>
                <c:pt idx="3277">
                  <c:v>59894.488059720308</c:v>
                </c:pt>
                <c:pt idx="3278">
                  <c:v>59915.399731301957</c:v>
                </c:pt>
                <c:pt idx="3279">
                  <c:v>59936.304588527579</c:v>
                </c:pt>
                <c:pt idx="3280">
                  <c:v>59957.202615327384</c:v>
                </c:pt>
                <c:pt idx="3281">
                  <c:v>59978.093795645444</c:v>
                </c:pt>
                <c:pt idx="3282">
                  <c:v>59998.978113441124</c:v>
                </c:pt>
                <c:pt idx="3283">
                  <c:v>60019.855552687215</c:v>
                </c:pt>
                <c:pt idx="3284">
                  <c:v>60040.726097371633</c:v>
                </c:pt>
                <c:pt idx="3285">
                  <c:v>60061.589731496766</c:v>
                </c:pt>
                <c:pt idx="3286">
                  <c:v>60082.446439079897</c:v>
                </c:pt>
                <c:pt idx="3287">
                  <c:v>60103.296204152502</c:v>
                </c:pt>
                <c:pt idx="3288">
                  <c:v>60124.139010761122</c:v>
                </c:pt>
                <c:pt idx="3289">
                  <c:v>60144.974842967655</c:v>
                </c:pt>
                <c:pt idx="3290">
                  <c:v>60165.803684848492</c:v>
                </c:pt>
                <c:pt idx="3291">
                  <c:v>60186.625520495254</c:v>
                </c:pt>
                <c:pt idx="3292">
                  <c:v>60207.440334014835</c:v>
                </c:pt>
                <c:pt idx="3293">
                  <c:v>60228.248109528802</c:v>
                </c:pt>
                <c:pt idx="3294">
                  <c:v>60249.048831174834</c:v>
                </c:pt>
                <c:pt idx="3295">
                  <c:v>60269.842483105807</c:v>
                </c:pt>
                <c:pt idx="3296">
                  <c:v>60290.629049489376</c:v>
                </c:pt>
                <c:pt idx="3297">
                  <c:v>60311.408514509574</c:v>
                </c:pt>
                <c:pt idx="3298">
                  <c:v>60332.180862365552</c:v>
                </c:pt>
                <c:pt idx="3299">
                  <c:v>60352.946077272463</c:v>
                </c:pt>
                <c:pt idx="3300">
                  <c:v>60373.704143461131</c:v>
                </c:pt>
                <c:pt idx="3301">
                  <c:v>60394.455045178162</c:v>
                </c:pt>
                <c:pt idx="3302">
                  <c:v>60415.198766686102</c:v>
                </c:pt>
                <c:pt idx="3303">
                  <c:v>60435.93529226353</c:v>
                </c:pt>
                <c:pt idx="3304">
                  <c:v>60456.66460620545</c:v>
                </c:pt>
                <c:pt idx="3305">
                  <c:v>60477.386692822576</c:v>
                </c:pt>
                <c:pt idx="3306">
                  <c:v>60498.101536442227</c:v>
                </c:pt>
                <c:pt idx="3307">
                  <c:v>60518.809121407685</c:v>
                </c:pt>
                <c:pt idx="3308">
                  <c:v>60539.509432079009</c:v>
                </c:pt>
                <c:pt idx="3309">
                  <c:v>60560.202452832789</c:v>
                </c:pt>
                <c:pt idx="3310">
                  <c:v>60580.888168061676</c:v>
                </c:pt>
                <c:pt idx="3311">
                  <c:v>60601.56656217586</c:v>
                </c:pt>
                <c:pt idx="3312">
                  <c:v>60622.237619601176</c:v>
                </c:pt>
                <c:pt idx="3313">
                  <c:v>60642.901324781487</c:v>
                </c:pt>
                <c:pt idx="3314">
                  <c:v>60663.55766217631</c:v>
                </c:pt>
                <c:pt idx="3315">
                  <c:v>60684.206616263291</c:v>
                </c:pt>
                <c:pt idx="3316">
                  <c:v>60704.848171536367</c:v>
                </c:pt>
                <c:pt idx="3317">
                  <c:v>60725.482312506661</c:v>
                </c:pt>
                <c:pt idx="3318">
                  <c:v>60746.10902370335</c:v>
                </c:pt>
                <c:pt idx="3319">
                  <c:v>60766.728289671613</c:v>
                </c:pt>
                <c:pt idx="3320">
                  <c:v>60787.340094975079</c:v>
                </c:pt>
                <c:pt idx="3321">
                  <c:v>60807.944424194291</c:v>
                </c:pt>
                <c:pt idx="3322">
                  <c:v>60828.54126192788</c:v>
                </c:pt>
                <c:pt idx="3323">
                  <c:v>60849.130592791436</c:v>
                </c:pt>
                <c:pt idx="3324">
                  <c:v>60869.71240141835</c:v>
                </c:pt>
                <c:pt idx="3325">
                  <c:v>60890.286672460323</c:v>
                </c:pt>
                <c:pt idx="3326">
                  <c:v>60910.853390586512</c:v>
                </c:pt>
                <c:pt idx="3327">
                  <c:v>60931.41254048414</c:v>
                </c:pt>
                <c:pt idx="3328">
                  <c:v>60951.964106858657</c:v>
                </c:pt>
                <c:pt idx="3329">
                  <c:v>60972.508074433455</c:v>
                </c:pt>
                <c:pt idx="3330">
                  <c:v>60993.04442794955</c:v>
                </c:pt>
                <c:pt idx="3331">
                  <c:v>61013.57315216749</c:v>
                </c:pt>
                <c:pt idx="3332">
                  <c:v>61034.094231864961</c:v>
                </c:pt>
                <c:pt idx="3333">
                  <c:v>61054.607651839091</c:v>
                </c:pt>
                <c:pt idx="3334">
                  <c:v>61075.113396904926</c:v>
                </c:pt>
                <c:pt idx="3335">
                  <c:v>61095.611451895929</c:v>
                </c:pt>
                <c:pt idx="3336">
                  <c:v>61116.10180166494</c:v>
                </c:pt>
                <c:pt idx="3337">
                  <c:v>61136.584431083225</c:v>
                </c:pt>
                <c:pt idx="3338">
                  <c:v>61157.059325040776</c:v>
                </c:pt>
                <c:pt idx="3339">
                  <c:v>61177.526468446536</c:v>
                </c:pt>
                <c:pt idx="3340">
                  <c:v>61197.98584622897</c:v>
                </c:pt>
                <c:pt idx="3341">
                  <c:v>61218.437443334784</c:v>
                </c:pt>
                <c:pt idx="3342">
                  <c:v>61238.881244730721</c:v>
                </c:pt>
                <c:pt idx="3343">
                  <c:v>61259.317235402101</c:v>
                </c:pt>
                <c:pt idx="3344">
                  <c:v>61279.745400354404</c:v>
                </c:pt>
                <c:pt idx="3345">
                  <c:v>61300.165724611637</c:v>
                </c:pt>
                <c:pt idx="3346">
                  <c:v>61320.578193217858</c:v>
                </c:pt>
                <c:pt idx="3347">
                  <c:v>61340.982791236289</c:v>
                </c:pt>
                <c:pt idx="3348">
                  <c:v>61361.379503750766</c:v>
                </c:pt>
                <c:pt idx="3349">
                  <c:v>61381.768315863643</c:v>
                </c:pt>
                <c:pt idx="3350">
                  <c:v>61402.149212698198</c:v>
                </c:pt>
                <c:pt idx="3351">
                  <c:v>61422.522179396983</c:v>
                </c:pt>
                <c:pt idx="3352">
                  <c:v>61442.887201122736</c:v>
                </c:pt>
                <c:pt idx="3353">
                  <c:v>61463.244263058448</c:v>
                </c:pt>
                <c:pt idx="3354">
                  <c:v>61483.5933504071</c:v>
                </c:pt>
                <c:pt idx="3355">
                  <c:v>61503.934448392269</c:v>
                </c:pt>
                <c:pt idx="3356">
                  <c:v>61524.267542257236</c:v>
                </c:pt>
                <c:pt idx="3357">
                  <c:v>61544.592617266484</c:v>
                </c:pt>
                <c:pt idx="3358">
                  <c:v>61564.90965870423</c:v>
                </c:pt>
                <c:pt idx="3359">
                  <c:v>61585.218651875803</c:v>
                </c:pt>
                <c:pt idx="3360">
                  <c:v>61605.519582107394</c:v>
                </c:pt>
                <c:pt idx="3361">
                  <c:v>61625.812434745487</c:v>
                </c:pt>
                <c:pt idx="3362">
                  <c:v>61646.097195157243</c:v>
                </c:pt>
                <c:pt idx="3363">
                  <c:v>61666.373848731891</c:v>
                </c:pt>
                <c:pt idx="3364">
                  <c:v>61686.642380878271</c:v>
                </c:pt>
                <c:pt idx="3365">
                  <c:v>61706.902777027193</c:v>
                </c:pt>
                <c:pt idx="3366">
                  <c:v>61727.155022630548</c:v>
                </c:pt>
                <c:pt idx="3367">
                  <c:v>61747.399103161268</c:v>
                </c:pt>
                <c:pt idx="3368">
                  <c:v>61767.635004113858</c:v>
                </c:pt>
                <c:pt idx="3369">
                  <c:v>61787.862711003771</c:v>
                </c:pt>
                <c:pt idx="3370">
                  <c:v>61808.082209369124</c:v>
                </c:pt>
                <c:pt idx="3371">
                  <c:v>61828.293484768335</c:v>
                </c:pt>
                <c:pt idx="3372">
                  <c:v>61848.496522782116</c:v>
                </c:pt>
                <c:pt idx="3373">
                  <c:v>61868.691309013091</c:v>
                </c:pt>
                <c:pt idx="3374">
                  <c:v>61888.877829085672</c:v>
                </c:pt>
                <c:pt idx="3375">
                  <c:v>61909.05606864595</c:v>
                </c:pt>
                <c:pt idx="3376">
                  <c:v>61929.22601336256</c:v>
                </c:pt>
                <c:pt idx="3377">
                  <c:v>61949.387648925847</c:v>
                </c:pt>
                <c:pt idx="3378">
                  <c:v>61969.540961048195</c:v>
                </c:pt>
                <c:pt idx="3379">
                  <c:v>61989.685935464717</c:v>
                </c:pt>
                <c:pt idx="3380">
                  <c:v>62009.822557932981</c:v>
                </c:pt>
                <c:pt idx="3381">
                  <c:v>62029.95081423231</c:v>
                </c:pt>
                <c:pt idx="3382">
                  <c:v>62050.070690165499</c:v>
                </c:pt>
                <c:pt idx="3383">
                  <c:v>62070.182171557339</c:v>
                </c:pt>
                <c:pt idx="3384">
                  <c:v>62090.28524425564</c:v>
                </c:pt>
                <c:pt idx="3385">
                  <c:v>62110.379894130834</c:v>
                </c:pt>
                <c:pt idx="3386">
                  <c:v>62130.466107076143</c:v>
                </c:pt>
                <c:pt idx="3387">
                  <c:v>62150.543869008194</c:v>
                </c:pt>
                <c:pt idx="3388">
                  <c:v>62170.613165866424</c:v>
                </c:pt>
                <c:pt idx="3389">
                  <c:v>62190.673983613444</c:v>
                </c:pt>
                <c:pt idx="3390">
                  <c:v>62210.726308234982</c:v>
                </c:pt>
                <c:pt idx="3391">
                  <c:v>62230.770125740251</c:v>
                </c:pt>
                <c:pt idx="3392">
                  <c:v>62250.805422161684</c:v>
                </c:pt>
                <c:pt idx="3393">
                  <c:v>62270.832183555583</c:v>
                </c:pt>
                <c:pt idx="3394">
                  <c:v>62290.850396001741</c:v>
                </c:pt>
                <c:pt idx="3395">
                  <c:v>62310.860045602836</c:v>
                </c:pt>
                <c:pt idx="3396">
                  <c:v>62330.861118486602</c:v>
                </c:pt>
                <c:pt idx="3397">
                  <c:v>62350.853600803704</c:v>
                </c:pt>
                <c:pt idx="3398">
                  <c:v>62370.837478728805</c:v>
                </c:pt>
                <c:pt idx="3399">
                  <c:v>62390.81273846094</c:v>
                </c:pt>
                <c:pt idx="3400">
                  <c:v>62410.779366223287</c:v>
                </c:pt>
                <c:pt idx="3401">
                  <c:v>62430.737348263021</c:v>
                </c:pt>
                <c:pt idx="3402">
                  <c:v>62450.686670851035</c:v>
                </c:pt>
                <c:pt idx="3403">
                  <c:v>62470.627320283667</c:v>
                </c:pt>
                <c:pt idx="3404">
                  <c:v>62490.559282880786</c:v>
                </c:pt>
                <c:pt idx="3405">
                  <c:v>62510.482544987615</c:v>
                </c:pt>
                <c:pt idx="3406">
                  <c:v>62530.397092973304</c:v>
                </c:pt>
                <c:pt idx="3407">
                  <c:v>62550.302913231862</c:v>
                </c:pt>
                <c:pt idx="3408">
                  <c:v>62570.19999218233</c:v>
                </c:pt>
                <c:pt idx="3409">
                  <c:v>62590.088316268746</c:v>
                </c:pt>
                <c:pt idx="3410">
                  <c:v>62609.967871959911</c:v>
                </c:pt>
                <c:pt idx="3411">
                  <c:v>62629.838645749369</c:v>
                </c:pt>
                <c:pt idx="3412">
                  <c:v>62649.700624156489</c:v>
                </c:pt>
                <c:pt idx="3413">
                  <c:v>62669.553793725318</c:v>
                </c:pt>
                <c:pt idx="3414">
                  <c:v>62689.398141025573</c:v>
                </c:pt>
                <c:pt idx="3415">
                  <c:v>62709.233652652045</c:v>
                </c:pt>
                <c:pt idx="3416">
                  <c:v>62729.060315225433</c:v>
                </c:pt>
                <c:pt idx="3417">
                  <c:v>62748.878115391977</c:v>
                </c:pt>
                <c:pt idx="3418">
                  <c:v>62768.6870398229</c:v>
                </c:pt>
                <c:pt idx="3419">
                  <c:v>62788.487075216392</c:v>
                </c:pt>
                <c:pt idx="3420">
                  <c:v>62808.278208295793</c:v>
                </c:pt>
                <c:pt idx="3421">
                  <c:v>62828.060425810218</c:v>
                </c:pt>
                <c:pt idx="3422">
                  <c:v>62847.833714535263</c:v>
                </c:pt>
                <c:pt idx="3423">
                  <c:v>62867.598061272372</c:v>
                </c:pt>
                <c:pt idx="3424">
                  <c:v>62887.353452849537</c:v>
                </c:pt>
                <c:pt idx="3425">
                  <c:v>62907.099876120075</c:v>
                </c:pt>
                <c:pt idx="3426">
                  <c:v>62926.837317965059</c:v>
                </c:pt>
                <c:pt idx="3427">
                  <c:v>62946.565765291474</c:v>
                </c:pt>
                <c:pt idx="3428">
                  <c:v>62966.285205032218</c:v>
                </c:pt>
                <c:pt idx="3429">
                  <c:v>62985.995624148032</c:v>
                </c:pt>
                <c:pt idx="3430">
                  <c:v>63005.697009625357</c:v>
                </c:pt>
                <c:pt idx="3431">
                  <c:v>63025.389348478391</c:v>
                </c:pt>
                <c:pt idx="3432">
                  <c:v>63045.0726277473</c:v>
                </c:pt>
                <c:pt idx="3433">
                  <c:v>63064.746834500023</c:v>
                </c:pt>
                <c:pt idx="3434">
                  <c:v>63084.411955831412</c:v>
                </c:pt>
                <c:pt idx="3435">
                  <c:v>63104.067978863284</c:v>
                </c:pt>
                <c:pt idx="3436">
                  <c:v>63123.714890744784</c:v>
                </c:pt>
                <c:pt idx="3437">
                  <c:v>63143.352678652707</c:v>
                </c:pt>
                <c:pt idx="3438">
                  <c:v>63162.981329791357</c:v>
                </c:pt>
                <c:pt idx="3439">
                  <c:v>63182.600831391785</c:v>
                </c:pt>
                <c:pt idx="3440">
                  <c:v>63202.211170713752</c:v>
                </c:pt>
                <c:pt idx="3441">
                  <c:v>63221.812335044247</c:v>
                </c:pt>
                <c:pt idx="3442">
                  <c:v>63241.404311697937</c:v>
                </c:pt>
                <c:pt idx="3443">
                  <c:v>63260.987088017828</c:v>
                </c:pt>
                <c:pt idx="3444">
                  <c:v>63280.560651374224</c:v>
                </c:pt>
                <c:pt idx="3445">
                  <c:v>63300.124989166528</c:v>
                </c:pt>
                <c:pt idx="3446">
                  <c:v>63319.680088821398</c:v>
                </c:pt>
                <c:pt idx="3447">
                  <c:v>63339.225937794472</c:v>
                </c:pt>
                <c:pt idx="3448">
                  <c:v>63358.762523569312</c:v>
                </c:pt>
                <c:pt idx="3449">
                  <c:v>63378.289833658142</c:v>
                </c:pt>
                <c:pt idx="3450">
                  <c:v>63397.80785560119</c:v>
                </c:pt>
                <c:pt idx="3451">
                  <c:v>63417.316576968216</c:v>
                </c:pt>
                <c:pt idx="3452">
                  <c:v>63436.815985357294</c:v>
                </c:pt>
                <c:pt idx="3453">
                  <c:v>63456.306068395243</c:v>
                </c:pt>
                <c:pt idx="3454">
                  <c:v>63475.786813738079</c:v>
                </c:pt>
                <c:pt idx="3455">
                  <c:v>63495.258209070162</c:v>
                </c:pt>
                <c:pt idx="3456">
                  <c:v>63514.720242105541</c:v>
                </c:pt>
                <c:pt idx="3457">
                  <c:v>63534.172900587349</c:v>
                </c:pt>
                <c:pt idx="3458">
                  <c:v>63553.616172288181</c:v>
                </c:pt>
                <c:pt idx="3459">
                  <c:v>63573.050045009251</c:v>
                </c:pt>
                <c:pt idx="3460">
                  <c:v>63592.474506582155</c:v>
                </c:pt>
                <c:pt idx="3461">
                  <c:v>63611.889544867357</c:v>
                </c:pt>
                <c:pt idx="3462">
                  <c:v>63631.295147755569</c:v>
                </c:pt>
                <c:pt idx="3463">
                  <c:v>63650.691303166554</c:v>
                </c:pt>
                <c:pt idx="3464">
                  <c:v>63670.077999050314</c:v>
                </c:pt>
                <c:pt idx="3465">
                  <c:v>63689.455223387013</c:v>
                </c:pt>
                <c:pt idx="3466">
                  <c:v>63708.822964185994</c:v>
                </c:pt>
                <c:pt idx="3467">
                  <c:v>63728.18120948779</c:v>
                </c:pt>
                <c:pt idx="3468">
                  <c:v>63747.529947362171</c:v>
                </c:pt>
                <c:pt idx="3469">
                  <c:v>63766.869165909746</c:v>
                </c:pt>
                <c:pt idx="3470">
                  <c:v>63786.19885326115</c:v>
                </c:pt>
                <c:pt idx="3471">
                  <c:v>63805.518997578205</c:v>
                </c:pt>
                <c:pt idx="3472">
                  <c:v>63824.829587052336</c:v>
                </c:pt>
                <c:pt idx="3473">
                  <c:v>63844.130609905958</c:v>
                </c:pt>
                <c:pt idx="3474">
                  <c:v>63863.422054392431</c:v>
                </c:pt>
                <c:pt idx="3475">
                  <c:v>63882.703908796182</c:v>
                </c:pt>
                <c:pt idx="3476">
                  <c:v>63901.976161431943</c:v>
                </c:pt>
                <c:pt idx="3477">
                  <c:v>63921.238800645806</c:v>
                </c:pt>
                <c:pt idx="3478">
                  <c:v>63940.491814815265</c:v>
                </c:pt>
                <c:pt idx="3479">
                  <c:v>63959.7351923483</c:v>
                </c:pt>
                <c:pt idx="3480">
                  <c:v>63978.968921684726</c:v>
                </c:pt>
                <c:pt idx="3481">
                  <c:v>63998.19299129604</c:v>
                </c:pt>
                <c:pt idx="3482">
                  <c:v>64017.407389684289</c:v>
                </c:pt>
                <c:pt idx="3483">
                  <c:v>64036.612105383661</c:v>
                </c:pt>
                <c:pt idx="3484">
                  <c:v>64055.807126960521</c:v>
                </c:pt>
                <c:pt idx="3485">
                  <c:v>64074.992443012125</c:v>
                </c:pt>
                <c:pt idx="3486">
                  <c:v>64094.168042168407</c:v>
                </c:pt>
                <c:pt idx="3487">
                  <c:v>64113.333913089977</c:v>
                </c:pt>
                <c:pt idx="3488">
                  <c:v>64132.490044471313</c:v>
                </c:pt>
                <c:pt idx="3489">
                  <c:v>64151.636425037294</c:v>
                </c:pt>
                <c:pt idx="3490">
                  <c:v>64170.773043546149</c:v>
                </c:pt>
                <c:pt idx="3491">
                  <c:v>64189.89988878827</c:v>
                </c:pt>
                <c:pt idx="3492">
                  <c:v>64209.016949586097</c:v>
                </c:pt>
                <c:pt idx="3493">
                  <c:v>64228.124214794982</c:v>
                </c:pt>
                <c:pt idx="3494">
                  <c:v>64247.221673302229</c:v>
                </c:pt>
                <c:pt idx="3495">
                  <c:v>64266.309314028971</c:v>
                </c:pt>
                <c:pt idx="3496">
                  <c:v>64285.387125928144</c:v>
                </c:pt>
                <c:pt idx="3497">
                  <c:v>64304.455097986174</c:v>
                </c:pt>
                <c:pt idx="3498">
                  <c:v>64323.513219221903</c:v>
                </c:pt>
                <c:pt idx="3499">
                  <c:v>64342.561478688207</c:v>
                </c:pt>
                <c:pt idx="3500">
                  <c:v>64361.599865469965</c:v>
                </c:pt>
                <c:pt idx="3501">
                  <c:v>64380.628368686244</c:v>
                </c:pt>
                <c:pt idx="3502">
                  <c:v>64399.646977489007</c:v>
                </c:pt>
                <c:pt idx="3503">
                  <c:v>64418.655681063981</c:v>
                </c:pt>
                <c:pt idx="3504">
                  <c:v>64437.654468630164</c:v>
                </c:pt>
                <c:pt idx="3505">
                  <c:v>64456.643329440551</c:v>
                </c:pt>
                <c:pt idx="3506">
                  <c:v>64475.622252781483</c:v>
                </c:pt>
                <c:pt idx="3507">
                  <c:v>64494.591227973382</c:v>
                </c:pt>
                <c:pt idx="3508">
                  <c:v>64513.550244370592</c:v>
                </c:pt>
                <c:pt idx="3509">
                  <c:v>64532.499291361572</c:v>
                </c:pt>
                <c:pt idx="3510">
                  <c:v>64551.438358369058</c:v>
                </c:pt>
                <c:pt idx="3511">
                  <c:v>64570.367434849184</c:v>
                </c:pt>
                <c:pt idx="3512">
                  <c:v>64589.286510293343</c:v>
                </c:pt>
                <c:pt idx="3513">
                  <c:v>64608.195574226993</c:v>
                </c:pt>
                <c:pt idx="3514">
                  <c:v>64627.094616210066</c:v>
                </c:pt>
                <c:pt idx="3515">
                  <c:v>64645.983625837172</c:v>
                </c:pt>
                <c:pt idx="3516">
                  <c:v>64664.862592737649</c:v>
                </c:pt>
                <c:pt idx="3517">
                  <c:v>64683.73150657575</c:v>
                </c:pt>
                <c:pt idx="3518">
                  <c:v>64702.590357049841</c:v>
                </c:pt>
                <c:pt idx="3519">
                  <c:v>64721.439133894688</c:v>
                </c:pt>
                <c:pt idx="3520">
                  <c:v>64740.277826878701</c:v>
                </c:pt>
                <c:pt idx="3521">
                  <c:v>64759.106425806727</c:v>
                </c:pt>
                <c:pt idx="3522">
                  <c:v>64777.924920517667</c:v>
                </c:pt>
                <c:pt idx="3523">
                  <c:v>64796.733300886917</c:v>
                </c:pt>
                <c:pt idx="3524">
                  <c:v>64815.531556824899</c:v>
                </c:pt>
                <c:pt idx="3525">
                  <c:v>64834.319678277338</c:v>
                </c:pt>
                <c:pt idx="3526">
                  <c:v>64853.09765522588</c:v>
                </c:pt>
                <c:pt idx="3527">
                  <c:v>64871.865477687927</c:v>
                </c:pt>
                <c:pt idx="3528">
                  <c:v>64890.623135716691</c:v>
                </c:pt>
                <c:pt idx="3529">
                  <c:v>64909.370619401379</c:v>
                </c:pt>
                <c:pt idx="3530">
                  <c:v>64928.107918867208</c:v>
                </c:pt>
                <c:pt idx="3531">
                  <c:v>64946.835024275817</c:v>
                </c:pt>
                <c:pt idx="3532">
                  <c:v>64965.551925824555</c:v>
                </c:pt>
                <c:pt idx="3533">
                  <c:v>64984.258613747683</c:v>
                </c:pt>
                <c:pt idx="3534">
                  <c:v>65002.955078315397</c:v>
                </c:pt>
                <c:pt idx="3535">
                  <c:v>65021.641309834529</c:v>
                </c:pt>
                <c:pt idx="3536">
                  <c:v>65040.317298649199</c:v>
                </c:pt>
                <c:pt idx="3537">
                  <c:v>65058.983035139521</c:v>
                </c:pt>
                <c:pt idx="3538">
                  <c:v>65077.63850972239</c:v>
                </c:pt>
                <c:pt idx="3539">
                  <c:v>65096.283712852273</c:v>
                </c:pt>
                <c:pt idx="3540">
                  <c:v>65114.918635019916</c:v>
                </c:pt>
                <c:pt idx="3541">
                  <c:v>65133.543266754161</c:v>
                </c:pt>
                <c:pt idx="3542">
                  <c:v>65152.15759861983</c:v>
                </c:pt>
                <c:pt idx="3543">
                  <c:v>65170.761621219834</c:v>
                </c:pt>
                <c:pt idx="3544">
                  <c:v>65189.355325194709</c:v>
                </c:pt>
                <c:pt idx="3545">
                  <c:v>65207.938701221719</c:v>
                </c:pt>
                <c:pt idx="3546">
                  <c:v>65226.511740016642</c:v>
                </c:pt>
                <c:pt idx="3547">
                  <c:v>65245.074432332258</c:v>
                </c:pt>
                <c:pt idx="3548">
                  <c:v>65263.626768959235</c:v>
                </c:pt>
                <c:pt idx="3549">
                  <c:v>65282.168740726665</c:v>
                </c:pt>
                <c:pt idx="3550">
                  <c:v>65300.700338501127</c:v>
                </c:pt>
                <c:pt idx="3551">
                  <c:v>65319.221553187599</c:v>
                </c:pt>
                <c:pt idx="3552">
                  <c:v>65337.732375729051</c:v>
                </c:pt>
                <c:pt idx="3553">
                  <c:v>65356.23279710667</c:v>
                </c:pt>
                <c:pt idx="3554">
                  <c:v>65374.722808340564</c:v>
                </c:pt>
                <c:pt idx="3555">
                  <c:v>65393.202400488663</c:v>
                </c:pt>
                <c:pt idx="3556">
                  <c:v>65411.671564647746</c:v>
                </c:pt>
                <c:pt idx="3557">
                  <c:v>65430.13029195393</c:v>
                </c:pt>
                <c:pt idx="3558">
                  <c:v>65448.57857358097</c:v>
                </c:pt>
                <c:pt idx="3559">
                  <c:v>65467.016400742636</c:v>
                </c:pt>
                <c:pt idx="3560">
                  <c:v>65485.443764690397</c:v>
                </c:pt>
                <c:pt idx="3561">
                  <c:v>65503.860656716068</c:v>
                </c:pt>
                <c:pt idx="3562">
                  <c:v>65522.267068150177</c:v>
                </c:pt>
                <c:pt idx="3563">
                  <c:v>65540.662990362427</c:v>
                </c:pt>
                <c:pt idx="3564">
                  <c:v>65559.048414761957</c:v>
                </c:pt>
                <c:pt idx="3565">
                  <c:v>65577.423332797291</c:v>
                </c:pt>
                <c:pt idx="3566">
                  <c:v>65595.787735957274</c:v>
                </c:pt>
                <c:pt idx="3567">
                  <c:v>65614.141615769142</c:v>
                </c:pt>
                <c:pt idx="3568">
                  <c:v>65632.484963801078</c:v>
                </c:pt>
                <c:pt idx="3569">
                  <c:v>65650.81777166031</c:v>
                </c:pt>
                <c:pt idx="3570">
                  <c:v>65669.140030994953</c:v>
                </c:pt>
                <c:pt idx="3571">
                  <c:v>65687.451733492446</c:v>
                </c:pt>
                <c:pt idx="3572">
                  <c:v>65705.752870880446</c:v>
                </c:pt>
                <c:pt idx="3573">
                  <c:v>65724.043434927633</c:v>
                </c:pt>
                <c:pt idx="3574">
                  <c:v>65742.32341744221</c:v>
                </c:pt>
                <c:pt idx="3575">
                  <c:v>65760.592810273156</c:v>
                </c:pt>
                <c:pt idx="3576">
                  <c:v>65778.851605310381</c:v>
                </c:pt>
                <c:pt idx="3577">
                  <c:v>65797.099794483816</c:v>
                </c:pt>
                <c:pt idx="3578">
                  <c:v>65815.337369765082</c:v>
                </c:pt>
                <c:pt idx="3579">
                  <c:v>65833.564323165614</c:v>
                </c:pt>
                <c:pt idx="3580">
                  <c:v>65851.780646738756</c:v>
                </c:pt>
                <c:pt idx="3581">
                  <c:v>65869.98633257857</c:v>
                </c:pt>
                <c:pt idx="3582">
                  <c:v>65888.181372820298</c:v>
                </c:pt>
                <c:pt idx="3583">
                  <c:v>65906.365759640248</c:v>
                </c:pt>
                <c:pt idx="3584">
                  <c:v>65924.539485256813</c:v>
                </c:pt>
                <c:pt idx="3585">
                  <c:v>65942.702541929029</c:v>
                </c:pt>
                <c:pt idx="3586">
                  <c:v>65960.854921958016</c:v>
                </c:pt>
                <c:pt idx="3587">
                  <c:v>65978.996617686993</c:v>
                </c:pt>
                <c:pt idx="3588">
                  <c:v>65997.127621499705</c:v>
                </c:pt>
                <c:pt idx="3589">
                  <c:v>66015.247925823103</c:v>
                </c:pt>
                <c:pt idx="3590">
                  <c:v>66033.357523125291</c:v>
                </c:pt>
                <c:pt idx="3591">
                  <c:v>66051.456405917153</c:v>
                </c:pt>
                <c:pt idx="3592">
                  <c:v>66069.544566751152</c:v>
                </c:pt>
                <c:pt idx="3593">
                  <c:v>66087.621998222225</c:v>
                </c:pt>
                <c:pt idx="3594">
                  <c:v>66105.688692968222</c:v>
                </c:pt>
                <c:pt idx="3595">
                  <c:v>66123.744643668979</c:v>
                </c:pt>
                <c:pt idx="3596">
                  <c:v>66141.789843046674</c:v>
                </c:pt>
                <c:pt idx="3597">
                  <c:v>66159.824283866939</c:v>
                </c:pt>
                <c:pt idx="3598">
                  <c:v>66177.847958937389</c:v>
                </c:pt>
                <c:pt idx="3599">
                  <c:v>66195.860861110035</c:v>
                </c:pt>
                <c:pt idx="3600">
                  <c:v>66213.862983277519</c:v>
                </c:pt>
                <c:pt idx="3601">
                  <c:v>66231.8543183781</c:v>
                </c:pt>
                <c:pt idx="3602">
                  <c:v>66249.834859391573</c:v>
                </c:pt>
                <c:pt idx="3603">
                  <c:v>66267.804599341835</c:v>
                </c:pt>
                <c:pt idx="3604">
                  <c:v>66285.76353129551</c:v>
                </c:pt>
                <c:pt idx="3605">
                  <c:v>66303.711648363969</c:v>
                </c:pt>
                <c:pt idx="3606">
                  <c:v>66321.648943701002</c:v>
                </c:pt>
                <c:pt idx="3607">
                  <c:v>66339.575410504782</c:v>
                </c:pt>
                <c:pt idx="3608">
                  <c:v>66357.491042016962</c:v>
                </c:pt>
                <c:pt idx="3609">
                  <c:v>66375.395831523245</c:v>
                </c:pt>
                <c:pt idx="3610">
                  <c:v>66393.289772353804</c:v>
                </c:pt>
                <c:pt idx="3611">
                  <c:v>66411.17285788244</c:v>
                </c:pt>
                <c:pt idx="3612">
                  <c:v>66429.045081527191</c:v>
                </c:pt>
                <c:pt idx="3613">
                  <c:v>66446.906436750549</c:v>
                </c:pt>
                <c:pt idx="3614">
                  <c:v>66464.756917060091</c:v>
                </c:pt>
                <c:pt idx="3615">
                  <c:v>66482.596516006568</c:v>
                </c:pt>
                <c:pt idx="3616">
                  <c:v>66500.425227187006</c:v>
                </c:pt>
                <c:pt idx="3617">
                  <c:v>66518.243044241914</c:v>
                </c:pt>
                <c:pt idx="3618">
                  <c:v>66536.049960857199</c:v>
                </c:pt>
                <c:pt idx="3619">
                  <c:v>66553.845970763592</c:v>
                </c:pt>
                <c:pt idx="3620">
                  <c:v>66571.631067737471</c:v>
                </c:pt>
                <c:pt idx="3621">
                  <c:v>66589.405245599584</c:v>
                </c:pt>
                <c:pt idx="3622">
                  <c:v>66607.168498216459</c:v>
                </c:pt>
                <c:pt idx="3623">
                  <c:v>66624.920819499283</c:v>
                </c:pt>
                <c:pt idx="3624">
                  <c:v>66642.66220340642</c:v>
                </c:pt>
                <c:pt idx="3625">
                  <c:v>66660.392643939325</c:v>
                </c:pt>
                <c:pt idx="3626">
                  <c:v>66678.112135147254</c:v>
                </c:pt>
                <c:pt idx="3627">
                  <c:v>66695.820671124806</c:v>
                </c:pt>
                <c:pt idx="3628">
                  <c:v>66713.518246011925</c:v>
                </c:pt>
                <c:pt idx="3629">
                  <c:v>66731.204853994539</c:v>
                </c:pt>
                <c:pt idx="3630">
                  <c:v>66748.880489305724</c:v>
                </c:pt>
                <c:pt idx="3631">
                  <c:v>66766.545146223536</c:v>
                </c:pt>
                <c:pt idx="3632">
                  <c:v>66784.198819073121</c:v>
                </c:pt>
                <c:pt idx="3633">
                  <c:v>66801.84150222539</c:v>
                </c:pt>
                <c:pt idx="3634">
                  <c:v>66819.473190098579</c:v>
                </c:pt>
                <c:pt idx="3635">
                  <c:v>66837.093877157706</c:v>
                </c:pt>
                <c:pt idx="3636">
                  <c:v>66854.703557913002</c:v>
                </c:pt>
                <c:pt idx="3637">
                  <c:v>66872.302226923755</c:v>
                </c:pt>
                <c:pt idx="3638">
                  <c:v>66889.889878793998</c:v>
                </c:pt>
                <c:pt idx="3639">
                  <c:v>66907.46650817577</c:v>
                </c:pt>
                <c:pt idx="3640">
                  <c:v>66925.032109769134</c:v>
                </c:pt>
                <c:pt idx="3641">
                  <c:v>66942.586678320018</c:v>
                </c:pt>
                <c:pt idx="3642">
                  <c:v>66960.130208623057</c:v>
                </c:pt>
                <c:pt idx="3643">
                  <c:v>66977.662695519</c:v>
                </c:pt>
                <c:pt idx="3644">
                  <c:v>66995.184133896808</c:v>
                </c:pt>
                <c:pt idx="3645">
                  <c:v>67012.694518693301</c:v>
                </c:pt>
                <c:pt idx="3646">
                  <c:v>67030.193844893016</c:v>
                </c:pt>
                <c:pt idx="3647">
                  <c:v>67047.682107528584</c:v>
                </c:pt>
                <c:pt idx="3648">
                  <c:v>67065.159301679829</c:v>
                </c:pt>
                <c:pt idx="3649">
                  <c:v>67082.625422475656</c:v>
                </c:pt>
                <c:pt idx="3650">
                  <c:v>67100.080465092557</c:v>
                </c:pt>
                <c:pt idx="3651">
                  <c:v>67117.524424755829</c:v>
                </c:pt>
                <c:pt idx="3652">
                  <c:v>67134.957296738372</c:v>
                </c:pt>
                <c:pt idx="3653">
                  <c:v>67152.37907636301</c:v>
                </c:pt>
                <c:pt idx="3654">
                  <c:v>67169.789758999133</c:v>
                </c:pt>
                <c:pt idx="3655">
                  <c:v>67187.189340067693</c:v>
                </c:pt>
                <c:pt idx="3656">
                  <c:v>67204.577815035591</c:v>
                </c:pt>
                <c:pt idx="3657">
                  <c:v>67221.955179420795</c:v>
                </c:pt>
                <c:pt idx="3658">
                  <c:v>67239.321428789422</c:v>
                </c:pt>
                <c:pt idx="3659">
                  <c:v>67256.676558756837</c:v>
                </c:pt>
                <c:pt idx="3660">
                  <c:v>67274.020564987586</c:v>
                </c:pt>
                <c:pt idx="3661">
                  <c:v>67291.353443196334</c:v>
                </c:pt>
                <c:pt idx="3662">
                  <c:v>67308.675189146161</c:v>
                </c:pt>
                <c:pt idx="3663">
                  <c:v>67325.985798650363</c:v>
                </c:pt>
                <c:pt idx="3664">
                  <c:v>67343.285267572093</c:v>
                </c:pt>
                <c:pt idx="3665">
                  <c:v>67360.573591824112</c:v>
                </c:pt>
                <c:pt idx="3666">
                  <c:v>67377.850767369018</c:v>
                </c:pt>
                <c:pt idx="3667">
                  <c:v>67395.116790219166</c:v>
                </c:pt>
                <c:pt idx="3668">
                  <c:v>67412.371656437594</c:v>
                </c:pt>
                <c:pt idx="3669">
                  <c:v>67429.615362137542</c:v>
                </c:pt>
                <c:pt idx="3670">
                  <c:v>67446.847903482107</c:v>
                </c:pt>
                <c:pt idx="3671">
                  <c:v>67464.069276685768</c:v>
                </c:pt>
                <c:pt idx="3672">
                  <c:v>67481.279478012191</c:v>
                </c:pt>
                <c:pt idx="3673">
                  <c:v>67498.478503777049</c:v>
                </c:pt>
                <c:pt idx="3674">
                  <c:v>67515.666350346422</c:v>
                </c:pt>
                <c:pt idx="3675">
                  <c:v>67532.843014136466</c:v>
                </c:pt>
                <c:pt idx="3676">
                  <c:v>67550.008491615241</c:v>
                </c:pt>
                <c:pt idx="3677">
                  <c:v>67567.162779301798</c:v>
                </c:pt>
                <c:pt idx="3678">
                  <c:v>67584.305873766396</c:v>
                </c:pt>
                <c:pt idx="3679">
                  <c:v>67601.437771630153</c:v>
                </c:pt>
                <c:pt idx="3680">
                  <c:v>67618.558469565745</c:v>
                </c:pt>
                <c:pt idx="3681">
                  <c:v>67635.667964297987</c:v>
                </c:pt>
                <c:pt idx="3682">
                  <c:v>67652.766252603018</c:v>
                </c:pt>
                <c:pt idx="3683">
                  <c:v>67669.85333130839</c:v>
                </c:pt>
                <c:pt idx="3684">
                  <c:v>67686.92919729375</c:v>
                </c:pt>
                <c:pt idx="3685">
                  <c:v>67703.993847490667</c:v>
                </c:pt>
                <c:pt idx="3686">
                  <c:v>67721.047278883372</c:v>
                </c:pt>
                <c:pt idx="3687">
                  <c:v>67738.089488507394</c:v>
                </c:pt>
                <c:pt idx="3688">
                  <c:v>67755.120473450515</c:v>
                </c:pt>
                <c:pt idx="3689">
                  <c:v>67772.140230854246</c:v>
                </c:pt>
                <c:pt idx="3690">
                  <c:v>67789.148757911142</c:v>
                </c:pt>
                <c:pt idx="3691">
                  <c:v>67806.146051867108</c:v>
                </c:pt>
                <c:pt idx="3692">
                  <c:v>67823.132110020728</c:v>
                </c:pt>
                <c:pt idx="3693">
                  <c:v>67840.106929723042</c:v>
                </c:pt>
                <c:pt idx="3694">
                  <c:v>67857.07050837882</c:v>
                </c:pt>
                <c:pt idx="3695">
                  <c:v>67874.0228434452</c:v>
                </c:pt>
                <c:pt idx="3696">
                  <c:v>67890.963932432147</c:v>
                </c:pt>
                <c:pt idx="3697">
                  <c:v>67907.893772904339</c:v>
                </c:pt>
                <c:pt idx="3698">
                  <c:v>67924.812362478566</c:v>
                </c:pt>
                <c:pt idx="3699">
                  <c:v>67941.719698825676</c:v>
                </c:pt>
                <c:pt idx="3700">
                  <c:v>67958.615779669693</c:v>
                </c:pt>
                <c:pt idx="3701">
                  <c:v>67975.500602788889</c:v>
                </c:pt>
                <c:pt idx="3702">
                  <c:v>67992.374166014808</c:v>
                </c:pt>
                <c:pt idx="3703">
                  <c:v>68009.236467233553</c:v>
                </c:pt>
                <c:pt idx="3704">
                  <c:v>68026.087504384588</c:v>
                </c:pt>
                <c:pt idx="3705">
                  <c:v>68042.927275462658</c:v>
                </c:pt>
                <c:pt idx="3706">
                  <c:v>68059.755778515464</c:v>
                </c:pt>
                <c:pt idx="3707">
                  <c:v>68076.573011645392</c:v>
                </c:pt>
                <c:pt idx="3708">
                  <c:v>68093.378973010098</c:v>
                </c:pt>
                <c:pt idx="3709">
                  <c:v>68110.173660820947</c:v>
                </c:pt>
                <c:pt idx="3710">
                  <c:v>68126.957073344602</c:v>
                </c:pt>
                <c:pt idx="3711">
                  <c:v>68143.7292089025</c:v>
                </c:pt>
                <c:pt idx="3712">
                  <c:v>68160.490065870516</c:v>
                </c:pt>
                <c:pt idx="3713">
                  <c:v>68177.239642679968</c:v>
                </c:pt>
                <c:pt idx="3714">
                  <c:v>68193.977937817122</c:v>
                </c:pt>
                <c:pt idx="3715">
                  <c:v>68210.70494982395</c:v>
                </c:pt>
                <c:pt idx="3716">
                  <c:v>68227.420677297094</c:v>
                </c:pt>
                <c:pt idx="3717">
                  <c:v>68244.125118889453</c:v>
                </c:pt>
                <c:pt idx="3718">
                  <c:v>68260.818273308643</c:v>
                </c:pt>
                <c:pt idx="3719">
                  <c:v>68277.500139319091</c:v>
                </c:pt>
                <c:pt idx="3720">
                  <c:v>68294.17071573982</c:v>
                </c:pt>
                <c:pt idx="3721">
                  <c:v>68310.830001446622</c:v>
                </c:pt>
                <c:pt idx="3722">
                  <c:v>68327.477995371446</c:v>
                </c:pt>
                <c:pt idx="3723">
                  <c:v>68344.114696501725</c:v>
                </c:pt>
                <c:pt idx="3724">
                  <c:v>68360.74010388134</c:v>
                </c:pt>
                <c:pt idx="3725">
                  <c:v>68377.354216611158</c:v>
                </c:pt>
                <c:pt idx="3726">
                  <c:v>68393.957033847473</c:v>
                </c:pt>
                <c:pt idx="3727">
                  <c:v>68410.548554804162</c:v>
                </c:pt>
                <c:pt idx="3728">
                  <c:v>68427.128778751081</c:v>
                </c:pt>
                <c:pt idx="3729">
                  <c:v>68443.697705015729</c:v>
                </c:pt>
                <c:pt idx="3730">
                  <c:v>68460.255332981716</c:v>
                </c:pt>
                <c:pt idx="3731">
                  <c:v>68476.801662089987</c:v>
                </c:pt>
                <c:pt idx="3732">
                  <c:v>68493.336691838835</c:v>
                </c:pt>
                <c:pt idx="3733">
                  <c:v>68509.860421783567</c:v>
                </c:pt>
                <c:pt idx="3734">
                  <c:v>68526.372851537133</c:v>
                </c:pt>
                <c:pt idx="3735">
                  <c:v>68542.873980770135</c:v>
                </c:pt>
                <c:pt idx="3736">
                  <c:v>68559.363809209914</c:v>
                </c:pt>
                <c:pt idx="3737">
                  <c:v>68575.842336642323</c:v>
                </c:pt>
                <c:pt idx="3738">
                  <c:v>68592.309562910785</c:v>
                </c:pt>
                <c:pt idx="3739">
                  <c:v>68608.765487916666</c:v>
                </c:pt>
                <c:pt idx="3740">
                  <c:v>68625.210111619759</c:v>
                </c:pt>
                <c:pt idx="3741">
                  <c:v>68641.643434037236</c:v>
                </c:pt>
                <c:pt idx="3742">
                  <c:v>68658.065455245465</c:v>
                </c:pt>
                <c:pt idx="3743">
                  <c:v>68674.476175378149</c:v>
                </c:pt>
                <c:pt idx="3744">
                  <c:v>68690.875594628902</c:v>
                </c:pt>
                <c:pt idx="3745">
                  <c:v>68707.263713248554</c:v>
                </c:pt>
                <c:pt idx="3746">
                  <c:v>68723.640531547586</c:v>
                </c:pt>
                <c:pt idx="3747">
                  <c:v>68740.006049894975</c:v>
                </c:pt>
                <c:pt idx="3748">
                  <c:v>68756.360268718418</c:v>
                </c:pt>
                <c:pt idx="3749">
                  <c:v>68772.703188505606</c:v>
                </c:pt>
                <c:pt idx="3750">
                  <c:v>68789.034809802484</c:v>
                </c:pt>
                <c:pt idx="3751">
                  <c:v>68805.355133214442</c:v>
                </c:pt>
                <c:pt idx="3752">
                  <c:v>68821.664159406515</c:v>
                </c:pt>
                <c:pt idx="3753">
                  <c:v>68837.961889103404</c:v>
                </c:pt>
                <c:pt idx="3754">
                  <c:v>68854.248323089181</c:v>
                </c:pt>
                <c:pt idx="3755">
                  <c:v>68870.523462207755</c:v>
                </c:pt>
                <c:pt idx="3756">
                  <c:v>68886.787307362756</c:v>
                </c:pt>
                <c:pt idx="3757">
                  <c:v>68903.039859518147</c:v>
                </c:pt>
                <c:pt idx="3758">
                  <c:v>68919.281119698047</c:v>
                </c:pt>
                <c:pt idx="3759">
                  <c:v>68935.511088986052</c:v>
                </c:pt>
                <c:pt idx="3760">
                  <c:v>68951.729768526595</c:v>
                </c:pt>
                <c:pt idx="3761">
                  <c:v>68967.937159525114</c:v>
                </c:pt>
                <c:pt idx="3762">
                  <c:v>68984.133263245996</c:v>
                </c:pt>
                <c:pt idx="3763">
                  <c:v>69000.318081016361</c:v>
                </c:pt>
                <c:pt idx="3764">
                  <c:v>69016.491614222425</c:v>
                </c:pt>
                <c:pt idx="3765">
                  <c:v>69032.653864312233</c:v>
                </c:pt>
                <c:pt idx="3766">
                  <c:v>69048.804832794645</c:v>
                </c:pt>
                <c:pt idx="3767">
                  <c:v>69064.944521239187</c:v>
                </c:pt>
                <c:pt idx="3768">
                  <c:v>69081.072931277173</c:v>
                </c:pt>
                <c:pt idx="3769">
                  <c:v>69097.190064601673</c:v>
                </c:pt>
                <c:pt idx="3770">
                  <c:v>69113.295922965888</c:v>
                </c:pt>
                <c:pt idx="3771">
                  <c:v>69129.390508185694</c:v>
                </c:pt>
                <c:pt idx="3772">
                  <c:v>69145.473822138199</c:v>
                </c:pt>
                <c:pt idx="3773">
                  <c:v>69161.545866762957</c:v>
                </c:pt>
                <c:pt idx="3774">
                  <c:v>69177.606644060419</c:v>
                </c:pt>
                <c:pt idx="3775">
                  <c:v>69193.656156094454</c:v>
                </c:pt>
                <c:pt idx="3776">
                  <c:v>69209.694404989408</c:v>
                </c:pt>
                <c:pt idx="3777">
                  <c:v>69225.72139293341</c:v>
                </c:pt>
                <c:pt idx="3778">
                  <c:v>69241.737122176244</c:v>
                </c:pt>
                <c:pt idx="3779">
                  <c:v>69257.741595030093</c:v>
                </c:pt>
                <c:pt idx="3780">
                  <c:v>69273.734813870615</c:v>
                </c:pt>
                <c:pt idx="3781">
                  <c:v>69289.716781135139</c:v>
                </c:pt>
                <c:pt idx="3782">
                  <c:v>69305.687499324253</c:v>
                </c:pt>
                <c:pt idx="3783">
                  <c:v>69321.646971002134</c:v>
                </c:pt>
                <c:pt idx="3784">
                  <c:v>69337.595198794705</c:v>
                </c:pt>
                <c:pt idx="3785">
                  <c:v>69353.532185393284</c:v>
                </c:pt>
                <c:pt idx="3786">
                  <c:v>69369.457933549696</c:v>
                </c:pt>
                <c:pt idx="3787">
                  <c:v>69385.37244608131</c:v>
                </c:pt>
                <c:pt idx="3788">
                  <c:v>69401.275725868021</c:v>
                </c:pt>
                <c:pt idx="3789">
                  <c:v>69417.167775854396</c:v>
                </c:pt>
                <c:pt idx="3790">
                  <c:v>69433.048599048227</c:v>
                </c:pt>
                <c:pt idx="3791">
                  <c:v>69448.918198520259</c:v>
                </c:pt>
                <c:pt idx="3792">
                  <c:v>69464.776577406607</c:v>
                </c:pt>
                <c:pt idx="3793">
                  <c:v>69480.623738907714</c:v>
                </c:pt>
                <c:pt idx="3794">
                  <c:v>69496.4596862865</c:v>
                </c:pt>
                <c:pt idx="3795">
                  <c:v>69512.284422871991</c:v>
                </c:pt>
                <c:pt idx="3796">
                  <c:v>69528.097952057069</c:v>
                </c:pt>
                <c:pt idx="3797">
                  <c:v>69543.900277299341</c:v>
                </c:pt>
                <c:pt idx="3798">
                  <c:v>69559.69140212069</c:v>
                </c:pt>
                <c:pt idx="3799">
                  <c:v>69575.471330108863</c:v>
                </c:pt>
                <c:pt idx="3800">
                  <c:v>69591.240064915284</c:v>
                </c:pt>
                <c:pt idx="3801">
                  <c:v>69606.997610257298</c:v>
                </c:pt>
                <c:pt idx="3802">
                  <c:v>69622.743969917356</c:v>
                </c:pt>
                <c:pt idx="3803">
                  <c:v>69638.479147743215</c:v>
                </c:pt>
                <c:pt idx="3804">
                  <c:v>69654.203147647277</c:v>
                </c:pt>
                <c:pt idx="3805">
                  <c:v>69669.915973608877</c:v>
                </c:pt>
                <c:pt idx="3806">
                  <c:v>69685.617629671702</c:v>
                </c:pt>
                <c:pt idx="3807">
                  <c:v>69701.308119946014</c:v>
                </c:pt>
                <c:pt idx="3808">
                  <c:v>69716.987448608124</c:v>
                </c:pt>
                <c:pt idx="3809">
                  <c:v>69732.655619899597</c:v>
                </c:pt>
                <c:pt idx="3810">
                  <c:v>69748.312638128686</c:v>
                </c:pt>
                <c:pt idx="3811">
                  <c:v>69763.958507669158</c:v>
                </c:pt>
                <c:pt idx="3812">
                  <c:v>69779.593232962652</c:v>
                </c:pt>
                <c:pt idx="3813">
                  <c:v>69795.216818516041</c:v>
                </c:pt>
                <c:pt idx="3814">
                  <c:v>69810.829268903035</c:v>
                </c:pt>
                <c:pt idx="3815">
                  <c:v>69826.430588764328</c:v>
                </c:pt>
                <c:pt idx="3816">
                  <c:v>69842.02078280694</c:v>
                </c:pt>
                <c:pt idx="3817">
                  <c:v>69857.599855805762</c:v>
                </c:pt>
                <c:pt idx="3818">
                  <c:v>69873.167812601823</c:v>
                </c:pt>
                <c:pt idx="3819">
                  <c:v>69888.724658103994</c:v>
                </c:pt>
                <c:pt idx="3820">
                  <c:v>69904.270397288099</c:v>
                </c:pt>
                <c:pt idx="3821">
                  <c:v>69919.805035197656</c:v>
                </c:pt>
                <c:pt idx="3822">
                  <c:v>69935.328576943328</c:v>
                </c:pt>
                <c:pt idx="3823">
                  <c:v>69950.841027704198</c:v>
                </c:pt>
                <c:pt idx="3824">
                  <c:v>69966.342392726219</c:v>
                </c:pt>
                <c:pt idx="3825">
                  <c:v>69981.832677324157</c:v>
                </c:pt>
                <c:pt idx="3826">
                  <c:v>69997.311886880037</c:v>
                </c:pt>
                <c:pt idx="3827">
                  <c:v>70012.780026844674</c:v>
                </c:pt>
                <c:pt idx="3828">
                  <c:v>70028.237102736457</c:v>
                </c:pt>
                <c:pt idx="3829">
                  <c:v>70043.683120143192</c:v>
                </c:pt>
                <c:pt idx="3830">
                  <c:v>70059.11808471971</c:v>
                </c:pt>
                <c:pt idx="3831">
                  <c:v>70074.542002191098</c:v>
                </c:pt>
                <c:pt idx="3832">
                  <c:v>70089.954878350487</c:v>
                </c:pt>
                <c:pt idx="3833">
                  <c:v>70105.356719059302</c:v>
                </c:pt>
                <c:pt idx="3834">
                  <c:v>70120.747530248511</c:v>
                </c:pt>
                <c:pt idx="3835">
                  <c:v>70136.127317918174</c:v>
                </c:pt>
                <c:pt idx="3836">
                  <c:v>70151.496088138258</c:v>
                </c:pt>
                <c:pt idx="3837">
                  <c:v>70166.853847046659</c:v>
                </c:pt>
                <c:pt idx="3838">
                  <c:v>70182.200600851225</c:v>
                </c:pt>
                <c:pt idx="3839">
                  <c:v>70197.536355830656</c:v>
                </c:pt>
                <c:pt idx="3840">
                  <c:v>70212.861118331493</c:v>
                </c:pt>
                <c:pt idx="3841">
                  <c:v>70228.174894771568</c:v>
                </c:pt>
                <c:pt idx="3842">
                  <c:v>70243.477691637148</c:v>
                </c:pt>
                <c:pt idx="3843">
                  <c:v>70258.769515486914</c:v>
                </c:pt>
                <c:pt idx="3844">
                  <c:v>70274.050372946731</c:v>
                </c:pt>
                <c:pt idx="3845">
                  <c:v>70289.320270715369</c:v>
                </c:pt>
                <c:pt idx="3846">
                  <c:v>70304.579215560734</c:v>
                </c:pt>
                <c:pt idx="3847">
                  <c:v>70319.827214321544</c:v>
                </c:pt>
                <c:pt idx="3848">
                  <c:v>70335.064273907177</c:v>
                </c:pt>
                <c:pt idx="3849">
                  <c:v>70350.290401298014</c:v>
                </c:pt>
                <c:pt idx="3850">
                  <c:v>70365.505603544778</c:v>
                </c:pt>
                <c:pt idx="3851">
                  <c:v>70380.709887770063</c:v>
                </c:pt>
                <c:pt idx="3852">
                  <c:v>70395.90326116723</c:v>
                </c:pt>
                <c:pt idx="3853">
                  <c:v>70411.085731000581</c:v>
                </c:pt>
                <c:pt idx="3854">
                  <c:v>70426.257304606304</c:v>
                </c:pt>
                <c:pt idx="3855">
                  <c:v>70441.417989392095</c:v>
                </c:pt>
                <c:pt idx="3856">
                  <c:v>70456.567792836664</c:v>
                </c:pt>
                <c:pt idx="3857">
                  <c:v>70471.706722491363</c:v>
                </c:pt>
                <c:pt idx="3858">
                  <c:v>70486.834785978499</c:v>
                </c:pt>
                <c:pt idx="3859">
                  <c:v>70501.951990994086</c:v>
                </c:pt>
                <c:pt idx="3860">
                  <c:v>70517.058345303405</c:v>
                </c:pt>
                <c:pt idx="3861">
                  <c:v>70532.153856746998</c:v>
                </c:pt>
                <c:pt idx="3862">
                  <c:v>70547.238533235839</c:v>
                </c:pt>
                <c:pt idx="3863">
                  <c:v>70562.312382754535</c:v>
                </c:pt>
                <c:pt idx="3864">
                  <c:v>70577.375413359186</c:v>
                </c:pt>
                <c:pt idx="3865">
                  <c:v>70592.427633179759</c:v>
                </c:pt>
                <c:pt idx="3866">
                  <c:v>70607.469050418556</c:v>
                </c:pt>
                <c:pt idx="3867">
                  <c:v>70622.499673350074</c:v>
                </c:pt>
                <c:pt idx="3868">
                  <c:v>70637.519510323778</c:v>
                </c:pt>
                <c:pt idx="3869">
                  <c:v>70652.528569761023</c:v>
                </c:pt>
                <c:pt idx="3870">
                  <c:v>70667.526860156679</c:v>
                </c:pt>
                <c:pt idx="3871">
                  <c:v>70682.514390078795</c:v>
                </c:pt>
                <c:pt idx="3872">
                  <c:v>70697.491168170382</c:v>
                </c:pt>
                <c:pt idx="3873">
                  <c:v>70712.457203146725</c:v>
                </c:pt>
                <c:pt idx="3874">
                  <c:v>70727.412503797124</c:v>
                </c:pt>
                <c:pt idx="3875">
                  <c:v>70742.357078985733</c:v>
                </c:pt>
                <c:pt idx="3876">
                  <c:v>70757.290937650032</c:v>
                </c:pt>
                <c:pt idx="3877">
                  <c:v>70772.214088802037</c:v>
                </c:pt>
                <c:pt idx="3878">
                  <c:v>70787.126541527905</c:v>
                </c:pt>
                <c:pt idx="3879">
                  <c:v>70802.02830498846</c:v>
                </c:pt>
                <c:pt idx="3880">
                  <c:v>70816.919388418813</c:v>
                </c:pt>
                <c:pt idx="3881">
                  <c:v>70831.79980112928</c:v>
                </c:pt>
                <c:pt idx="3882">
                  <c:v>70846.669552504245</c:v>
                </c:pt>
                <c:pt idx="3883">
                  <c:v>70861.528652003268</c:v>
                </c:pt>
                <c:pt idx="3884">
                  <c:v>70876.37710916216</c:v>
                </c:pt>
                <c:pt idx="3885">
                  <c:v>70891.214933590876</c:v>
                </c:pt>
                <c:pt idx="3886">
                  <c:v>70906.042134973759</c:v>
                </c:pt>
                <c:pt idx="3887">
                  <c:v>70920.858723072524</c:v>
                </c:pt>
                <c:pt idx="3888">
                  <c:v>70935.664707723103</c:v>
                </c:pt>
                <c:pt idx="3889">
                  <c:v>70950.460098837983</c:v>
                </c:pt>
                <c:pt idx="3890">
                  <c:v>70965.244906405162</c:v>
                </c:pt>
                <c:pt idx="3891">
                  <c:v>70980.019140487726</c:v>
                </c:pt>
                <c:pt idx="3892">
                  <c:v>70994.782811226585</c:v>
                </c:pt>
                <c:pt idx="3893">
                  <c:v>71009.535928837518</c:v>
                </c:pt>
                <c:pt idx="3894">
                  <c:v>71024.27850361263</c:v>
                </c:pt>
                <c:pt idx="3895">
                  <c:v>71039.010545921046</c:v>
                </c:pt>
                <c:pt idx="3896">
                  <c:v>71053.732066208424</c:v>
                </c:pt>
                <c:pt idx="3897">
                  <c:v>71068.443074996467</c:v>
                </c:pt>
                <c:pt idx="3898">
                  <c:v>71083.143582884164</c:v>
                </c:pt>
                <c:pt idx="3899">
                  <c:v>71097.833600548154</c:v>
                </c:pt>
                <c:pt idx="3900">
                  <c:v>71112.513138740906</c:v>
                </c:pt>
                <c:pt idx="3901">
                  <c:v>71127.182208292186</c:v>
                </c:pt>
                <c:pt idx="3902">
                  <c:v>71141.840820109821</c:v>
                </c:pt>
                <c:pt idx="3903">
                  <c:v>71156.488985178992</c:v>
                </c:pt>
                <c:pt idx="3904">
                  <c:v>71171.126714561586</c:v>
                </c:pt>
                <c:pt idx="3905">
                  <c:v>71185.754019397922</c:v>
                </c:pt>
                <c:pt idx="3906">
                  <c:v>71200.370910906655</c:v>
                </c:pt>
                <c:pt idx="3907">
                  <c:v>71214.977400382966</c:v>
                </c:pt>
                <c:pt idx="3908">
                  <c:v>71229.573499200735</c:v>
                </c:pt>
                <c:pt idx="3909">
                  <c:v>71244.159218812711</c:v>
                </c:pt>
                <c:pt idx="3910">
                  <c:v>71258.734570748871</c:v>
                </c:pt>
                <c:pt idx="3911">
                  <c:v>71273.29956661888</c:v>
                </c:pt>
                <c:pt idx="3912">
                  <c:v>71287.854218109322</c:v>
                </c:pt>
                <c:pt idx="3913">
                  <c:v>71302.398536986948</c:v>
                </c:pt>
                <c:pt idx="3914">
                  <c:v>71316.932535096799</c:v>
                </c:pt>
                <c:pt idx="3915">
                  <c:v>71331.456224362482</c:v>
                </c:pt>
                <c:pt idx="3916">
                  <c:v>71345.969616787057</c:v>
                </c:pt>
                <c:pt idx="3917">
                  <c:v>71360.47272445343</c:v>
                </c:pt>
                <c:pt idx="3918">
                  <c:v>71374.965559522447</c:v>
                </c:pt>
                <c:pt idx="3919">
                  <c:v>71389.448134235659</c:v>
                </c:pt>
                <c:pt idx="3920">
                  <c:v>71403.920460912908</c:v>
                </c:pt>
                <c:pt idx="3921">
                  <c:v>71418.382551954986</c:v>
                </c:pt>
                <c:pt idx="3922">
                  <c:v>71432.834419841878</c:v>
                </c:pt>
                <c:pt idx="3923">
                  <c:v>71447.276077134156</c:v>
                </c:pt>
                <c:pt idx="3924">
                  <c:v>71461.707536471236</c:v>
                </c:pt>
                <c:pt idx="3925">
                  <c:v>71476.128810573995</c:v>
                </c:pt>
                <c:pt idx="3926">
                  <c:v>71490.539912242588</c:v>
                </c:pt>
                <c:pt idx="3927">
                  <c:v>71504.940854358909</c:v>
                </c:pt>
                <c:pt idx="3928">
                  <c:v>71519.331649884261</c:v>
                </c:pt>
                <c:pt idx="3929">
                  <c:v>71533.712311860902</c:v>
                </c:pt>
                <c:pt idx="3930">
                  <c:v>71548.08285341278</c:v>
                </c:pt>
                <c:pt idx="3931">
                  <c:v>71562.443287743838</c:v>
                </c:pt>
                <c:pt idx="3932">
                  <c:v>71576.793628139334</c:v>
                </c:pt>
                <c:pt idx="3933">
                  <c:v>71591.133887966236</c:v>
                </c:pt>
                <c:pt idx="3934">
                  <c:v>71605.464080672245</c:v>
                </c:pt>
                <c:pt idx="3935">
                  <c:v>71619.784219786641</c:v>
                </c:pt>
                <c:pt idx="3936">
                  <c:v>71634.094318921372</c:v>
                </c:pt>
                <c:pt idx="3937">
                  <c:v>71648.394391768015</c:v>
                </c:pt>
                <c:pt idx="3938">
                  <c:v>71662.684452101879</c:v>
                </c:pt>
                <c:pt idx="3939">
                  <c:v>71676.964513780069</c:v>
                </c:pt>
                <c:pt idx="3940">
                  <c:v>71691.234590740161</c:v>
                </c:pt>
                <c:pt idx="3941">
                  <c:v>71705.494697004149</c:v>
                </c:pt>
                <c:pt idx="3942">
                  <c:v>71719.744846675356</c:v>
                </c:pt>
                <c:pt idx="3943">
                  <c:v>71733.985053939221</c:v>
                </c:pt>
                <c:pt idx="3944">
                  <c:v>71748.215333064654</c:v>
                </c:pt>
                <c:pt idx="3945">
                  <c:v>71762.435698402594</c:v>
                </c:pt>
                <c:pt idx="3946">
                  <c:v>71776.646164387217</c:v>
                </c:pt>
                <c:pt idx="3947">
                  <c:v>71790.846745536663</c:v>
                </c:pt>
                <c:pt idx="3948">
                  <c:v>71805.037456449689</c:v>
                </c:pt>
                <c:pt idx="3949">
                  <c:v>71819.218311811303</c:v>
                </c:pt>
                <c:pt idx="3950">
                  <c:v>71833.38932638774</c:v>
                </c:pt>
                <c:pt idx="3951">
                  <c:v>71847.550515029856</c:v>
                </c:pt>
                <c:pt idx="3952">
                  <c:v>71861.701892671612</c:v>
                </c:pt>
                <c:pt idx="3953">
                  <c:v>71875.84347433121</c:v>
                </c:pt>
                <c:pt idx="3954">
                  <c:v>71889.975275110264</c:v>
                </c:pt>
                <c:pt idx="3955">
                  <c:v>71904.097310195706</c:v>
                </c:pt>
                <c:pt idx="3956">
                  <c:v>71918.209594855973</c:v>
                </c:pt>
                <c:pt idx="3957">
                  <c:v>71932.312144447191</c:v>
                </c:pt>
                <c:pt idx="3958">
                  <c:v>71946.404974407051</c:v>
                </c:pt>
                <c:pt idx="3959">
                  <c:v>71960.488100259856</c:v>
                </c:pt>
                <c:pt idx="3960">
                  <c:v>71974.561537612914</c:v>
                </c:pt>
                <c:pt idx="3961">
                  <c:v>71988.625302159649</c:v>
                </c:pt>
                <c:pt idx="3962">
                  <c:v>72002.679409677978</c:v>
                </c:pt>
                <c:pt idx="3963">
                  <c:v>72016.723876030752</c:v>
                </c:pt>
                <c:pt idx="3964">
                  <c:v>72030.758717165736</c:v>
                </c:pt>
                <c:pt idx="3965">
                  <c:v>72044.783949117351</c:v>
                </c:pt>
                <c:pt idx="3966">
                  <c:v>72058.79958800388</c:v>
                </c:pt>
                <c:pt idx="3967">
                  <c:v>72072.805650030234</c:v>
                </c:pt>
                <c:pt idx="3968">
                  <c:v>72086.802151486903</c:v>
                </c:pt>
                <c:pt idx="3969">
                  <c:v>72100.789108749057</c:v>
                </c:pt>
                <c:pt idx="3970">
                  <c:v>72114.766538280324</c:v>
                </c:pt>
                <c:pt idx="3971">
                  <c:v>72128.734456628139</c:v>
                </c:pt>
                <c:pt idx="3972">
                  <c:v>72142.692880427727</c:v>
                </c:pt>
                <c:pt idx="3973">
                  <c:v>72156.641826398642</c:v>
                </c:pt>
                <c:pt idx="3974">
                  <c:v>72170.581311349903</c:v>
                </c:pt>
                <c:pt idx="3975">
                  <c:v>72184.511352174464</c:v>
                </c:pt>
                <c:pt idx="3976">
                  <c:v>72198.431965853117</c:v>
                </c:pt>
                <c:pt idx="3977">
                  <c:v>72212.343169455038</c:v>
                </c:pt>
                <c:pt idx="3978">
                  <c:v>72226.244980133823</c:v>
                </c:pt>
                <c:pt idx="3979">
                  <c:v>72240.137415131103</c:v>
                </c:pt>
                <c:pt idx="3980">
                  <c:v>72254.020491776886</c:v>
                </c:pt>
                <c:pt idx="3981">
                  <c:v>72267.89422748785</c:v>
                </c:pt>
                <c:pt idx="3982">
                  <c:v>72281.758639768275</c:v>
                </c:pt>
                <c:pt idx="3983">
                  <c:v>72295.613746209187</c:v>
                </c:pt>
                <c:pt idx="3984">
                  <c:v>72309.459564491292</c:v>
                </c:pt>
                <c:pt idx="3985">
                  <c:v>72323.296112381984</c:v>
                </c:pt>
                <c:pt idx="3986">
                  <c:v>72337.123407736464</c:v>
                </c:pt>
                <c:pt idx="3987">
                  <c:v>72350.941468499877</c:v>
                </c:pt>
                <c:pt idx="3988">
                  <c:v>72364.750312703414</c:v>
                </c:pt>
                <c:pt idx="3989">
                  <c:v>72378.549958468779</c:v>
                </c:pt>
                <c:pt idx="3990">
                  <c:v>72392.340424004782</c:v>
                </c:pt>
                <c:pt idx="3991">
                  <c:v>72406.121727609585</c:v>
                </c:pt>
                <c:pt idx="3992">
                  <c:v>72419.893887670507</c:v>
                </c:pt>
                <c:pt idx="3993">
                  <c:v>72433.656922663809</c:v>
                </c:pt>
                <c:pt idx="3994">
                  <c:v>72447.410851153778</c:v>
                </c:pt>
                <c:pt idx="3995">
                  <c:v>72461.15569179556</c:v>
                </c:pt>
                <c:pt idx="3996">
                  <c:v>72474.891463332897</c:v>
                </c:pt>
                <c:pt idx="3997">
                  <c:v>72488.618184598177</c:v>
                </c:pt>
                <c:pt idx="3998">
                  <c:v>72502.33587451627</c:v>
                </c:pt>
                <c:pt idx="3999">
                  <c:v>72516.044552098974</c:v>
                </c:pt>
                <c:pt idx="4000">
                  <c:v>72529.74423644843</c:v>
                </c:pt>
                <c:pt idx="4001">
                  <c:v>72543.434946758629</c:v>
                </c:pt>
                <c:pt idx="4002">
                  <c:v>72557.116702311469</c:v>
                </c:pt>
                <c:pt idx="4003">
                  <c:v>72570.789522481282</c:v>
                </c:pt>
                <c:pt idx="4004">
                  <c:v>72584.453426731066</c:v>
                </c:pt>
                <c:pt idx="4005">
                  <c:v>72598.108434615628</c:v>
                </c:pt>
                <c:pt idx="4006">
                  <c:v>72611.754565780007</c:v>
                </c:pt>
                <c:pt idx="4007">
                  <c:v>72625.391839959702</c:v>
                </c:pt>
                <c:pt idx="4008">
                  <c:v>72639.020276982919</c:v>
                </c:pt>
                <c:pt idx="4009">
                  <c:v>72652.639896766428</c:v>
                </c:pt>
                <c:pt idx="4010">
                  <c:v>72666.25071931936</c:v>
                </c:pt>
                <c:pt idx="4011">
                  <c:v>72679.852764743831</c:v>
                </c:pt>
                <c:pt idx="4012">
                  <c:v>72693.446053231004</c:v>
                </c:pt>
                <c:pt idx="4013">
                  <c:v>72707.030605065593</c:v>
                </c:pt>
                <c:pt idx="4014">
                  <c:v>72720.606440622287</c:v>
                </c:pt>
                <c:pt idx="4015">
                  <c:v>72734.173580369214</c:v>
                </c:pt>
                <c:pt idx="4016">
                  <c:v>72747.732044866512</c:v>
                </c:pt>
                <c:pt idx="4017">
                  <c:v>72761.281854764675</c:v>
                </c:pt>
                <c:pt idx="4018">
                  <c:v>72774.823030809406</c:v>
                </c:pt>
                <c:pt idx="4019">
                  <c:v>72788.355593836517</c:v>
                </c:pt>
                <c:pt idx="4020">
                  <c:v>72801.87956477511</c:v>
                </c:pt>
                <c:pt idx="4021">
                  <c:v>72815.394964647334</c:v>
                </c:pt>
                <c:pt idx="4022">
                  <c:v>72828.901814568671</c:v>
                </c:pt>
                <c:pt idx="4023">
                  <c:v>72842.400135746648</c:v>
                </c:pt>
                <c:pt idx="4024">
                  <c:v>72855.889949480945</c:v>
                </c:pt>
                <c:pt idx="4025">
                  <c:v>72869.371277166822</c:v>
                </c:pt>
                <c:pt idx="4026">
                  <c:v>72882.844140292073</c:v>
                </c:pt>
                <c:pt idx="4027">
                  <c:v>72896.308560437654</c:v>
                </c:pt>
                <c:pt idx="4028">
                  <c:v>72909.764559278119</c:v>
                </c:pt>
                <c:pt idx="4029">
                  <c:v>72923.212158582304</c:v>
                </c:pt>
                <c:pt idx="4030">
                  <c:v>72936.65138021209</c:v>
                </c:pt>
                <c:pt idx="4031">
                  <c:v>72950.082246125574</c:v>
                </c:pt>
                <c:pt idx="4032">
                  <c:v>72963.50477837192</c:v>
                </c:pt>
                <c:pt idx="4033">
                  <c:v>72976.918999096873</c:v>
                </c:pt>
                <c:pt idx="4034">
                  <c:v>72990.324930540126</c:v>
                </c:pt>
                <c:pt idx="4035">
                  <c:v>73003.722595036088</c:v>
                </c:pt>
                <c:pt idx="4036">
                  <c:v>73017.112015013001</c:v>
                </c:pt>
                <c:pt idx="4037">
                  <c:v>73030.493212996196</c:v>
                </c:pt>
                <c:pt idx="4038">
                  <c:v>73043.866211602974</c:v>
                </c:pt>
                <c:pt idx="4039">
                  <c:v>73057.231033548102</c:v>
                </c:pt>
                <c:pt idx="4040">
                  <c:v>73070.587701640427</c:v>
                </c:pt>
                <c:pt idx="4041">
                  <c:v>73083.9362387851</c:v>
                </c:pt>
                <c:pt idx="4042">
                  <c:v>73097.276667982398</c:v>
                </c:pt>
                <c:pt idx="4043">
                  <c:v>73110.60901232883</c:v>
                </c:pt>
                <c:pt idx="4044">
                  <c:v>73123.933295014562</c:v>
                </c:pt>
                <c:pt idx="4045">
                  <c:v>73137.249539328826</c:v>
                </c:pt>
                <c:pt idx="4046">
                  <c:v>73150.557768654675</c:v>
                </c:pt>
                <c:pt idx="4047">
                  <c:v>73163.858006472961</c:v>
                </c:pt>
                <c:pt idx="4048">
                  <c:v>73177.150276359389</c:v>
                </c:pt>
                <c:pt idx="4049">
                  <c:v>73190.434601987479</c:v>
                </c:pt>
                <c:pt idx="4050">
                  <c:v>73203.711007126592</c:v>
                </c:pt>
                <c:pt idx="4051">
                  <c:v>73216.979515643063</c:v>
                </c:pt>
                <c:pt idx="4052">
                  <c:v>73230.240151500955</c:v>
                </c:pt>
                <c:pt idx="4053">
                  <c:v>73243.492938759053</c:v>
                </c:pt>
                <c:pt idx="4054">
                  <c:v>73256.737901576606</c:v>
                </c:pt>
                <c:pt idx="4055">
                  <c:v>73269.975064207101</c:v>
                </c:pt>
                <c:pt idx="4056">
                  <c:v>73283.204451003956</c:v>
                </c:pt>
                <c:pt idx="4057">
                  <c:v>73296.426086416541</c:v>
                </c:pt>
                <c:pt idx="4058">
                  <c:v>73309.639994993209</c:v>
                </c:pt>
                <c:pt idx="4059">
                  <c:v>73322.846201378532</c:v>
                </c:pt>
                <c:pt idx="4060">
                  <c:v>73336.044730316746</c:v>
                </c:pt>
                <c:pt idx="4061">
                  <c:v>73349.23560664957</c:v>
                </c:pt>
                <c:pt idx="4062">
                  <c:v>73362.418855316428</c:v>
                </c:pt>
                <c:pt idx="4063">
                  <c:v>73375.594501356725</c:v>
                </c:pt>
                <c:pt idx="4064">
                  <c:v>73388.762569906859</c:v>
                </c:pt>
                <c:pt idx="4065">
                  <c:v>73401.923086201947</c:v>
                </c:pt>
                <c:pt idx="4066">
                  <c:v>73415.076075577468</c:v>
                </c:pt>
                <c:pt idx="4067">
                  <c:v>73428.221563466213</c:v>
                </c:pt>
                <c:pt idx="4068">
                  <c:v>73441.359575401089</c:v>
                </c:pt>
                <c:pt idx="4069">
                  <c:v>73454.49013701384</c:v>
                </c:pt>
                <c:pt idx="4070">
                  <c:v>73467.613274035553</c:v>
                </c:pt>
                <c:pt idx="4071">
                  <c:v>73480.729012297947</c:v>
                </c:pt>
                <c:pt idx="4072">
                  <c:v>73493.837377729724</c:v>
                </c:pt>
                <c:pt idx="4073">
                  <c:v>73506.938396362209</c:v>
                </c:pt>
                <c:pt idx="4074">
                  <c:v>73520.032094325172</c:v>
                </c:pt>
              </c:numCache>
            </c:numRef>
          </c:yVal>
          <c:smooth val="1"/>
        </c:ser>
        <c:ser>
          <c:idx val="1"/>
          <c:order val="1"/>
          <c:tx>
            <c:v>Descent Humidity</c:v>
          </c:tx>
          <c:marker>
            <c:symbol val="none"/>
          </c:marker>
          <c:xVal>
            <c:numRef>
              <c:f>Humidity!$B$4076:$B$6952</c:f>
              <c:numCache>
                <c:formatCode>General</c:formatCode>
                <c:ptCount val="2877"/>
                <c:pt idx="0">
                  <c:v>21.19579985363837</c:v>
                </c:pt>
                <c:pt idx="1">
                  <c:v>21.194160086742741</c:v>
                </c:pt>
                <c:pt idx="2">
                  <c:v>21.18377752569361</c:v>
                </c:pt>
                <c:pt idx="3">
                  <c:v>21.175734775477508</c:v>
                </c:pt>
                <c:pt idx="4">
                  <c:v>21.158583323864178</c:v>
                </c:pt>
                <c:pt idx="5">
                  <c:v>21.131680918797112</c:v>
                </c:pt>
                <c:pt idx="6">
                  <c:v>21.122706868222146</c:v>
                </c:pt>
                <c:pt idx="7">
                  <c:v>21.115593471952536</c:v>
                </c:pt>
                <c:pt idx="8">
                  <c:v>21.099324624750825</c:v>
                </c:pt>
                <c:pt idx="9">
                  <c:v>21.075006054333347</c:v>
                </c:pt>
                <c:pt idx="10">
                  <c:v>21.055968083594781</c:v>
                </c:pt>
                <c:pt idx="11">
                  <c:v>21.026329477298059</c:v>
                </c:pt>
                <c:pt idx="12">
                  <c:v>21.015571650024484</c:v>
                </c:pt>
                <c:pt idx="13">
                  <c:v>21.004213166252004</c:v>
                </c:pt>
                <c:pt idx="14">
                  <c:v>20.968837844276461</c:v>
                </c:pt>
                <c:pt idx="15">
                  <c:v>20.946776785037951</c:v>
                </c:pt>
                <c:pt idx="16">
                  <c:v>20.926380023046352</c:v>
                </c:pt>
                <c:pt idx="17">
                  <c:v>20.899422486668957</c:v>
                </c:pt>
                <c:pt idx="18">
                  <c:v>20.859627722027039</c:v>
                </c:pt>
                <c:pt idx="19">
                  <c:v>20.84382979922453</c:v>
                </c:pt>
                <c:pt idx="20">
                  <c:v>20.821032205102433</c:v>
                </c:pt>
                <c:pt idx="21">
                  <c:v>20.785565924918558</c:v>
                </c:pt>
                <c:pt idx="22">
                  <c:v>20.770422536599082</c:v>
                </c:pt>
                <c:pt idx="23">
                  <c:v>20.747320264965765</c:v>
                </c:pt>
                <c:pt idx="24">
                  <c:v>20.694604241937689</c:v>
                </c:pt>
                <c:pt idx="25">
                  <c:v>20.66561754254537</c:v>
                </c:pt>
                <c:pt idx="26">
                  <c:v>20.636413208416059</c:v>
                </c:pt>
                <c:pt idx="27">
                  <c:v>20.616975219833233</c:v>
                </c:pt>
                <c:pt idx="28">
                  <c:v>20.588663189568127</c:v>
                </c:pt>
                <c:pt idx="29">
                  <c:v>20.551824113089744</c:v>
                </c:pt>
                <c:pt idx="30">
                  <c:v>20.519738592497681</c:v>
                </c:pt>
                <c:pt idx="31">
                  <c:v>20.493468461872663</c:v>
                </c:pt>
                <c:pt idx="32">
                  <c:v>20.45862730048162</c:v>
                </c:pt>
                <c:pt idx="33">
                  <c:v>20.43306690606061</c:v>
                </c:pt>
                <c:pt idx="34">
                  <c:v>20.407082248411768</c:v>
                </c:pt>
                <c:pt idx="35">
                  <c:v>20.377246586423524</c:v>
                </c:pt>
                <c:pt idx="36">
                  <c:v>20.352742597563317</c:v>
                </c:pt>
                <c:pt idx="37">
                  <c:v>20.328547238909376</c:v>
                </c:pt>
                <c:pt idx="38">
                  <c:v>20.307583596028245</c:v>
                </c:pt>
                <c:pt idx="39">
                  <c:v>20.277802198462098</c:v>
                </c:pt>
                <c:pt idx="40">
                  <c:v>20.250427381108807</c:v>
                </c:pt>
                <c:pt idx="41">
                  <c:v>20.23055948746423</c:v>
                </c:pt>
                <c:pt idx="42">
                  <c:v>20.206164485233582</c:v>
                </c:pt>
                <c:pt idx="43">
                  <c:v>20.184383094490876</c:v>
                </c:pt>
                <c:pt idx="44">
                  <c:v>20.161978861318683</c:v>
                </c:pt>
                <c:pt idx="45">
                  <c:v>20.133259359833676</c:v>
                </c:pt>
                <c:pt idx="46">
                  <c:v>20.104384485930076</c:v>
                </c:pt>
                <c:pt idx="47">
                  <c:v>20.102295389174554</c:v>
                </c:pt>
                <c:pt idx="48">
                  <c:v>20.095084637187039</c:v>
                </c:pt>
                <c:pt idx="49">
                  <c:v>20.090404134077392</c:v>
                </c:pt>
                <c:pt idx="50">
                  <c:v>20.062509408749921</c:v>
                </c:pt>
                <c:pt idx="51">
                  <c:v>20.036509968366914</c:v>
                </c:pt>
                <c:pt idx="52">
                  <c:v>20.029974729353047</c:v>
                </c:pt>
                <c:pt idx="53">
                  <c:v>20.017544870134333</c:v>
                </c:pt>
                <c:pt idx="54">
                  <c:v>20.000578530612291</c:v>
                </c:pt>
                <c:pt idx="55">
                  <c:v>19.979850950352557</c:v>
                </c:pt>
                <c:pt idx="56">
                  <c:v>19.972493143352938</c:v>
                </c:pt>
                <c:pt idx="57">
                  <c:v>19.954458345832691</c:v>
                </c:pt>
                <c:pt idx="58">
                  <c:v>19.937646813281415</c:v>
                </c:pt>
                <c:pt idx="59">
                  <c:v>19.930122419548525</c:v>
                </c:pt>
                <c:pt idx="60">
                  <c:v>19.900843538082295</c:v>
                </c:pt>
                <c:pt idx="61">
                  <c:v>19.886182424558168</c:v>
                </c:pt>
                <c:pt idx="62">
                  <c:v>19.882487495840291</c:v>
                </c:pt>
                <c:pt idx="63">
                  <c:v>19.862335441749309</c:v>
                </c:pt>
                <c:pt idx="64">
                  <c:v>19.845657924962662</c:v>
                </c:pt>
                <c:pt idx="65">
                  <c:v>19.82945851954516</c:v>
                </c:pt>
                <c:pt idx="66">
                  <c:v>19.818389941915221</c:v>
                </c:pt>
                <c:pt idx="67">
                  <c:v>19.806128608453772</c:v>
                </c:pt>
                <c:pt idx="68">
                  <c:v>19.80946215973832</c:v>
                </c:pt>
                <c:pt idx="69">
                  <c:v>19.800539149769996</c:v>
                </c:pt>
                <c:pt idx="70">
                  <c:v>19.798460533737607</c:v>
                </c:pt>
                <c:pt idx="71">
                  <c:v>19.746440933022996</c:v>
                </c:pt>
                <c:pt idx="72">
                  <c:v>19.73266686615267</c:v>
                </c:pt>
                <c:pt idx="73">
                  <c:v>19.718611018438072</c:v>
                </c:pt>
                <c:pt idx="74">
                  <c:v>19.717551932387355</c:v>
                </c:pt>
                <c:pt idx="75">
                  <c:v>19.699041049684727</c:v>
                </c:pt>
                <c:pt idx="76">
                  <c:v>19.680627316443825</c:v>
                </c:pt>
                <c:pt idx="77">
                  <c:v>19.678809408556667</c:v>
                </c:pt>
                <c:pt idx="78">
                  <c:v>19.672059602380667</c:v>
                </c:pt>
                <c:pt idx="79">
                  <c:v>19.662289787585216</c:v>
                </c:pt>
                <c:pt idx="80">
                  <c:v>19.651406318195384</c:v>
                </c:pt>
                <c:pt idx="81">
                  <c:v>19.642074664881424</c:v>
                </c:pt>
                <c:pt idx="82">
                  <c:v>19.635126344579813</c:v>
                </c:pt>
                <c:pt idx="83">
                  <c:v>19.637861651553223</c:v>
                </c:pt>
                <c:pt idx="84">
                  <c:v>19.597570528398041</c:v>
                </c:pt>
                <c:pt idx="85">
                  <c:v>19.585072365544924</c:v>
                </c:pt>
                <c:pt idx="86">
                  <c:v>19.567613775201568</c:v>
                </c:pt>
                <c:pt idx="87">
                  <c:v>19.552428565654754</c:v>
                </c:pt>
                <c:pt idx="88">
                  <c:v>19.558508089793214</c:v>
                </c:pt>
                <c:pt idx="89">
                  <c:v>19.547804853473568</c:v>
                </c:pt>
                <c:pt idx="90">
                  <c:v>19.533325463879745</c:v>
                </c:pt>
                <c:pt idx="91">
                  <c:v>19.526010513369773</c:v>
                </c:pt>
                <c:pt idx="92">
                  <c:v>19.523608220117183</c:v>
                </c:pt>
                <c:pt idx="93">
                  <c:v>19.517908900839924</c:v>
                </c:pt>
                <c:pt idx="94">
                  <c:v>19.535306021126225</c:v>
                </c:pt>
                <c:pt idx="95">
                  <c:v>19.533730120450755</c:v>
                </c:pt>
                <c:pt idx="96">
                  <c:v>19.525598655559779</c:v>
                </c:pt>
                <c:pt idx="97">
                  <c:v>19.51448563063833</c:v>
                </c:pt>
                <c:pt idx="98">
                  <c:v>19.511387426529573</c:v>
                </c:pt>
                <c:pt idx="99">
                  <c:v>19.502253239491147</c:v>
                </c:pt>
                <c:pt idx="100">
                  <c:v>19.497196535839389</c:v>
                </c:pt>
                <c:pt idx="101">
                  <c:v>19.509146176005711</c:v>
                </c:pt>
                <c:pt idx="102">
                  <c:v>19.498060130414554</c:v>
                </c:pt>
                <c:pt idx="103">
                  <c:v>19.490337580290785</c:v>
                </c:pt>
                <c:pt idx="104">
                  <c:v>19.492372676891438</c:v>
                </c:pt>
                <c:pt idx="105">
                  <c:v>19.4860270758331</c:v>
                </c:pt>
                <c:pt idx="106">
                  <c:v>19.479762097188555</c:v>
                </c:pt>
                <c:pt idx="107">
                  <c:v>19.473384380911394</c:v>
                </c:pt>
                <c:pt idx="108">
                  <c:v>19.463487594061103</c:v>
                </c:pt>
                <c:pt idx="109">
                  <c:v>19.484767437951728</c:v>
                </c:pt>
                <c:pt idx="110">
                  <c:v>19.492000921011744</c:v>
                </c:pt>
                <c:pt idx="111">
                  <c:v>19.487579764728633</c:v>
                </c:pt>
                <c:pt idx="112">
                  <c:v>19.485428887877813</c:v>
                </c:pt>
                <c:pt idx="113">
                  <c:v>19.482887682707194</c:v>
                </c:pt>
                <c:pt idx="114">
                  <c:v>19.491014281504789</c:v>
                </c:pt>
                <c:pt idx="115">
                  <c:v>19.491521417790601</c:v>
                </c:pt>
                <c:pt idx="116">
                  <c:v>19.482808757562694</c:v>
                </c:pt>
                <c:pt idx="117">
                  <c:v>19.473902718573594</c:v>
                </c:pt>
                <c:pt idx="118">
                  <c:v>19.468437061089173</c:v>
                </c:pt>
                <c:pt idx="119">
                  <c:v>19.470661888962788</c:v>
                </c:pt>
                <c:pt idx="120">
                  <c:v>19.456220495588333</c:v>
                </c:pt>
                <c:pt idx="121">
                  <c:v>19.45138396855889</c:v>
                </c:pt>
                <c:pt idx="122">
                  <c:v>19.49229033917527</c:v>
                </c:pt>
                <c:pt idx="123">
                  <c:v>19.481049367774922</c:v>
                </c:pt>
                <c:pt idx="124">
                  <c:v>19.480892980954408</c:v>
                </c:pt>
                <c:pt idx="125">
                  <c:v>19.47656172270375</c:v>
                </c:pt>
                <c:pt idx="126">
                  <c:v>19.45620191391172</c:v>
                </c:pt>
                <c:pt idx="127">
                  <c:v>19.455775562467114</c:v>
                </c:pt>
                <c:pt idx="128">
                  <c:v>19.460301410488615</c:v>
                </c:pt>
                <c:pt idx="129">
                  <c:v>19.453751377339685</c:v>
                </c:pt>
                <c:pt idx="130">
                  <c:v>19.452157339204277</c:v>
                </c:pt>
                <c:pt idx="131">
                  <c:v>19.456252653822812</c:v>
                </c:pt>
                <c:pt idx="132">
                  <c:v>19.436870058687845</c:v>
                </c:pt>
                <c:pt idx="133">
                  <c:v>19.431649170277254</c:v>
                </c:pt>
                <c:pt idx="134">
                  <c:v>19.435856531937574</c:v>
                </c:pt>
                <c:pt idx="135">
                  <c:v>19.433429918887029</c:v>
                </c:pt>
                <c:pt idx="136">
                  <c:v>19.432852774398917</c:v>
                </c:pt>
                <c:pt idx="137">
                  <c:v>19.432779278572756</c:v>
                </c:pt>
                <c:pt idx="138">
                  <c:v>19.425729361043654</c:v>
                </c:pt>
                <c:pt idx="139">
                  <c:v>19.417623677911006</c:v>
                </c:pt>
                <c:pt idx="140">
                  <c:v>19.419694394647202</c:v>
                </c:pt>
                <c:pt idx="141">
                  <c:v>19.43364557502936</c:v>
                </c:pt>
                <c:pt idx="142">
                  <c:v>19.433455366031307</c:v>
                </c:pt>
                <c:pt idx="143">
                  <c:v>19.432522154355233</c:v>
                </c:pt>
                <c:pt idx="144">
                  <c:v>19.419971893853681</c:v>
                </c:pt>
                <c:pt idx="145">
                  <c:v>19.413149905145442</c:v>
                </c:pt>
                <c:pt idx="146">
                  <c:v>19.411366386243479</c:v>
                </c:pt>
                <c:pt idx="147">
                  <c:v>19.424490463741964</c:v>
                </c:pt>
                <c:pt idx="148">
                  <c:v>19.414862162120418</c:v>
                </c:pt>
                <c:pt idx="149">
                  <c:v>19.411276158151846</c:v>
                </c:pt>
                <c:pt idx="150">
                  <c:v>19.408758282506934</c:v>
                </c:pt>
                <c:pt idx="151">
                  <c:v>19.409816318677283</c:v>
                </c:pt>
                <c:pt idx="152">
                  <c:v>19.393859122720833</c:v>
                </c:pt>
                <c:pt idx="153">
                  <c:v>19.388762738719372</c:v>
                </c:pt>
                <c:pt idx="154">
                  <c:v>19.393138099346576</c:v>
                </c:pt>
                <c:pt idx="155">
                  <c:v>19.396837765839166</c:v>
                </c:pt>
                <c:pt idx="156">
                  <c:v>19.404282950369005</c:v>
                </c:pt>
                <c:pt idx="157">
                  <c:v>19.401990699572799</c:v>
                </c:pt>
                <c:pt idx="158">
                  <c:v>19.400421102485318</c:v>
                </c:pt>
                <c:pt idx="159">
                  <c:v>19.39061387445858</c:v>
                </c:pt>
                <c:pt idx="160">
                  <c:v>19.383727934875889</c:v>
                </c:pt>
                <c:pt idx="161">
                  <c:v>19.385717391215419</c:v>
                </c:pt>
                <c:pt idx="162">
                  <c:v>19.393661945395152</c:v>
                </c:pt>
                <c:pt idx="163">
                  <c:v>19.40075678870954</c:v>
                </c:pt>
                <c:pt idx="164">
                  <c:v>19.403863161992518</c:v>
                </c:pt>
                <c:pt idx="165">
                  <c:v>19.412784043844784</c:v>
                </c:pt>
                <c:pt idx="166">
                  <c:v>19.409389118035275</c:v>
                </c:pt>
                <c:pt idx="167">
                  <c:v>19.402269326050359</c:v>
                </c:pt>
                <c:pt idx="168">
                  <c:v>19.393441202609118</c:v>
                </c:pt>
                <c:pt idx="169">
                  <c:v>19.388162434172905</c:v>
                </c:pt>
                <c:pt idx="170">
                  <c:v>19.385790617449217</c:v>
                </c:pt>
                <c:pt idx="171">
                  <c:v>19.383384626938366</c:v>
                </c:pt>
                <c:pt idx="172">
                  <c:v>19.373933666399086</c:v>
                </c:pt>
                <c:pt idx="173">
                  <c:v>19.378922224365986</c:v>
                </c:pt>
                <c:pt idx="174">
                  <c:v>19.374761059522449</c:v>
                </c:pt>
                <c:pt idx="175">
                  <c:v>19.375041622133431</c:v>
                </c:pt>
                <c:pt idx="176">
                  <c:v>19.368312074010646</c:v>
                </c:pt>
                <c:pt idx="177">
                  <c:v>19.359096767607799</c:v>
                </c:pt>
                <c:pt idx="178">
                  <c:v>19.367582106434106</c:v>
                </c:pt>
                <c:pt idx="179">
                  <c:v>19.357041809468321</c:v>
                </c:pt>
                <c:pt idx="180">
                  <c:v>19.353313357535345</c:v>
                </c:pt>
                <c:pt idx="181">
                  <c:v>19.354954161509429</c:v>
                </c:pt>
                <c:pt idx="182">
                  <c:v>19.353280501483429</c:v>
                </c:pt>
                <c:pt idx="183">
                  <c:v>19.363306147835445</c:v>
                </c:pt>
                <c:pt idx="184">
                  <c:v>19.362295217922554</c:v>
                </c:pt>
                <c:pt idx="185">
                  <c:v>19.361416593310697</c:v>
                </c:pt>
                <c:pt idx="186">
                  <c:v>19.357141624890321</c:v>
                </c:pt>
                <c:pt idx="187">
                  <c:v>19.363587540511485</c:v>
                </c:pt>
                <c:pt idx="188">
                  <c:v>19.359295646260694</c:v>
                </c:pt>
                <c:pt idx="189">
                  <c:v>19.355781895587864</c:v>
                </c:pt>
                <c:pt idx="190">
                  <c:v>19.363091372788709</c:v>
                </c:pt>
                <c:pt idx="191">
                  <c:v>19.351422805045591</c:v>
                </c:pt>
                <c:pt idx="192">
                  <c:v>19.356908920449282</c:v>
                </c:pt>
                <c:pt idx="193">
                  <c:v>19.360505417685513</c:v>
                </c:pt>
                <c:pt idx="194">
                  <c:v>19.352534460003337</c:v>
                </c:pt>
                <c:pt idx="195">
                  <c:v>19.356975739533773</c:v>
                </c:pt>
                <c:pt idx="196">
                  <c:v>19.35636284829231</c:v>
                </c:pt>
                <c:pt idx="197">
                  <c:v>19.363570169564365</c:v>
                </c:pt>
                <c:pt idx="198">
                  <c:v>19.361714323661982</c:v>
                </c:pt>
                <c:pt idx="199">
                  <c:v>19.358036766463332</c:v>
                </c:pt>
                <c:pt idx="200">
                  <c:v>19.347669099961443</c:v>
                </c:pt>
                <c:pt idx="201">
                  <c:v>19.337882877193501</c:v>
                </c:pt>
                <c:pt idx="202">
                  <c:v>19.33983864637429</c:v>
                </c:pt>
                <c:pt idx="203">
                  <c:v>19.338449175272359</c:v>
                </c:pt>
                <c:pt idx="204">
                  <c:v>19.335471310687328</c:v>
                </c:pt>
                <c:pt idx="205">
                  <c:v>19.333735207032667</c:v>
                </c:pt>
                <c:pt idx="206">
                  <c:v>19.340340178970649</c:v>
                </c:pt>
                <c:pt idx="207">
                  <c:v>19.342707043189506</c:v>
                </c:pt>
                <c:pt idx="208">
                  <c:v>19.331336953619832</c:v>
                </c:pt>
                <c:pt idx="209">
                  <c:v>19.336636201525572</c:v>
                </c:pt>
                <c:pt idx="210">
                  <c:v>19.340577764870719</c:v>
                </c:pt>
                <c:pt idx="211">
                  <c:v>19.338263304598311</c:v>
                </c:pt>
                <c:pt idx="212">
                  <c:v>19.338745524318703</c:v>
                </c:pt>
                <c:pt idx="213">
                  <c:v>19.325595723772185</c:v>
                </c:pt>
                <c:pt idx="214">
                  <c:v>19.33388739136273</c:v>
                </c:pt>
                <c:pt idx="215">
                  <c:v>19.338951367134694</c:v>
                </c:pt>
                <c:pt idx="216">
                  <c:v>19.338540221646234</c:v>
                </c:pt>
                <c:pt idx="217">
                  <c:v>19.337236211806452</c:v>
                </c:pt>
                <c:pt idx="218">
                  <c:v>19.33593249821881</c:v>
                </c:pt>
                <c:pt idx="219">
                  <c:v>19.335521835706565</c:v>
                </c:pt>
                <c:pt idx="220">
                  <c:v>19.35069866941803</c:v>
                </c:pt>
                <c:pt idx="221">
                  <c:v>19.348269772251996</c:v>
                </c:pt>
                <c:pt idx="222">
                  <c:v>19.353625629446331</c:v>
                </c:pt>
                <c:pt idx="223">
                  <c:v>19.348468524478136</c:v>
                </c:pt>
                <c:pt idx="224">
                  <c:v>19.357758469224926</c:v>
                </c:pt>
                <c:pt idx="225">
                  <c:v>19.362931315199614</c:v>
                </c:pt>
                <c:pt idx="226">
                  <c:v>19.365426141750962</c:v>
                </c:pt>
                <c:pt idx="227">
                  <c:v>19.36982064878497</c:v>
                </c:pt>
                <c:pt idx="228">
                  <c:v>19.368779193322851</c:v>
                </c:pt>
                <c:pt idx="229">
                  <c:v>19.379417453789827</c:v>
                </c:pt>
                <c:pt idx="230">
                  <c:v>19.367092543220988</c:v>
                </c:pt>
                <c:pt idx="231">
                  <c:v>19.363293109280711</c:v>
                </c:pt>
                <c:pt idx="232">
                  <c:v>19.37244472148473</c:v>
                </c:pt>
                <c:pt idx="233">
                  <c:v>19.375713728471137</c:v>
                </c:pt>
                <c:pt idx="234">
                  <c:v>19.387703244866376</c:v>
                </c:pt>
                <c:pt idx="235">
                  <c:v>19.377082641765888</c:v>
                </c:pt>
                <c:pt idx="236">
                  <c:v>19.375496579934758</c:v>
                </c:pt>
                <c:pt idx="237">
                  <c:v>19.386974219255318</c:v>
                </c:pt>
                <c:pt idx="238">
                  <c:v>19.389302257840534</c:v>
                </c:pt>
                <c:pt idx="239">
                  <c:v>19.392950539347197</c:v>
                </c:pt>
                <c:pt idx="240">
                  <c:v>19.39938946127759</c:v>
                </c:pt>
                <c:pt idx="241">
                  <c:v>19.389661944981381</c:v>
                </c:pt>
                <c:pt idx="242">
                  <c:v>19.396795327935934</c:v>
                </c:pt>
                <c:pt idx="243">
                  <c:v>19.394317203102517</c:v>
                </c:pt>
                <c:pt idx="244">
                  <c:v>19.392730864795904</c:v>
                </c:pt>
                <c:pt idx="245">
                  <c:v>19.39137617316328</c:v>
                </c:pt>
                <c:pt idx="246">
                  <c:v>19.401959394432605</c:v>
                </c:pt>
                <c:pt idx="247">
                  <c:v>19.398589785687857</c:v>
                </c:pt>
                <c:pt idx="248">
                  <c:v>19.399481336125234</c:v>
                </c:pt>
                <c:pt idx="249">
                  <c:v>19.395567770129997</c:v>
                </c:pt>
                <c:pt idx="250">
                  <c:v>19.395567770129997</c:v>
                </c:pt>
                <c:pt idx="251">
                  <c:v>19.407157718246079</c:v>
                </c:pt>
                <c:pt idx="252">
                  <c:v>19.409948193512758</c:v>
                </c:pt>
                <c:pt idx="253">
                  <c:v>19.410723856127952</c:v>
                </c:pt>
                <c:pt idx="254">
                  <c:v>19.409948193512758</c:v>
                </c:pt>
                <c:pt idx="255">
                  <c:v>19.405374649305145</c:v>
                </c:pt>
                <c:pt idx="256">
                  <c:v>19.402700045893742</c:v>
                </c:pt>
                <c:pt idx="257">
                  <c:v>19.409832321657483</c:v>
                </c:pt>
                <c:pt idx="258">
                  <c:v>19.40793339288906</c:v>
                </c:pt>
                <c:pt idx="259">
                  <c:v>19.409716451185645</c:v>
                </c:pt>
                <c:pt idx="260">
                  <c:v>19.405374649305148</c:v>
                </c:pt>
                <c:pt idx="261">
                  <c:v>19.411615390598421</c:v>
                </c:pt>
                <c:pt idx="262">
                  <c:v>19.402700045893745</c:v>
                </c:pt>
                <c:pt idx="263">
                  <c:v>19.400916976952804</c:v>
                </c:pt>
                <c:pt idx="264">
                  <c:v>19.406382034341931</c:v>
                </c:pt>
                <c:pt idx="265">
                  <c:v>19.409056653720054</c:v>
                </c:pt>
                <c:pt idx="266">
                  <c:v>19.409948193512758</c:v>
                </c:pt>
                <c:pt idx="267">
                  <c:v>19.411731273098169</c:v>
                </c:pt>
                <c:pt idx="268">
                  <c:v>19.418747666362162</c:v>
                </c:pt>
                <c:pt idx="269">
                  <c:v>19.418747666362158</c:v>
                </c:pt>
                <c:pt idx="270">
                  <c:v>19.420530735303096</c:v>
                </c:pt>
                <c:pt idx="271">
                  <c:v>19.416964597421227</c:v>
                </c:pt>
                <c:pt idx="272">
                  <c:v>19.409716451185641</c:v>
                </c:pt>
                <c:pt idx="273">
                  <c:v>19.416848684371988</c:v>
                </c:pt>
                <c:pt idx="274">
                  <c:v>19.426655505003215</c:v>
                </c:pt>
                <c:pt idx="275">
                  <c:v>19.416848684371985</c:v>
                </c:pt>
                <c:pt idx="276">
                  <c:v>19.423205338714499</c:v>
                </c:pt>
                <c:pt idx="277">
                  <c:v>19.433012217889647</c:v>
                </c:pt>
                <c:pt idx="278">
                  <c:v>19.424096873184965</c:v>
                </c:pt>
                <c:pt idx="279">
                  <c:v>19.42855454553731</c:v>
                </c:pt>
                <c:pt idx="280">
                  <c:v>19.426771476596375</c:v>
                </c:pt>
                <c:pt idx="281">
                  <c:v>19.433012217889651</c:v>
                </c:pt>
                <c:pt idx="282">
                  <c:v>19.426771476596375</c:v>
                </c:pt>
                <c:pt idx="283">
                  <c:v>19.420414800965158</c:v>
                </c:pt>
                <c:pt idx="284">
                  <c:v>19.4202988680114</c:v>
                </c:pt>
                <c:pt idx="285">
                  <c:v>19.415957155223694</c:v>
                </c:pt>
                <c:pt idx="286">
                  <c:v>19.412275153575759</c:v>
                </c:pt>
                <c:pt idx="287">
                  <c:v>19.409716451185641</c:v>
                </c:pt>
                <c:pt idx="288">
                  <c:v>19.410376232896304</c:v>
                </c:pt>
                <c:pt idx="289">
                  <c:v>19.403244084863228</c:v>
                </c:pt>
                <c:pt idx="290">
                  <c:v>19.397779176702539</c:v>
                </c:pt>
                <c:pt idx="291">
                  <c:v>19.40568695169123</c:v>
                </c:pt>
                <c:pt idx="292">
                  <c:v>19.393981576424782</c:v>
                </c:pt>
                <c:pt idx="293">
                  <c:v>19.397663380949165</c:v>
                </c:pt>
                <c:pt idx="294">
                  <c:v>19.402120920250312</c:v>
                </c:pt>
                <c:pt idx="295">
                  <c:v>19.393205841648015</c:v>
                </c:pt>
                <c:pt idx="296">
                  <c:v>19.394988857368478</c:v>
                </c:pt>
                <c:pt idx="297">
                  <c:v>19.387741058656179</c:v>
                </c:pt>
                <c:pt idx="298">
                  <c:v>19.385842329774317</c:v>
                </c:pt>
                <c:pt idx="299">
                  <c:v>19.382160639771417</c:v>
                </c:pt>
                <c:pt idx="300">
                  <c:v>19.388401083035355</c:v>
                </c:pt>
                <c:pt idx="301">
                  <c:v>19.377587507150253</c:v>
                </c:pt>
                <c:pt idx="302">
                  <c:v>19.365882579113787</c:v>
                </c:pt>
                <c:pt idx="303">
                  <c:v>19.374797391629585</c:v>
                </c:pt>
                <c:pt idx="304">
                  <c:v>19.386270924299755</c:v>
                </c:pt>
                <c:pt idx="305">
                  <c:v>19.381813544649553</c:v>
                </c:pt>
                <c:pt idx="306">
                  <c:v>19.389061091654856</c:v>
                </c:pt>
                <c:pt idx="307">
                  <c:v>19.389061091654856</c:v>
                </c:pt>
                <c:pt idx="308">
                  <c:v>19.377240495995327</c:v>
                </c:pt>
                <c:pt idx="309">
                  <c:v>19.382589319646712</c:v>
                </c:pt>
                <c:pt idx="310">
                  <c:v>19.385263731472406</c:v>
                </c:pt>
                <c:pt idx="311">
                  <c:v>19.381697849038147</c:v>
                </c:pt>
                <c:pt idx="312">
                  <c:v>19.379799224233668</c:v>
                </c:pt>
                <c:pt idx="313">
                  <c:v>19.387706681719632</c:v>
                </c:pt>
                <c:pt idx="314">
                  <c:v>19.377784951913156</c:v>
                </c:pt>
                <c:pt idx="315">
                  <c:v>19.371544769401531</c:v>
                </c:pt>
                <c:pt idx="316">
                  <c:v>19.374103485818232</c:v>
                </c:pt>
                <c:pt idx="317">
                  <c:v>19.383133679780261</c:v>
                </c:pt>
                <c:pt idx="318">
                  <c:v>19.37956786120219</c:v>
                </c:pt>
                <c:pt idx="319">
                  <c:v>19.376002042624116</c:v>
                </c:pt>
                <c:pt idx="320">
                  <c:v>19.379567861202187</c:v>
                </c:pt>
                <c:pt idx="321">
                  <c:v>19.393946901480252</c:v>
                </c:pt>
                <c:pt idx="322">
                  <c:v>19.385148015956585</c:v>
                </c:pt>
                <c:pt idx="323">
                  <c:v>19.391272521582842</c:v>
                </c:pt>
                <c:pt idx="324">
                  <c:v>19.401194391125319</c:v>
                </c:pt>
                <c:pt idx="325">
                  <c:v>19.400187121240876</c:v>
                </c:pt>
                <c:pt idx="326">
                  <c:v>19.408326113422536</c:v>
                </c:pt>
                <c:pt idx="327">
                  <c:v>19.418016320556937</c:v>
                </c:pt>
                <c:pt idx="328">
                  <c:v>19.417008956271939</c:v>
                </c:pt>
                <c:pt idx="329">
                  <c:v>19.418016320556937</c:v>
                </c:pt>
                <c:pt idx="330">
                  <c:v>19.424256540317561</c:v>
                </c:pt>
                <c:pt idx="331">
                  <c:v>19.426039460249168</c:v>
                </c:pt>
                <c:pt idx="332">
                  <c:v>19.430496760078185</c:v>
                </c:pt>
                <c:pt idx="333">
                  <c:v>19.44208573963363</c:v>
                </c:pt>
                <c:pt idx="334">
                  <c:v>19.44208573963363</c:v>
                </c:pt>
                <c:pt idx="335">
                  <c:v>19.437744467898547</c:v>
                </c:pt>
                <c:pt idx="336">
                  <c:v>19.448442051344376</c:v>
                </c:pt>
                <c:pt idx="337">
                  <c:v>19.454798438940426</c:v>
                </c:pt>
                <c:pt idx="338">
                  <c:v>19.462937854283219</c:v>
                </c:pt>
                <c:pt idx="339">
                  <c:v>19.463945516787543</c:v>
                </c:pt>
                <c:pt idx="340">
                  <c:v>19.467395233933416</c:v>
                </c:pt>
                <c:pt idx="341">
                  <c:v>19.463829330213255</c:v>
                </c:pt>
                <c:pt idx="342">
                  <c:v>19.454914570912852</c:v>
                </c:pt>
                <c:pt idx="343">
                  <c:v>19.461154902423136</c:v>
                </c:pt>
                <c:pt idx="344">
                  <c:v>19.460263426493096</c:v>
                </c:pt>
                <c:pt idx="345">
                  <c:v>19.466503758003377</c:v>
                </c:pt>
                <c:pt idx="346">
                  <c:v>19.473751810554919</c:v>
                </c:pt>
                <c:pt idx="347">
                  <c:v>19.475534773058076</c:v>
                </c:pt>
                <c:pt idx="348">
                  <c:v>19.479992179315975</c:v>
                </c:pt>
                <c:pt idx="349">
                  <c:v>19.494139511834625</c:v>
                </c:pt>
                <c:pt idx="350">
                  <c:v>19.48623254807703</c:v>
                </c:pt>
                <c:pt idx="351">
                  <c:v>19.485341066825452</c:v>
                </c:pt>
                <c:pt idx="352">
                  <c:v>19.497705415554783</c:v>
                </c:pt>
                <c:pt idx="353">
                  <c:v>19.492356559974542</c:v>
                </c:pt>
                <c:pt idx="354">
                  <c:v>19.495147360592824</c:v>
                </c:pt>
                <c:pt idx="355">
                  <c:v>19.488906991831772</c:v>
                </c:pt>
                <c:pt idx="356">
                  <c:v>19.483558104322292</c:v>
                </c:pt>
                <c:pt idx="357">
                  <c:v>19.483674409358969</c:v>
                </c:pt>
                <c:pt idx="358">
                  <c:v>19.47921697649306</c:v>
                </c:pt>
                <c:pt idx="359">
                  <c:v>19.469294404297017</c:v>
                </c:pt>
                <c:pt idx="360">
                  <c:v>19.481775141819135</c:v>
                </c:pt>
                <c:pt idx="361">
                  <c:v>19.478325489919879</c:v>
                </c:pt>
                <c:pt idx="362">
                  <c:v>19.474759543627144</c:v>
                </c:pt>
                <c:pt idx="363">
                  <c:v>19.479992179315971</c:v>
                </c:pt>
                <c:pt idx="364">
                  <c:v>19.474527041373733</c:v>
                </c:pt>
                <c:pt idx="365">
                  <c:v>19.478209216812811</c:v>
                </c:pt>
                <c:pt idx="366">
                  <c:v>19.480224748204801</c:v>
                </c:pt>
                <c:pt idx="367">
                  <c:v>19.469526845466614</c:v>
                </c:pt>
                <c:pt idx="368">
                  <c:v>19.475767288730555</c:v>
                </c:pt>
                <c:pt idx="369">
                  <c:v>19.478441764415102</c:v>
                </c:pt>
                <c:pt idx="370">
                  <c:v>19.478441764415102</c:v>
                </c:pt>
                <c:pt idx="371">
                  <c:v>19.483015526381418</c:v>
                </c:pt>
                <c:pt idx="372">
                  <c:v>19.487473012464314</c:v>
                </c:pt>
                <c:pt idx="373">
                  <c:v>19.49805458610178</c:v>
                </c:pt>
                <c:pt idx="374">
                  <c:v>19.497163094206925</c:v>
                </c:pt>
                <c:pt idx="375">
                  <c:v>19.492705634732683</c:v>
                </c:pt>
                <c:pt idx="376">
                  <c:v>19.481116240099645</c:v>
                </c:pt>
                <c:pt idx="377">
                  <c:v>19.488248175258438</c:v>
                </c:pt>
                <c:pt idx="378">
                  <c:v>19.499837569891479</c:v>
                </c:pt>
                <c:pt idx="379">
                  <c:v>19.502512045576022</c:v>
                </c:pt>
                <c:pt idx="380">
                  <c:v>19.510651940095368</c:v>
                </c:pt>
                <c:pt idx="381">
                  <c:v>19.50607801315542</c:v>
                </c:pt>
                <c:pt idx="382">
                  <c:v>19.502512045576022</c:v>
                </c:pt>
                <c:pt idx="383">
                  <c:v>19.494372248237159</c:v>
                </c:pt>
                <c:pt idx="384">
                  <c:v>19.492589275090793</c:v>
                </c:pt>
                <c:pt idx="385">
                  <c:v>19.481891436212607</c:v>
                </c:pt>
                <c:pt idx="386">
                  <c:v>19.472976570480785</c:v>
                </c:pt>
                <c:pt idx="387">
                  <c:v>19.46061192651813</c:v>
                </c:pt>
                <c:pt idx="388">
                  <c:v>19.474759543627147</c:v>
                </c:pt>
                <c:pt idx="389">
                  <c:v>19.483790715784203</c:v>
                </c:pt>
                <c:pt idx="390">
                  <c:v>19.473984304940867</c:v>
                </c:pt>
                <c:pt idx="391">
                  <c:v>19.475767288730562</c:v>
                </c:pt>
                <c:pt idx="392">
                  <c:v>19.479333256309957</c:v>
                </c:pt>
                <c:pt idx="393">
                  <c:v>19.484565895932157</c:v>
                </c:pt>
                <c:pt idx="394">
                  <c:v>19.492589275090801</c:v>
                </c:pt>
                <c:pt idx="395">
                  <c:v>19.492472916838089</c:v>
                </c:pt>
                <c:pt idx="396">
                  <c:v>19.49782180434757</c:v>
                </c:pt>
                <c:pt idx="397">
                  <c:v>19.503054271135024</c:v>
                </c:pt>
                <c:pt idx="398">
                  <c:v>19.505845135611779</c:v>
                </c:pt>
                <c:pt idx="399">
                  <c:v>19.507511650785222</c:v>
                </c:pt>
                <c:pt idx="400">
                  <c:v>19.50394574706506</c:v>
                </c:pt>
                <c:pt idx="401">
                  <c:v>19.508519579366517</c:v>
                </c:pt>
                <c:pt idx="402">
                  <c:v>19.508519579366517</c:v>
                </c:pt>
                <c:pt idx="403">
                  <c:v>19.509294602645305</c:v>
                </c:pt>
                <c:pt idx="404">
                  <c:v>19.51708487845508</c:v>
                </c:pt>
                <c:pt idx="405">
                  <c:v>19.525108066039447</c:v>
                </c:pt>
                <c:pt idx="406">
                  <c:v>19.516076916795296</c:v>
                </c:pt>
                <c:pt idx="407">
                  <c:v>19.514293996863685</c:v>
                </c:pt>
                <c:pt idx="408">
                  <c:v>19.508053777103061</c:v>
                </c:pt>
                <c:pt idx="409">
                  <c:v>19.498131328923076</c:v>
                </c:pt>
                <c:pt idx="410">
                  <c:v>19.494449144463218</c:v>
                </c:pt>
                <c:pt idx="411">
                  <c:v>19.500689289726296</c:v>
                </c:pt>
                <c:pt idx="412">
                  <c:v>19.492549891966359</c:v>
                </c:pt>
                <c:pt idx="413">
                  <c:v>19.486193468737838</c:v>
                </c:pt>
                <c:pt idx="414">
                  <c:v>19.487976346099924</c:v>
                </c:pt>
                <c:pt idx="415">
                  <c:v>19.492317188432946</c:v>
                </c:pt>
                <c:pt idx="416">
                  <c:v>19.487084907418879</c:v>
                </c:pt>
                <c:pt idx="417">
                  <c:v>19.489642888352908</c:v>
                </c:pt>
                <c:pt idx="418">
                  <c:v>19.488751454992894</c:v>
                </c:pt>
                <c:pt idx="419">
                  <c:v>19.491542100824095</c:v>
                </c:pt>
                <c:pt idx="420">
                  <c:v>19.495107855548273</c:v>
                </c:pt>
                <c:pt idx="421">
                  <c:v>19.50580511972079</c:v>
                </c:pt>
                <c:pt idx="422">
                  <c:v>19.50212295539308</c:v>
                </c:pt>
                <c:pt idx="423">
                  <c:v>19.50836298891317</c:v>
                </c:pt>
                <c:pt idx="424">
                  <c:v>19.516502383893314</c:v>
                </c:pt>
                <c:pt idx="425">
                  <c:v>19.527199648065832</c:v>
                </c:pt>
                <c:pt idx="426">
                  <c:v>19.528207652051883</c:v>
                </c:pt>
                <c:pt idx="427">
                  <c:v>19.522742454660616</c:v>
                </c:pt>
                <c:pt idx="428">
                  <c:v>19.534447760066847</c:v>
                </c:pt>
                <c:pt idx="429">
                  <c:v>19.5380135360754</c:v>
                </c:pt>
                <c:pt idx="430">
                  <c:v>19.533556316064708</c:v>
                </c:pt>
                <c:pt idx="431">
                  <c:v>19.524758421455289</c:v>
                </c:pt>
                <c:pt idx="432">
                  <c:v>19.52130914968054</c:v>
                </c:pt>
                <c:pt idx="433">
                  <c:v>19.526541320101884</c:v>
                </c:pt>
                <c:pt idx="434">
                  <c:v>19.532781465364955</c:v>
                </c:pt>
                <c:pt idx="435">
                  <c:v>19.536347262658143</c:v>
                </c:pt>
                <c:pt idx="436">
                  <c:v>19.534331157514178</c:v>
                </c:pt>
                <c:pt idx="437">
                  <c:v>19.535339204068986</c:v>
                </c:pt>
                <c:pt idx="438">
                  <c:v>19.54247075608609</c:v>
                </c:pt>
                <c:pt idx="439">
                  <c:v>19.535222596195222</c:v>
                </c:pt>
                <c:pt idx="440">
                  <c:v>19.540687868081811</c:v>
                </c:pt>
                <c:pt idx="441">
                  <c:v>19.539796424079672</c:v>
                </c:pt>
                <c:pt idx="442">
                  <c:v>19.54169595859792</c:v>
                </c:pt>
                <c:pt idx="443">
                  <c:v>19.540804509274619</c:v>
                </c:pt>
                <c:pt idx="444">
                  <c:v>19.561424608683854</c:v>
                </c:pt>
                <c:pt idx="445">
                  <c:v>19.571230609773554</c:v>
                </c:pt>
                <c:pt idx="446">
                  <c:v>19.571230609773554</c:v>
                </c:pt>
                <c:pt idx="447">
                  <c:v>19.577353931529771</c:v>
                </c:pt>
                <c:pt idx="448">
                  <c:v>19.573013519062588</c:v>
                </c:pt>
                <c:pt idx="449">
                  <c:v>19.571230609773551</c:v>
                </c:pt>
                <c:pt idx="450">
                  <c:v>19.582819520152285</c:v>
                </c:pt>
                <c:pt idx="451">
                  <c:v>19.589059702663906</c:v>
                </c:pt>
                <c:pt idx="452">
                  <c:v>19.601540067687154</c:v>
                </c:pt>
                <c:pt idx="453">
                  <c:v>19.602431522331674</c:v>
                </c:pt>
                <c:pt idx="454">
                  <c:v>19.594408430531011</c:v>
                </c:pt>
                <c:pt idx="455">
                  <c:v>19.591851013888565</c:v>
                </c:pt>
                <c:pt idx="456">
                  <c:v>19.586385338730352</c:v>
                </c:pt>
                <c:pt idx="457">
                  <c:v>19.57925370157421</c:v>
                </c:pt>
                <c:pt idx="458">
                  <c:v>19.581811178146246</c:v>
                </c:pt>
                <c:pt idx="459">
                  <c:v>19.573013519062584</c:v>
                </c:pt>
                <c:pt idx="460">
                  <c:v>19.578479114401517</c:v>
                </c:pt>
                <c:pt idx="461">
                  <c:v>19.578479114401517</c:v>
                </c:pt>
                <c:pt idx="462">
                  <c:v>19.582819520152285</c:v>
                </c:pt>
                <c:pt idx="463">
                  <c:v>19.574796428351615</c:v>
                </c:pt>
                <c:pt idx="464">
                  <c:v>19.566656539650207</c:v>
                </c:pt>
                <c:pt idx="465">
                  <c:v>19.558866995153846</c:v>
                </c:pt>
                <c:pt idx="466">
                  <c:v>19.555184426172222</c:v>
                </c:pt>
                <c:pt idx="467">
                  <c:v>19.564990427261918</c:v>
                </c:pt>
                <c:pt idx="468">
                  <c:v>19.573904973707098</c:v>
                </c:pt>
                <c:pt idx="469">
                  <c:v>19.589059702663906</c:v>
                </c:pt>
                <c:pt idx="470">
                  <c:v>19.598631728220781</c:v>
                </c:pt>
                <c:pt idx="471">
                  <c:v>19.605763280237881</c:v>
                </c:pt>
                <c:pt idx="472">
                  <c:v>19.595840426506157</c:v>
                </c:pt>
                <c:pt idx="473">
                  <c:v>19.598631728220777</c:v>
                </c:pt>
                <c:pt idx="474">
                  <c:v>19.600414616225052</c:v>
                </c:pt>
                <c:pt idx="475">
                  <c:v>19.597740284218638</c:v>
                </c:pt>
                <c:pt idx="476">
                  <c:v>19.602971935954503</c:v>
                </c:pt>
                <c:pt idx="477">
                  <c:v>19.607546168242155</c:v>
                </c:pt>
                <c:pt idx="478">
                  <c:v>19.602971935954503</c:v>
                </c:pt>
                <c:pt idx="479">
                  <c:v>19.594948987825116</c:v>
                </c:pt>
                <c:pt idx="480">
                  <c:v>19.595840426506154</c:v>
                </c:pt>
                <c:pt idx="481">
                  <c:v>19.60029761991137</c:v>
                </c:pt>
                <c:pt idx="482">
                  <c:v>19.585026257874201</c:v>
                </c:pt>
                <c:pt idx="483">
                  <c:v>19.588591991314253</c:v>
                </c:pt>
                <c:pt idx="484">
                  <c:v>19.593940591474322</c:v>
                </c:pt>
                <c:pt idx="485">
                  <c:v>19.594057549144072</c:v>
                </c:pt>
                <c:pt idx="486">
                  <c:v>19.595840426506161</c:v>
                </c:pt>
                <c:pt idx="487">
                  <c:v>19.594291468672392</c:v>
                </c:pt>
                <c:pt idx="488">
                  <c:v>19.593400019349097</c:v>
                </c:pt>
                <c:pt idx="489">
                  <c:v>19.588051323409321</c:v>
                </c:pt>
                <c:pt idx="490">
                  <c:v>19.574679583559881</c:v>
                </c:pt>
                <c:pt idx="491">
                  <c:v>19.575687882996142</c:v>
                </c:pt>
                <c:pt idx="492">
                  <c:v>19.588051323409328</c:v>
                </c:pt>
                <c:pt idx="493">
                  <c:v>19.583594076792846</c:v>
                </c:pt>
                <c:pt idx="494">
                  <c:v>19.591617120702512</c:v>
                </c:pt>
                <c:pt idx="495">
                  <c:v>19.597857265965587</c:v>
                </c:pt>
                <c:pt idx="496">
                  <c:v>19.601540067687168</c:v>
                </c:pt>
                <c:pt idx="497">
                  <c:v>19.604988860551956</c:v>
                </c:pt>
                <c:pt idx="498">
                  <c:v>19.604871836235748</c:v>
                </c:pt>
                <c:pt idx="499">
                  <c:v>19.601306060227195</c:v>
                </c:pt>
                <c:pt idx="500">
                  <c:v>19.58995115730843</c:v>
                </c:pt>
                <c:pt idx="501">
                  <c:v>19.588942772732619</c:v>
                </c:pt>
                <c:pt idx="502">
                  <c:v>19.599757158398127</c:v>
                </c:pt>
                <c:pt idx="503">
                  <c:v>19.613903353784913</c:v>
                </c:pt>
                <c:pt idx="504">
                  <c:v>19.607780250198786</c:v>
                </c:pt>
                <c:pt idx="505">
                  <c:v>19.606888795554269</c:v>
                </c:pt>
                <c:pt idx="506">
                  <c:v>19.609446107168434</c:v>
                </c:pt>
                <c:pt idx="507">
                  <c:v>19.607546168242163</c:v>
                </c:pt>
                <c:pt idx="508">
                  <c:v>19.597740284218645</c:v>
                </c:pt>
                <c:pt idx="509">
                  <c:v>19.595957396214366</c:v>
                </c:pt>
                <c:pt idx="510">
                  <c:v>19.609329056246441</c:v>
                </c:pt>
                <c:pt idx="511">
                  <c:v>19.608437612244302</c:v>
                </c:pt>
                <c:pt idx="512">
                  <c:v>19.607663208521839</c:v>
                </c:pt>
                <c:pt idx="513">
                  <c:v>19.612120455138324</c:v>
                </c:pt>
                <c:pt idx="514">
                  <c:v>19.601540067687161</c:v>
                </c:pt>
                <c:pt idx="515">
                  <c:v>19.598748715288878</c:v>
                </c:pt>
                <c:pt idx="516">
                  <c:v>19.613011904461619</c:v>
                </c:pt>
                <c:pt idx="517">
                  <c:v>19.612237523421378</c:v>
                </c:pt>
                <c:pt idx="518">
                  <c:v>19.603322976976198</c:v>
                </c:pt>
                <c:pt idx="519">
                  <c:v>19.607897293273027</c:v>
                </c:pt>
                <c:pt idx="520">
                  <c:v>19.615028972999454</c:v>
                </c:pt>
                <c:pt idx="521">
                  <c:v>19.61146313313624</c:v>
                </c:pt>
                <c:pt idx="522">
                  <c:v>19.602665546021676</c:v>
                </c:pt>
                <c:pt idx="523">
                  <c:v>19.594525393785979</c:v>
                </c:pt>
                <c:pt idx="524">
                  <c:v>19.587393714059552</c:v>
                </c:pt>
                <c:pt idx="525">
                  <c:v>19.582702627469544</c:v>
                </c:pt>
                <c:pt idx="526">
                  <c:v>19.577353931529768</c:v>
                </c:pt>
                <c:pt idx="527">
                  <c:v>19.584602429441318</c:v>
                </c:pt>
                <c:pt idx="528">
                  <c:v>19.590725671379211</c:v>
                </c:pt>
                <c:pt idx="529">
                  <c:v>19.594291468672395</c:v>
                </c:pt>
                <c:pt idx="530">
                  <c:v>19.582819520152285</c:v>
                </c:pt>
                <c:pt idx="531">
                  <c:v>19.581928065507768</c:v>
                </c:pt>
                <c:pt idx="532">
                  <c:v>19.581036610863254</c:v>
                </c:pt>
                <c:pt idx="533">
                  <c:v>19.5783622469297</c:v>
                </c:pt>
                <c:pt idx="534">
                  <c:v>19.564873641003626</c:v>
                </c:pt>
                <c:pt idx="535">
                  <c:v>19.573013519062588</c:v>
                </c:pt>
                <c:pt idx="536">
                  <c:v>19.576696194469918</c:v>
                </c:pt>
                <c:pt idx="537">
                  <c:v>19.579253701574213</c:v>
                </c:pt>
                <c:pt idx="538">
                  <c:v>19.584368624186574</c:v>
                </c:pt>
                <c:pt idx="539">
                  <c:v>19.620917828274234</c:v>
                </c:pt>
                <c:pt idx="540">
                  <c:v>19.606654724240027</c:v>
                </c:pt>
                <c:pt idx="541">
                  <c:v>19.601189058592428</c:v>
                </c:pt>
                <c:pt idx="542">
                  <c:v>19.603863374635559</c:v>
                </c:pt>
                <c:pt idx="543">
                  <c:v>19.606420658514505</c:v>
                </c:pt>
                <c:pt idx="544">
                  <c:v>19.60665472424003</c:v>
                </c:pt>
                <c:pt idx="545">
                  <c:v>19.605763280237888</c:v>
                </c:pt>
                <c:pt idx="546">
                  <c:v>19.619134940269962</c:v>
                </c:pt>
                <c:pt idx="547">
                  <c:v>19.612120455138324</c:v>
                </c:pt>
                <c:pt idx="548">
                  <c:v>19.605997340909752</c:v>
                </c:pt>
                <c:pt idx="549">
                  <c:v>19.596191339820052</c:v>
                </c:pt>
                <c:pt idx="550">
                  <c:v>19.592508570025807</c:v>
                </c:pt>
                <c:pt idx="551">
                  <c:v>19.58715987408603</c:v>
                </c:pt>
                <c:pt idx="552">
                  <c:v>19.598748715288878</c:v>
                </c:pt>
                <c:pt idx="553">
                  <c:v>19.597857265965583</c:v>
                </c:pt>
                <c:pt idx="554">
                  <c:v>19.589176633991158</c:v>
                </c:pt>
                <c:pt idx="555">
                  <c:v>19.597974249109086</c:v>
                </c:pt>
                <c:pt idx="556">
                  <c:v>19.60053161393547</c:v>
                </c:pt>
                <c:pt idx="557">
                  <c:v>19.591383233100945</c:v>
                </c:pt>
                <c:pt idx="558">
                  <c:v>19.593166110463031</c:v>
                </c:pt>
                <c:pt idx="559">
                  <c:v>19.58235195779417</c:v>
                </c:pt>
                <c:pt idx="560">
                  <c:v>19.594598103041665</c:v>
                </c:pt>
                <c:pt idx="561">
                  <c:v>19.592932207161777</c:v>
                </c:pt>
                <c:pt idx="562">
                  <c:v>19.599172203435089</c:v>
                </c:pt>
                <c:pt idx="563">
                  <c:v>19.610760767942669</c:v>
                </c:pt>
                <c:pt idx="564">
                  <c:v>19.617892192255024</c:v>
                </c:pt>
                <c:pt idx="565">
                  <c:v>19.619675048333118</c:v>
                </c:pt>
                <c:pt idx="566">
                  <c:v>19.611652195981716</c:v>
                </c:pt>
                <c:pt idx="567">
                  <c:v>19.599172203435092</c:v>
                </c:pt>
                <c:pt idx="568">
                  <c:v>19.611652195981719</c:v>
                </c:pt>
                <c:pt idx="569">
                  <c:v>19.615992248277045</c:v>
                </c:pt>
                <c:pt idx="570">
                  <c:v>19.62134078458589</c:v>
                </c:pt>
                <c:pt idx="571">
                  <c:v>19.624015052740312</c:v>
                </c:pt>
                <c:pt idx="572">
                  <c:v>19.634829324996879</c:v>
                </c:pt>
                <c:pt idx="573">
                  <c:v>19.635720753035923</c:v>
                </c:pt>
                <c:pt idx="574">
                  <c:v>19.628589328723564</c:v>
                </c:pt>
                <c:pt idx="575">
                  <c:v>19.630372184801654</c:v>
                </c:pt>
                <c:pt idx="576">
                  <c:v>19.640412360558333</c:v>
                </c:pt>
                <c:pt idx="577">
                  <c:v>19.61111194425072</c:v>
                </c:pt>
                <c:pt idx="578">
                  <c:v>19.621809272276376</c:v>
                </c:pt>
                <c:pt idx="579">
                  <c:v>19.622700716278516</c:v>
                </c:pt>
                <c:pt idx="580">
                  <c:v>19.618243496267826</c:v>
                </c:pt>
                <c:pt idx="581">
                  <c:v>19.604097411228658</c:v>
                </c:pt>
                <c:pt idx="582">
                  <c:v>19.604097411228658</c:v>
                </c:pt>
                <c:pt idx="583">
                  <c:v>19.597082794464576</c:v>
                </c:pt>
                <c:pt idx="584">
                  <c:v>19.596308313717589</c:v>
                </c:pt>
                <c:pt idx="585">
                  <c:v>19.604214431620722</c:v>
                </c:pt>
                <c:pt idx="586">
                  <c:v>19.596191339820056</c:v>
                </c:pt>
                <c:pt idx="587">
                  <c:v>19.595182917995697</c:v>
                </c:pt>
                <c:pt idx="588">
                  <c:v>19.589059702663917</c:v>
                </c:pt>
                <c:pt idx="589">
                  <c:v>19.595299885175542</c:v>
                </c:pt>
                <c:pt idx="590">
                  <c:v>19.565881881906453</c:v>
                </c:pt>
                <c:pt idx="591">
                  <c:v>19.564990427261932</c:v>
                </c:pt>
                <c:pt idx="592">
                  <c:v>19.573671296160924</c:v>
                </c:pt>
                <c:pt idx="593">
                  <c:v>19.57378813423659</c:v>
                </c:pt>
                <c:pt idx="594">
                  <c:v>19.568556245840004</c:v>
                </c:pt>
                <c:pt idx="595">
                  <c:v>19.570455974709294</c:v>
                </c:pt>
                <c:pt idx="596">
                  <c:v>19.567006934535598</c:v>
                </c:pt>
                <c:pt idx="597">
                  <c:v>19.579604324139439</c:v>
                </c:pt>
                <c:pt idx="598">
                  <c:v>19.577821382922309</c:v>
                </c:pt>
                <c:pt idx="599">
                  <c:v>19.578712853530874</c:v>
                </c:pt>
                <c:pt idx="600">
                  <c:v>19.578595983268571</c:v>
                </c:pt>
                <c:pt idx="601">
                  <c:v>19.573247191545658</c:v>
                </c:pt>
                <c:pt idx="602">
                  <c:v>19.561774911968143</c:v>
                </c:pt>
                <c:pt idx="603">
                  <c:v>19.565457586237837</c:v>
                </c:pt>
                <c:pt idx="604">
                  <c:v>19.578946598241306</c:v>
                </c:pt>
                <c:pt idx="605">
                  <c:v>19.591427335763417</c:v>
                </c:pt>
                <c:pt idx="606">
                  <c:v>19.580612677048514</c:v>
                </c:pt>
                <c:pt idx="607">
                  <c:v>19.586078448253939</c:v>
                </c:pt>
                <c:pt idx="608">
                  <c:v>19.571931580104032</c:v>
                </c:pt>
                <c:pt idx="609">
                  <c:v>19.58084644583586</c:v>
                </c:pt>
                <c:pt idx="610">
                  <c:v>19.581737932409045</c:v>
                </c:pt>
                <c:pt idx="611">
                  <c:v>19.580846445835864</c:v>
                </c:pt>
                <c:pt idx="612">
                  <c:v>19.586078448253943</c:v>
                </c:pt>
                <c:pt idx="613">
                  <c:v>19.585303878701776</c:v>
                </c:pt>
                <c:pt idx="614">
                  <c:v>19.583404004499204</c:v>
                </c:pt>
                <c:pt idx="615">
                  <c:v>19.585961532628762</c:v>
                </c:pt>
                <c:pt idx="616">
                  <c:v>19.576038441705176</c:v>
                </c:pt>
                <c:pt idx="617">
                  <c:v>19.581504152978564</c:v>
                </c:pt>
                <c:pt idx="618">
                  <c:v>19.594876291929165</c:v>
                </c:pt>
                <c:pt idx="619">
                  <c:v>19.595767767859208</c:v>
                </c:pt>
                <c:pt idx="620">
                  <c:v>19.593750893150162</c:v>
                </c:pt>
                <c:pt idx="621">
                  <c:v>19.591076497288704</c:v>
                </c:pt>
                <c:pt idx="622">
                  <c:v>19.583053309704333</c:v>
                </c:pt>
                <c:pt idx="623">
                  <c:v>19.57681305269427</c:v>
                </c:pt>
                <c:pt idx="624">
                  <c:v>19.583944774991487</c:v>
                </c:pt>
                <c:pt idx="625">
                  <c:v>19.59565079509359</c:v>
                </c:pt>
                <c:pt idx="626">
                  <c:v>19.605456971787799</c:v>
                </c:pt>
                <c:pt idx="627">
                  <c:v>19.60444847659598</c:v>
                </c:pt>
                <c:pt idx="628">
                  <c:v>19.624952178200477</c:v>
                </c:pt>
                <c:pt idx="629">
                  <c:v>19.637432692220603</c:v>
                </c:pt>
                <c:pt idx="630">
                  <c:v>19.639215622794907</c:v>
                </c:pt>
                <c:pt idx="631">
                  <c:v>19.633984031261861</c:v>
                </c:pt>
                <c:pt idx="632">
                  <c:v>19.640224325521814</c:v>
                </c:pt>
                <c:pt idx="633">
                  <c:v>19.636658443087555</c:v>
                </c:pt>
                <c:pt idx="634">
                  <c:v>19.63754991369612</c:v>
                </c:pt>
                <c:pt idx="635">
                  <c:v>19.630418148827601</c:v>
                </c:pt>
                <c:pt idx="636">
                  <c:v>19.631426805060812</c:v>
                </c:pt>
                <c:pt idx="637">
                  <c:v>19.638558612501132</c:v>
                </c:pt>
                <c:pt idx="638">
                  <c:v>19.635109917090823</c:v>
                </c:pt>
                <c:pt idx="639">
                  <c:v>19.641350285851875</c:v>
                </c:pt>
                <c:pt idx="640">
                  <c:v>19.647590654612934</c:v>
                </c:pt>
                <c:pt idx="641">
                  <c:v>19.642007266738936</c:v>
                </c:pt>
                <c:pt idx="642">
                  <c:v>19.637549913696112</c:v>
                </c:pt>
                <c:pt idx="643">
                  <c:v>19.625960795784774</c:v>
                </c:pt>
                <c:pt idx="644">
                  <c:v>19.630535329130765</c:v>
                </c:pt>
                <c:pt idx="645">
                  <c:v>19.626969425410607</c:v>
                </c:pt>
                <c:pt idx="646">
                  <c:v>19.640341564361211</c:v>
                </c:pt>
                <c:pt idx="647">
                  <c:v>19.634875501870425</c:v>
                </c:pt>
                <c:pt idx="648">
                  <c:v>19.624177854567648</c:v>
                </c:pt>
                <c:pt idx="649">
                  <c:v>19.625069325176213</c:v>
                </c:pt>
                <c:pt idx="650">
                  <c:v>19.626852266393342</c:v>
                </c:pt>
                <c:pt idx="651">
                  <c:v>19.629526678219033</c:v>
                </c:pt>
                <c:pt idx="652">
                  <c:v>19.617937560307698</c:v>
                </c:pt>
                <c:pt idx="653">
                  <c:v>19.612705810529967</c:v>
                </c:pt>
                <c:pt idx="654">
                  <c:v>19.614488762390046</c:v>
                </c:pt>
                <c:pt idx="655">
                  <c:v>19.611814334599927</c:v>
                </c:pt>
                <c:pt idx="656">
                  <c:v>19.600999618744979</c:v>
                </c:pt>
                <c:pt idx="657">
                  <c:v>19.601891089353543</c:v>
                </c:pt>
                <c:pt idx="658">
                  <c:v>19.595767767859204</c:v>
                </c:pt>
                <c:pt idx="659">
                  <c:v>19.601116623439445</c:v>
                </c:pt>
                <c:pt idx="660">
                  <c:v>19.604565501179234</c:v>
                </c:pt>
                <c:pt idx="661">
                  <c:v>19.602008099369481</c:v>
                </c:pt>
                <c:pt idx="662">
                  <c:v>19.610031382739848</c:v>
                </c:pt>
                <c:pt idx="663">
                  <c:v>19.599333671579362</c:v>
                </c:pt>
                <c:pt idx="664">
                  <c:v>19.601116623439442</c:v>
                </c:pt>
                <c:pt idx="665">
                  <c:v>19.600225147509398</c:v>
                </c:pt>
                <c:pt idx="666">
                  <c:v>19.600225147509398</c:v>
                </c:pt>
                <c:pt idx="667">
                  <c:v>19.590652798140869</c:v>
                </c:pt>
                <c:pt idx="668">
                  <c:v>19.575614380953638</c:v>
                </c:pt>
                <c:pt idx="669">
                  <c:v>19.588869824994504</c:v>
                </c:pt>
                <c:pt idx="670">
                  <c:v>19.584412392128591</c:v>
                </c:pt>
                <c:pt idx="671">
                  <c:v>19.581737932409041</c:v>
                </c:pt>
                <c:pt idx="672">
                  <c:v>19.572706229480247</c:v>
                </c:pt>
                <c:pt idx="673">
                  <c:v>19.580729560744462</c:v>
                </c:pt>
                <c:pt idx="674">
                  <c:v>19.573597710731828</c:v>
                </c:pt>
                <c:pt idx="675">
                  <c:v>19.577163635738149</c:v>
                </c:pt>
                <c:pt idx="676">
                  <c:v>19.582512523247619</c:v>
                </c:pt>
                <c:pt idx="677">
                  <c:v>19.574606039823582</c:v>
                </c:pt>
                <c:pt idx="678">
                  <c:v>19.577280499543129</c:v>
                </c:pt>
                <c:pt idx="679">
                  <c:v>19.585537706287997</c:v>
                </c:pt>
                <c:pt idx="680">
                  <c:v>19.581854824217583</c:v>
                </c:pt>
                <c:pt idx="681">
                  <c:v>19.592552726955766</c:v>
                </c:pt>
                <c:pt idx="682">
                  <c:v>19.593444218850614</c:v>
                </c:pt>
                <c:pt idx="683">
                  <c:v>19.588869824994504</c:v>
                </c:pt>
                <c:pt idx="684">
                  <c:v>19.58084644583586</c:v>
                </c:pt>
                <c:pt idx="685">
                  <c:v>19.583520905555407</c:v>
                </c:pt>
                <c:pt idx="686">
                  <c:v>19.596893204153144</c:v>
                </c:pt>
                <c:pt idx="687">
                  <c:v>19.597784690726328</c:v>
                </c:pt>
                <c:pt idx="688">
                  <c:v>19.589761311567685</c:v>
                </c:pt>
                <c:pt idx="689">
                  <c:v>19.596001717579963</c:v>
                </c:pt>
                <c:pt idx="690">
                  <c:v>19.628095234214534</c:v>
                </c:pt>
                <c:pt idx="691">
                  <c:v>19.628212402749728</c:v>
                </c:pt>
                <c:pt idx="692">
                  <c:v>19.63902753928274</c:v>
                </c:pt>
                <c:pt idx="693">
                  <c:v>19.636353047633005</c:v>
                </c:pt>
                <c:pt idx="694">
                  <c:v>19.637478995350907</c:v>
                </c:pt>
                <c:pt idx="695">
                  <c:v>19.640036277015582</c:v>
                </c:pt>
                <c:pt idx="696">
                  <c:v>19.639144774477213</c:v>
                </c:pt>
                <c:pt idx="697">
                  <c:v>19.639144774477213</c:v>
                </c:pt>
                <c:pt idx="698">
                  <c:v>19.641045026791822</c:v>
                </c:pt>
                <c:pt idx="699">
                  <c:v>19.654417644695268</c:v>
                </c:pt>
                <c:pt idx="700">
                  <c:v>19.647402867704574</c:v>
                </c:pt>
                <c:pt idx="701">
                  <c:v>19.651977747516693</c:v>
                </c:pt>
                <c:pt idx="702">
                  <c:v>19.642288300730701</c:v>
                </c:pt>
                <c:pt idx="703">
                  <c:v>19.650429321224802</c:v>
                </c:pt>
                <c:pt idx="704">
                  <c:v>19.662136576799913</c:v>
                </c:pt>
                <c:pt idx="705">
                  <c:v>19.665585316745787</c:v>
                </c:pt>
                <c:pt idx="706">
                  <c:v>19.665585316745787</c:v>
                </c:pt>
                <c:pt idx="707">
                  <c:v>19.655778496114561</c:v>
                </c:pt>
                <c:pt idx="708">
                  <c:v>19.659344612707734</c:v>
                </c:pt>
                <c:pt idx="709">
                  <c:v>19.661127671004319</c:v>
                </c:pt>
                <c:pt idx="710">
                  <c:v>19.669386273190277</c:v>
                </c:pt>
                <c:pt idx="711">
                  <c:v>19.665702714681782</c:v>
                </c:pt>
                <c:pt idx="712">
                  <c:v>19.662019200152614</c:v>
                </c:pt>
                <c:pt idx="713">
                  <c:v>19.657561554411146</c:v>
                </c:pt>
                <c:pt idx="714">
                  <c:v>19.652986586644889</c:v>
                </c:pt>
                <c:pt idx="715">
                  <c:v>19.651203538992519</c:v>
                </c:pt>
                <c:pt idx="716">
                  <c:v>19.64752015499602</c:v>
                </c:pt>
                <c:pt idx="717">
                  <c:v>19.645502566092972</c:v>
                </c:pt>
                <c:pt idx="718">
                  <c:v>19.648177089673659</c:v>
                </c:pt>
                <c:pt idx="719">
                  <c:v>19.641045026791819</c:v>
                </c:pt>
                <c:pt idx="720">
                  <c:v>19.6374789953509</c:v>
                </c:pt>
                <c:pt idx="721">
                  <c:v>19.641162275429519</c:v>
                </c:pt>
                <c:pt idx="722">
                  <c:v>19.634921683154467</c:v>
                </c:pt>
                <c:pt idx="723">
                  <c:v>19.665350525078704</c:v>
                </c:pt>
                <c:pt idx="724">
                  <c:v>19.659109895549765</c:v>
                </c:pt>
                <c:pt idx="725">
                  <c:v>19.652751946797476</c:v>
                </c:pt>
                <c:pt idx="726">
                  <c:v>19.665350525078704</c:v>
                </c:pt>
                <c:pt idx="727">
                  <c:v>19.655543821533229</c:v>
                </c:pt>
                <c:pt idx="728">
                  <c:v>19.627906747905065</c:v>
                </c:pt>
                <c:pt idx="729">
                  <c:v>19.633912963909989</c:v>
                </c:pt>
                <c:pt idx="730">
                  <c:v>19.635695979630448</c:v>
                </c:pt>
                <c:pt idx="731">
                  <c:v>19.634804471770217</c:v>
                </c:pt>
                <c:pt idx="732">
                  <c:v>19.636470266862094</c:v>
                </c:pt>
                <c:pt idx="733">
                  <c:v>19.648059799860935</c:v>
                </c:pt>
                <c:pt idx="734">
                  <c:v>19.656083322706291</c:v>
                </c:pt>
                <c:pt idx="735">
                  <c:v>19.663989461346951</c:v>
                </c:pt>
                <c:pt idx="736">
                  <c:v>19.662980586648843</c:v>
                </c:pt>
                <c:pt idx="737">
                  <c:v>19.660306110964299</c:v>
                </c:pt>
                <c:pt idx="738">
                  <c:v>19.661971723995475</c:v>
                </c:pt>
                <c:pt idx="739">
                  <c:v>19.658171082962021</c:v>
                </c:pt>
                <c:pt idx="740">
                  <c:v>19.666076973170174</c:v>
                </c:pt>
                <c:pt idx="741">
                  <c:v>19.663402561344483</c:v>
                </c:pt>
                <c:pt idx="742">
                  <c:v>19.64890445169998</c:v>
                </c:pt>
                <c:pt idx="743">
                  <c:v>19.657701710291796</c:v>
                </c:pt>
                <c:pt idx="744">
                  <c:v>19.665724802092452</c:v>
                </c:pt>
                <c:pt idx="745">
                  <c:v>19.65859316493631</c:v>
                </c:pt>
                <c:pt idx="746">
                  <c:v>19.654135891713718</c:v>
                </c:pt>
                <c:pt idx="747">
                  <c:v>19.657701710291793</c:v>
                </c:pt>
                <c:pt idx="748">
                  <c:v>19.649561326716757</c:v>
                </c:pt>
                <c:pt idx="749">
                  <c:v>19.653244437069201</c:v>
                </c:pt>
                <c:pt idx="750">
                  <c:v>19.653244437069201</c:v>
                </c:pt>
                <c:pt idx="751">
                  <c:v>19.649561326716757</c:v>
                </c:pt>
                <c:pt idx="752">
                  <c:v>19.655027346358231</c:v>
                </c:pt>
                <c:pt idx="753">
                  <c:v>19.659367269273016</c:v>
                </c:pt>
                <c:pt idx="754">
                  <c:v>19.656810255647272</c:v>
                </c:pt>
                <c:pt idx="755">
                  <c:v>19.65157883159738</c:v>
                </c:pt>
                <c:pt idx="756">
                  <c:v>19.661502254973701</c:v>
                </c:pt>
                <c:pt idx="757">
                  <c:v>19.657936393825096</c:v>
                </c:pt>
                <c:pt idx="758">
                  <c:v>19.666733651016038</c:v>
                </c:pt>
                <c:pt idx="759">
                  <c:v>19.67018207531504</c:v>
                </c:pt>
                <c:pt idx="760">
                  <c:v>19.676304806415644</c:v>
                </c:pt>
                <c:pt idx="761">
                  <c:v>19.647661148338369</c:v>
                </c:pt>
                <c:pt idx="762">
                  <c:v>19.64587826033409</c:v>
                </c:pt>
                <c:pt idx="763">
                  <c:v>19.652235674686644</c:v>
                </c:pt>
                <c:pt idx="764">
                  <c:v>19.645221345268538</c:v>
                </c:pt>
                <c:pt idx="765">
                  <c:v>19.64878716384661</c:v>
                </c:pt>
                <c:pt idx="766">
                  <c:v>19.650570073135647</c:v>
                </c:pt>
                <c:pt idx="767">
                  <c:v>19.641772771973546</c:v>
                </c:pt>
                <c:pt idx="768">
                  <c:v>19.628400872486498</c:v>
                </c:pt>
                <c:pt idx="769">
                  <c:v>19.629175161667213</c:v>
                </c:pt>
                <c:pt idx="770">
                  <c:v>19.631849525600767</c:v>
                </c:pt>
                <c:pt idx="771">
                  <c:v>19.629292332452302</c:v>
                </c:pt>
                <c:pt idx="772">
                  <c:v>19.621152069866554</c:v>
                </c:pt>
                <c:pt idx="773">
                  <c:v>19.619486272828468</c:v>
                </c:pt>
                <c:pt idx="774">
                  <c:v>19.625843643487624</c:v>
                </c:pt>
                <c:pt idx="775">
                  <c:v>19.616037525328952</c:v>
                </c:pt>
                <c:pt idx="776">
                  <c:v>19.626735108774778</c:v>
                </c:pt>
                <c:pt idx="777">
                  <c:v>19.628635207610468</c:v>
                </c:pt>
                <c:pt idx="778">
                  <c:v>19.620611972133389</c:v>
                </c:pt>
                <c:pt idx="779">
                  <c:v>19.615146060041802</c:v>
                </c:pt>
                <c:pt idx="780">
                  <c:v>19.622277782339019</c:v>
                </c:pt>
                <c:pt idx="781">
                  <c:v>19.619603386477561</c:v>
                </c:pt>
                <c:pt idx="782">
                  <c:v>19.610688733606043</c:v>
                </c:pt>
                <c:pt idx="783">
                  <c:v>19.612471664180347</c:v>
                </c:pt>
                <c:pt idx="784">
                  <c:v>19.623052112691681</c:v>
                </c:pt>
                <c:pt idx="785">
                  <c:v>19.625726492589092</c:v>
                </c:pt>
                <c:pt idx="786">
                  <c:v>19.633632434889808</c:v>
                </c:pt>
                <c:pt idx="787">
                  <c:v>19.626383644311058</c:v>
                </c:pt>
                <c:pt idx="788">
                  <c:v>19.637315472144532</c:v>
                </c:pt>
                <c:pt idx="789">
                  <c:v>19.650804671527883</c:v>
                </c:pt>
                <c:pt idx="790">
                  <c:v>19.65704492853795</c:v>
                </c:pt>
                <c:pt idx="791">
                  <c:v>19.661502254973712</c:v>
                </c:pt>
                <c:pt idx="792">
                  <c:v>19.674874234280992</c:v>
                </c:pt>
                <c:pt idx="793">
                  <c:v>19.669408030913448</c:v>
                </c:pt>
                <c:pt idx="794">
                  <c:v>19.655918801002755</c:v>
                </c:pt>
                <c:pt idx="795">
                  <c:v>19.665724802092456</c:v>
                </c:pt>
                <c:pt idx="796">
                  <c:v>19.662276351187028</c:v>
                </c:pt>
                <c:pt idx="797">
                  <c:v>19.658827859112257</c:v>
                </c:pt>
                <c:pt idx="798">
                  <c:v>19.662511090735922</c:v>
                </c:pt>
                <c:pt idx="799">
                  <c:v>19.658171082962021</c:v>
                </c:pt>
                <c:pt idx="800">
                  <c:v>19.658171082962021</c:v>
                </c:pt>
                <c:pt idx="801">
                  <c:v>19.65270491404171</c:v>
                </c:pt>
                <c:pt idx="802">
                  <c:v>19.65704492853795</c:v>
                </c:pt>
                <c:pt idx="803">
                  <c:v>19.657819051358011</c:v>
                </c:pt>
                <c:pt idx="804">
                  <c:v>19.658593164936313</c:v>
                </c:pt>
                <c:pt idx="805">
                  <c:v>19.668399166026013</c:v>
                </c:pt>
                <c:pt idx="806">
                  <c:v>19.673747893893118</c:v>
                </c:pt>
                <c:pt idx="807">
                  <c:v>19.672973870776666</c:v>
                </c:pt>
                <c:pt idx="808">
                  <c:v>19.672082410810866</c:v>
                </c:pt>
                <c:pt idx="809">
                  <c:v>19.672973870776669</c:v>
                </c:pt>
                <c:pt idx="810">
                  <c:v>19.67832263057149</c:v>
                </c:pt>
                <c:pt idx="811">
                  <c:v>19.674639348537642</c:v>
                </c:pt>
                <c:pt idx="812">
                  <c:v>19.665607414536101</c:v>
                </c:pt>
                <c:pt idx="813">
                  <c:v>19.678979154385541</c:v>
                </c:pt>
                <c:pt idx="814">
                  <c:v>19.669055804389689</c:v>
                </c:pt>
                <c:pt idx="815">
                  <c:v>19.677078800408928</c:v>
                </c:pt>
                <c:pt idx="816">
                  <c:v>19.681653502355427</c:v>
                </c:pt>
                <c:pt idx="817">
                  <c:v>19.689676546265094</c:v>
                </c:pt>
                <c:pt idx="818">
                  <c:v>19.689676546265094</c:v>
                </c:pt>
                <c:pt idx="819">
                  <c:v>19.693359896072515</c:v>
                </c:pt>
                <c:pt idx="820">
                  <c:v>19.699482488821349</c:v>
                </c:pt>
                <c:pt idx="821">
                  <c:v>19.703822120473067</c:v>
                </c:pt>
                <c:pt idx="822">
                  <c:v>19.704831184761129</c:v>
                </c:pt>
                <c:pt idx="823">
                  <c:v>19.704831184761133</c:v>
                </c:pt>
                <c:pt idx="824">
                  <c:v>19.712080443607391</c:v>
                </c:pt>
                <c:pt idx="825">
                  <c:v>19.710297534318357</c:v>
                </c:pt>
                <c:pt idx="826">
                  <c:v>19.699364900462378</c:v>
                </c:pt>
                <c:pt idx="827">
                  <c:v>19.685875733291542</c:v>
                </c:pt>
                <c:pt idx="828">
                  <c:v>19.675178469119022</c:v>
                </c:pt>
                <c:pt idx="829">
                  <c:v>19.677852785162155</c:v>
                </c:pt>
                <c:pt idx="830">
                  <c:v>19.674169593875426</c:v>
                </c:pt>
                <c:pt idx="831">
                  <c:v>19.676069907800066</c:v>
                </c:pt>
                <c:pt idx="832">
                  <c:v>19.677970244411068</c:v>
                </c:pt>
                <c:pt idx="833">
                  <c:v>19.683201417248412</c:v>
                </c:pt>
                <c:pt idx="834">
                  <c:v>19.686767171972587</c:v>
                </c:pt>
                <c:pt idx="835">
                  <c:v>19.687541094275613</c:v>
                </c:pt>
                <c:pt idx="836">
                  <c:v>19.684749295183369</c:v>
                </c:pt>
                <c:pt idx="837">
                  <c:v>19.678509298910054</c:v>
                </c:pt>
                <c:pt idx="838">
                  <c:v>19.682075011066232</c:v>
                </c:pt>
                <c:pt idx="839">
                  <c:v>19.684866794195571</c:v>
                </c:pt>
                <c:pt idx="840">
                  <c:v>19.690989291456681</c:v>
                </c:pt>
                <c:pt idx="841">
                  <c:v>19.695446431651902</c:v>
                </c:pt>
                <c:pt idx="842">
                  <c:v>19.700021161315782</c:v>
                </c:pt>
                <c:pt idx="843">
                  <c:v>19.701686427925214</c:v>
                </c:pt>
                <c:pt idx="844">
                  <c:v>19.702577855964257</c:v>
                </c:pt>
                <c:pt idx="845">
                  <c:v>19.706025942809227</c:v>
                </c:pt>
                <c:pt idx="846">
                  <c:v>19.714822492875207</c:v>
                </c:pt>
                <c:pt idx="847">
                  <c:v>19.713813405088064</c:v>
                </c:pt>
                <c:pt idx="848">
                  <c:v>19.707573520552405</c:v>
                </c:pt>
                <c:pt idx="849">
                  <c:v>19.73164164661852</c:v>
                </c:pt>
                <c:pt idx="850">
                  <c:v>19.739782179999594</c:v>
                </c:pt>
                <c:pt idx="851">
                  <c:v>19.734315882848087</c:v>
                </c:pt>
                <c:pt idx="852">
                  <c:v>19.729858822465474</c:v>
                </c:pt>
                <c:pt idx="853">
                  <c:v>19.727066837440081</c:v>
                </c:pt>
                <c:pt idx="854">
                  <c:v>19.732297498660849</c:v>
                </c:pt>
                <c:pt idx="855">
                  <c:v>19.721600681438943</c:v>
                </c:pt>
                <c:pt idx="856">
                  <c:v>19.727840491485058</c:v>
                </c:pt>
                <c:pt idx="857">
                  <c:v>19.728614136294478</c:v>
                </c:pt>
                <c:pt idx="858">
                  <c:v>19.728614136294475</c:v>
                </c:pt>
                <c:pt idx="859">
                  <c:v>19.730514695790536</c:v>
                </c:pt>
                <c:pt idx="860">
                  <c:v>19.724157155721613</c:v>
                </c:pt>
                <c:pt idx="861">
                  <c:v>19.733844725838761</c:v>
                </c:pt>
                <c:pt idx="862">
                  <c:v>19.731944169154499</c:v>
                </c:pt>
                <c:pt idx="863">
                  <c:v>19.739966638416814</c:v>
                </c:pt>
                <c:pt idx="864">
                  <c:v>19.750781150925704</c:v>
                </c:pt>
                <c:pt idx="865">
                  <c:v>19.751790435273367</c:v>
                </c:pt>
                <c:pt idx="866">
                  <c:v>19.760586449660249</c:v>
                </c:pt>
                <c:pt idx="867">
                  <c:v>19.764152012836444</c:v>
                </c:pt>
                <c:pt idx="868">
                  <c:v>19.768844957502374</c:v>
                </c:pt>
                <c:pt idx="869">
                  <c:v>19.781206507054261</c:v>
                </c:pt>
                <c:pt idx="870">
                  <c:v>19.787328173481733</c:v>
                </c:pt>
                <c:pt idx="871">
                  <c:v>19.775858130366828</c:v>
                </c:pt>
                <c:pt idx="872">
                  <c:v>19.772292545908535</c:v>
                </c:pt>
                <c:pt idx="873">
                  <c:v>19.771519161807856</c:v>
                </c:pt>
                <c:pt idx="874">
                  <c:v>19.776985615765394</c:v>
                </c:pt>
                <c:pt idx="875">
                  <c:v>19.779541774724287</c:v>
                </c:pt>
                <c:pt idx="876">
                  <c:v>19.775084767548488</c:v>
                </c:pt>
                <c:pt idx="877">
                  <c:v>19.772292545908538</c:v>
                </c:pt>
                <c:pt idx="878">
                  <c:v>19.77318394202311</c:v>
                </c:pt>
                <c:pt idx="879">
                  <c:v>19.778532318710543</c:v>
                </c:pt>
                <c:pt idx="880">
                  <c:v>19.77574009315909</c:v>
                </c:pt>
                <c:pt idx="881">
                  <c:v>19.769500357600748</c:v>
                </c:pt>
                <c:pt idx="882">
                  <c:v>19.771165129992465</c:v>
                </c:pt>
                <c:pt idx="883">
                  <c:v>19.770273744518878</c:v>
                </c:pt>
                <c:pt idx="884">
                  <c:v>19.757794347888616</c:v>
                </c:pt>
                <c:pt idx="885">
                  <c:v>19.752446035047079</c:v>
                </c:pt>
                <c:pt idx="886">
                  <c:v>19.765816817150927</c:v>
                </c:pt>
                <c:pt idx="887">
                  <c:v>19.747097722205538</c:v>
                </c:pt>
                <c:pt idx="888">
                  <c:v>19.746088477915375</c:v>
                </c:pt>
                <c:pt idx="889">
                  <c:v>19.755120191467849</c:v>
                </c:pt>
                <c:pt idx="890">
                  <c:v>19.764034046203751</c:v>
                </c:pt>
                <c:pt idx="891">
                  <c:v>19.769500357600752</c:v>
                </c:pt>
                <c:pt idx="892">
                  <c:v>19.764925431677337</c:v>
                </c:pt>
                <c:pt idx="893">
                  <c:v>19.772947900939648</c:v>
                </c:pt>
                <c:pt idx="894">
                  <c:v>19.768490973571705</c:v>
                </c:pt>
                <c:pt idx="895">
                  <c:v>19.759577118835804</c:v>
                </c:pt>
                <c:pt idx="896">
                  <c:v>19.763142660730164</c:v>
                </c:pt>
                <c:pt idx="897">
                  <c:v>19.763916080979261</c:v>
                </c:pt>
                <c:pt idx="898">
                  <c:v>19.765698841285648</c:v>
                </c:pt>
                <c:pt idx="899">
                  <c:v>19.752446035047079</c:v>
                </c:pt>
                <c:pt idx="900">
                  <c:v>19.745432806161411</c:v>
                </c:pt>
                <c:pt idx="901">
                  <c:v>19.749889760131659</c:v>
                </c:pt>
                <c:pt idx="902">
                  <c:v>19.755120191467846</c:v>
                </c:pt>
                <c:pt idx="903">
                  <c:v>19.767481601592028</c:v>
                </c:pt>
                <c:pt idx="904">
                  <c:v>19.773721262664388</c:v>
                </c:pt>
                <c:pt idx="905">
                  <c:v>19.772829882511193</c:v>
                </c:pt>
                <c:pt idx="906">
                  <c:v>19.768137002317761</c:v>
                </c:pt>
                <c:pt idx="907">
                  <c:v>19.758449868165776</c:v>
                </c:pt>
                <c:pt idx="908">
                  <c:v>19.753992994001464</c:v>
                </c:pt>
                <c:pt idx="909">
                  <c:v>19.763680154754798</c:v>
                </c:pt>
                <c:pt idx="910">
                  <c:v>19.762670829562403</c:v>
                </c:pt>
                <c:pt idx="911">
                  <c:v>19.769683746268601</c:v>
                </c:pt>
                <c:pt idx="912">
                  <c:v>19.775805225709401</c:v>
                </c:pt>
                <c:pt idx="913">
                  <c:v>19.774913872157235</c:v>
                </c:pt>
                <c:pt idx="914">
                  <c:v>19.782817980310654</c:v>
                </c:pt>
                <c:pt idx="915">
                  <c:v>19.789057417935709</c:v>
                </c:pt>
                <c:pt idx="916">
                  <c:v>19.781926632078502</c:v>
                </c:pt>
                <c:pt idx="917">
                  <c:v>19.775687194453436</c:v>
                </c:pt>
                <c:pt idx="918">
                  <c:v>19.782936054126736</c:v>
                </c:pt>
                <c:pt idx="919">
                  <c:v>19.787392821887568</c:v>
                </c:pt>
                <c:pt idx="920">
                  <c:v>19.783827407678903</c:v>
                </c:pt>
                <c:pt idx="921">
                  <c:v>19.783827407678906</c:v>
                </c:pt>
                <c:pt idx="922">
                  <c:v>19.786619564841263</c:v>
                </c:pt>
                <c:pt idx="923">
                  <c:v>19.79018500033024</c:v>
                </c:pt>
                <c:pt idx="924">
                  <c:v>19.780380052735545</c:v>
                </c:pt>
                <c:pt idx="925">
                  <c:v>19.785728205969022</c:v>
                </c:pt>
                <c:pt idx="926">
                  <c:v>19.783054129352287</c:v>
                </c:pt>
                <c:pt idx="927">
                  <c:v>19.771466464013095</c:v>
                </c:pt>
                <c:pt idx="928">
                  <c:v>19.768792387396363</c:v>
                </c:pt>
                <c:pt idx="929">
                  <c:v>19.759760861770406</c:v>
                </c:pt>
                <c:pt idx="930">
                  <c:v>19.765108983083405</c:v>
                </c:pt>
                <c:pt idx="931">
                  <c:v>19.762434922426902</c:v>
                </c:pt>
                <c:pt idx="932">
                  <c:v>19.771348457948569</c:v>
                </c:pt>
                <c:pt idx="933">
                  <c:v>19.774913872157239</c:v>
                </c:pt>
                <c:pt idx="934">
                  <c:v>19.770457104396407</c:v>
                </c:pt>
                <c:pt idx="935">
                  <c:v>19.766891690187741</c:v>
                </c:pt>
                <c:pt idx="936">
                  <c:v>19.773131165052909</c:v>
                </c:pt>
                <c:pt idx="937">
                  <c:v>19.784600676774961</c:v>
                </c:pt>
                <c:pt idx="938">
                  <c:v>19.793396022850402</c:v>
                </c:pt>
                <c:pt idx="939">
                  <c:v>19.784482593728402</c:v>
                </c:pt>
                <c:pt idx="940">
                  <c:v>19.781808564991799</c:v>
                </c:pt>
                <c:pt idx="941">
                  <c:v>19.784482593728402</c:v>
                </c:pt>
                <c:pt idx="942">
                  <c:v>19.779134536255199</c:v>
                </c:pt>
                <c:pt idx="943">
                  <c:v>19.773786478781993</c:v>
                </c:pt>
                <c:pt idx="944">
                  <c:v>19.773013149756984</c:v>
                </c:pt>
                <c:pt idx="945">
                  <c:v>19.781808564991799</c:v>
                </c:pt>
                <c:pt idx="946">
                  <c:v>19.788047965377203</c:v>
                </c:pt>
                <c:pt idx="947">
                  <c:v>19.788939308289404</c:v>
                </c:pt>
                <c:pt idx="948">
                  <c:v>19.800644944953692</c:v>
                </c:pt>
                <c:pt idx="949">
                  <c:v>19.796306357409243</c:v>
                </c:pt>
                <c:pt idx="950">
                  <c:v>19.78382740767891</c:v>
                </c:pt>
                <c:pt idx="951">
                  <c:v>19.787510923713512</c:v>
                </c:pt>
                <c:pt idx="952">
                  <c:v>19.793750435819224</c:v>
                </c:pt>
                <c:pt idx="953">
                  <c:v>19.797434033065503</c:v>
                </c:pt>
                <c:pt idx="954">
                  <c:v>19.795651304680728</c:v>
                </c:pt>
                <c:pt idx="955">
                  <c:v>19.79844356574592</c:v>
                </c:pt>
                <c:pt idx="956">
                  <c:v>19.801117674283692</c:v>
                </c:pt>
                <c:pt idx="957">
                  <c:v>19.801117674283692</c:v>
                </c:pt>
                <c:pt idx="958">
                  <c:v>19.802009043796289</c:v>
                </c:pt>
                <c:pt idx="959">
                  <c:v>19.800344485310273</c:v>
                </c:pt>
                <c:pt idx="960">
                  <c:v>19.802009043796293</c:v>
                </c:pt>
                <c:pt idx="961">
                  <c:v>19.798443565745917</c:v>
                </c:pt>
                <c:pt idx="962">
                  <c:v>19.808248630384433</c:v>
                </c:pt>
                <c:pt idx="963">
                  <c:v>19.807475483973167</c:v>
                </c:pt>
                <c:pt idx="964">
                  <c:v>19.806702328332566</c:v>
                </c:pt>
                <c:pt idx="965">
                  <c:v>19.820073030630482</c:v>
                </c:pt>
                <c:pt idx="966">
                  <c:v>19.820964410783674</c:v>
                </c:pt>
                <c:pt idx="967">
                  <c:v>19.823756872934279</c:v>
                </c:pt>
                <c:pt idx="968">
                  <c:v>19.825657977625863</c:v>
                </c:pt>
                <c:pt idx="969">
                  <c:v>19.838255858386905</c:v>
                </c:pt>
                <c:pt idx="970">
                  <c:v>19.83736446227233</c:v>
                </c:pt>
                <c:pt idx="971">
                  <c:v>19.834690273928612</c:v>
                </c:pt>
                <c:pt idx="972">
                  <c:v>19.842712838959766</c:v>
                </c:pt>
                <c:pt idx="973">
                  <c:v>19.850853889537014</c:v>
                </c:pt>
                <c:pt idx="974">
                  <c:v>19.851863783253357</c:v>
                </c:pt>
                <c:pt idx="975">
                  <c:v>19.846515342718504</c:v>
                </c:pt>
                <c:pt idx="976">
                  <c:v>19.841403763291769</c:v>
                </c:pt>
                <c:pt idx="977">
                  <c:v>19.842295180689071</c:v>
                </c:pt>
                <c:pt idx="978">
                  <c:v>19.836055258907972</c:v>
                </c:pt>
                <c:pt idx="979">
                  <c:v>19.838847927812132</c:v>
                </c:pt>
                <c:pt idx="980">
                  <c:v>19.838966345938061</c:v>
                </c:pt>
                <c:pt idx="981">
                  <c:v>19.84698919828946</c:v>
                </c:pt>
                <c:pt idx="982">
                  <c:v>19.857567804893083</c:v>
                </c:pt>
                <c:pt idx="983">
                  <c:v>19.862143474953221</c:v>
                </c:pt>
                <c:pt idx="984">
                  <c:v>19.862143474953221</c:v>
                </c:pt>
                <c:pt idx="985">
                  <c:v>19.86493633291802</c:v>
                </c:pt>
                <c:pt idx="986">
                  <c:v>19.862262032837986</c:v>
                </c:pt>
                <c:pt idx="987">
                  <c:v>19.860360618875134</c:v>
                </c:pt>
                <c:pt idx="988">
                  <c:v>19.864936332918024</c:v>
                </c:pt>
                <c:pt idx="989">
                  <c:v>19.86927489926558</c:v>
                </c:pt>
                <c:pt idx="990">
                  <c:v>19.860360618875134</c:v>
                </c:pt>
                <c:pt idx="991">
                  <c:v>19.856794906718957</c:v>
                </c:pt>
                <c:pt idx="992">
                  <c:v>19.866837785543332</c:v>
                </c:pt>
                <c:pt idx="993">
                  <c:v>19.876643611034812</c:v>
                </c:pt>
                <c:pt idx="994">
                  <c:v>19.865827766278038</c:v>
                </c:pt>
                <c:pt idx="995">
                  <c:v>19.868502066358072</c:v>
                </c:pt>
                <c:pt idx="996">
                  <c:v>19.870403540267507</c:v>
                </c:pt>
                <c:pt idx="997">
                  <c:v>19.900712455422976</c:v>
                </c:pt>
                <c:pt idx="998">
                  <c:v>19.913192596957586</c:v>
                </c:pt>
                <c:pt idx="999">
                  <c:v>19.915094348979775</c:v>
                </c:pt>
                <c:pt idx="1000">
                  <c:v>19.923474121167366</c:v>
                </c:pt>
                <c:pt idx="1001">
                  <c:v>19.92715891054501</c:v>
                </c:pt>
                <c:pt idx="1002">
                  <c:v>19.932745669414395</c:v>
                </c:pt>
                <c:pt idx="1003">
                  <c:v>19.935658101962499</c:v>
                </c:pt>
                <c:pt idx="1004">
                  <c:v>19.939581129908728</c:v>
                </c:pt>
                <c:pt idx="1005">
                  <c:v>19.947070372385134</c:v>
                </c:pt>
                <c:pt idx="1006">
                  <c:v>19.94653607287918</c:v>
                </c:pt>
                <c:pt idx="1007">
                  <c:v>19.935660185998763</c:v>
                </c:pt>
                <c:pt idx="1008">
                  <c:v>19.93476861959391</c:v>
                </c:pt>
                <c:pt idx="1009">
                  <c:v>19.949033682071526</c:v>
                </c:pt>
                <c:pt idx="1010">
                  <c:v>19.94796507683078</c:v>
                </c:pt>
                <c:pt idx="1011">
                  <c:v>19.955159346379872</c:v>
                </c:pt>
                <c:pt idx="1012">
                  <c:v>19.955993367081842</c:v>
                </c:pt>
                <c:pt idx="1013">
                  <c:v>19.970503898129632</c:v>
                </c:pt>
                <c:pt idx="1014">
                  <c:v>19.978950347495196</c:v>
                </c:pt>
                <c:pt idx="1015">
                  <c:v>19.983648155660031</c:v>
                </c:pt>
                <c:pt idx="1016">
                  <c:v>19.997861679924039</c:v>
                </c:pt>
                <c:pt idx="1017">
                  <c:v>20.000600978517831</c:v>
                </c:pt>
                <c:pt idx="1018">
                  <c:v>20.009170326040149</c:v>
                </c:pt>
                <c:pt idx="1019">
                  <c:v>20.016729293642786</c:v>
                </c:pt>
                <c:pt idx="1020">
                  <c:v>20.009721211760688</c:v>
                </c:pt>
                <c:pt idx="1021">
                  <c:v>20.007586934682443</c:v>
                </c:pt>
                <c:pt idx="1022">
                  <c:v>20.012167437315412</c:v>
                </c:pt>
                <c:pt idx="1023">
                  <c:v>20.003962526678276</c:v>
                </c:pt>
                <c:pt idx="1024">
                  <c:v>20.000752093656569</c:v>
                </c:pt>
                <c:pt idx="1025">
                  <c:v>20.019259563524656</c:v>
                </c:pt>
                <c:pt idx="1026">
                  <c:v>20.030391478007761</c:v>
                </c:pt>
                <c:pt idx="1027">
                  <c:v>20.042003916600866</c:v>
                </c:pt>
                <c:pt idx="1028">
                  <c:v>20.019288306642604</c:v>
                </c:pt>
                <c:pt idx="1029">
                  <c:v>20.026309036197485</c:v>
                </c:pt>
                <c:pt idx="1030">
                  <c:v>20.027974432811892</c:v>
                </c:pt>
                <c:pt idx="1031">
                  <c:v>20.029226085795553</c:v>
                </c:pt>
                <c:pt idx="1032">
                  <c:v>20.039828431601833</c:v>
                </c:pt>
                <c:pt idx="1033">
                  <c:v>20.055375615695958</c:v>
                </c:pt>
                <c:pt idx="1034">
                  <c:v>20.07348461244062</c:v>
                </c:pt>
                <c:pt idx="1035">
                  <c:v>20.056893730078571</c:v>
                </c:pt>
                <c:pt idx="1036">
                  <c:v>20.059945521866833</c:v>
                </c:pt>
                <c:pt idx="1037">
                  <c:v>20.066570399836852</c:v>
                </c:pt>
                <c:pt idx="1038">
                  <c:v>20.07194335651344</c:v>
                </c:pt>
                <c:pt idx="1039">
                  <c:v>20.067731397287581</c:v>
                </c:pt>
                <c:pt idx="1040">
                  <c:v>20.071438835759263</c:v>
                </c:pt>
                <c:pt idx="1041">
                  <c:v>20.069786288509917</c:v>
                </c:pt>
                <c:pt idx="1042">
                  <c:v>20.080522767773502</c:v>
                </c:pt>
                <c:pt idx="1043">
                  <c:v>20.083218687674226</c:v>
                </c:pt>
                <c:pt idx="1044">
                  <c:v>20.097653326795658</c:v>
                </c:pt>
                <c:pt idx="1045">
                  <c:v>20.115698669617302</c:v>
                </c:pt>
                <c:pt idx="1046">
                  <c:v>20.119120568418243</c:v>
                </c:pt>
                <c:pt idx="1047">
                  <c:v>20.115924903195374</c:v>
                </c:pt>
                <c:pt idx="1048">
                  <c:v>20.124350133594362</c:v>
                </c:pt>
                <c:pt idx="1049">
                  <c:v>20.12335464992443</c:v>
                </c:pt>
                <c:pt idx="1050">
                  <c:v>20.127070590869572</c:v>
                </c:pt>
                <c:pt idx="1051">
                  <c:v>20.125352142658965</c:v>
                </c:pt>
                <c:pt idx="1052">
                  <c:v>20.138423285813424</c:v>
                </c:pt>
                <c:pt idx="1053">
                  <c:v>20.152170794036227</c:v>
                </c:pt>
                <c:pt idx="1054">
                  <c:v>20.151659965273716</c:v>
                </c:pt>
                <c:pt idx="1055">
                  <c:v>20.154244381117536</c:v>
                </c:pt>
                <c:pt idx="1056">
                  <c:v>20.168217609106136</c:v>
                </c:pt>
                <c:pt idx="1057">
                  <c:v>20.177187455462008</c:v>
                </c:pt>
                <c:pt idx="1058">
                  <c:v>20.192712134281198</c:v>
                </c:pt>
                <c:pt idx="1059">
                  <c:v>20.21307595978649</c:v>
                </c:pt>
                <c:pt idx="1060">
                  <c:v>20.23615669495442</c:v>
                </c:pt>
                <c:pt idx="1061">
                  <c:v>20.256907358710176</c:v>
                </c:pt>
                <c:pt idx="1062">
                  <c:v>20.268330490323716</c:v>
                </c:pt>
                <c:pt idx="1063">
                  <c:v>20.273854463074063</c:v>
                </c:pt>
                <c:pt idx="1064">
                  <c:v>20.288044047731095</c:v>
                </c:pt>
                <c:pt idx="1065">
                  <c:v>20.303419227775276</c:v>
                </c:pt>
                <c:pt idx="1066">
                  <c:v>20.347978483770959</c:v>
                </c:pt>
                <c:pt idx="1067">
                  <c:v>20.354691587184718</c:v>
                </c:pt>
                <c:pt idx="1068">
                  <c:v>20.374598527024631</c:v>
                </c:pt>
                <c:pt idx="1069">
                  <c:v>20.38135950936941</c:v>
                </c:pt>
                <c:pt idx="1070">
                  <c:v>20.394473389810159</c:v>
                </c:pt>
                <c:pt idx="1071">
                  <c:v>20.403476566679782</c:v>
                </c:pt>
                <c:pt idx="1072">
                  <c:v>20.417084166543468</c:v>
                </c:pt>
                <c:pt idx="1073">
                  <c:v>20.427883345225958</c:v>
                </c:pt>
                <c:pt idx="1074">
                  <c:v>20.436118428167358</c:v>
                </c:pt>
                <c:pt idx="1075">
                  <c:v>20.456535220677207</c:v>
                </c:pt>
                <c:pt idx="1076">
                  <c:v>20.466112390773549</c:v>
                </c:pt>
                <c:pt idx="1077">
                  <c:v>20.482087559111054</c:v>
                </c:pt>
                <c:pt idx="1078">
                  <c:v>20.494882636338371</c:v>
                </c:pt>
                <c:pt idx="1079">
                  <c:v>20.505938694715152</c:v>
                </c:pt>
                <c:pt idx="1080">
                  <c:v>20.510844259483147</c:v>
                </c:pt>
                <c:pt idx="1081">
                  <c:v>20.532013986678944</c:v>
                </c:pt>
                <c:pt idx="1082">
                  <c:v>20.537820219060169</c:v>
                </c:pt>
                <c:pt idx="1083">
                  <c:v>20.552621065964271</c:v>
                </c:pt>
                <c:pt idx="1084">
                  <c:v>20.565399263298389</c:v>
                </c:pt>
                <c:pt idx="1085">
                  <c:v>20.592335319495213</c:v>
                </c:pt>
                <c:pt idx="1086">
                  <c:v>20.610090312769469</c:v>
                </c:pt>
                <c:pt idx="1087">
                  <c:v>20.624507365493084</c:v>
                </c:pt>
                <c:pt idx="1088">
                  <c:v>20.640721451297704</c:v>
                </c:pt>
                <c:pt idx="1089">
                  <c:v>20.65437066295117</c:v>
                </c:pt>
                <c:pt idx="1090">
                  <c:v>20.670342049248799</c:v>
                </c:pt>
                <c:pt idx="1091">
                  <c:v>20.685418487163076</c:v>
                </c:pt>
                <c:pt idx="1092">
                  <c:v>20.706006802145566</c:v>
                </c:pt>
                <c:pt idx="1093">
                  <c:v>20.723656686915611</c:v>
                </c:pt>
                <c:pt idx="1094">
                  <c:v>20.736322318400724</c:v>
                </c:pt>
                <c:pt idx="1095">
                  <c:v>20.738067367910794</c:v>
                </c:pt>
                <c:pt idx="1096">
                  <c:v>20.749563535582364</c:v>
                </c:pt>
                <c:pt idx="1097">
                  <c:v>20.755799224998952</c:v>
                </c:pt>
                <c:pt idx="1098">
                  <c:v>20.756149234826758</c:v>
                </c:pt>
                <c:pt idx="1099">
                  <c:v>20.769100333156441</c:v>
                </c:pt>
                <c:pt idx="1100">
                  <c:v>20.785697035491811</c:v>
                </c:pt>
                <c:pt idx="1101">
                  <c:v>20.797078814581873</c:v>
                </c:pt>
                <c:pt idx="1102">
                  <c:v>20.817195560995209</c:v>
                </c:pt>
                <c:pt idx="1103">
                  <c:v>20.822542630545968</c:v>
                </c:pt>
                <c:pt idx="1104">
                  <c:v>20.846111806538431</c:v>
                </c:pt>
                <c:pt idx="1105">
                  <c:v>20.868284636428776</c:v>
                </c:pt>
                <c:pt idx="1106">
                  <c:v>20.881454988558996</c:v>
                </c:pt>
                <c:pt idx="1107">
                  <c:v>20.891163953153818</c:v>
                </c:pt>
                <c:pt idx="1108">
                  <c:v>20.914382314431961</c:v>
                </c:pt>
                <c:pt idx="1109">
                  <c:v>20.921410156304248</c:v>
                </c:pt>
                <c:pt idx="1110">
                  <c:v>20.928439097762389</c:v>
                </c:pt>
                <c:pt idx="1111">
                  <c:v>20.943053980166976</c:v>
                </c:pt>
                <c:pt idx="1112">
                  <c:v>20.959972637339558</c:v>
                </c:pt>
                <c:pt idx="1113">
                  <c:v>20.978424186089203</c:v>
                </c:pt>
                <c:pt idx="1114">
                  <c:v>20.989925747082609</c:v>
                </c:pt>
                <c:pt idx="1115">
                  <c:v>21.011195913997376</c:v>
                </c:pt>
                <c:pt idx="1116">
                  <c:v>21.02863496602706</c:v>
                </c:pt>
                <c:pt idx="1117">
                  <c:v>21.048534313980284</c:v>
                </c:pt>
                <c:pt idx="1118">
                  <c:v>21.070995734940201</c:v>
                </c:pt>
                <c:pt idx="1119">
                  <c:v>21.092434405585692</c:v>
                </c:pt>
                <c:pt idx="1120">
                  <c:v>21.115548370459713</c:v>
                </c:pt>
                <c:pt idx="1121">
                  <c:v>21.138793014365763</c:v>
                </c:pt>
                <c:pt idx="1122">
                  <c:v>21.159837355811437</c:v>
                </c:pt>
                <c:pt idx="1123">
                  <c:v>21.173072340386454</c:v>
                </c:pt>
                <c:pt idx="1124">
                  <c:v>21.186818758331938</c:v>
                </c:pt>
                <c:pt idx="1125">
                  <c:v>21.216121008296664</c:v>
                </c:pt>
                <c:pt idx="1126">
                  <c:v>21.237455207508582</c:v>
                </c:pt>
                <c:pt idx="1127">
                  <c:v>21.258148668726477</c:v>
                </c:pt>
                <c:pt idx="1128">
                  <c:v>21.266884464168953</c:v>
                </c:pt>
                <c:pt idx="1129">
                  <c:v>21.282439601194458</c:v>
                </c:pt>
                <c:pt idx="1130">
                  <c:v>21.302627913018021</c:v>
                </c:pt>
                <c:pt idx="1131">
                  <c:v>21.328994650122617</c:v>
                </c:pt>
                <c:pt idx="1132">
                  <c:v>21.348288016928983</c:v>
                </c:pt>
                <c:pt idx="1133">
                  <c:v>21.378388430028874</c:v>
                </c:pt>
                <c:pt idx="1134">
                  <c:v>21.399619143542175</c:v>
                </c:pt>
                <c:pt idx="1135">
                  <c:v>21.424327643445302</c:v>
                </c:pt>
                <c:pt idx="1136">
                  <c:v>21.456376055678824</c:v>
                </c:pt>
                <c:pt idx="1137">
                  <c:v>21.478652358547709</c:v>
                </c:pt>
                <c:pt idx="1138">
                  <c:v>21.502072874329709</c:v>
                </c:pt>
                <c:pt idx="1139">
                  <c:v>21.526929786372627</c:v>
                </c:pt>
                <c:pt idx="1140">
                  <c:v>21.547798165011237</c:v>
                </c:pt>
                <c:pt idx="1141">
                  <c:v>21.579092332326681</c:v>
                </c:pt>
                <c:pt idx="1142">
                  <c:v>21.598676746024349</c:v>
                </c:pt>
                <c:pt idx="1143">
                  <c:v>21.614019021756128</c:v>
                </c:pt>
                <c:pt idx="1144">
                  <c:v>21.635659934230084</c:v>
                </c:pt>
                <c:pt idx="1145">
                  <c:v>21.671444148460647</c:v>
                </c:pt>
                <c:pt idx="1146">
                  <c:v>21.687993424008845</c:v>
                </c:pt>
                <c:pt idx="1147">
                  <c:v>21.718159212532818</c:v>
                </c:pt>
                <c:pt idx="1148">
                  <c:v>21.745509263057979</c:v>
                </c:pt>
                <c:pt idx="1149">
                  <c:v>21.781508165901382</c:v>
                </c:pt>
                <c:pt idx="1150">
                  <c:v>21.815052804503079</c:v>
                </c:pt>
                <c:pt idx="1151">
                  <c:v>21.84072693543466</c:v>
                </c:pt>
                <c:pt idx="1152">
                  <c:v>21.86757050550041</c:v>
                </c:pt>
                <c:pt idx="1153">
                  <c:v>21.886803533229141</c:v>
                </c:pt>
                <c:pt idx="1154">
                  <c:v>21.906592231578077</c:v>
                </c:pt>
                <c:pt idx="1155">
                  <c:v>21.929264167362788</c:v>
                </c:pt>
                <c:pt idx="1156">
                  <c:v>21.954840501974111</c:v>
                </c:pt>
                <c:pt idx="1157">
                  <c:v>21.971399087807079</c:v>
                </c:pt>
                <c:pt idx="1158">
                  <c:v>21.993375014686006</c:v>
                </c:pt>
                <c:pt idx="1159">
                  <c:v>22.00309158343676</c:v>
                </c:pt>
                <c:pt idx="1160">
                  <c:v>22.024762567067949</c:v>
                </c:pt>
                <c:pt idx="1161">
                  <c:v>22.039693379281371</c:v>
                </c:pt>
                <c:pt idx="1162">
                  <c:v>22.067092160869329</c:v>
                </c:pt>
                <c:pt idx="1163">
                  <c:v>22.089552925738428</c:v>
                </c:pt>
                <c:pt idx="1164">
                  <c:v>22.102888654572457</c:v>
                </c:pt>
                <c:pt idx="1165">
                  <c:v>22.123715010052287</c:v>
                </c:pt>
                <c:pt idx="1166">
                  <c:v>22.152133966623865</c:v>
                </c:pt>
                <c:pt idx="1167">
                  <c:v>22.187546412876458</c:v>
                </c:pt>
                <c:pt idx="1168">
                  <c:v>22.205931472062286</c:v>
                </c:pt>
                <c:pt idx="1169">
                  <c:v>22.221987295985993</c:v>
                </c:pt>
                <c:pt idx="1170">
                  <c:v>22.236968365791977</c:v>
                </c:pt>
                <c:pt idx="1171">
                  <c:v>22.256375980914026</c:v>
                </c:pt>
                <c:pt idx="1172">
                  <c:v>22.283820128941247</c:v>
                </c:pt>
                <c:pt idx="1173">
                  <c:v>22.298218528561467</c:v>
                </c:pt>
                <c:pt idx="1174">
                  <c:v>22.31171582084238</c:v>
                </c:pt>
                <c:pt idx="1175">
                  <c:v>22.33619167223106</c:v>
                </c:pt>
                <c:pt idx="1176">
                  <c:v>22.358453613430317</c:v>
                </c:pt>
                <c:pt idx="1177">
                  <c:v>22.374671447751275</c:v>
                </c:pt>
                <c:pt idx="1178">
                  <c:v>22.396721000047229</c:v>
                </c:pt>
                <c:pt idx="1179">
                  <c:v>22.422254572724476</c:v>
                </c:pt>
                <c:pt idx="1180">
                  <c:v>22.442233300925636</c:v>
                </c:pt>
                <c:pt idx="1181">
                  <c:v>22.479119492162752</c:v>
                </c:pt>
                <c:pt idx="1182">
                  <c:v>22.505843456373952</c:v>
                </c:pt>
                <c:pt idx="1183">
                  <c:v>22.531890832438069</c:v>
                </c:pt>
                <c:pt idx="1184">
                  <c:v>22.558488332236209</c:v>
                </c:pt>
                <c:pt idx="1185">
                  <c:v>22.579581017427589</c:v>
                </c:pt>
                <c:pt idx="1186">
                  <c:v>22.597228039421751</c:v>
                </c:pt>
                <c:pt idx="1187">
                  <c:v>22.605338671389415</c:v>
                </c:pt>
                <c:pt idx="1188">
                  <c:v>22.617616815689214</c:v>
                </c:pt>
                <c:pt idx="1189">
                  <c:v>22.636230246910934</c:v>
                </c:pt>
                <c:pt idx="1190">
                  <c:v>22.657505732626706</c:v>
                </c:pt>
                <c:pt idx="1191">
                  <c:v>22.679253022551865</c:v>
                </c:pt>
                <c:pt idx="1192">
                  <c:v>22.705456662818122</c:v>
                </c:pt>
                <c:pt idx="1193">
                  <c:v>22.73868202750155</c:v>
                </c:pt>
                <c:pt idx="1194">
                  <c:v>22.766863410672734</c:v>
                </c:pt>
                <c:pt idx="1195">
                  <c:v>22.793100785575568</c:v>
                </c:pt>
                <c:pt idx="1196">
                  <c:v>22.817946538073553</c:v>
                </c:pt>
                <c:pt idx="1197">
                  <c:v>22.841060705051028</c:v>
                </c:pt>
                <c:pt idx="1198">
                  <c:v>22.87782570725712</c:v>
                </c:pt>
                <c:pt idx="1199">
                  <c:v>22.900693247968334</c:v>
                </c:pt>
                <c:pt idx="1200">
                  <c:v>22.934451074689374</c:v>
                </c:pt>
                <c:pt idx="1201">
                  <c:v>22.959041998816865</c:v>
                </c:pt>
                <c:pt idx="1202">
                  <c:v>23.00091844329458</c:v>
                </c:pt>
                <c:pt idx="1203">
                  <c:v>23.0374371558067</c:v>
                </c:pt>
                <c:pt idx="1204">
                  <c:v>23.053890116122332</c:v>
                </c:pt>
                <c:pt idx="1205">
                  <c:v>23.073830260981513</c:v>
                </c:pt>
                <c:pt idx="1206">
                  <c:v>23.089150347096044</c:v>
                </c:pt>
                <c:pt idx="1207">
                  <c:v>23.122197994250335</c:v>
                </c:pt>
                <c:pt idx="1208">
                  <c:v>23.159312722326067</c:v>
                </c:pt>
                <c:pt idx="1209">
                  <c:v>23.184844742241975</c:v>
                </c:pt>
                <c:pt idx="1210">
                  <c:v>23.200269911425888</c:v>
                </c:pt>
                <c:pt idx="1211">
                  <c:v>23.235780764235866</c:v>
                </c:pt>
                <c:pt idx="1212">
                  <c:v>23.261608044052345</c:v>
                </c:pt>
                <c:pt idx="1213">
                  <c:v>23.291066925067277</c:v>
                </c:pt>
                <c:pt idx="1214">
                  <c:v>23.318606689397761</c:v>
                </c:pt>
                <c:pt idx="1215">
                  <c:v>23.35442023757405</c:v>
                </c:pt>
                <c:pt idx="1216">
                  <c:v>23.370291142556582</c:v>
                </c:pt>
                <c:pt idx="1217">
                  <c:v>23.385400251784979</c:v>
                </c:pt>
                <c:pt idx="1218">
                  <c:v>23.414401690859926</c:v>
                </c:pt>
                <c:pt idx="1219">
                  <c:v>23.436775394503364</c:v>
                </c:pt>
                <c:pt idx="1220">
                  <c:v>23.458583720969095</c:v>
                </c:pt>
                <c:pt idx="1221">
                  <c:v>23.472321274671344</c:v>
                </c:pt>
                <c:pt idx="1222">
                  <c:v>23.503638631270192</c:v>
                </c:pt>
                <c:pt idx="1223">
                  <c:v>23.537684428034872</c:v>
                </c:pt>
                <c:pt idx="1224">
                  <c:v>23.567963471747134</c:v>
                </c:pt>
                <c:pt idx="1225">
                  <c:v>23.603693730242501</c:v>
                </c:pt>
                <c:pt idx="1226">
                  <c:v>23.631548480326813</c:v>
                </c:pt>
                <c:pt idx="1227">
                  <c:v>23.663660317457452</c:v>
                </c:pt>
                <c:pt idx="1228">
                  <c:v>23.690286983905466</c:v>
                </c:pt>
                <c:pt idx="1229">
                  <c:v>23.726518396072589</c:v>
                </c:pt>
                <c:pt idx="1230">
                  <c:v>23.753528772335557</c:v>
                </c:pt>
                <c:pt idx="1231">
                  <c:v>23.775246054742873</c:v>
                </c:pt>
                <c:pt idx="1232">
                  <c:v>23.7896992219558</c:v>
                </c:pt>
                <c:pt idx="1233">
                  <c:v>23.819559520905504</c:v>
                </c:pt>
                <c:pt idx="1234">
                  <c:v>23.844921479158891</c:v>
                </c:pt>
                <c:pt idx="1235">
                  <c:v>23.882062684694144</c:v>
                </c:pt>
                <c:pt idx="1236">
                  <c:v>23.901981382519427</c:v>
                </c:pt>
                <c:pt idx="1237">
                  <c:v>23.9383509235826</c:v>
                </c:pt>
                <c:pt idx="1238">
                  <c:v>23.960292543129597</c:v>
                </c:pt>
                <c:pt idx="1239">
                  <c:v>23.983769611399929</c:v>
                </c:pt>
                <c:pt idx="1240">
                  <c:v>23.9986949055249</c:v>
                </c:pt>
                <c:pt idx="1241">
                  <c:v>24.016969013101992</c:v>
                </c:pt>
                <c:pt idx="1242">
                  <c:v>24.046748673943785</c:v>
                </c:pt>
                <c:pt idx="1243">
                  <c:v>24.070018952516321</c:v>
                </c:pt>
                <c:pt idx="1244">
                  <c:v>24.111823763805052</c:v>
                </c:pt>
                <c:pt idx="1245">
                  <c:v>24.123334880244649</c:v>
                </c:pt>
                <c:pt idx="1246">
                  <c:v>24.141926999310286</c:v>
                </c:pt>
                <c:pt idx="1247">
                  <c:v>24.16281192088552</c:v>
                </c:pt>
                <c:pt idx="1248">
                  <c:v>24.204641111723774</c:v>
                </c:pt>
                <c:pt idx="1249">
                  <c:v>24.224451060486249</c:v>
                </c:pt>
                <c:pt idx="1250">
                  <c:v>24.254282555808818</c:v>
                </c:pt>
                <c:pt idx="1251">
                  <c:v>24.281091767028951</c:v>
                </c:pt>
                <c:pt idx="1252">
                  <c:v>24.317248004083854</c:v>
                </c:pt>
                <c:pt idx="1253">
                  <c:v>24.337707285339953</c:v>
                </c:pt>
                <c:pt idx="1254">
                  <c:v>24.360269651028009</c:v>
                </c:pt>
                <c:pt idx="1255">
                  <c:v>24.381033432893968</c:v>
                </c:pt>
                <c:pt idx="1256">
                  <c:v>24.399067055716678</c:v>
                </c:pt>
                <c:pt idx="1257">
                  <c:v>24.424374382035698</c:v>
                </c:pt>
                <c:pt idx="1258">
                  <c:v>24.454093612878435</c:v>
                </c:pt>
                <c:pt idx="1259">
                  <c:v>24.490645734040847</c:v>
                </c:pt>
                <c:pt idx="1260">
                  <c:v>24.502456393494562</c:v>
                </c:pt>
                <c:pt idx="1261">
                  <c:v>24.515074569544584</c:v>
                </c:pt>
                <c:pt idx="1262">
                  <c:v>24.544499384415374</c:v>
                </c:pt>
                <c:pt idx="1263">
                  <c:v>24.560861863704268</c:v>
                </c:pt>
                <c:pt idx="1264">
                  <c:v>24.589235088457297</c:v>
                </c:pt>
                <c:pt idx="1265">
                  <c:v>24.605605576667585</c:v>
                </c:pt>
                <c:pt idx="1266">
                  <c:v>24.633827990476831</c:v>
                </c:pt>
                <c:pt idx="1267">
                  <c:v>24.660083073241523</c:v>
                </c:pt>
                <c:pt idx="1268">
                  <c:v>24.695308853858407</c:v>
                </c:pt>
                <c:pt idx="1269">
                  <c:v>24.711245329308504</c:v>
                </c:pt>
                <c:pt idx="1270">
                  <c:v>24.746784941884044</c:v>
                </c:pt>
                <c:pt idx="1271">
                  <c:v>24.770633599061437</c:v>
                </c:pt>
                <c:pt idx="1272">
                  <c:v>24.79266219864278</c:v>
                </c:pt>
                <c:pt idx="1273">
                  <c:v>24.814234108033997</c:v>
                </c:pt>
                <c:pt idx="1274">
                  <c:v>24.836117198673339</c:v>
                </c:pt>
                <c:pt idx="1275">
                  <c:v>24.854509260921617</c:v>
                </c:pt>
                <c:pt idx="1276">
                  <c:v>24.875185248610823</c:v>
                </c:pt>
                <c:pt idx="1277">
                  <c:v>24.900577521926394</c:v>
                </c:pt>
                <c:pt idx="1278">
                  <c:v>24.922626972464787</c:v>
                </c:pt>
                <c:pt idx="1279">
                  <c:v>24.945440331318263</c:v>
                </c:pt>
                <c:pt idx="1280">
                  <c:v>24.970844927211672</c:v>
                </c:pt>
                <c:pt idx="1281">
                  <c:v>24.979035015241699</c:v>
                </c:pt>
                <c:pt idx="1282">
                  <c:v>24.999724509339863</c:v>
                </c:pt>
                <c:pt idx="1283">
                  <c:v>25.020575692548967</c:v>
                </c:pt>
                <c:pt idx="1284">
                  <c:v>25.040361571611939</c:v>
                </c:pt>
                <c:pt idx="1285">
                  <c:v>25.072176264791722</c:v>
                </c:pt>
                <c:pt idx="1286">
                  <c:v>25.0874077822257</c:v>
                </c:pt>
                <c:pt idx="1287">
                  <c:v>25.116335991860478</c:v>
                </c:pt>
                <c:pt idx="1288">
                  <c:v>25.133645687014088</c:v>
                </c:pt>
                <c:pt idx="1289">
                  <c:v>25.148124811305795</c:v>
                </c:pt>
                <c:pt idx="1290">
                  <c:v>25.155908586584133</c:v>
                </c:pt>
                <c:pt idx="1291">
                  <c:v>25.176714306475645</c:v>
                </c:pt>
                <c:pt idx="1292">
                  <c:v>25.202155906209768</c:v>
                </c:pt>
                <c:pt idx="1293">
                  <c:v>25.222416653774896</c:v>
                </c:pt>
                <c:pt idx="1294">
                  <c:v>25.239192485884335</c:v>
                </c:pt>
                <c:pt idx="1295">
                  <c:v>25.241379637087</c:v>
                </c:pt>
                <c:pt idx="1296">
                  <c:v>25.257999444471722</c:v>
                </c:pt>
                <c:pt idx="1297">
                  <c:v>25.275675735603215</c:v>
                </c:pt>
                <c:pt idx="1298">
                  <c:v>25.305395515296983</c:v>
                </c:pt>
                <c:pt idx="1299">
                  <c:v>25.326508370251172</c:v>
                </c:pt>
                <c:pt idx="1300">
                  <c:v>25.341336736230836</c:v>
                </c:pt>
                <c:pt idx="1301">
                  <c:v>25.35872149002742</c:v>
                </c:pt>
                <c:pt idx="1302">
                  <c:v>25.367447000939819</c:v>
                </c:pt>
                <c:pt idx="1303">
                  <c:v>25.393539413471</c:v>
                </c:pt>
                <c:pt idx="1304">
                  <c:v>25.410943387669278</c:v>
                </c:pt>
                <c:pt idx="1305">
                  <c:v>25.426677311778651</c:v>
                </c:pt>
                <c:pt idx="1306">
                  <c:v>25.433738821330234</c:v>
                </c:pt>
                <c:pt idx="1307">
                  <c:v>25.448345792038783</c:v>
                </c:pt>
                <c:pt idx="1308">
                  <c:v>25.456843495040065</c:v>
                </c:pt>
                <c:pt idx="1309">
                  <c:v>25.457788439488176</c:v>
                </c:pt>
                <c:pt idx="1310">
                  <c:v>25.479185549030738</c:v>
                </c:pt>
                <c:pt idx="1311">
                  <c:v>25.489283999424796</c:v>
                </c:pt>
                <c:pt idx="1312">
                  <c:v>25.514323130611498</c:v>
                </c:pt>
                <c:pt idx="1313">
                  <c:v>25.544250647421304</c:v>
                </c:pt>
                <c:pt idx="1314">
                  <c:v>25.562453759936538</c:v>
                </c:pt>
                <c:pt idx="1315">
                  <c:v>25.577942514634618</c:v>
                </c:pt>
                <c:pt idx="1316">
                  <c:v>25.599734206098944</c:v>
                </c:pt>
                <c:pt idx="1317">
                  <c:v>25.622515516681691</c:v>
                </c:pt>
                <c:pt idx="1318">
                  <c:v>25.637644213616912</c:v>
                </c:pt>
                <c:pt idx="1319">
                  <c:v>25.675925561581415</c:v>
                </c:pt>
                <c:pt idx="1320">
                  <c:v>25.699770691736141</c:v>
                </c:pt>
                <c:pt idx="1321">
                  <c:v>25.721540159939483</c:v>
                </c:pt>
                <c:pt idx="1322">
                  <c:v>25.744159010597738</c:v>
                </c:pt>
                <c:pt idx="1323">
                  <c:v>25.759175303196617</c:v>
                </c:pt>
                <c:pt idx="1324">
                  <c:v>25.781196754216886</c:v>
                </c:pt>
                <c:pt idx="1325">
                  <c:v>25.788423977962751</c:v>
                </c:pt>
                <c:pt idx="1326">
                  <c:v>25.806710109587392</c:v>
                </c:pt>
                <c:pt idx="1327">
                  <c:v>25.825524366323236</c:v>
                </c:pt>
                <c:pt idx="1328">
                  <c:v>25.851381969413854</c:v>
                </c:pt>
                <c:pt idx="1329">
                  <c:v>25.866294192893523</c:v>
                </c:pt>
                <c:pt idx="1330">
                  <c:v>25.894308722865034</c:v>
                </c:pt>
                <c:pt idx="1331">
                  <c:v>25.925908234622074</c:v>
                </c:pt>
                <c:pt idx="1332">
                  <c:v>25.954373618140341</c:v>
                </c:pt>
                <c:pt idx="1333">
                  <c:v>25.985396473435859</c:v>
                </c:pt>
                <c:pt idx="1334">
                  <c:v>26.010257422681676</c:v>
                </c:pt>
                <c:pt idx="1335">
                  <c:v>26.024404715806156</c:v>
                </c:pt>
                <c:pt idx="1336">
                  <c:v>26.046365584717524</c:v>
                </c:pt>
                <c:pt idx="1337">
                  <c:v>26.064781493064217</c:v>
                </c:pt>
                <c:pt idx="1338">
                  <c:v>26.085193427798171</c:v>
                </c:pt>
                <c:pt idx="1339">
                  <c:v>26.109595889616479</c:v>
                </c:pt>
                <c:pt idx="1340">
                  <c:v>26.13971116509687</c:v>
                </c:pt>
                <c:pt idx="1341">
                  <c:v>26.150808581839485</c:v>
                </c:pt>
                <c:pt idx="1342">
                  <c:v>26.155181974154079</c:v>
                </c:pt>
                <c:pt idx="1343">
                  <c:v>26.17393487386455</c:v>
                </c:pt>
                <c:pt idx="1344">
                  <c:v>26.207475498240164</c:v>
                </c:pt>
                <c:pt idx="1345">
                  <c:v>26.241974891447551</c:v>
                </c:pt>
                <c:pt idx="1346">
                  <c:v>26.272979874572453</c:v>
                </c:pt>
                <c:pt idx="1347">
                  <c:v>26.315650431572195</c:v>
                </c:pt>
                <c:pt idx="1348">
                  <c:v>26.336971506662451</c:v>
                </c:pt>
                <c:pt idx="1349">
                  <c:v>26.369631234515339</c:v>
                </c:pt>
                <c:pt idx="1350">
                  <c:v>26.3961944848682</c:v>
                </c:pt>
                <c:pt idx="1351">
                  <c:v>26.405428354757323</c:v>
                </c:pt>
                <c:pt idx="1352">
                  <c:v>26.428000348354718</c:v>
                </c:pt>
                <c:pt idx="1353">
                  <c:v>26.453528219880326</c:v>
                </c:pt>
                <c:pt idx="1354">
                  <c:v>26.482715991338416</c:v>
                </c:pt>
                <c:pt idx="1355">
                  <c:v>26.499788619994199</c:v>
                </c:pt>
                <c:pt idx="1356">
                  <c:v>26.533939545432851</c:v>
                </c:pt>
                <c:pt idx="1357">
                  <c:v>26.553997185062286</c:v>
                </c:pt>
                <c:pt idx="1358">
                  <c:v>26.574813718406553</c:v>
                </c:pt>
                <c:pt idx="1359">
                  <c:v>26.611010626090895</c:v>
                </c:pt>
                <c:pt idx="1360">
                  <c:v>26.642698836393294</c:v>
                </c:pt>
                <c:pt idx="1361">
                  <c:v>26.676986041605769</c:v>
                </c:pt>
                <c:pt idx="1362">
                  <c:v>26.697827504528938</c:v>
                </c:pt>
                <c:pt idx="1363">
                  <c:v>26.723693709649474</c:v>
                </c:pt>
                <c:pt idx="1364">
                  <c:v>26.750908028130013</c:v>
                </c:pt>
                <c:pt idx="1365">
                  <c:v>26.77553276620969</c:v>
                </c:pt>
                <c:pt idx="1366">
                  <c:v>26.800584861313428</c:v>
                </c:pt>
                <c:pt idx="1367">
                  <c:v>26.841524107506871</c:v>
                </c:pt>
                <c:pt idx="1368">
                  <c:v>26.866580587921344</c:v>
                </c:pt>
                <c:pt idx="1369">
                  <c:v>26.89765154563155</c:v>
                </c:pt>
                <c:pt idx="1370">
                  <c:v>26.919110688695849</c:v>
                </c:pt>
                <c:pt idx="1371">
                  <c:v>26.946179828827798</c:v>
                </c:pt>
                <c:pt idx="1372">
                  <c:v>26.966981505852214</c:v>
                </c:pt>
                <c:pt idx="1373">
                  <c:v>26.997645462791429</c:v>
                </c:pt>
                <c:pt idx="1374">
                  <c:v>27.024469506654953</c:v>
                </c:pt>
                <c:pt idx="1375">
                  <c:v>27.064506169442193</c:v>
                </c:pt>
                <c:pt idx="1376">
                  <c:v>27.103299522174847</c:v>
                </c:pt>
                <c:pt idx="1377">
                  <c:v>27.139917900830564</c:v>
                </c:pt>
                <c:pt idx="1378">
                  <c:v>27.168349629282471</c:v>
                </c:pt>
                <c:pt idx="1379">
                  <c:v>27.201971722143661</c:v>
                </c:pt>
                <c:pt idx="1380">
                  <c:v>27.251193047330105</c:v>
                </c:pt>
                <c:pt idx="1381">
                  <c:v>27.28542464969183</c:v>
                </c:pt>
                <c:pt idx="1382">
                  <c:v>27.311713258326478</c:v>
                </c:pt>
                <c:pt idx="1383">
                  <c:v>27.33683923520115</c:v>
                </c:pt>
                <c:pt idx="1384">
                  <c:v>27.361056879096701</c:v>
                </c:pt>
                <c:pt idx="1385">
                  <c:v>27.38936017379563</c:v>
                </c:pt>
                <c:pt idx="1386">
                  <c:v>27.428283573550313</c:v>
                </c:pt>
                <c:pt idx="1387">
                  <c:v>27.458681693350311</c:v>
                </c:pt>
                <c:pt idx="1388">
                  <c:v>27.478787360704565</c:v>
                </c:pt>
                <c:pt idx="1389">
                  <c:v>27.514135640125463</c:v>
                </c:pt>
                <c:pt idx="1390">
                  <c:v>27.543964819941461</c:v>
                </c:pt>
                <c:pt idx="1391">
                  <c:v>27.579721964094055</c:v>
                </c:pt>
                <c:pt idx="1392">
                  <c:v>27.618019301361006</c:v>
                </c:pt>
                <c:pt idx="1393">
                  <c:v>27.65875866397224</c:v>
                </c:pt>
                <c:pt idx="1394">
                  <c:v>27.69144969662419</c:v>
                </c:pt>
                <c:pt idx="1395">
                  <c:v>27.719707995113421</c:v>
                </c:pt>
                <c:pt idx="1396">
                  <c:v>27.747219180381762</c:v>
                </c:pt>
                <c:pt idx="1397">
                  <c:v>27.773576233064663</c:v>
                </c:pt>
                <c:pt idx="1398">
                  <c:v>27.805639142812854</c:v>
                </c:pt>
                <c:pt idx="1399">
                  <c:v>27.825228011085162</c:v>
                </c:pt>
                <c:pt idx="1400">
                  <c:v>27.860062938810401</c:v>
                </c:pt>
                <c:pt idx="1401">
                  <c:v>27.898014015821101</c:v>
                </c:pt>
                <c:pt idx="1402">
                  <c:v>27.934474171864444</c:v>
                </c:pt>
                <c:pt idx="1403">
                  <c:v>27.964661530523074</c:v>
                </c:pt>
                <c:pt idx="1404">
                  <c:v>27.997449831568137</c:v>
                </c:pt>
                <c:pt idx="1405">
                  <c:v>28.027133015867253</c:v>
                </c:pt>
                <c:pt idx="1406">
                  <c:v>28.05480455897035</c:v>
                </c:pt>
                <c:pt idx="1407">
                  <c:v>28.074755633115242</c:v>
                </c:pt>
                <c:pt idx="1408">
                  <c:v>28.103934765970337</c:v>
                </c:pt>
                <c:pt idx="1409">
                  <c:v>28.130003787287894</c:v>
                </c:pt>
                <c:pt idx="1410">
                  <c:v>28.165598044953079</c:v>
                </c:pt>
                <c:pt idx="1411">
                  <c:v>28.200677928741538</c:v>
                </c:pt>
                <c:pt idx="1412">
                  <c:v>28.230627321164313</c:v>
                </c:pt>
                <c:pt idx="1413">
                  <c:v>28.252849328238039</c:v>
                </c:pt>
                <c:pt idx="1414">
                  <c:v>28.278968238524836</c:v>
                </c:pt>
                <c:pt idx="1415">
                  <c:v>28.305989288432961</c:v>
                </c:pt>
                <c:pt idx="1416">
                  <c:v>28.339826847308778</c:v>
                </c:pt>
                <c:pt idx="1417">
                  <c:v>28.368527864246403</c:v>
                </c:pt>
                <c:pt idx="1418">
                  <c:v>28.393493990360458</c:v>
                </c:pt>
                <c:pt idx="1419">
                  <c:v>28.419564199639751</c:v>
                </c:pt>
                <c:pt idx="1420">
                  <c:v>28.443045213751656</c:v>
                </c:pt>
                <c:pt idx="1421">
                  <c:v>28.469296364407739</c:v>
                </c:pt>
                <c:pt idx="1422">
                  <c:v>28.50467611616121</c:v>
                </c:pt>
                <c:pt idx="1423">
                  <c:v>28.528706117025891</c:v>
                </c:pt>
                <c:pt idx="1424">
                  <c:v>28.548475355109165</c:v>
                </c:pt>
                <c:pt idx="1425">
                  <c:v>28.571416589768933</c:v>
                </c:pt>
                <c:pt idx="1426">
                  <c:v>28.60047957525693</c:v>
                </c:pt>
                <c:pt idx="1427">
                  <c:v>28.62453422610481</c:v>
                </c:pt>
                <c:pt idx="1428">
                  <c:v>28.64861804149038</c:v>
                </c:pt>
                <c:pt idx="1429">
                  <c:v>28.663471248513186</c:v>
                </c:pt>
                <c:pt idx="1430">
                  <c:v>28.682239307903703</c:v>
                </c:pt>
                <c:pt idx="1431">
                  <c:v>28.70541875994428</c:v>
                </c:pt>
                <c:pt idx="1432">
                  <c:v>28.723837542215673</c:v>
                </c:pt>
                <c:pt idx="1433">
                  <c:v>28.744606887731017</c:v>
                </c:pt>
                <c:pt idx="1434">
                  <c:v>28.773669674584575</c:v>
                </c:pt>
                <c:pt idx="1435">
                  <c:v>28.781370822044035</c:v>
                </c:pt>
                <c:pt idx="1436">
                  <c:v>28.800118516746139</c:v>
                </c:pt>
                <c:pt idx="1437">
                  <c:v>28.826057085402166</c:v>
                </c:pt>
                <c:pt idx="1438">
                  <c:v>28.831573384534419</c:v>
                </c:pt>
                <c:pt idx="1439">
                  <c:v>28.844960828945798</c:v>
                </c:pt>
                <c:pt idx="1440">
                  <c:v>28.858413823812636</c:v>
                </c:pt>
                <c:pt idx="1441">
                  <c:v>28.879477307515771</c:v>
                </c:pt>
                <c:pt idx="1442">
                  <c:v>28.892249914281692</c:v>
                </c:pt>
                <c:pt idx="1443">
                  <c:v>28.894724643577746</c:v>
                </c:pt>
                <c:pt idx="1444">
                  <c:v>28.910537309709571</c:v>
                </c:pt>
                <c:pt idx="1445">
                  <c:v>28.929065439748996</c:v>
                </c:pt>
                <c:pt idx="1446">
                  <c:v>28.953387054137409</c:v>
                </c:pt>
                <c:pt idx="1447">
                  <c:v>28.977023402037325</c:v>
                </c:pt>
                <c:pt idx="1448">
                  <c:v>28.989713103357726</c:v>
                </c:pt>
                <c:pt idx="1449">
                  <c:v>29.004821298248981</c:v>
                </c:pt>
                <c:pt idx="1450">
                  <c:v>29.006411907327479</c:v>
                </c:pt>
                <c:pt idx="1451">
                  <c:v>29.017848676695809</c:v>
                </c:pt>
                <c:pt idx="1452">
                  <c:v>29.018541543494401</c:v>
                </c:pt>
                <c:pt idx="1453">
                  <c:v>29.023708007336538</c:v>
                </c:pt>
                <c:pt idx="1454">
                  <c:v>29.028308996533607</c:v>
                </c:pt>
                <c:pt idx="1455">
                  <c:v>29.038231639873121</c:v>
                </c:pt>
                <c:pt idx="1456">
                  <c:v>29.085228309257452</c:v>
                </c:pt>
                <c:pt idx="1457">
                  <c:v>29.093966756765109</c:v>
                </c:pt>
                <c:pt idx="1458">
                  <c:v>29.108617765446461</c:v>
                </c:pt>
                <c:pt idx="1459">
                  <c:v>29.1215694499958</c:v>
                </c:pt>
                <c:pt idx="1460">
                  <c:v>29.167065634762778</c:v>
                </c:pt>
                <c:pt idx="1461">
                  <c:v>29.166638767115145</c:v>
                </c:pt>
                <c:pt idx="1462">
                  <c:v>29.167115989575937</c:v>
                </c:pt>
                <c:pt idx="1463">
                  <c:v>29.178908060885881</c:v>
                </c:pt>
                <c:pt idx="1464">
                  <c:v>29.190681161062827</c:v>
                </c:pt>
                <c:pt idx="1465">
                  <c:v>29.1998801781364</c:v>
                </c:pt>
                <c:pt idx="1466">
                  <c:v>29.202048562008375</c:v>
                </c:pt>
                <c:pt idx="1467">
                  <c:v>29.212763891739005</c:v>
                </c:pt>
                <c:pt idx="1468">
                  <c:v>29.207002631395181</c:v>
                </c:pt>
                <c:pt idx="1469">
                  <c:v>29.210808689933913</c:v>
                </c:pt>
                <c:pt idx="1470">
                  <c:v>29.204601619556087</c:v>
                </c:pt>
                <c:pt idx="1471">
                  <c:v>29.205849863625282</c:v>
                </c:pt>
                <c:pt idx="1472">
                  <c:v>29.208045789513406</c:v>
                </c:pt>
                <c:pt idx="1473">
                  <c:v>29.227777922948082</c:v>
                </c:pt>
                <c:pt idx="1474">
                  <c:v>29.221790431887175</c:v>
                </c:pt>
                <c:pt idx="1475">
                  <c:v>29.211869610908469</c:v>
                </c:pt>
                <c:pt idx="1476">
                  <c:v>29.217515521332633</c:v>
                </c:pt>
                <c:pt idx="1477">
                  <c:v>29.227034249719587</c:v>
                </c:pt>
                <c:pt idx="1478">
                  <c:v>29.226046724627928</c:v>
                </c:pt>
                <c:pt idx="1479">
                  <c:v>29.234499253221738</c:v>
                </c:pt>
                <c:pt idx="1480">
                  <c:v>29.233334582225677</c:v>
                </c:pt>
                <c:pt idx="1481">
                  <c:v>29.244616101935016</c:v>
                </c:pt>
                <c:pt idx="1482">
                  <c:v>29.244940895551444</c:v>
                </c:pt>
                <c:pt idx="1483">
                  <c:v>29.23719503075823</c:v>
                </c:pt>
                <c:pt idx="1484">
                  <c:v>29.233623151230809</c:v>
                </c:pt>
                <c:pt idx="1485">
                  <c:v>29.224418694599827</c:v>
                </c:pt>
                <c:pt idx="1486">
                  <c:v>29.2214305835037</c:v>
                </c:pt>
                <c:pt idx="1487">
                  <c:v>29.216544171704733</c:v>
                </c:pt>
                <c:pt idx="1488">
                  <c:v>29.219633673490321</c:v>
                </c:pt>
                <c:pt idx="1489">
                  <c:v>29.214907572038143</c:v>
                </c:pt>
                <c:pt idx="1490">
                  <c:v>29.210745992674692</c:v>
                </c:pt>
                <c:pt idx="1491">
                  <c:v>29.216866388791235</c:v>
                </c:pt>
                <c:pt idx="1492">
                  <c:v>29.221048013769352</c:v>
                </c:pt>
                <c:pt idx="1493">
                  <c:v>29.210582236905886</c:v>
                </c:pt>
                <c:pt idx="1494">
                  <c:v>29.169034902189811</c:v>
                </c:pt>
                <c:pt idx="1495">
                  <c:v>29.154006685441718</c:v>
                </c:pt>
                <c:pt idx="1496">
                  <c:v>29.152602535362409</c:v>
                </c:pt>
                <c:pt idx="1497">
                  <c:v>29.156574266560256</c:v>
                </c:pt>
                <c:pt idx="1498">
                  <c:v>29.103753276348151</c:v>
                </c:pt>
                <c:pt idx="1499">
                  <c:v>29.099032435423453</c:v>
                </c:pt>
                <c:pt idx="1500">
                  <c:v>29.096375877567002</c:v>
                </c:pt>
                <c:pt idx="1501">
                  <c:v>29.087233220844613</c:v>
                </c:pt>
                <c:pt idx="1502">
                  <c:v>29.075843035271287</c:v>
                </c:pt>
                <c:pt idx="1503">
                  <c:v>29.064089559563698</c:v>
                </c:pt>
                <c:pt idx="1504">
                  <c:v>29.057865247432222</c:v>
                </c:pt>
                <c:pt idx="1505">
                  <c:v>29.052569886810428</c:v>
                </c:pt>
                <c:pt idx="1506">
                  <c:v>29.050969410177949</c:v>
                </c:pt>
                <c:pt idx="1507">
                  <c:v>29.037349360760988</c:v>
                </c:pt>
                <c:pt idx="1508">
                  <c:v>29.03189548154181</c:v>
                </c:pt>
                <c:pt idx="1509">
                  <c:v>29.035927433211786</c:v>
                </c:pt>
                <c:pt idx="1510">
                  <c:v>29.025431483766159</c:v>
                </c:pt>
                <c:pt idx="1511">
                  <c:v>29.017364219876537</c:v>
                </c:pt>
                <c:pt idx="1512">
                  <c:v>29.018965391020359</c:v>
                </c:pt>
                <c:pt idx="1513">
                  <c:v>29.025583108243897</c:v>
                </c:pt>
                <c:pt idx="1514">
                  <c:v>29.019375674822914</c:v>
                </c:pt>
                <c:pt idx="1515">
                  <c:v>29.013214874256857</c:v>
                </c:pt>
                <c:pt idx="1516">
                  <c:v>29.008270785947126</c:v>
                </c:pt>
                <c:pt idx="1517">
                  <c:v>28.989562632340899</c:v>
                </c:pt>
                <c:pt idx="1518">
                  <c:v>28.99581983934025</c:v>
                </c:pt>
                <c:pt idx="1519">
                  <c:v>28.985880244758786</c:v>
                </c:pt>
                <c:pt idx="1520">
                  <c:v>29.008337532159487</c:v>
                </c:pt>
                <c:pt idx="1521">
                  <c:v>29.014598018552135</c:v>
                </c:pt>
                <c:pt idx="1522">
                  <c:v>29.010790909808797</c:v>
                </c:pt>
                <c:pt idx="1523">
                  <c:v>29.006232200657276</c:v>
                </c:pt>
                <c:pt idx="1524">
                  <c:v>28.988263022717213</c:v>
                </c:pt>
                <c:pt idx="1525">
                  <c:v>28.978136614467356</c:v>
                </c:pt>
                <c:pt idx="1526">
                  <c:v>28.978651403695107</c:v>
                </c:pt>
                <c:pt idx="1527">
                  <c:v>28.969427218942801</c:v>
                </c:pt>
                <c:pt idx="1528">
                  <c:v>28.965613979323589</c:v>
                </c:pt>
                <c:pt idx="1529">
                  <c:v>28.96168679090411</c:v>
                </c:pt>
                <c:pt idx="1530">
                  <c:v>28.95323745101496</c:v>
                </c:pt>
                <c:pt idx="1531">
                  <c:v>28.960070050664889</c:v>
                </c:pt>
                <c:pt idx="1532">
                  <c:v>28.986670629214252</c:v>
                </c:pt>
                <c:pt idx="1533">
                  <c:v>28.98249494653826</c:v>
                </c:pt>
                <c:pt idx="1534">
                  <c:v>28.970438013116414</c:v>
                </c:pt>
                <c:pt idx="1535">
                  <c:v>28.95247546060553</c:v>
                </c:pt>
                <c:pt idx="1536">
                  <c:v>28.948065848952755</c:v>
                </c:pt>
                <c:pt idx="1537">
                  <c:v>28.941656179469486</c:v>
                </c:pt>
                <c:pt idx="1538">
                  <c:v>28.933950611335607</c:v>
                </c:pt>
                <c:pt idx="1539">
                  <c:v>28.92302334582287</c:v>
                </c:pt>
                <c:pt idx="1540">
                  <c:v>28.925554471215055</c:v>
                </c:pt>
                <c:pt idx="1541">
                  <c:v>28.921189186574608</c:v>
                </c:pt>
                <c:pt idx="1542">
                  <c:v>28.931189986084402</c:v>
                </c:pt>
                <c:pt idx="1543">
                  <c:v>28.930921180473081</c:v>
                </c:pt>
                <c:pt idx="1544">
                  <c:v>28.928784645048449</c:v>
                </c:pt>
                <c:pt idx="1545">
                  <c:v>28.927400759723568</c:v>
                </c:pt>
                <c:pt idx="1546">
                  <c:v>28.929209850808874</c:v>
                </c:pt>
                <c:pt idx="1547">
                  <c:v>28.92966454250185</c:v>
                </c:pt>
                <c:pt idx="1548">
                  <c:v>28.917548814605688</c:v>
                </c:pt>
                <c:pt idx="1549">
                  <c:v>28.919146663872286</c:v>
                </c:pt>
                <c:pt idx="1550">
                  <c:v>28.911434383123478</c:v>
                </c:pt>
                <c:pt idx="1551">
                  <c:v>28.907638265388965</c:v>
                </c:pt>
                <c:pt idx="1552">
                  <c:v>28.919511172902173</c:v>
                </c:pt>
                <c:pt idx="1553">
                  <c:v>28.925418907711645</c:v>
                </c:pt>
                <c:pt idx="1554">
                  <c:v>28.932472097003156</c:v>
                </c:pt>
                <c:pt idx="1555">
                  <c:v>28.938562592050864</c:v>
                </c:pt>
                <c:pt idx="1556">
                  <c:v>28.9399820079949</c:v>
                </c:pt>
                <c:pt idx="1557">
                  <c:v>28.941220559664359</c:v>
                </c:pt>
                <c:pt idx="1558">
                  <c:v>28.916864420345618</c:v>
                </c:pt>
                <c:pt idx="1559">
                  <c:v>28.925186752033941</c:v>
                </c:pt>
                <c:pt idx="1560">
                  <c:v>28.923228747340946</c:v>
                </c:pt>
                <c:pt idx="1561">
                  <c:v>28.937553480005327</c:v>
                </c:pt>
                <c:pt idx="1562">
                  <c:v>28.945698744403455</c:v>
                </c:pt>
                <c:pt idx="1563">
                  <c:v>28.958129117121608</c:v>
                </c:pt>
                <c:pt idx="1564">
                  <c:v>28.957471166639461</c:v>
                </c:pt>
                <c:pt idx="1565">
                  <c:v>28.975725849264819</c:v>
                </c:pt>
                <c:pt idx="1566">
                  <c:v>28.983151569084633</c:v>
                </c:pt>
                <c:pt idx="1567">
                  <c:v>28.99000605733853</c:v>
                </c:pt>
                <c:pt idx="1568">
                  <c:v>29.00301858639887</c:v>
                </c:pt>
                <c:pt idx="1569">
                  <c:v>29.015905221147154</c:v>
                </c:pt>
                <c:pt idx="1570">
                  <c:v>29.022737011392593</c:v>
                </c:pt>
                <c:pt idx="1571">
                  <c:v>29.034898317818698</c:v>
                </c:pt>
                <c:pt idx="1572">
                  <c:v>29.053713447915996</c:v>
                </c:pt>
                <c:pt idx="1573">
                  <c:v>29.076092871481812</c:v>
                </c:pt>
                <c:pt idx="1574">
                  <c:v>29.091306322872125</c:v>
                </c:pt>
                <c:pt idx="1575">
                  <c:v>29.118192256088815</c:v>
                </c:pt>
                <c:pt idx="1576">
                  <c:v>29.144694901132318</c:v>
                </c:pt>
                <c:pt idx="1577">
                  <c:v>29.160950376307152</c:v>
                </c:pt>
                <c:pt idx="1578">
                  <c:v>29.162999368757504</c:v>
                </c:pt>
                <c:pt idx="1579">
                  <c:v>29.189504129990191</c:v>
                </c:pt>
                <c:pt idx="1580">
                  <c:v>29.198068308284959</c:v>
                </c:pt>
                <c:pt idx="1581">
                  <c:v>29.211680060468712</c:v>
                </c:pt>
                <c:pt idx="1582">
                  <c:v>29.227166291331706</c:v>
                </c:pt>
                <c:pt idx="1583">
                  <c:v>29.240088826864234</c:v>
                </c:pt>
                <c:pt idx="1584">
                  <c:v>29.252036435612034</c:v>
                </c:pt>
                <c:pt idx="1585">
                  <c:v>29.252432240556836</c:v>
                </c:pt>
                <c:pt idx="1586">
                  <c:v>29.275403678817241</c:v>
                </c:pt>
                <c:pt idx="1587">
                  <c:v>29.293321704883567</c:v>
                </c:pt>
                <c:pt idx="1588">
                  <c:v>29.312346108118973</c:v>
                </c:pt>
                <c:pt idx="1589">
                  <c:v>29.325204502861801</c:v>
                </c:pt>
                <c:pt idx="1590">
                  <c:v>29.333215362393116</c:v>
                </c:pt>
                <c:pt idx="1591">
                  <c:v>29.353188490958861</c:v>
                </c:pt>
                <c:pt idx="1592">
                  <c:v>29.377483059226346</c:v>
                </c:pt>
                <c:pt idx="1593">
                  <c:v>29.398802973809055</c:v>
                </c:pt>
                <c:pt idx="1594">
                  <c:v>29.414305471772376</c:v>
                </c:pt>
                <c:pt idx="1595">
                  <c:v>29.439368091716723</c:v>
                </c:pt>
                <c:pt idx="1596">
                  <c:v>29.460872370345957</c:v>
                </c:pt>
                <c:pt idx="1597">
                  <c:v>29.472082775962694</c:v>
                </c:pt>
                <c:pt idx="1598">
                  <c:v>29.500355255734394</c:v>
                </c:pt>
                <c:pt idx="1599">
                  <c:v>29.517949318600426</c:v>
                </c:pt>
                <c:pt idx="1600">
                  <c:v>29.551291165588147</c:v>
                </c:pt>
                <c:pt idx="1601">
                  <c:v>29.565513484033232</c:v>
                </c:pt>
                <c:pt idx="1602">
                  <c:v>29.585737477970795</c:v>
                </c:pt>
                <c:pt idx="1603">
                  <c:v>29.604090068507318</c:v>
                </c:pt>
                <c:pt idx="1604">
                  <c:v>29.631827750730615</c:v>
                </c:pt>
                <c:pt idx="1605">
                  <c:v>29.613041790415959</c:v>
                </c:pt>
                <c:pt idx="1606">
                  <c:v>29.635156503978564</c:v>
                </c:pt>
                <c:pt idx="1607">
                  <c:v>29.643572828654094</c:v>
                </c:pt>
                <c:pt idx="1608">
                  <c:v>29.640743292778627</c:v>
                </c:pt>
                <c:pt idx="1609">
                  <c:v>29.669984730951093</c:v>
                </c:pt>
                <c:pt idx="1610">
                  <c:v>29.68949285924278</c:v>
                </c:pt>
                <c:pt idx="1611">
                  <c:v>29.706374723525428</c:v>
                </c:pt>
                <c:pt idx="1612">
                  <c:v>29.726258909086912</c:v>
                </c:pt>
                <c:pt idx="1613">
                  <c:v>29.742205057337831</c:v>
                </c:pt>
                <c:pt idx="1614">
                  <c:v>29.76115991620004</c:v>
                </c:pt>
                <c:pt idx="1615">
                  <c:v>29.767375724794736</c:v>
                </c:pt>
                <c:pt idx="1616">
                  <c:v>29.799272108249504</c:v>
                </c:pt>
                <c:pt idx="1617">
                  <c:v>29.824443814600258</c:v>
                </c:pt>
                <c:pt idx="1618">
                  <c:v>29.84886968401873</c:v>
                </c:pt>
                <c:pt idx="1619">
                  <c:v>29.866159355634629</c:v>
                </c:pt>
                <c:pt idx="1620">
                  <c:v>29.884580672946758</c:v>
                </c:pt>
                <c:pt idx="1621">
                  <c:v>29.907520291515691</c:v>
                </c:pt>
                <c:pt idx="1622">
                  <c:v>29.945136221980594</c:v>
                </c:pt>
                <c:pt idx="1623">
                  <c:v>29.982791535686758</c:v>
                </c:pt>
                <c:pt idx="1624">
                  <c:v>30.011963660082422</c:v>
                </c:pt>
                <c:pt idx="1625">
                  <c:v>30.03324188212455</c:v>
                </c:pt>
                <c:pt idx="1626">
                  <c:v>30.062608126306909</c:v>
                </c:pt>
                <c:pt idx="1627">
                  <c:v>30.094808343386283</c:v>
                </c:pt>
                <c:pt idx="1628">
                  <c:v>30.127015053337118</c:v>
                </c:pt>
                <c:pt idx="1629">
                  <c:v>30.132264993189942</c:v>
                </c:pt>
                <c:pt idx="1630">
                  <c:v>30.146587136276175</c:v>
                </c:pt>
                <c:pt idx="1631">
                  <c:v>30.166928722536831</c:v>
                </c:pt>
                <c:pt idx="1632">
                  <c:v>30.184078452964773</c:v>
                </c:pt>
                <c:pt idx="1633">
                  <c:v>30.199168207491283</c:v>
                </c:pt>
                <c:pt idx="1634">
                  <c:v>30.208803220023249</c:v>
                </c:pt>
                <c:pt idx="1635">
                  <c:v>30.221824889767305</c:v>
                </c:pt>
                <c:pt idx="1636">
                  <c:v>30.23540913680614</c:v>
                </c:pt>
                <c:pt idx="1637">
                  <c:v>30.26294056037921</c:v>
                </c:pt>
                <c:pt idx="1638">
                  <c:v>30.282944061830868</c:v>
                </c:pt>
                <c:pt idx="1639">
                  <c:v>30.299170904287458</c:v>
                </c:pt>
                <c:pt idx="1640">
                  <c:v>30.330837023673652</c:v>
                </c:pt>
                <c:pt idx="1641">
                  <c:v>30.358930419747566</c:v>
                </c:pt>
                <c:pt idx="1642">
                  <c:v>30.38081689737723</c:v>
                </c:pt>
                <c:pt idx="1643">
                  <c:v>30.433425702194548</c:v>
                </c:pt>
                <c:pt idx="1644">
                  <c:v>30.450610476298866</c:v>
                </c:pt>
                <c:pt idx="1645">
                  <c:v>30.474451019827868</c:v>
                </c:pt>
                <c:pt idx="1646">
                  <c:v>30.493462204078554</c:v>
                </c:pt>
                <c:pt idx="1647">
                  <c:v>30.515531329691736</c:v>
                </c:pt>
                <c:pt idx="1648">
                  <c:v>30.531029383212811</c:v>
                </c:pt>
                <c:pt idx="1649">
                  <c:v>30.561024843356709</c:v>
                </c:pt>
                <c:pt idx="1650">
                  <c:v>30.583679651455167</c:v>
                </c:pt>
                <c:pt idx="1651">
                  <c:v>30.620276982514532</c:v>
                </c:pt>
                <c:pt idx="1652">
                  <c:v>30.6372598427469</c:v>
                </c:pt>
                <c:pt idx="1653">
                  <c:v>30.739323394838411</c:v>
                </c:pt>
                <c:pt idx="1654">
                  <c:v>30.768204358520201</c:v>
                </c:pt>
                <c:pt idx="1655">
                  <c:v>30.793707154058964</c:v>
                </c:pt>
                <c:pt idx="1656">
                  <c:v>30.840142906609795</c:v>
                </c:pt>
                <c:pt idx="1657">
                  <c:v>30.89149295914617</c:v>
                </c:pt>
                <c:pt idx="1658">
                  <c:v>30.951334672326471</c:v>
                </c:pt>
                <c:pt idx="1659">
                  <c:v>31.005796612338589</c:v>
                </c:pt>
                <c:pt idx="1660">
                  <c:v>31.052814857968656</c:v>
                </c:pt>
                <c:pt idx="1661">
                  <c:v>31.107852678358547</c:v>
                </c:pt>
                <c:pt idx="1662">
                  <c:v>31.18321781418409</c:v>
                </c:pt>
                <c:pt idx="1663">
                  <c:v>31.255876646485735</c:v>
                </c:pt>
                <c:pt idx="1664">
                  <c:v>31.330320747819567</c:v>
                </c:pt>
                <c:pt idx="1665">
                  <c:v>31.416792929305206</c:v>
                </c:pt>
                <c:pt idx="1666">
                  <c:v>31.500694570542663</c:v>
                </c:pt>
                <c:pt idx="1667">
                  <c:v>31.60558486038537</c:v>
                </c:pt>
                <c:pt idx="1668">
                  <c:v>31.707256383054936</c:v>
                </c:pt>
                <c:pt idx="1669">
                  <c:v>31.827879594073099</c:v>
                </c:pt>
                <c:pt idx="1670">
                  <c:v>31.953521312471882</c:v>
                </c:pt>
                <c:pt idx="1671">
                  <c:v>32.085785534220065</c:v>
                </c:pt>
                <c:pt idx="1672">
                  <c:v>32.223655230351383</c:v>
                </c:pt>
                <c:pt idx="1673">
                  <c:v>32.372404448541801</c:v>
                </c:pt>
                <c:pt idx="1674">
                  <c:v>32.524952137245656</c:v>
                </c:pt>
                <c:pt idx="1675">
                  <c:v>32.659559755662322</c:v>
                </c:pt>
                <c:pt idx="1676">
                  <c:v>32.8172330776625</c:v>
                </c:pt>
                <c:pt idx="1677">
                  <c:v>33.000210676012955</c:v>
                </c:pt>
                <c:pt idx="1678">
                  <c:v>33.169373961886734</c:v>
                </c:pt>
                <c:pt idx="1679">
                  <c:v>33.344433405386233</c:v>
                </c:pt>
                <c:pt idx="1680">
                  <c:v>33.541442877886702</c:v>
                </c:pt>
                <c:pt idx="1681">
                  <c:v>33.752127096818661</c:v>
                </c:pt>
                <c:pt idx="1682">
                  <c:v>33.955161682529528</c:v>
                </c:pt>
                <c:pt idx="1683">
                  <c:v>34.189387809066183</c:v>
                </c:pt>
                <c:pt idx="1684">
                  <c:v>34.423995237554948</c:v>
                </c:pt>
                <c:pt idx="1685">
                  <c:v>34.722458266665136</c:v>
                </c:pt>
                <c:pt idx="1686">
                  <c:v>34.967409762441044</c:v>
                </c:pt>
                <c:pt idx="1687">
                  <c:v>35.222506951590802</c:v>
                </c:pt>
                <c:pt idx="1688">
                  <c:v>35.494875751130685</c:v>
                </c:pt>
                <c:pt idx="1689">
                  <c:v>35.750727277519594</c:v>
                </c:pt>
                <c:pt idx="1690">
                  <c:v>36.036272276280116</c:v>
                </c:pt>
                <c:pt idx="1691">
                  <c:v>36.259893054586918</c:v>
                </c:pt>
                <c:pt idx="1692">
                  <c:v>36.551353082253037</c:v>
                </c:pt>
                <c:pt idx="1693">
                  <c:v>36.842862472576059</c:v>
                </c:pt>
                <c:pt idx="1694">
                  <c:v>37.137464181610071</c:v>
                </c:pt>
                <c:pt idx="1695">
                  <c:v>37.422643138530411</c:v>
                </c:pt>
                <c:pt idx="1696">
                  <c:v>37.704666161612728</c:v>
                </c:pt>
                <c:pt idx="1697">
                  <c:v>38.00420944514989</c:v>
                </c:pt>
                <c:pt idx="1698">
                  <c:v>38.309922237557778</c:v>
                </c:pt>
                <c:pt idx="1699">
                  <c:v>38.624472642013089</c:v>
                </c:pt>
                <c:pt idx="1700">
                  <c:v>38.922442796866115</c:v>
                </c:pt>
                <c:pt idx="1701">
                  <c:v>39.231372290852555</c:v>
                </c:pt>
                <c:pt idx="1702">
                  <c:v>39.532032693673784</c:v>
                </c:pt>
                <c:pt idx="1703">
                  <c:v>39.829320582285497</c:v>
                </c:pt>
                <c:pt idx="1704">
                  <c:v>40.136321971639873</c:v>
                </c:pt>
                <c:pt idx="1705">
                  <c:v>40.441011279800179</c:v>
                </c:pt>
                <c:pt idx="1706">
                  <c:v>40.756891651058638</c:v>
                </c:pt>
                <c:pt idx="1707">
                  <c:v>41.045815234188744</c:v>
                </c:pt>
                <c:pt idx="1708">
                  <c:v>41.336288508540441</c:v>
                </c:pt>
                <c:pt idx="1709">
                  <c:v>41.63259215574579</c:v>
                </c:pt>
                <c:pt idx="1710">
                  <c:v>41.936949119076111</c:v>
                </c:pt>
                <c:pt idx="1711">
                  <c:v>42.229655554176041</c:v>
                </c:pt>
                <c:pt idx="1712">
                  <c:v>42.515248244520251</c:v>
                </c:pt>
                <c:pt idx="1713">
                  <c:v>42.774966340623287</c:v>
                </c:pt>
                <c:pt idx="1714">
                  <c:v>43.050034256393729</c:v>
                </c:pt>
                <c:pt idx="1715">
                  <c:v>43.318090886460112</c:v>
                </c:pt>
                <c:pt idx="1716">
                  <c:v>43.596567761062126</c:v>
                </c:pt>
                <c:pt idx="1717">
                  <c:v>43.869553095130264</c:v>
                </c:pt>
                <c:pt idx="1718">
                  <c:v>44.129048026124558</c:v>
                </c:pt>
                <c:pt idx="1719">
                  <c:v>44.382255690801919</c:v>
                </c:pt>
                <c:pt idx="1720">
                  <c:v>44.631426809027722</c:v>
                </c:pt>
                <c:pt idx="1721">
                  <c:v>44.86276522917823</c:v>
                </c:pt>
                <c:pt idx="1722">
                  <c:v>45.083413864787815</c:v>
                </c:pt>
                <c:pt idx="1723">
                  <c:v>45.243344699825961</c:v>
                </c:pt>
                <c:pt idx="1724">
                  <c:v>45.459991129441129</c:v>
                </c:pt>
                <c:pt idx="1725">
                  <c:v>45.662422978709607</c:v>
                </c:pt>
                <c:pt idx="1726">
                  <c:v>45.86223961018672</c:v>
                </c:pt>
                <c:pt idx="1727">
                  <c:v>46.056571688180995</c:v>
                </c:pt>
                <c:pt idx="1728">
                  <c:v>46.238652346965971</c:v>
                </c:pt>
                <c:pt idx="1729">
                  <c:v>46.411296778995812</c:v>
                </c:pt>
                <c:pt idx="1730">
                  <c:v>46.568525559494368</c:v>
                </c:pt>
                <c:pt idx="1731">
                  <c:v>46.721399679593006</c:v>
                </c:pt>
                <c:pt idx="1732">
                  <c:v>46.863394049040792</c:v>
                </c:pt>
                <c:pt idx="1733">
                  <c:v>47.010917939734952</c:v>
                </c:pt>
                <c:pt idx="1734">
                  <c:v>47.162353097628056</c:v>
                </c:pt>
                <c:pt idx="1735">
                  <c:v>47.298899569780737</c:v>
                </c:pt>
                <c:pt idx="1736">
                  <c:v>47.427541835440358</c:v>
                </c:pt>
                <c:pt idx="1737">
                  <c:v>47.535745762410457</c:v>
                </c:pt>
                <c:pt idx="1738">
                  <c:v>47.642027188037289</c:v>
                </c:pt>
                <c:pt idx="1739">
                  <c:v>47.726457342835197</c:v>
                </c:pt>
                <c:pt idx="1740">
                  <c:v>47.813195993790345</c:v>
                </c:pt>
                <c:pt idx="1741">
                  <c:v>47.904274862882183</c:v>
                </c:pt>
                <c:pt idx="1742">
                  <c:v>47.971065830629612</c:v>
                </c:pt>
                <c:pt idx="1743">
                  <c:v>48.031910850211382</c:v>
                </c:pt>
                <c:pt idx="1744">
                  <c:v>48.073497143402392</c:v>
                </c:pt>
                <c:pt idx="1745">
                  <c:v>48.114415284640437</c:v>
                </c:pt>
                <c:pt idx="1746">
                  <c:v>48.147661479935707</c:v>
                </c:pt>
                <c:pt idx="1747">
                  <c:v>48.169535404975278</c:v>
                </c:pt>
                <c:pt idx="1748">
                  <c:v>48.17663453622189</c:v>
                </c:pt>
                <c:pt idx="1749">
                  <c:v>48.181869458129185</c:v>
                </c:pt>
                <c:pt idx="1750">
                  <c:v>48.176941285662942</c:v>
                </c:pt>
                <c:pt idx="1751">
                  <c:v>48.200240719740862</c:v>
                </c:pt>
                <c:pt idx="1752">
                  <c:v>48.181779315943579</c:v>
                </c:pt>
                <c:pt idx="1753">
                  <c:v>48.146228824111205</c:v>
                </c:pt>
                <c:pt idx="1754">
                  <c:v>48.085653133802204</c:v>
                </c:pt>
                <c:pt idx="1755">
                  <c:v>48.024084517137595</c:v>
                </c:pt>
                <c:pt idx="1756">
                  <c:v>47.952363513606777</c:v>
                </c:pt>
                <c:pt idx="1757">
                  <c:v>47.868854100229562</c:v>
                </c:pt>
                <c:pt idx="1758">
                  <c:v>47.79550295966984</c:v>
                </c:pt>
                <c:pt idx="1759">
                  <c:v>47.699522183544765</c:v>
                </c:pt>
                <c:pt idx="1760">
                  <c:v>47.592962041337465</c:v>
                </c:pt>
                <c:pt idx="1761">
                  <c:v>47.476840817171777</c:v>
                </c:pt>
                <c:pt idx="1762">
                  <c:v>47.357244230884639</c:v>
                </c:pt>
                <c:pt idx="1763">
                  <c:v>47.220515990476002</c:v>
                </c:pt>
                <c:pt idx="1764">
                  <c:v>47.087589756879318</c:v>
                </c:pt>
                <c:pt idx="1765">
                  <c:v>46.937264474155214</c:v>
                </c:pt>
                <c:pt idx="1766">
                  <c:v>46.791177323458832</c:v>
                </c:pt>
                <c:pt idx="1767">
                  <c:v>46.642528824138331</c:v>
                </c:pt>
                <c:pt idx="1768">
                  <c:v>46.486080058276507</c:v>
                </c:pt>
                <c:pt idx="1769">
                  <c:v>46.322066217775614</c:v>
                </c:pt>
                <c:pt idx="1770">
                  <c:v>46.149785439954236</c:v>
                </c:pt>
                <c:pt idx="1771">
                  <c:v>45.973572547790013</c:v>
                </c:pt>
                <c:pt idx="1772">
                  <c:v>45.784383730132276</c:v>
                </c:pt>
                <c:pt idx="1773">
                  <c:v>45.596905341373464</c:v>
                </c:pt>
                <c:pt idx="1774">
                  <c:v>45.395863184556241</c:v>
                </c:pt>
                <c:pt idx="1775">
                  <c:v>45.200313625920373</c:v>
                </c:pt>
                <c:pt idx="1776">
                  <c:v>44.999474079297535</c:v>
                </c:pt>
                <c:pt idx="1777">
                  <c:v>44.805918464334361</c:v>
                </c:pt>
                <c:pt idx="1778">
                  <c:v>44.602403279331782</c:v>
                </c:pt>
                <c:pt idx="1779">
                  <c:v>44.385984735754086</c:v>
                </c:pt>
                <c:pt idx="1780">
                  <c:v>44.180965762234443</c:v>
                </c:pt>
                <c:pt idx="1781">
                  <c:v>43.961025515272567</c:v>
                </c:pt>
                <c:pt idx="1782">
                  <c:v>43.745509864666147</c:v>
                </c:pt>
                <c:pt idx="1783">
                  <c:v>43.539303922216469</c:v>
                </c:pt>
                <c:pt idx="1784">
                  <c:v>43.32544193069954</c:v>
                </c:pt>
                <c:pt idx="1785">
                  <c:v>43.106631021394463</c:v>
                </c:pt>
                <c:pt idx="1786">
                  <c:v>42.886583151143277</c:v>
                </c:pt>
                <c:pt idx="1787">
                  <c:v>42.649196665097911</c:v>
                </c:pt>
                <c:pt idx="1788">
                  <c:v>42.440401353646351</c:v>
                </c:pt>
                <c:pt idx="1789">
                  <c:v>42.230331239269056</c:v>
                </c:pt>
                <c:pt idx="1790">
                  <c:v>42.010418511989592</c:v>
                </c:pt>
                <c:pt idx="1791">
                  <c:v>41.797236494366324</c:v>
                </c:pt>
                <c:pt idx="1792">
                  <c:v>41.610668597700865</c:v>
                </c:pt>
                <c:pt idx="1793">
                  <c:v>41.415473354881087</c:v>
                </c:pt>
                <c:pt idx="1794">
                  <c:v>41.212331789382624</c:v>
                </c:pt>
                <c:pt idx="1795">
                  <c:v>41.026961218569987</c:v>
                </c:pt>
                <c:pt idx="1796">
                  <c:v>40.833149353748837</c:v>
                </c:pt>
                <c:pt idx="1797">
                  <c:v>40.657493412529021</c:v>
                </c:pt>
                <c:pt idx="1798">
                  <c:v>40.499388250267977</c:v>
                </c:pt>
                <c:pt idx="1799">
                  <c:v>40.343931192860033</c:v>
                </c:pt>
                <c:pt idx="1800">
                  <c:v>40.182976035550375</c:v>
                </c:pt>
                <c:pt idx="1801">
                  <c:v>40.023937927228602</c:v>
                </c:pt>
                <c:pt idx="1802">
                  <c:v>39.87359235803234</c:v>
                </c:pt>
                <c:pt idx="1803">
                  <c:v>39.74182994488487</c:v>
                </c:pt>
                <c:pt idx="1804">
                  <c:v>39.601060134318878</c:v>
                </c:pt>
                <c:pt idx="1805">
                  <c:v>39.465213741464808</c:v>
                </c:pt>
                <c:pt idx="1806">
                  <c:v>39.333947220651645</c:v>
                </c:pt>
                <c:pt idx="1807">
                  <c:v>39.226503507618872</c:v>
                </c:pt>
                <c:pt idx="1808">
                  <c:v>39.115318172081338</c:v>
                </c:pt>
                <c:pt idx="1809">
                  <c:v>39.007882744939444</c:v>
                </c:pt>
                <c:pt idx="1810">
                  <c:v>38.921712297955992</c:v>
                </c:pt>
                <c:pt idx="1811">
                  <c:v>38.820671971780783</c:v>
                </c:pt>
                <c:pt idx="1812">
                  <c:v>38.745633408206096</c:v>
                </c:pt>
                <c:pt idx="1813">
                  <c:v>38.66019434236248</c:v>
                </c:pt>
                <c:pt idx="1814">
                  <c:v>38.590188406212064</c:v>
                </c:pt>
                <c:pt idx="1815">
                  <c:v>38.526079625745474</c:v>
                </c:pt>
                <c:pt idx="1816">
                  <c:v>38.47197132836984</c:v>
                </c:pt>
                <c:pt idx="1817">
                  <c:v>38.414747093340168</c:v>
                </c:pt>
                <c:pt idx="1818">
                  <c:v>38.374974495742421</c:v>
                </c:pt>
                <c:pt idx="1819">
                  <c:v>38.340408498527623</c:v>
                </c:pt>
                <c:pt idx="1820">
                  <c:v>38.307284136994291</c:v>
                </c:pt>
                <c:pt idx="1821">
                  <c:v>38.286325340495928</c:v>
                </c:pt>
                <c:pt idx="1822">
                  <c:v>38.275403712207144</c:v>
                </c:pt>
                <c:pt idx="1823">
                  <c:v>38.265459523598217</c:v>
                </c:pt>
                <c:pt idx="1824">
                  <c:v>38.262128599066344</c:v>
                </c:pt>
                <c:pt idx="1825">
                  <c:v>38.284018398004619</c:v>
                </c:pt>
                <c:pt idx="1826">
                  <c:v>38.280489698068976</c:v>
                </c:pt>
                <c:pt idx="1827">
                  <c:v>38.310186528081978</c:v>
                </c:pt>
                <c:pt idx="1828">
                  <c:v>38.324571479454796</c:v>
                </c:pt>
                <c:pt idx="1829">
                  <c:v>38.414487393605526</c:v>
                </c:pt>
                <c:pt idx="1830">
                  <c:v>38.421998689802173</c:v>
                </c:pt>
                <c:pt idx="1831">
                  <c:v>38.437074256279857</c:v>
                </c:pt>
                <c:pt idx="1832">
                  <c:v>38.46976258659361</c:v>
                </c:pt>
                <c:pt idx="1833">
                  <c:v>38.499741213358277</c:v>
                </c:pt>
                <c:pt idx="1834">
                  <c:v>38.51939485217224</c:v>
                </c:pt>
                <c:pt idx="1835">
                  <c:v>38.54622883266677</c:v>
                </c:pt>
                <c:pt idx="1836">
                  <c:v>38.575288534736416</c:v>
                </c:pt>
                <c:pt idx="1837">
                  <c:v>38.598766293592817</c:v>
                </c:pt>
                <c:pt idx="1838">
                  <c:v>38.640878330148453</c:v>
                </c:pt>
                <c:pt idx="1839">
                  <c:v>38.677597969309012</c:v>
                </c:pt>
                <c:pt idx="1840">
                  <c:v>38.70739395632885</c:v>
                </c:pt>
                <c:pt idx="1841">
                  <c:v>38.745983409118494</c:v>
                </c:pt>
                <c:pt idx="1842">
                  <c:v>38.778587852999635</c:v>
                </c:pt>
                <c:pt idx="1843">
                  <c:v>38.799750633407243</c:v>
                </c:pt>
                <c:pt idx="1844">
                  <c:v>38.842927102606033</c:v>
                </c:pt>
                <c:pt idx="1845">
                  <c:v>38.864727686092479</c:v>
                </c:pt>
                <c:pt idx="1846">
                  <c:v>38.90092441089881</c:v>
                </c:pt>
                <c:pt idx="1847">
                  <c:v>38.933795087319623</c:v>
                </c:pt>
                <c:pt idx="1848">
                  <c:v>38.95085592517124</c:v>
                </c:pt>
                <c:pt idx="1849">
                  <c:v>38.985397362015725</c:v>
                </c:pt>
                <c:pt idx="1850">
                  <c:v>39.000797680808375</c:v>
                </c:pt>
                <c:pt idx="1851">
                  <c:v>39.029982030841317</c:v>
                </c:pt>
                <c:pt idx="1852">
                  <c:v>39.038761207032849</c:v>
                </c:pt>
                <c:pt idx="1853">
                  <c:v>39.035083793097471</c:v>
                </c:pt>
                <c:pt idx="1854">
                  <c:v>39.051236743594473</c:v>
                </c:pt>
                <c:pt idx="1855">
                  <c:v>39.064520162431286</c:v>
                </c:pt>
                <c:pt idx="1856">
                  <c:v>39.070146755904616</c:v>
                </c:pt>
                <c:pt idx="1857">
                  <c:v>39.084641349700263</c:v>
                </c:pt>
                <c:pt idx="1858">
                  <c:v>39.096380921521387</c:v>
                </c:pt>
                <c:pt idx="1859">
                  <c:v>39.094145200837346</c:v>
                </c:pt>
                <c:pt idx="1860">
                  <c:v>39.079281545967667</c:v>
                </c:pt>
                <c:pt idx="1861">
                  <c:v>39.073169249801445</c:v>
                </c:pt>
                <c:pt idx="1862">
                  <c:v>39.075262810616593</c:v>
                </c:pt>
                <c:pt idx="1863">
                  <c:v>39.072022373099635</c:v>
                </c:pt>
                <c:pt idx="1864">
                  <c:v>39.076237749711126</c:v>
                </c:pt>
                <c:pt idx="1865">
                  <c:v>39.056462894118283</c:v>
                </c:pt>
                <c:pt idx="1866">
                  <c:v>39.063551348650982</c:v>
                </c:pt>
                <c:pt idx="1867">
                  <c:v>38.994000447813121</c:v>
                </c:pt>
                <c:pt idx="1868">
                  <c:v>38.998375471689286</c:v>
                </c:pt>
                <c:pt idx="1869">
                  <c:v>39.00562507378428</c:v>
                </c:pt>
                <c:pt idx="1870">
                  <c:v>39.005546240110533</c:v>
                </c:pt>
                <c:pt idx="1871">
                  <c:v>38.997508391270316</c:v>
                </c:pt>
                <c:pt idx="1872">
                  <c:v>39.015731580167333</c:v>
                </c:pt>
                <c:pt idx="1873">
                  <c:v>39.020904401232336</c:v>
                </c:pt>
                <c:pt idx="1874">
                  <c:v>39.010989676294102</c:v>
                </c:pt>
                <c:pt idx="1875">
                  <c:v>39.008034983081878</c:v>
                </c:pt>
                <c:pt idx="1876">
                  <c:v>38.999534182684194</c:v>
                </c:pt>
                <c:pt idx="1877">
                  <c:v>39.004621717412185</c:v>
                </c:pt>
                <c:pt idx="1878">
                  <c:v>38.998037634170551</c:v>
                </c:pt>
                <c:pt idx="1879">
                  <c:v>38.98248288724681</c:v>
                </c:pt>
                <c:pt idx="1880">
                  <c:v>38.946671527418012</c:v>
                </c:pt>
                <c:pt idx="1881">
                  <c:v>38.955926884510646</c:v>
                </c:pt>
                <c:pt idx="1882">
                  <c:v>38.944584145209106</c:v>
                </c:pt>
                <c:pt idx="1883">
                  <c:v>38.938870716661043</c:v>
                </c:pt>
                <c:pt idx="1884">
                  <c:v>38.940703803335929</c:v>
                </c:pt>
                <c:pt idx="1885">
                  <c:v>38.937781850242743</c:v>
                </c:pt>
                <c:pt idx="1886">
                  <c:v>38.947040451016662</c:v>
                </c:pt>
                <c:pt idx="1887">
                  <c:v>38.945036831468471</c:v>
                </c:pt>
                <c:pt idx="1888">
                  <c:v>38.942323443549157</c:v>
                </c:pt>
                <c:pt idx="1889">
                  <c:v>38.933601029091889</c:v>
                </c:pt>
                <c:pt idx="1890">
                  <c:v>38.936768228134902</c:v>
                </c:pt>
                <c:pt idx="1891">
                  <c:v>38.953334851221165</c:v>
                </c:pt>
                <c:pt idx="1892">
                  <c:v>38.949159317859731</c:v>
                </c:pt>
                <c:pt idx="1893">
                  <c:v>38.958636591105531</c:v>
                </c:pt>
                <c:pt idx="1894">
                  <c:v>38.960473871442936</c:v>
                </c:pt>
                <c:pt idx="1895">
                  <c:v>38.957759524172616</c:v>
                </c:pt>
                <c:pt idx="1896">
                  <c:v>38.94573238354279</c:v>
                </c:pt>
                <c:pt idx="1897">
                  <c:v>38.933036550140379</c:v>
                </c:pt>
                <c:pt idx="1898">
                  <c:v>38.949363973293593</c:v>
                </c:pt>
                <c:pt idx="1899">
                  <c:v>38.950198708366372</c:v>
                </c:pt>
                <c:pt idx="1900">
                  <c:v>38.942595559341136</c:v>
                </c:pt>
                <c:pt idx="1901">
                  <c:v>38.938375153348424</c:v>
                </c:pt>
                <c:pt idx="1902">
                  <c:v>38.925465155020383</c:v>
                </c:pt>
                <c:pt idx="1903">
                  <c:v>38.920783139844389</c:v>
                </c:pt>
                <c:pt idx="1904">
                  <c:v>38.890133038812721</c:v>
                </c:pt>
                <c:pt idx="1905">
                  <c:v>38.8863699674881</c:v>
                </c:pt>
                <c:pt idx="1906">
                  <c:v>38.867272846369055</c:v>
                </c:pt>
                <c:pt idx="1907">
                  <c:v>38.844406770053908</c:v>
                </c:pt>
                <c:pt idx="1908">
                  <c:v>38.830568956039841</c:v>
                </c:pt>
                <c:pt idx="1909">
                  <c:v>38.813558267958072</c:v>
                </c:pt>
                <c:pt idx="1910">
                  <c:v>38.797545204449193</c:v>
                </c:pt>
                <c:pt idx="1911">
                  <c:v>38.777685606914226</c:v>
                </c:pt>
                <c:pt idx="1912">
                  <c:v>38.765264004468314</c:v>
                </c:pt>
                <c:pt idx="1913">
                  <c:v>38.783564444909615</c:v>
                </c:pt>
                <c:pt idx="1914">
                  <c:v>38.762952817544701</c:v>
                </c:pt>
                <c:pt idx="1915">
                  <c:v>38.744157896124072</c:v>
                </c:pt>
                <c:pt idx="1916">
                  <c:v>38.721333303598421</c:v>
                </c:pt>
                <c:pt idx="1917">
                  <c:v>38.709687082287992</c:v>
                </c:pt>
                <c:pt idx="1918">
                  <c:v>38.718662744590453</c:v>
                </c:pt>
                <c:pt idx="1919">
                  <c:v>38.706016850414805</c:v>
                </c:pt>
                <c:pt idx="1920">
                  <c:v>38.682290322133433</c:v>
                </c:pt>
                <c:pt idx="1921">
                  <c:v>38.658131192272215</c:v>
                </c:pt>
                <c:pt idx="1922">
                  <c:v>38.613449906545789</c:v>
                </c:pt>
                <c:pt idx="1923">
                  <c:v>38.586049385093411</c:v>
                </c:pt>
                <c:pt idx="1924">
                  <c:v>38.55002133984901</c:v>
                </c:pt>
                <c:pt idx="1925">
                  <c:v>38.558245902158923</c:v>
                </c:pt>
                <c:pt idx="1926">
                  <c:v>38.518117408128262</c:v>
                </c:pt>
                <c:pt idx="1927">
                  <c:v>38.495582667762307</c:v>
                </c:pt>
                <c:pt idx="1928">
                  <c:v>38.44803518750053</c:v>
                </c:pt>
                <c:pt idx="1929">
                  <c:v>38.405330651211067</c:v>
                </c:pt>
                <c:pt idx="1930">
                  <c:v>38.363995166194925</c:v>
                </c:pt>
                <c:pt idx="1931">
                  <c:v>38.319550205377148</c:v>
                </c:pt>
                <c:pt idx="1932">
                  <c:v>38.285190192812188</c:v>
                </c:pt>
                <c:pt idx="1933">
                  <c:v>38.242638971668043</c:v>
                </c:pt>
                <c:pt idx="1934">
                  <c:v>38.209640541585991</c:v>
                </c:pt>
                <c:pt idx="1935">
                  <c:v>38.181822953315752</c:v>
                </c:pt>
                <c:pt idx="1936">
                  <c:v>38.14040110435554</c:v>
                </c:pt>
                <c:pt idx="1937">
                  <c:v>38.096568133826153</c:v>
                </c:pt>
                <c:pt idx="1938">
                  <c:v>38.06966373369594</c:v>
                </c:pt>
                <c:pt idx="1939">
                  <c:v>38.031698829211798</c:v>
                </c:pt>
                <c:pt idx="1940">
                  <c:v>37.997333753637932</c:v>
                </c:pt>
                <c:pt idx="1941">
                  <c:v>37.952117314959203</c:v>
                </c:pt>
                <c:pt idx="1942">
                  <c:v>37.932274073201249</c:v>
                </c:pt>
                <c:pt idx="1943">
                  <c:v>37.893065292393452</c:v>
                </c:pt>
                <c:pt idx="1944">
                  <c:v>37.870449899532083</c:v>
                </c:pt>
                <c:pt idx="1945">
                  <c:v>37.856986059187896</c:v>
                </c:pt>
                <c:pt idx="1946">
                  <c:v>37.832469543396066</c:v>
                </c:pt>
                <c:pt idx="1947">
                  <c:v>37.801541433078569</c:v>
                </c:pt>
                <c:pt idx="1948">
                  <c:v>37.78159538762543</c:v>
                </c:pt>
                <c:pt idx="1949">
                  <c:v>37.760441023833828</c:v>
                </c:pt>
                <c:pt idx="1950">
                  <c:v>37.739284478282933</c:v>
                </c:pt>
                <c:pt idx="1951">
                  <c:v>37.690216407510306</c:v>
                </c:pt>
                <c:pt idx="1952">
                  <c:v>37.751863393396469</c:v>
                </c:pt>
                <c:pt idx="1953">
                  <c:v>37.748985633604391</c:v>
                </c:pt>
                <c:pt idx="1954">
                  <c:v>37.746361676724526</c:v>
                </c:pt>
                <c:pt idx="1955">
                  <c:v>37.735303941561199</c:v>
                </c:pt>
                <c:pt idx="1956">
                  <c:v>37.749282332783885</c:v>
                </c:pt>
                <c:pt idx="1957">
                  <c:v>37.741822004751725</c:v>
                </c:pt>
                <c:pt idx="1958">
                  <c:v>37.761822803670853</c:v>
                </c:pt>
                <c:pt idx="1959">
                  <c:v>37.776777907390645</c:v>
                </c:pt>
                <c:pt idx="1960">
                  <c:v>37.80206157105183</c:v>
                </c:pt>
                <c:pt idx="1961">
                  <c:v>37.821298096805272</c:v>
                </c:pt>
                <c:pt idx="1962">
                  <c:v>37.830671672782145</c:v>
                </c:pt>
                <c:pt idx="1963">
                  <c:v>37.804926601233994</c:v>
                </c:pt>
                <c:pt idx="1964">
                  <c:v>37.843704903039935</c:v>
                </c:pt>
                <c:pt idx="1965">
                  <c:v>37.857147396052071</c:v>
                </c:pt>
                <c:pt idx="1966">
                  <c:v>37.893065332522745</c:v>
                </c:pt>
                <c:pt idx="1967">
                  <c:v>37.927047743032851</c:v>
                </c:pt>
                <c:pt idx="1968">
                  <c:v>37.964184693898581</c:v>
                </c:pt>
                <c:pt idx="1969">
                  <c:v>38.004919130545879</c:v>
                </c:pt>
                <c:pt idx="1970">
                  <c:v>38.034080424676027</c:v>
                </c:pt>
                <c:pt idx="1971">
                  <c:v>38.091425798722561</c:v>
                </c:pt>
                <c:pt idx="1972">
                  <c:v>38.141089426021082</c:v>
                </c:pt>
                <c:pt idx="1973">
                  <c:v>38.177097356473581</c:v>
                </c:pt>
                <c:pt idx="1974">
                  <c:v>38.229498276896955</c:v>
                </c:pt>
                <c:pt idx="1975">
                  <c:v>38.292465985292239</c:v>
                </c:pt>
                <c:pt idx="1976">
                  <c:v>38.342620994879532</c:v>
                </c:pt>
                <c:pt idx="1977">
                  <c:v>38.395644684644012</c:v>
                </c:pt>
                <c:pt idx="1978">
                  <c:v>38.444349130439527</c:v>
                </c:pt>
                <c:pt idx="1979">
                  <c:v>38.504184782083918</c:v>
                </c:pt>
                <c:pt idx="1980">
                  <c:v>38.569971692172544</c:v>
                </c:pt>
                <c:pt idx="1981">
                  <c:v>38.623086206703611</c:v>
                </c:pt>
                <c:pt idx="1982">
                  <c:v>38.674461360238126</c:v>
                </c:pt>
                <c:pt idx="1983">
                  <c:v>38.714521929912948</c:v>
                </c:pt>
                <c:pt idx="1984">
                  <c:v>38.772929470384028</c:v>
                </c:pt>
                <c:pt idx="1985">
                  <c:v>38.821781239887351</c:v>
                </c:pt>
                <c:pt idx="1986">
                  <c:v>38.858744824010152</c:v>
                </c:pt>
                <c:pt idx="1987">
                  <c:v>38.902964192034965</c:v>
                </c:pt>
                <c:pt idx="1988">
                  <c:v>38.944633788158008</c:v>
                </c:pt>
                <c:pt idx="1989">
                  <c:v>38.992466702838854</c:v>
                </c:pt>
                <c:pt idx="1990">
                  <c:v>38.955323205308567</c:v>
                </c:pt>
                <c:pt idx="1991">
                  <c:v>38.992343301621695</c:v>
                </c:pt>
                <c:pt idx="1992">
                  <c:v>39.027649185153862</c:v>
                </c:pt>
                <c:pt idx="1993">
                  <c:v>39.063004245867276</c:v>
                </c:pt>
                <c:pt idx="1994">
                  <c:v>39.087963072596985</c:v>
                </c:pt>
                <c:pt idx="1995">
                  <c:v>39.131757916122481</c:v>
                </c:pt>
                <c:pt idx="1996">
                  <c:v>39.152660905509599</c:v>
                </c:pt>
                <c:pt idx="1997">
                  <c:v>39.181491214730492</c:v>
                </c:pt>
                <c:pt idx="1998">
                  <c:v>39.213063760702049</c:v>
                </c:pt>
                <c:pt idx="1999">
                  <c:v>39.240170789864855</c:v>
                </c:pt>
                <c:pt idx="2000">
                  <c:v>39.277396730093074</c:v>
                </c:pt>
                <c:pt idx="2001">
                  <c:v>39.309603864824467</c:v>
                </c:pt>
                <c:pt idx="2002">
                  <c:v>39.305944744202918</c:v>
                </c:pt>
                <c:pt idx="2003">
                  <c:v>39.340538451229264</c:v>
                </c:pt>
                <c:pt idx="2004">
                  <c:v>39.366472159048797</c:v>
                </c:pt>
                <c:pt idx="2005">
                  <c:v>39.377602324160144</c:v>
                </c:pt>
                <c:pt idx="2006">
                  <c:v>39.44213122167249</c:v>
                </c:pt>
                <c:pt idx="2007">
                  <c:v>39.44409910085681</c:v>
                </c:pt>
                <c:pt idx="2008">
                  <c:v>39.465047656664211</c:v>
                </c:pt>
                <c:pt idx="2009">
                  <c:v>39.457743558911247</c:v>
                </c:pt>
                <c:pt idx="2010">
                  <c:v>39.462881497737762</c:v>
                </c:pt>
                <c:pt idx="2011">
                  <c:v>39.487633391530352</c:v>
                </c:pt>
                <c:pt idx="2012">
                  <c:v>39.489987706290023</c:v>
                </c:pt>
                <c:pt idx="2013">
                  <c:v>39.485946923703018</c:v>
                </c:pt>
                <c:pt idx="2014">
                  <c:v>39.472345404191088</c:v>
                </c:pt>
                <c:pt idx="2015">
                  <c:v>39.477396729023802</c:v>
                </c:pt>
                <c:pt idx="2016">
                  <c:v>39.491599516368787</c:v>
                </c:pt>
                <c:pt idx="2017">
                  <c:v>39.487391146994881</c:v>
                </c:pt>
                <c:pt idx="2018">
                  <c:v>39.42688461271085</c:v>
                </c:pt>
                <c:pt idx="2019">
                  <c:v>39.430146864227652</c:v>
                </c:pt>
                <c:pt idx="2020">
                  <c:v>39.440538159424982</c:v>
                </c:pt>
                <c:pt idx="2021">
                  <c:v>39.462750436288999</c:v>
                </c:pt>
                <c:pt idx="2022">
                  <c:v>39.469005888045665</c:v>
                </c:pt>
                <c:pt idx="2023">
                  <c:v>39.506411573675841</c:v>
                </c:pt>
                <c:pt idx="2024">
                  <c:v>39.527996370381516</c:v>
                </c:pt>
                <c:pt idx="2025">
                  <c:v>39.561045395990824</c:v>
                </c:pt>
                <c:pt idx="2026">
                  <c:v>39.589124454181203</c:v>
                </c:pt>
                <c:pt idx="2027">
                  <c:v>39.613105389954839</c:v>
                </c:pt>
                <c:pt idx="2028">
                  <c:v>39.656928138564524</c:v>
                </c:pt>
                <c:pt idx="2029">
                  <c:v>39.683558837505032</c:v>
                </c:pt>
                <c:pt idx="2030">
                  <c:v>39.719667804146511</c:v>
                </c:pt>
                <c:pt idx="2031">
                  <c:v>39.759862195781096</c:v>
                </c:pt>
                <c:pt idx="2032">
                  <c:v>39.798156643405761</c:v>
                </c:pt>
                <c:pt idx="2033">
                  <c:v>39.832198249865726</c:v>
                </c:pt>
                <c:pt idx="2034">
                  <c:v>39.876035727192921</c:v>
                </c:pt>
                <c:pt idx="2035">
                  <c:v>39.93450640628793</c:v>
                </c:pt>
                <c:pt idx="2036">
                  <c:v>39.986534216454963</c:v>
                </c:pt>
                <c:pt idx="2037">
                  <c:v>40.045452255497878</c:v>
                </c:pt>
                <c:pt idx="2038">
                  <c:v>40.103919604899765</c:v>
                </c:pt>
                <c:pt idx="2039">
                  <c:v>40.173282224761017</c:v>
                </c:pt>
                <c:pt idx="2040">
                  <c:v>40.266914047518114</c:v>
                </c:pt>
                <c:pt idx="2041">
                  <c:v>40.327671559452398</c:v>
                </c:pt>
                <c:pt idx="2042">
                  <c:v>40.407516861635358</c:v>
                </c:pt>
                <c:pt idx="2043">
                  <c:v>40.503186492473297</c:v>
                </c:pt>
                <c:pt idx="2044">
                  <c:v>40.549236950790807</c:v>
                </c:pt>
                <c:pt idx="2045">
                  <c:v>40.647470739667</c:v>
                </c:pt>
                <c:pt idx="2046">
                  <c:v>40.739763113571769</c:v>
                </c:pt>
                <c:pt idx="2047">
                  <c:v>40.831970835510774</c:v>
                </c:pt>
                <c:pt idx="2048">
                  <c:v>40.917987889605612</c:v>
                </c:pt>
                <c:pt idx="2049">
                  <c:v>41.004015037666029</c:v>
                </c:pt>
                <c:pt idx="2050">
                  <c:v>41.111520974273624</c:v>
                </c:pt>
                <c:pt idx="2051">
                  <c:v>41.214461086687464</c:v>
                </c:pt>
                <c:pt idx="2052">
                  <c:v>41.337756415522996</c:v>
                </c:pt>
                <c:pt idx="2053">
                  <c:v>41.449441352291274</c:v>
                </c:pt>
                <c:pt idx="2054">
                  <c:v>41.554357718721334</c:v>
                </c:pt>
                <c:pt idx="2055">
                  <c:v>41.665404528725738</c:v>
                </c:pt>
                <c:pt idx="2056">
                  <c:v>41.843047313577614</c:v>
                </c:pt>
                <c:pt idx="2057">
                  <c:v>41.952586134103996</c:v>
                </c:pt>
                <c:pt idx="2058">
                  <c:v>42.068051299277535</c:v>
                </c:pt>
                <c:pt idx="2059">
                  <c:v>42.164134702688017</c:v>
                </c:pt>
                <c:pt idx="2060">
                  <c:v>42.280266660291417</c:v>
                </c:pt>
                <c:pt idx="2061">
                  <c:v>42.390754020747089</c:v>
                </c:pt>
                <c:pt idx="2062">
                  <c:v>42.498627827586368</c:v>
                </c:pt>
                <c:pt idx="2063">
                  <c:v>42.605006303480685</c:v>
                </c:pt>
                <c:pt idx="2064">
                  <c:v>42.716489439158366</c:v>
                </c:pt>
                <c:pt idx="2065">
                  <c:v>42.829641491150717</c:v>
                </c:pt>
                <c:pt idx="2066">
                  <c:v>42.93408122873381</c:v>
                </c:pt>
                <c:pt idx="2067">
                  <c:v>43.041988094397375</c:v>
                </c:pt>
                <c:pt idx="2068">
                  <c:v>43.154614806408894</c:v>
                </c:pt>
                <c:pt idx="2069">
                  <c:v>43.272386135044272</c:v>
                </c:pt>
                <c:pt idx="2070">
                  <c:v>43.380595059431656</c:v>
                </c:pt>
                <c:pt idx="2071">
                  <c:v>43.494651953684595</c:v>
                </c:pt>
                <c:pt idx="2072">
                  <c:v>43.602141543021808</c:v>
                </c:pt>
                <c:pt idx="2073">
                  <c:v>43.696940616879012</c:v>
                </c:pt>
                <c:pt idx="2074">
                  <c:v>43.784311428919317</c:v>
                </c:pt>
                <c:pt idx="2075">
                  <c:v>43.869633757805715</c:v>
                </c:pt>
                <c:pt idx="2076">
                  <c:v>43.964541019531332</c:v>
                </c:pt>
                <c:pt idx="2077">
                  <c:v>44.057696836366055</c:v>
                </c:pt>
                <c:pt idx="2078">
                  <c:v>44.146486722350026</c:v>
                </c:pt>
                <c:pt idx="2079">
                  <c:v>44.238709671463646</c:v>
                </c:pt>
                <c:pt idx="2080">
                  <c:v>44.334433296456346</c:v>
                </c:pt>
                <c:pt idx="2081">
                  <c:v>44.40876752193364</c:v>
                </c:pt>
                <c:pt idx="2082">
                  <c:v>44.478365866422862</c:v>
                </c:pt>
                <c:pt idx="2083">
                  <c:v>44.555335286709735</c:v>
                </c:pt>
                <c:pt idx="2084">
                  <c:v>44.633761689296492</c:v>
                </c:pt>
                <c:pt idx="2085">
                  <c:v>44.725969986178498</c:v>
                </c:pt>
                <c:pt idx="2086">
                  <c:v>44.824313308567042</c:v>
                </c:pt>
                <c:pt idx="2087">
                  <c:v>44.899897948738641</c:v>
                </c:pt>
                <c:pt idx="2088">
                  <c:v>44.955993544598158</c:v>
                </c:pt>
                <c:pt idx="2089">
                  <c:v>45.038687752441874</c:v>
                </c:pt>
                <c:pt idx="2090">
                  <c:v>45.09792207105825</c:v>
                </c:pt>
                <c:pt idx="2091">
                  <c:v>45.151234803540483</c:v>
                </c:pt>
                <c:pt idx="2092">
                  <c:v>45.211556326354362</c:v>
                </c:pt>
                <c:pt idx="2093">
                  <c:v>45.275686712004244</c:v>
                </c:pt>
                <c:pt idx="2094">
                  <c:v>45.32211442732369</c:v>
                </c:pt>
                <c:pt idx="2095">
                  <c:v>45.396275514531638</c:v>
                </c:pt>
                <c:pt idx="2096">
                  <c:v>45.448795555449955</c:v>
                </c:pt>
                <c:pt idx="2097">
                  <c:v>45.50305936678091</c:v>
                </c:pt>
                <c:pt idx="2098">
                  <c:v>45.544279585635145</c:v>
                </c:pt>
                <c:pt idx="2099">
                  <c:v>45.578408076116268</c:v>
                </c:pt>
                <c:pt idx="2100">
                  <c:v>45.628297898275257</c:v>
                </c:pt>
                <c:pt idx="2101">
                  <c:v>45.660602854420901</c:v>
                </c:pt>
                <c:pt idx="2102">
                  <c:v>45.707495723649551</c:v>
                </c:pt>
                <c:pt idx="2103">
                  <c:v>45.737007241325216</c:v>
                </c:pt>
                <c:pt idx="2104">
                  <c:v>45.766146758181961</c:v>
                </c:pt>
                <c:pt idx="2105">
                  <c:v>45.804259720763376</c:v>
                </c:pt>
                <c:pt idx="2106">
                  <c:v>45.825633719905696</c:v>
                </c:pt>
                <c:pt idx="2107">
                  <c:v>45.847079312976277</c:v>
                </c:pt>
                <c:pt idx="2108">
                  <c:v>45.875713144423457</c:v>
                </c:pt>
                <c:pt idx="2109">
                  <c:v>45.892907419426059</c:v>
                </c:pt>
                <c:pt idx="2110">
                  <c:v>45.905096231860206</c:v>
                </c:pt>
                <c:pt idx="2111">
                  <c:v>45.926268873121039</c:v>
                </c:pt>
                <c:pt idx="2112">
                  <c:v>45.949464237347101</c:v>
                </c:pt>
                <c:pt idx="2113">
                  <c:v>45.967726009746542</c:v>
                </c:pt>
                <c:pt idx="2114">
                  <c:v>45.983073659310946</c:v>
                </c:pt>
                <c:pt idx="2115">
                  <c:v>45.983301730503491</c:v>
                </c:pt>
                <c:pt idx="2116">
                  <c:v>45.990491423678492</c:v>
                </c:pt>
                <c:pt idx="2117">
                  <c:v>45.999255130086375</c:v>
                </c:pt>
                <c:pt idx="2118">
                  <c:v>45.993644130784894</c:v>
                </c:pt>
                <c:pt idx="2119">
                  <c:v>45.995372723547639</c:v>
                </c:pt>
                <c:pt idx="2120">
                  <c:v>45.995898426348148</c:v>
                </c:pt>
                <c:pt idx="2121">
                  <c:v>45.993654807012696</c:v>
                </c:pt>
                <c:pt idx="2122">
                  <c:v>46.01845108144493</c:v>
                </c:pt>
                <c:pt idx="2123">
                  <c:v>46.005196453684178</c:v>
                </c:pt>
                <c:pt idx="2124">
                  <c:v>45.993887775224245</c:v>
                </c:pt>
                <c:pt idx="2125">
                  <c:v>45.990669382256556</c:v>
                </c:pt>
                <c:pt idx="2126">
                  <c:v>45.992095032972585</c:v>
                </c:pt>
                <c:pt idx="2127">
                  <c:v>45.980780658426127</c:v>
                </c:pt>
                <c:pt idx="2128">
                  <c:v>45.963695065023266</c:v>
                </c:pt>
                <c:pt idx="2129">
                  <c:v>45.952158752454487</c:v>
                </c:pt>
                <c:pt idx="2130">
                  <c:v>45.94976163259021</c:v>
                </c:pt>
                <c:pt idx="2131">
                  <c:v>45.950211020092325</c:v>
                </c:pt>
                <c:pt idx="2132">
                  <c:v>45.953432501783247</c:v>
                </c:pt>
                <c:pt idx="2133">
                  <c:v>45.935000787116117</c:v>
                </c:pt>
                <c:pt idx="2134">
                  <c:v>45.925557710217895</c:v>
                </c:pt>
                <c:pt idx="2135">
                  <c:v>45.919710228524337</c:v>
                </c:pt>
                <c:pt idx="2136">
                  <c:v>45.91768332031107</c:v>
                </c:pt>
                <c:pt idx="2137">
                  <c:v>45.973746388880073</c:v>
                </c:pt>
                <c:pt idx="2138">
                  <c:v>45.958830714170972</c:v>
                </c:pt>
                <c:pt idx="2139">
                  <c:v>45.955907563199936</c:v>
                </c:pt>
                <c:pt idx="2140">
                  <c:v>45.942937383389584</c:v>
                </c:pt>
                <c:pt idx="2141">
                  <c:v>45.936562519203889</c:v>
                </c:pt>
                <c:pt idx="2142">
                  <c:v>45.928236047093229</c:v>
                </c:pt>
                <c:pt idx="2143">
                  <c:v>45.902208395353284</c:v>
                </c:pt>
                <c:pt idx="2144">
                  <c:v>45.897704432231571</c:v>
                </c:pt>
                <c:pt idx="2145">
                  <c:v>45.88000608838442</c:v>
                </c:pt>
                <c:pt idx="2146">
                  <c:v>45.846940514492914</c:v>
                </c:pt>
                <c:pt idx="2147">
                  <c:v>45.83005697912315</c:v>
                </c:pt>
                <c:pt idx="2148">
                  <c:v>45.817669489292648</c:v>
                </c:pt>
                <c:pt idx="2149">
                  <c:v>45.787726181205613</c:v>
                </c:pt>
                <c:pt idx="2150">
                  <c:v>45.804292027331734</c:v>
                </c:pt>
                <c:pt idx="2151">
                  <c:v>45.790546248717099</c:v>
                </c:pt>
                <c:pt idx="2152">
                  <c:v>45.761945181221385</c:v>
                </c:pt>
                <c:pt idx="2153">
                  <c:v>45.747436695057409</c:v>
                </c:pt>
                <c:pt idx="2154">
                  <c:v>45.720478900115346</c:v>
                </c:pt>
                <c:pt idx="2155">
                  <c:v>45.706041931329644</c:v>
                </c:pt>
                <c:pt idx="2156">
                  <c:v>45.680350547617365</c:v>
                </c:pt>
                <c:pt idx="2157">
                  <c:v>45.659155546464817</c:v>
                </c:pt>
                <c:pt idx="2158">
                  <c:v>45.642512206061674</c:v>
                </c:pt>
                <c:pt idx="2159">
                  <c:v>45.590614784556344</c:v>
                </c:pt>
                <c:pt idx="2160">
                  <c:v>45.528618022478227</c:v>
                </c:pt>
                <c:pt idx="2161">
                  <c:v>45.498910670336102</c:v>
                </c:pt>
                <c:pt idx="2162">
                  <c:v>45.470937612480505</c:v>
                </c:pt>
                <c:pt idx="2163">
                  <c:v>45.436974946603378</c:v>
                </c:pt>
                <c:pt idx="2164">
                  <c:v>45.383243126604413</c:v>
                </c:pt>
                <c:pt idx="2165">
                  <c:v>45.328171971090157</c:v>
                </c:pt>
                <c:pt idx="2166">
                  <c:v>45.283238642992572</c:v>
                </c:pt>
                <c:pt idx="2167">
                  <c:v>45.224778390964069</c:v>
                </c:pt>
                <c:pt idx="2168">
                  <c:v>45.1574892569582</c:v>
                </c:pt>
                <c:pt idx="2169">
                  <c:v>45.080442664785785</c:v>
                </c:pt>
                <c:pt idx="2170">
                  <c:v>45.000246990190632</c:v>
                </c:pt>
                <c:pt idx="2171">
                  <c:v>44.92834776930578</c:v>
                </c:pt>
                <c:pt idx="2172">
                  <c:v>44.848903514592799</c:v>
                </c:pt>
                <c:pt idx="2173">
                  <c:v>44.758800834763115</c:v>
                </c:pt>
                <c:pt idx="2174">
                  <c:v>44.641128507908384</c:v>
                </c:pt>
                <c:pt idx="2175">
                  <c:v>44.492161124722195</c:v>
                </c:pt>
                <c:pt idx="2176">
                  <c:v>44.400735409707423</c:v>
                </c:pt>
                <c:pt idx="2177">
                  <c:v>44.285021607874917</c:v>
                </c:pt>
                <c:pt idx="2178">
                  <c:v>44.173462128182216</c:v>
                </c:pt>
                <c:pt idx="2179">
                  <c:v>44.073148004352575</c:v>
                </c:pt>
                <c:pt idx="2180">
                  <c:v>43.957759575546433</c:v>
                </c:pt>
                <c:pt idx="2181">
                  <c:v>43.85563801181253</c:v>
                </c:pt>
                <c:pt idx="2182">
                  <c:v>43.676434700890091</c:v>
                </c:pt>
                <c:pt idx="2183">
                  <c:v>43.56600339326809</c:v>
                </c:pt>
                <c:pt idx="2184">
                  <c:v>43.47067996829518</c:v>
                </c:pt>
                <c:pt idx="2185">
                  <c:v>43.349298348797952</c:v>
                </c:pt>
                <c:pt idx="2186">
                  <c:v>43.243012528215587</c:v>
                </c:pt>
                <c:pt idx="2187">
                  <c:v>43.127183633572031</c:v>
                </c:pt>
                <c:pt idx="2188">
                  <c:v>42.976548346443181</c:v>
                </c:pt>
                <c:pt idx="2189">
                  <c:v>42.849786749825931</c:v>
                </c:pt>
                <c:pt idx="2190">
                  <c:v>42.734868643031412</c:v>
                </c:pt>
                <c:pt idx="2191">
                  <c:v>42.623341553880088</c:v>
                </c:pt>
                <c:pt idx="2192">
                  <c:v>42.517388997873134</c:v>
                </c:pt>
                <c:pt idx="2193">
                  <c:v>42.389203460893093</c:v>
                </c:pt>
                <c:pt idx="2194">
                  <c:v>42.279597802525565</c:v>
                </c:pt>
                <c:pt idx="2195">
                  <c:v>42.162706205492334</c:v>
                </c:pt>
                <c:pt idx="2196">
                  <c:v>42.052651179304014</c:v>
                </c:pt>
                <c:pt idx="2197">
                  <c:v>41.977905628383091</c:v>
                </c:pt>
                <c:pt idx="2198">
                  <c:v>41.867269978565822</c:v>
                </c:pt>
                <c:pt idx="2199">
                  <c:v>41.764297271106848</c:v>
                </c:pt>
                <c:pt idx="2200">
                  <c:v>41.658647359089933</c:v>
                </c:pt>
                <c:pt idx="2201">
                  <c:v>41.566092633949182</c:v>
                </c:pt>
                <c:pt idx="2202">
                  <c:v>41.474059944638064</c:v>
                </c:pt>
                <c:pt idx="2203">
                  <c:v>41.393527209288976</c:v>
                </c:pt>
                <c:pt idx="2204">
                  <c:v>41.320715430218662</c:v>
                </c:pt>
                <c:pt idx="2205">
                  <c:v>41.241246198416135</c:v>
                </c:pt>
                <c:pt idx="2206">
                  <c:v>41.171897839665142</c:v>
                </c:pt>
                <c:pt idx="2207">
                  <c:v>41.115178811566757</c:v>
                </c:pt>
                <c:pt idx="2208">
                  <c:v>41.047336626248175</c:v>
                </c:pt>
                <c:pt idx="2209">
                  <c:v>40.985537318655538</c:v>
                </c:pt>
                <c:pt idx="2210">
                  <c:v>40.923652160743984</c:v>
                </c:pt>
                <c:pt idx="2211">
                  <c:v>40.887245405607914</c:v>
                </c:pt>
                <c:pt idx="2212">
                  <c:v>40.873803877962978</c:v>
                </c:pt>
                <c:pt idx="2213">
                  <c:v>40.832555845100501</c:v>
                </c:pt>
                <c:pt idx="2214">
                  <c:v>40.810195232907418</c:v>
                </c:pt>
                <c:pt idx="2215">
                  <c:v>40.789900764504686</c:v>
                </c:pt>
                <c:pt idx="2216">
                  <c:v>40.77002510314297</c:v>
                </c:pt>
                <c:pt idx="2217">
                  <c:v>40.743549669307136</c:v>
                </c:pt>
                <c:pt idx="2218">
                  <c:v>40.735882857762562</c:v>
                </c:pt>
                <c:pt idx="2219">
                  <c:v>40.724381527076901</c:v>
                </c:pt>
                <c:pt idx="2220">
                  <c:v>40.792411063982478</c:v>
                </c:pt>
                <c:pt idx="2221">
                  <c:v>40.793841417826897</c:v>
                </c:pt>
                <c:pt idx="2222">
                  <c:v>40.797501669326813</c:v>
                </c:pt>
                <c:pt idx="2223">
                  <c:v>40.811240029671438</c:v>
                </c:pt>
                <c:pt idx="2224">
                  <c:v>40.829617332427574</c:v>
                </c:pt>
                <c:pt idx="2225">
                  <c:v>40.853531711220803</c:v>
                </c:pt>
                <c:pt idx="2226">
                  <c:v>40.855503049580648</c:v>
                </c:pt>
                <c:pt idx="2227">
                  <c:v>40.88423764641162</c:v>
                </c:pt>
                <c:pt idx="2228">
                  <c:v>40.908471448326523</c:v>
                </c:pt>
                <c:pt idx="2229">
                  <c:v>40.928561399069586</c:v>
                </c:pt>
                <c:pt idx="2230">
                  <c:v>40.956333434175498</c:v>
                </c:pt>
                <c:pt idx="2231">
                  <c:v>40.995352590662904</c:v>
                </c:pt>
                <c:pt idx="2232">
                  <c:v>41.033395012461298</c:v>
                </c:pt>
                <c:pt idx="2233">
                  <c:v>41.066262776393913</c:v>
                </c:pt>
                <c:pt idx="2234">
                  <c:v>41.089215892501244</c:v>
                </c:pt>
                <c:pt idx="2235">
                  <c:v>41.116639186058677</c:v>
                </c:pt>
                <c:pt idx="2236">
                  <c:v>41.146840814391233</c:v>
                </c:pt>
                <c:pt idx="2237">
                  <c:v>41.180704117057608</c:v>
                </c:pt>
                <c:pt idx="2238">
                  <c:v>41.210913732701876</c:v>
                </c:pt>
                <c:pt idx="2239">
                  <c:v>41.241669828758283</c:v>
                </c:pt>
                <c:pt idx="2240">
                  <c:v>41.281982669762471</c:v>
                </c:pt>
                <c:pt idx="2241">
                  <c:v>41.316406897331909</c:v>
                </c:pt>
                <c:pt idx="2242">
                  <c:v>41.338879745692353</c:v>
                </c:pt>
                <c:pt idx="2243">
                  <c:v>41.39104785454721</c:v>
                </c:pt>
                <c:pt idx="2244">
                  <c:v>41.430074476692369</c:v>
                </c:pt>
                <c:pt idx="2245">
                  <c:v>41.446075729588657</c:v>
                </c:pt>
                <c:pt idx="2246">
                  <c:v>41.49482653725007</c:v>
                </c:pt>
                <c:pt idx="2247">
                  <c:v>41.526877937428843</c:v>
                </c:pt>
                <c:pt idx="2248">
                  <c:v>41.575532384174366</c:v>
                </c:pt>
                <c:pt idx="2249">
                  <c:v>41.60574184711534</c:v>
                </c:pt>
                <c:pt idx="2250">
                  <c:v>41.633878722693858</c:v>
                </c:pt>
                <c:pt idx="2251">
                  <c:v>41.671143047977019</c:v>
                </c:pt>
                <c:pt idx="2252">
                  <c:v>41.704800304240464</c:v>
                </c:pt>
                <c:pt idx="2253">
                  <c:v>41.749784282178453</c:v>
                </c:pt>
                <c:pt idx="2254">
                  <c:v>41.790452109315318</c:v>
                </c:pt>
                <c:pt idx="2255">
                  <c:v>41.839977584109342</c:v>
                </c:pt>
                <c:pt idx="2256">
                  <c:v>41.878259933317743</c:v>
                </c:pt>
                <c:pt idx="2257">
                  <c:v>41.964992132981585</c:v>
                </c:pt>
                <c:pt idx="2258">
                  <c:v>42.000312858661353</c:v>
                </c:pt>
                <c:pt idx="2259">
                  <c:v>42.029922213282362</c:v>
                </c:pt>
                <c:pt idx="2260">
                  <c:v>42.060242716845288</c:v>
                </c:pt>
                <c:pt idx="2261">
                  <c:v>42.088724410291057</c:v>
                </c:pt>
                <c:pt idx="2262">
                  <c:v>42.091775318956429</c:v>
                </c:pt>
                <c:pt idx="2263">
                  <c:v>42.102852134363928</c:v>
                </c:pt>
                <c:pt idx="2264">
                  <c:v>42.02940919383046</c:v>
                </c:pt>
                <c:pt idx="2265">
                  <c:v>42.027040000908727</c:v>
                </c:pt>
                <c:pt idx="2266">
                  <c:v>42.027534737764924</c:v>
                </c:pt>
                <c:pt idx="2267">
                  <c:v>42.017230816994712</c:v>
                </c:pt>
                <c:pt idx="2268">
                  <c:v>41.994989368005157</c:v>
                </c:pt>
                <c:pt idx="2269">
                  <c:v>41.961054882995647</c:v>
                </c:pt>
                <c:pt idx="2270">
                  <c:v>41.926408226417486</c:v>
                </c:pt>
                <c:pt idx="2271">
                  <c:v>41.893294022274723</c:v>
                </c:pt>
                <c:pt idx="2272">
                  <c:v>41.843111581723093</c:v>
                </c:pt>
                <c:pt idx="2273">
                  <c:v>41.803103655960832</c:v>
                </c:pt>
                <c:pt idx="2274">
                  <c:v>41.679675084012665</c:v>
                </c:pt>
                <c:pt idx="2275">
                  <c:v>41.625587914422823</c:v>
                </c:pt>
                <c:pt idx="2276">
                  <c:v>41.574447079685456</c:v>
                </c:pt>
                <c:pt idx="2277">
                  <c:v>41.518538286424466</c:v>
                </c:pt>
                <c:pt idx="2278">
                  <c:v>41.450914173306664</c:v>
                </c:pt>
                <c:pt idx="2279">
                  <c:v>41.384596541673837</c:v>
                </c:pt>
                <c:pt idx="2280">
                  <c:v>41.329213294292487</c:v>
                </c:pt>
                <c:pt idx="2281">
                  <c:v>41.257245964289844</c:v>
                </c:pt>
                <c:pt idx="2282">
                  <c:v>41.171140527189941</c:v>
                </c:pt>
                <c:pt idx="2283">
                  <c:v>41.087652879967301</c:v>
                </c:pt>
                <c:pt idx="2284">
                  <c:v>41.007615471993049</c:v>
                </c:pt>
                <c:pt idx="2285">
                  <c:v>40.926312374232339</c:v>
                </c:pt>
                <c:pt idx="2286">
                  <c:v>40.835147545439746</c:v>
                </c:pt>
                <c:pt idx="2287">
                  <c:v>40.752301572362711</c:v>
                </c:pt>
                <c:pt idx="2288">
                  <c:v>40.656639064461416</c:v>
                </c:pt>
                <c:pt idx="2289">
                  <c:v>40.556843765023174</c:v>
                </c:pt>
                <c:pt idx="2290">
                  <c:v>40.450137294861037</c:v>
                </c:pt>
                <c:pt idx="2291">
                  <c:v>40.343337354484127</c:v>
                </c:pt>
                <c:pt idx="2292">
                  <c:v>40.22944131963699</c:v>
                </c:pt>
                <c:pt idx="2293">
                  <c:v>40.152718989619544</c:v>
                </c:pt>
                <c:pt idx="2294">
                  <c:v>40.046226907351809</c:v>
                </c:pt>
                <c:pt idx="2295">
                  <c:v>39.881561799725986</c:v>
                </c:pt>
                <c:pt idx="2296">
                  <c:v>39.748815479687011</c:v>
                </c:pt>
                <c:pt idx="2297">
                  <c:v>39.636621781012103</c:v>
                </c:pt>
                <c:pt idx="2298">
                  <c:v>39.502663062627448</c:v>
                </c:pt>
                <c:pt idx="2299">
                  <c:v>39.405950285273391</c:v>
                </c:pt>
                <c:pt idx="2300">
                  <c:v>39.296872222422515</c:v>
                </c:pt>
                <c:pt idx="2301">
                  <c:v>39.186795122867188</c:v>
                </c:pt>
                <c:pt idx="2302">
                  <c:v>39.160995073360894</c:v>
                </c:pt>
                <c:pt idx="2303">
                  <c:v>39.050093223175871</c:v>
                </c:pt>
                <c:pt idx="2304">
                  <c:v>38.93851330914184</c:v>
                </c:pt>
                <c:pt idx="2305">
                  <c:v>38.816839744402493</c:v>
                </c:pt>
                <c:pt idx="2306">
                  <c:v>38.717826104039908</c:v>
                </c:pt>
                <c:pt idx="2307">
                  <c:v>38.630923699292978</c:v>
                </c:pt>
                <c:pt idx="2308">
                  <c:v>38.539072180646016</c:v>
                </c:pt>
                <c:pt idx="2309">
                  <c:v>38.452867322042749</c:v>
                </c:pt>
                <c:pt idx="2310">
                  <c:v>38.368186641227389</c:v>
                </c:pt>
                <c:pt idx="2311">
                  <c:v>38.273676704269747</c:v>
                </c:pt>
                <c:pt idx="2312">
                  <c:v>38.27152434506371</c:v>
                </c:pt>
                <c:pt idx="2313">
                  <c:v>38.184239154592092</c:v>
                </c:pt>
                <c:pt idx="2314">
                  <c:v>38.089066043342704</c:v>
                </c:pt>
                <c:pt idx="2315">
                  <c:v>38.00423160542212</c:v>
                </c:pt>
                <c:pt idx="2316">
                  <c:v>37.927046390782728</c:v>
                </c:pt>
                <c:pt idx="2317">
                  <c:v>37.842697725383147</c:v>
                </c:pt>
                <c:pt idx="2318">
                  <c:v>37.750168614175209</c:v>
                </c:pt>
                <c:pt idx="2319">
                  <c:v>37.667009481653579</c:v>
                </c:pt>
                <c:pt idx="2320">
                  <c:v>37.590256863645052</c:v>
                </c:pt>
                <c:pt idx="2321">
                  <c:v>37.528856057185834</c:v>
                </c:pt>
                <c:pt idx="2322">
                  <c:v>37.452044191563289</c:v>
                </c:pt>
                <c:pt idx="2323">
                  <c:v>37.373737264810742</c:v>
                </c:pt>
                <c:pt idx="2324">
                  <c:v>37.336183964341416</c:v>
                </c:pt>
                <c:pt idx="2325">
                  <c:v>37.266007410256421</c:v>
                </c:pt>
                <c:pt idx="2326">
                  <c:v>37.206197046304275</c:v>
                </c:pt>
                <c:pt idx="2327">
                  <c:v>37.14761008375136</c:v>
                </c:pt>
                <c:pt idx="2328">
                  <c:v>37.073928754257942</c:v>
                </c:pt>
                <c:pt idx="2329">
                  <c:v>37.0014813884953</c:v>
                </c:pt>
                <c:pt idx="2330">
                  <c:v>36.946578209136696</c:v>
                </c:pt>
                <c:pt idx="2331">
                  <c:v>36.842723084635111</c:v>
                </c:pt>
                <c:pt idx="2332">
                  <c:v>36.776680687000187</c:v>
                </c:pt>
                <c:pt idx="2333">
                  <c:v>36.713597470758287</c:v>
                </c:pt>
                <c:pt idx="2334">
                  <c:v>36.655676868910412</c:v>
                </c:pt>
                <c:pt idx="2335">
                  <c:v>36.594535529742139</c:v>
                </c:pt>
                <c:pt idx="2336">
                  <c:v>36.540287543929011</c:v>
                </c:pt>
                <c:pt idx="2337">
                  <c:v>36.45733422596264</c:v>
                </c:pt>
                <c:pt idx="2338">
                  <c:v>36.404338674913795</c:v>
                </c:pt>
                <c:pt idx="2339">
                  <c:v>36.345854229194018</c:v>
                </c:pt>
                <c:pt idx="2340">
                  <c:v>36.305653050182862</c:v>
                </c:pt>
                <c:pt idx="2341">
                  <c:v>36.250623682812837</c:v>
                </c:pt>
                <c:pt idx="2342">
                  <c:v>36.194177155079366</c:v>
                </c:pt>
                <c:pt idx="2343">
                  <c:v>36.161741090983924</c:v>
                </c:pt>
                <c:pt idx="2344">
                  <c:v>36.104046336762487</c:v>
                </c:pt>
                <c:pt idx="2345">
                  <c:v>36.056421345096119</c:v>
                </c:pt>
                <c:pt idx="2346">
                  <c:v>35.997860821108098</c:v>
                </c:pt>
                <c:pt idx="2347">
                  <c:v>35.947485924650628</c:v>
                </c:pt>
                <c:pt idx="2348">
                  <c:v>35.904511521016353</c:v>
                </c:pt>
                <c:pt idx="2349">
                  <c:v>35.855428275211423</c:v>
                </c:pt>
                <c:pt idx="2350">
                  <c:v>35.81639454473099</c:v>
                </c:pt>
                <c:pt idx="2351">
                  <c:v>35.786745429314166</c:v>
                </c:pt>
                <c:pt idx="2352">
                  <c:v>35.745561905051467</c:v>
                </c:pt>
                <c:pt idx="2353">
                  <c:v>35.696834400027619</c:v>
                </c:pt>
                <c:pt idx="2354">
                  <c:v>35.655596686494164</c:v>
                </c:pt>
                <c:pt idx="2355">
                  <c:v>35.618317999109479</c:v>
                </c:pt>
                <c:pt idx="2356">
                  <c:v>35.595619778961776</c:v>
                </c:pt>
                <c:pt idx="2357">
                  <c:v>35.563759915593003</c:v>
                </c:pt>
                <c:pt idx="2358">
                  <c:v>35.534161432600314</c:v>
                </c:pt>
                <c:pt idx="2359">
                  <c:v>35.508760767920222</c:v>
                </c:pt>
                <c:pt idx="2360">
                  <c:v>35.476131461582177</c:v>
                </c:pt>
                <c:pt idx="2361">
                  <c:v>35.454924732216803</c:v>
                </c:pt>
                <c:pt idx="2362">
                  <c:v>35.380114142671822</c:v>
                </c:pt>
                <c:pt idx="2363">
                  <c:v>35.333762150621673</c:v>
                </c:pt>
                <c:pt idx="2364">
                  <c:v>35.299356075676926</c:v>
                </c:pt>
                <c:pt idx="2365">
                  <c:v>35.256305263886709</c:v>
                </c:pt>
                <c:pt idx="2366">
                  <c:v>35.23058066394055</c:v>
                </c:pt>
                <c:pt idx="2367">
                  <c:v>35.194462750411489</c:v>
                </c:pt>
                <c:pt idx="2368">
                  <c:v>35.140946830608932</c:v>
                </c:pt>
                <c:pt idx="2369">
                  <c:v>35.094730720233727</c:v>
                </c:pt>
                <c:pt idx="2370">
                  <c:v>35.061407617972037</c:v>
                </c:pt>
                <c:pt idx="2371">
                  <c:v>35.023441714629229</c:v>
                </c:pt>
                <c:pt idx="2372">
                  <c:v>34.98370527187091</c:v>
                </c:pt>
                <c:pt idx="2373">
                  <c:v>34.940526878511257</c:v>
                </c:pt>
                <c:pt idx="2374">
                  <c:v>34.907885208820282</c:v>
                </c:pt>
                <c:pt idx="2375">
                  <c:v>34.876380808209788</c:v>
                </c:pt>
                <c:pt idx="2376">
                  <c:v>34.832610528402931</c:v>
                </c:pt>
                <c:pt idx="2377">
                  <c:v>34.797694931572316</c:v>
                </c:pt>
                <c:pt idx="2378">
                  <c:v>34.747177386250456</c:v>
                </c:pt>
                <c:pt idx="2379">
                  <c:v>34.713084178984055</c:v>
                </c:pt>
                <c:pt idx="2380">
                  <c:v>34.679965206827596</c:v>
                </c:pt>
                <c:pt idx="2381">
                  <c:v>34.634480592002816</c:v>
                </c:pt>
                <c:pt idx="2382">
                  <c:v>34.593433081914576</c:v>
                </c:pt>
                <c:pt idx="2383">
                  <c:v>34.555500082511294</c:v>
                </c:pt>
                <c:pt idx="2384">
                  <c:v>34.520842980164943</c:v>
                </c:pt>
                <c:pt idx="2385">
                  <c:v>34.489388765223509</c:v>
                </c:pt>
                <c:pt idx="2386">
                  <c:v>34.451975347200523</c:v>
                </c:pt>
                <c:pt idx="2387">
                  <c:v>34.419980003865952</c:v>
                </c:pt>
                <c:pt idx="2388">
                  <c:v>34.372024747463918</c:v>
                </c:pt>
                <c:pt idx="2389">
                  <c:v>34.316514590445635</c:v>
                </c:pt>
                <c:pt idx="2390">
                  <c:v>34.278175246162384</c:v>
                </c:pt>
                <c:pt idx="2391">
                  <c:v>34.238467266812833</c:v>
                </c:pt>
                <c:pt idx="2392">
                  <c:v>34.203184790454415</c:v>
                </c:pt>
                <c:pt idx="2393">
                  <c:v>34.152075479657903</c:v>
                </c:pt>
                <c:pt idx="2394">
                  <c:v>34.099856633768887</c:v>
                </c:pt>
                <c:pt idx="2395">
                  <c:v>34.049993336652541</c:v>
                </c:pt>
                <c:pt idx="2396">
                  <c:v>33.999904695137097</c:v>
                </c:pt>
                <c:pt idx="2397">
                  <c:v>33.937092282010802</c:v>
                </c:pt>
                <c:pt idx="2398">
                  <c:v>33.87048263976007</c:v>
                </c:pt>
                <c:pt idx="2399">
                  <c:v>33.815202865882405</c:v>
                </c:pt>
                <c:pt idx="2400">
                  <c:v>33.761815834541643</c:v>
                </c:pt>
                <c:pt idx="2401">
                  <c:v>33.707979918065107</c:v>
                </c:pt>
                <c:pt idx="2402">
                  <c:v>33.654494284650269</c:v>
                </c:pt>
                <c:pt idx="2403">
                  <c:v>33.607409183735342</c:v>
                </c:pt>
                <c:pt idx="2404">
                  <c:v>33.552231963085944</c:v>
                </c:pt>
                <c:pt idx="2405">
                  <c:v>33.510004785534008</c:v>
                </c:pt>
                <c:pt idx="2406">
                  <c:v>33.4613147079938</c:v>
                </c:pt>
                <c:pt idx="2407">
                  <c:v>33.446122172437981</c:v>
                </c:pt>
                <c:pt idx="2408">
                  <c:v>33.378588302427474</c:v>
                </c:pt>
                <c:pt idx="2409">
                  <c:v>33.328962052593901</c:v>
                </c:pt>
                <c:pt idx="2410">
                  <c:v>33.276859092490078</c:v>
                </c:pt>
                <c:pt idx="2411">
                  <c:v>33.222645665241402</c:v>
                </c:pt>
                <c:pt idx="2412">
                  <c:v>33.168862482956968</c:v>
                </c:pt>
                <c:pt idx="2413">
                  <c:v>33.098710450805903</c:v>
                </c:pt>
                <c:pt idx="2414">
                  <c:v>33.037823585438858</c:v>
                </c:pt>
                <c:pt idx="2415">
                  <c:v>32.97461100060373</c:v>
                </c:pt>
                <c:pt idx="2416">
                  <c:v>32.914896144966448</c:v>
                </c:pt>
                <c:pt idx="2417">
                  <c:v>32.850763184802993</c:v>
                </c:pt>
                <c:pt idx="2418">
                  <c:v>32.794356677168579</c:v>
                </c:pt>
                <c:pt idx="2419">
                  <c:v>32.732950636637518</c:v>
                </c:pt>
                <c:pt idx="2420">
                  <c:v>32.682595646171492</c:v>
                </c:pt>
                <c:pt idx="2421">
                  <c:v>32.616685025005985</c:v>
                </c:pt>
                <c:pt idx="2422">
                  <c:v>32.546596825932347</c:v>
                </c:pt>
                <c:pt idx="2423">
                  <c:v>32.472641486422603</c:v>
                </c:pt>
                <c:pt idx="2424">
                  <c:v>32.41251697149373</c:v>
                </c:pt>
                <c:pt idx="2425">
                  <c:v>32.338116263877133</c:v>
                </c:pt>
                <c:pt idx="2426">
                  <c:v>32.270353896598792</c:v>
                </c:pt>
                <c:pt idx="2427">
                  <c:v>32.203355818573122</c:v>
                </c:pt>
                <c:pt idx="2428">
                  <c:v>32.147214200256229</c:v>
                </c:pt>
                <c:pt idx="2429">
                  <c:v>32.087937870287725</c:v>
                </c:pt>
                <c:pt idx="2430">
                  <c:v>32.029430824480578</c:v>
                </c:pt>
                <c:pt idx="2431">
                  <c:v>31.977241143413337</c:v>
                </c:pt>
                <c:pt idx="2432">
                  <c:v>31.906543863090924</c:v>
                </c:pt>
                <c:pt idx="2433">
                  <c:v>31.841451441626791</c:v>
                </c:pt>
                <c:pt idx="2434">
                  <c:v>31.790922813640041</c:v>
                </c:pt>
                <c:pt idx="2435">
                  <c:v>31.743604701761058</c:v>
                </c:pt>
                <c:pt idx="2436">
                  <c:v>31.693505515362688</c:v>
                </c:pt>
                <c:pt idx="2437">
                  <c:v>31.635187173619286</c:v>
                </c:pt>
                <c:pt idx="2438">
                  <c:v>31.588061137245983</c:v>
                </c:pt>
                <c:pt idx="2439">
                  <c:v>31.540410382708551</c:v>
                </c:pt>
                <c:pt idx="2440">
                  <c:v>31.476177531899882</c:v>
                </c:pt>
                <c:pt idx="2441">
                  <c:v>31.4188634666613</c:v>
                </c:pt>
                <c:pt idx="2442">
                  <c:v>31.359759552994827</c:v>
                </c:pt>
                <c:pt idx="2443">
                  <c:v>31.308044766789742</c:v>
                </c:pt>
                <c:pt idx="2444">
                  <c:v>31.258941797763416</c:v>
                </c:pt>
                <c:pt idx="2445">
                  <c:v>31.185495660524381</c:v>
                </c:pt>
                <c:pt idx="2446">
                  <c:v>31.140984372265503</c:v>
                </c:pt>
                <c:pt idx="2447">
                  <c:v>31.090731075991354</c:v>
                </c:pt>
                <c:pt idx="2448">
                  <c:v>31.040009481712445</c:v>
                </c:pt>
                <c:pt idx="2449">
                  <c:v>30.985119975653006</c:v>
                </c:pt>
                <c:pt idx="2450">
                  <c:v>30.926741297191668</c:v>
                </c:pt>
                <c:pt idx="2451">
                  <c:v>30.891636064851063</c:v>
                </c:pt>
                <c:pt idx="2452">
                  <c:v>30.852716037153876</c:v>
                </c:pt>
                <c:pt idx="2453">
                  <c:v>30.817470308181584</c:v>
                </c:pt>
                <c:pt idx="2454">
                  <c:v>30.773832410576372</c:v>
                </c:pt>
                <c:pt idx="2455">
                  <c:v>30.734356161115898</c:v>
                </c:pt>
                <c:pt idx="2456">
                  <c:v>30.688308326676982</c:v>
                </c:pt>
                <c:pt idx="2457">
                  <c:v>30.642796511022411</c:v>
                </c:pt>
                <c:pt idx="2458">
                  <c:v>30.605074610784957</c:v>
                </c:pt>
                <c:pt idx="2459">
                  <c:v>30.561778768342148</c:v>
                </c:pt>
                <c:pt idx="2460">
                  <c:v>30.52424249845367</c:v>
                </c:pt>
                <c:pt idx="2461">
                  <c:v>30.491962630938467</c:v>
                </c:pt>
                <c:pt idx="2462">
                  <c:v>30.451864325176103</c:v>
                </c:pt>
                <c:pt idx="2463">
                  <c:v>30.436554188501091</c:v>
                </c:pt>
                <c:pt idx="2464">
                  <c:v>30.415034744888423</c:v>
                </c:pt>
                <c:pt idx="2465">
                  <c:v>30.392921765724306</c:v>
                </c:pt>
                <c:pt idx="2466">
                  <c:v>30.354641438283259</c:v>
                </c:pt>
                <c:pt idx="2467">
                  <c:v>30.318539861984505</c:v>
                </c:pt>
                <c:pt idx="2468">
                  <c:v>30.30058234382949</c:v>
                </c:pt>
                <c:pt idx="2469">
                  <c:v>30.286022378543731</c:v>
                </c:pt>
                <c:pt idx="2470">
                  <c:v>30.285038635689428</c:v>
                </c:pt>
                <c:pt idx="2471">
                  <c:v>30.275088927165037</c:v>
                </c:pt>
                <c:pt idx="2472">
                  <c:v>30.26912916855899</c:v>
                </c:pt>
                <c:pt idx="2473">
                  <c:v>30.262091845023377</c:v>
                </c:pt>
                <c:pt idx="2474">
                  <c:v>30.277691285297628</c:v>
                </c:pt>
                <c:pt idx="2475">
                  <c:v>30.290864712923025</c:v>
                </c:pt>
                <c:pt idx="2476">
                  <c:v>30.303489041837746</c:v>
                </c:pt>
                <c:pt idx="2477">
                  <c:v>30.334657775489287</c:v>
                </c:pt>
                <c:pt idx="2478">
                  <c:v>30.369197685321357</c:v>
                </c:pt>
                <c:pt idx="2479">
                  <c:v>30.414659845728778</c:v>
                </c:pt>
                <c:pt idx="2480">
                  <c:v>30.460803829928341</c:v>
                </c:pt>
                <c:pt idx="2481">
                  <c:v>30.503119595440964</c:v>
                </c:pt>
                <c:pt idx="2482">
                  <c:v>30.561475512978191</c:v>
                </c:pt>
                <c:pt idx="2483">
                  <c:v>30.607016155285205</c:v>
                </c:pt>
                <c:pt idx="2484">
                  <c:v>30.675959285419285</c:v>
                </c:pt>
                <c:pt idx="2485">
                  <c:v>30.740682835121799</c:v>
                </c:pt>
                <c:pt idx="2486">
                  <c:v>30.824587701797146</c:v>
                </c:pt>
                <c:pt idx="2487">
                  <c:v>30.904917243657728</c:v>
                </c:pt>
                <c:pt idx="2488">
                  <c:v>30.989248760909863</c:v>
                </c:pt>
                <c:pt idx="2489">
                  <c:v>31.079955299429457</c:v>
                </c:pt>
                <c:pt idx="2490">
                  <c:v>31.168591328440975</c:v>
                </c:pt>
                <c:pt idx="2491">
                  <c:v>31.252905254190491</c:v>
                </c:pt>
                <c:pt idx="2492">
                  <c:v>31.349157375758786</c:v>
                </c:pt>
                <c:pt idx="2493">
                  <c:v>31.443671114705115</c:v>
                </c:pt>
                <c:pt idx="2494">
                  <c:v>31.546910687646314</c:v>
                </c:pt>
                <c:pt idx="2495">
                  <c:v>31.662310861268143</c:v>
                </c:pt>
                <c:pt idx="2496">
                  <c:v>31.749783578604102</c:v>
                </c:pt>
                <c:pt idx="2497">
                  <c:v>31.854366493829623</c:v>
                </c:pt>
                <c:pt idx="2498">
                  <c:v>31.968726685484146</c:v>
                </c:pt>
                <c:pt idx="2499">
                  <c:v>32.074145853723095</c:v>
                </c:pt>
                <c:pt idx="2500">
                  <c:v>32.191919522213823</c:v>
                </c:pt>
                <c:pt idx="2501">
                  <c:v>32.281854304589004</c:v>
                </c:pt>
                <c:pt idx="2502">
                  <c:v>32.386429049151623</c:v>
                </c:pt>
                <c:pt idx="2503">
                  <c:v>32.485486090233763</c:v>
                </c:pt>
                <c:pt idx="2504">
                  <c:v>32.603346489343124</c:v>
                </c:pt>
                <c:pt idx="2505">
                  <c:v>32.711666470248502</c:v>
                </c:pt>
                <c:pt idx="2506">
                  <c:v>32.802037800438676</c:v>
                </c:pt>
                <c:pt idx="2507">
                  <c:v>32.890175032122428</c:v>
                </c:pt>
                <c:pt idx="2508">
                  <c:v>32.983216823562969</c:v>
                </c:pt>
                <c:pt idx="2509">
                  <c:v>33.066606439161696</c:v>
                </c:pt>
                <c:pt idx="2510">
                  <c:v>33.141225563611584</c:v>
                </c:pt>
                <c:pt idx="2511">
                  <c:v>33.225518675881254</c:v>
                </c:pt>
                <c:pt idx="2512">
                  <c:v>33.29161190411709</c:v>
                </c:pt>
                <c:pt idx="2513">
                  <c:v>33.355273609893757</c:v>
                </c:pt>
                <c:pt idx="2514">
                  <c:v>33.416827023429697</c:v>
                </c:pt>
                <c:pt idx="2515">
                  <c:v>33.460940118426656</c:v>
                </c:pt>
                <c:pt idx="2516">
                  <c:v>33.501178157685843</c:v>
                </c:pt>
                <c:pt idx="2517">
                  <c:v>33.530319609569226</c:v>
                </c:pt>
                <c:pt idx="2518">
                  <c:v>33.571220068765633</c:v>
                </c:pt>
                <c:pt idx="2519">
                  <c:v>33.619274932710958</c:v>
                </c:pt>
                <c:pt idx="2520">
                  <c:v>33.655041807064521</c:v>
                </c:pt>
                <c:pt idx="2521">
                  <c:v>33.705616814595636</c:v>
                </c:pt>
                <c:pt idx="2522">
                  <c:v>33.756292434492671</c:v>
                </c:pt>
                <c:pt idx="2523">
                  <c:v>33.820743506874422</c:v>
                </c:pt>
                <c:pt idx="2524">
                  <c:v>33.869835581682956</c:v>
                </c:pt>
                <c:pt idx="2525">
                  <c:v>33.931287397829635</c:v>
                </c:pt>
                <c:pt idx="2526">
                  <c:v>34.005196065779515</c:v>
                </c:pt>
                <c:pt idx="2527">
                  <c:v>34.057986078425614</c:v>
                </c:pt>
                <c:pt idx="2528">
                  <c:v>34.130282897289128</c:v>
                </c:pt>
                <c:pt idx="2529">
                  <c:v>34.202263956066616</c:v>
                </c:pt>
                <c:pt idx="2530">
                  <c:v>34.283079166194753</c:v>
                </c:pt>
                <c:pt idx="2531">
                  <c:v>34.376440707947303</c:v>
                </c:pt>
                <c:pt idx="2532">
                  <c:v>34.458657073027879</c:v>
                </c:pt>
                <c:pt idx="2533">
                  <c:v>34.56011222658698</c:v>
                </c:pt>
                <c:pt idx="2534">
                  <c:v>34.667213081900144</c:v>
                </c:pt>
                <c:pt idx="2535">
                  <c:v>34.781276070922495</c:v>
                </c:pt>
                <c:pt idx="2536">
                  <c:v>34.909311655041535</c:v>
                </c:pt>
                <c:pt idx="2537">
                  <c:v>35.043450510423924</c:v>
                </c:pt>
                <c:pt idx="2538">
                  <c:v>35.181775440384278</c:v>
                </c:pt>
                <c:pt idx="2539">
                  <c:v>35.325172293771253</c:v>
                </c:pt>
                <c:pt idx="2540">
                  <c:v>35.469630570496328</c:v>
                </c:pt>
                <c:pt idx="2541">
                  <c:v>35.620615103978928</c:v>
                </c:pt>
                <c:pt idx="2542">
                  <c:v>35.775359700480536</c:v>
                </c:pt>
                <c:pt idx="2543">
                  <c:v>35.937026497481099</c:v>
                </c:pt>
                <c:pt idx="2544">
                  <c:v>36.08998360822315</c:v>
                </c:pt>
                <c:pt idx="2545">
                  <c:v>36.243463535562789</c:v>
                </c:pt>
                <c:pt idx="2546">
                  <c:v>36.378191325104495</c:v>
                </c:pt>
                <c:pt idx="2547">
                  <c:v>36.538414311128562</c:v>
                </c:pt>
                <c:pt idx="2548">
                  <c:v>36.681664441388634</c:v>
                </c:pt>
                <c:pt idx="2549">
                  <c:v>36.824683589282735</c:v>
                </c:pt>
                <c:pt idx="2550">
                  <c:v>36.975932903500443</c:v>
                </c:pt>
                <c:pt idx="2551">
                  <c:v>37.131184342446588</c:v>
                </c:pt>
                <c:pt idx="2552">
                  <c:v>37.28045395573249</c:v>
                </c:pt>
                <c:pt idx="2553">
                  <c:v>37.447159342404682</c:v>
                </c:pt>
                <c:pt idx="2554">
                  <c:v>37.624867198447163</c:v>
                </c:pt>
                <c:pt idx="2555">
                  <c:v>37.783574562505805</c:v>
                </c:pt>
                <c:pt idx="2556">
                  <c:v>37.939296752803536</c:v>
                </c:pt>
                <c:pt idx="2557">
                  <c:v>38.087771731029292</c:v>
                </c:pt>
                <c:pt idx="2558">
                  <c:v>38.237772171822755</c:v>
                </c:pt>
                <c:pt idx="2559">
                  <c:v>38.363068062768384</c:v>
                </c:pt>
                <c:pt idx="2560">
                  <c:v>38.480855816317515</c:v>
                </c:pt>
                <c:pt idx="2561">
                  <c:v>38.594198127325242</c:v>
                </c:pt>
                <c:pt idx="2562">
                  <c:v>38.700552241497128</c:v>
                </c:pt>
                <c:pt idx="2563">
                  <c:v>38.803359053767061</c:v>
                </c:pt>
                <c:pt idx="2564">
                  <c:v>38.894468603636689</c:v>
                </c:pt>
                <c:pt idx="2565">
                  <c:v>38.999605931085306</c:v>
                </c:pt>
                <c:pt idx="2566">
                  <c:v>39.078492924475682</c:v>
                </c:pt>
                <c:pt idx="2567">
                  <c:v>39.158601666135688</c:v>
                </c:pt>
                <c:pt idx="2568">
                  <c:v>39.244456523819679</c:v>
                </c:pt>
                <c:pt idx="2569">
                  <c:v>39.308086340144136</c:v>
                </c:pt>
                <c:pt idx="2570">
                  <c:v>39.375670091701949</c:v>
                </c:pt>
                <c:pt idx="2571">
                  <c:v>39.434039863935133</c:v>
                </c:pt>
                <c:pt idx="2572">
                  <c:v>39.487157849829437</c:v>
                </c:pt>
                <c:pt idx="2573">
                  <c:v>39.540284024174582</c:v>
                </c:pt>
                <c:pt idx="2574">
                  <c:v>39.569817821023562</c:v>
                </c:pt>
                <c:pt idx="2575">
                  <c:v>39.599504329959004</c:v>
                </c:pt>
                <c:pt idx="2576">
                  <c:v>39.624781000981187</c:v>
                </c:pt>
                <c:pt idx="2577">
                  <c:v>39.646526995022107</c:v>
                </c:pt>
                <c:pt idx="2578">
                  <c:v>39.668480524946432</c:v>
                </c:pt>
                <c:pt idx="2579">
                  <c:v>39.698817740845065</c:v>
                </c:pt>
                <c:pt idx="2580">
                  <c:v>39.71082855002269</c:v>
                </c:pt>
                <c:pt idx="2581">
                  <c:v>39.718908162634904</c:v>
                </c:pt>
                <c:pt idx="2582">
                  <c:v>39.749832547632437</c:v>
                </c:pt>
                <c:pt idx="2583">
                  <c:v>39.770739056913122</c:v>
                </c:pt>
                <c:pt idx="2584">
                  <c:v>39.812758644097066</c:v>
                </c:pt>
                <c:pt idx="2585">
                  <c:v>39.828926920105118</c:v>
                </c:pt>
                <c:pt idx="2586">
                  <c:v>39.890534909725368</c:v>
                </c:pt>
                <c:pt idx="2587">
                  <c:v>39.945405096647185</c:v>
                </c:pt>
                <c:pt idx="2588">
                  <c:v>39.992320203756684</c:v>
                </c:pt>
                <c:pt idx="2589">
                  <c:v>40.084763130187838</c:v>
                </c:pt>
                <c:pt idx="2590">
                  <c:v>40.159124079539652</c:v>
                </c:pt>
                <c:pt idx="2591">
                  <c:v>40.22180145052193</c:v>
                </c:pt>
                <c:pt idx="2592">
                  <c:v>40.283678125245089</c:v>
                </c:pt>
                <c:pt idx="2593">
                  <c:v>40.35613560936487</c:v>
                </c:pt>
                <c:pt idx="2594">
                  <c:v>40.424592234872023</c:v>
                </c:pt>
                <c:pt idx="2595">
                  <c:v>40.497718967498791</c:v>
                </c:pt>
                <c:pt idx="2596">
                  <c:v>40.570034974910719</c:v>
                </c:pt>
                <c:pt idx="2597">
                  <c:v>40.647549030222585</c:v>
                </c:pt>
                <c:pt idx="2598">
                  <c:v>40.729636357065324</c:v>
                </c:pt>
                <c:pt idx="2599">
                  <c:v>40.795590478958587</c:v>
                </c:pt>
                <c:pt idx="2600">
                  <c:v>40.888923234483229</c:v>
                </c:pt>
                <c:pt idx="2601">
                  <c:v>40.978806152446502</c:v>
                </c:pt>
                <c:pt idx="2602">
                  <c:v>41.050638155950956</c:v>
                </c:pt>
                <c:pt idx="2603">
                  <c:v>41.112794395875206</c:v>
                </c:pt>
                <c:pt idx="2604">
                  <c:v>41.195516834981625</c:v>
                </c:pt>
                <c:pt idx="2605">
                  <c:v>41.281097540147989</c:v>
                </c:pt>
                <c:pt idx="2606">
                  <c:v>41.342153221895913</c:v>
                </c:pt>
                <c:pt idx="2607">
                  <c:v>41.415893378885812</c:v>
                </c:pt>
                <c:pt idx="2608">
                  <c:v>41.476035094796757</c:v>
                </c:pt>
                <c:pt idx="2609">
                  <c:v>41.532283340507838</c:v>
                </c:pt>
                <c:pt idx="2610">
                  <c:v>41.598756043776724</c:v>
                </c:pt>
                <c:pt idx="2611">
                  <c:v>41.637306278139718</c:v>
                </c:pt>
                <c:pt idx="2612">
                  <c:v>41.702440764316023</c:v>
                </c:pt>
                <c:pt idx="2613">
                  <c:v>41.747007005833076</c:v>
                </c:pt>
                <c:pt idx="2614">
                  <c:v>41.796083769724191</c:v>
                </c:pt>
                <c:pt idx="2615">
                  <c:v>41.84516251497795</c:v>
                </c:pt>
                <c:pt idx="2616">
                  <c:v>41.892196799977143</c:v>
                </c:pt>
                <c:pt idx="2617">
                  <c:v>41.938549045957778</c:v>
                </c:pt>
                <c:pt idx="2618">
                  <c:v>41.970800622582864</c:v>
                </c:pt>
                <c:pt idx="2619">
                  <c:v>42.010941208430474</c:v>
                </c:pt>
                <c:pt idx="2620">
                  <c:v>42.035384890610935</c:v>
                </c:pt>
                <c:pt idx="2621">
                  <c:v>42.070826663109621</c:v>
                </c:pt>
                <c:pt idx="2622">
                  <c:v>42.094490318118829</c:v>
                </c:pt>
                <c:pt idx="2623">
                  <c:v>42.129062916993448</c:v>
                </c:pt>
                <c:pt idx="2624">
                  <c:v>42.130739538572271</c:v>
                </c:pt>
                <c:pt idx="2625">
                  <c:v>42.138888868497865</c:v>
                </c:pt>
                <c:pt idx="2626">
                  <c:v>42.156067132343026</c:v>
                </c:pt>
                <c:pt idx="2627">
                  <c:v>42.116375684220003</c:v>
                </c:pt>
                <c:pt idx="2628">
                  <c:v>42.090890687685871</c:v>
                </c:pt>
                <c:pt idx="2629">
                  <c:v>42.068320208833718</c:v>
                </c:pt>
                <c:pt idx="2630">
                  <c:v>42.026033697645751</c:v>
                </c:pt>
                <c:pt idx="2631">
                  <c:v>41.997399217535815</c:v>
                </c:pt>
                <c:pt idx="2632">
                  <c:v>41.965020201750193</c:v>
                </c:pt>
                <c:pt idx="2633">
                  <c:v>41.926000884134872</c:v>
                </c:pt>
                <c:pt idx="2634">
                  <c:v>41.903195042783011</c:v>
                </c:pt>
                <c:pt idx="2635">
                  <c:v>41.870715527079284</c:v>
                </c:pt>
                <c:pt idx="2636">
                  <c:v>41.821856193068378</c:v>
                </c:pt>
                <c:pt idx="2637">
                  <c:v>41.783221174831972</c:v>
                </c:pt>
                <c:pt idx="2638">
                  <c:v>41.741807976081049</c:v>
                </c:pt>
                <c:pt idx="2639">
                  <c:v>41.686424168470303</c:v>
                </c:pt>
                <c:pt idx="2640">
                  <c:v>41.644957907571261</c:v>
                </c:pt>
                <c:pt idx="2641">
                  <c:v>41.602084419958373</c:v>
                </c:pt>
                <c:pt idx="2642">
                  <c:v>41.545399529803859</c:v>
                </c:pt>
                <c:pt idx="2643">
                  <c:v>41.491393991988751</c:v>
                </c:pt>
                <c:pt idx="2644">
                  <c:v>41.454937737815399</c:v>
                </c:pt>
                <c:pt idx="2645">
                  <c:v>41.413553792951447</c:v>
                </c:pt>
                <c:pt idx="2646">
                  <c:v>41.387262004394692</c:v>
                </c:pt>
                <c:pt idx="2647">
                  <c:v>41.354258776533356</c:v>
                </c:pt>
                <c:pt idx="2648">
                  <c:v>41.323822691882036</c:v>
                </c:pt>
                <c:pt idx="2649">
                  <c:v>41.299786598846843</c:v>
                </c:pt>
                <c:pt idx="2650">
                  <c:v>41.253953645317466</c:v>
                </c:pt>
                <c:pt idx="2651">
                  <c:v>41.223048983933865</c:v>
                </c:pt>
                <c:pt idx="2652">
                  <c:v>41.186373690651919</c:v>
                </c:pt>
                <c:pt idx="2653">
                  <c:v>41.162057565643877</c:v>
                </c:pt>
                <c:pt idx="2654">
                  <c:v>41.125822822548344</c:v>
                </c:pt>
                <c:pt idx="2655">
                  <c:v>41.076586326594665</c:v>
                </c:pt>
                <c:pt idx="2656">
                  <c:v>41.055175714815284</c:v>
                </c:pt>
                <c:pt idx="2657">
                  <c:v>41.026885865519994</c:v>
                </c:pt>
                <c:pt idx="2658">
                  <c:v>40.984860902578269</c:v>
                </c:pt>
                <c:pt idx="2659">
                  <c:v>40.955296714635821</c:v>
                </c:pt>
                <c:pt idx="2660">
                  <c:v>40.916005311948297</c:v>
                </c:pt>
                <c:pt idx="2661">
                  <c:v>40.882575753208997</c:v>
                </c:pt>
                <c:pt idx="2662">
                  <c:v>40.850880308208779</c:v>
                </c:pt>
                <c:pt idx="2663">
                  <c:v>40.808728299051623</c:v>
                </c:pt>
                <c:pt idx="2664">
                  <c:v>40.773446666071294</c:v>
                </c:pt>
                <c:pt idx="2665">
                  <c:v>40.748427007937465</c:v>
                </c:pt>
                <c:pt idx="2666">
                  <c:v>40.728901702859687</c:v>
                </c:pt>
                <c:pt idx="2667">
                  <c:v>40.704971701736987</c:v>
                </c:pt>
                <c:pt idx="2668">
                  <c:v>40.683044628592064</c:v>
                </c:pt>
                <c:pt idx="2669">
                  <c:v>40.660570164665174</c:v>
                </c:pt>
                <c:pt idx="2670">
                  <c:v>40.642952368814555</c:v>
                </c:pt>
                <c:pt idx="2671">
                  <c:v>40.617258735876042</c:v>
                </c:pt>
                <c:pt idx="2672">
                  <c:v>40.57679604954847</c:v>
                </c:pt>
                <c:pt idx="2673">
                  <c:v>40.545859759446742</c:v>
                </c:pt>
                <c:pt idx="2674">
                  <c:v>40.524087203513105</c:v>
                </c:pt>
                <c:pt idx="2675">
                  <c:v>40.504789722429109</c:v>
                </c:pt>
                <c:pt idx="2676">
                  <c:v>40.469144580294312</c:v>
                </c:pt>
                <c:pt idx="2677">
                  <c:v>40.450024595811669</c:v>
                </c:pt>
                <c:pt idx="2678">
                  <c:v>40.422275205751845</c:v>
                </c:pt>
                <c:pt idx="2679">
                  <c:v>40.399272803846017</c:v>
                </c:pt>
                <c:pt idx="2680">
                  <c:v>40.375361705578335</c:v>
                </c:pt>
                <c:pt idx="2681">
                  <c:v>40.335620285527774</c:v>
                </c:pt>
                <c:pt idx="2682">
                  <c:v>40.312010198682174</c:v>
                </c:pt>
                <c:pt idx="2683">
                  <c:v>40.281793970260864</c:v>
                </c:pt>
                <c:pt idx="2684">
                  <c:v>40.244936217414057</c:v>
                </c:pt>
                <c:pt idx="2685">
                  <c:v>40.187837268436226</c:v>
                </c:pt>
                <c:pt idx="2686">
                  <c:v>40.147283014925492</c:v>
                </c:pt>
                <c:pt idx="2687">
                  <c:v>40.114331731186873</c:v>
                </c:pt>
                <c:pt idx="2688">
                  <c:v>40.092212373733865</c:v>
                </c:pt>
                <c:pt idx="2689">
                  <c:v>40.049739244858706</c:v>
                </c:pt>
                <c:pt idx="2690">
                  <c:v>40.031309958103144</c:v>
                </c:pt>
                <c:pt idx="2691">
                  <c:v>39.996444012746259</c:v>
                </c:pt>
                <c:pt idx="2692">
                  <c:v>39.978276751893077</c:v>
                </c:pt>
                <c:pt idx="2693">
                  <c:v>39.953534667073235</c:v>
                </c:pt>
                <c:pt idx="2694">
                  <c:v>39.923042555621855</c:v>
                </c:pt>
                <c:pt idx="2695">
                  <c:v>39.913019326494499</c:v>
                </c:pt>
                <c:pt idx="2696">
                  <c:v>39.917810327038012</c:v>
                </c:pt>
                <c:pt idx="2697">
                  <c:v>39.89428670575645</c:v>
                </c:pt>
                <c:pt idx="2698">
                  <c:v>39.887221604763191</c:v>
                </c:pt>
                <c:pt idx="2699">
                  <c:v>39.925083295118299</c:v>
                </c:pt>
                <c:pt idx="2700">
                  <c:v>39.919500764957498</c:v>
                </c:pt>
                <c:pt idx="2701">
                  <c:v>39.916539157527673</c:v>
                </c:pt>
                <c:pt idx="2702">
                  <c:v>39.894847761014603</c:v>
                </c:pt>
                <c:pt idx="2703">
                  <c:v>39.885483136732134</c:v>
                </c:pt>
                <c:pt idx="2704">
                  <c:v>39.883330134824696</c:v>
                </c:pt>
                <c:pt idx="2705">
                  <c:v>39.864266229641167</c:v>
                </c:pt>
                <c:pt idx="2706">
                  <c:v>39.86662151642966</c:v>
                </c:pt>
                <c:pt idx="2707">
                  <c:v>39.858608805225579</c:v>
                </c:pt>
                <c:pt idx="2708">
                  <c:v>39.849716812538553</c:v>
                </c:pt>
                <c:pt idx="2709">
                  <c:v>39.847899312132505</c:v>
                </c:pt>
                <c:pt idx="2710">
                  <c:v>39.884565879222727</c:v>
                </c:pt>
                <c:pt idx="2711">
                  <c:v>39.851275084706955</c:v>
                </c:pt>
                <c:pt idx="2712">
                  <c:v>39.852558805797145</c:v>
                </c:pt>
                <c:pt idx="2713">
                  <c:v>39.859709093898722</c:v>
                </c:pt>
                <c:pt idx="2714">
                  <c:v>39.862408515401157</c:v>
                </c:pt>
                <c:pt idx="2715">
                  <c:v>39.862142353124995</c:v>
                </c:pt>
                <c:pt idx="2716">
                  <c:v>39.882780319289438</c:v>
                </c:pt>
                <c:pt idx="2717">
                  <c:v>39.907467261804555</c:v>
                </c:pt>
                <c:pt idx="2718">
                  <c:v>39.925145642727607</c:v>
                </c:pt>
                <c:pt idx="2719">
                  <c:v>39.964259787263089</c:v>
                </c:pt>
                <c:pt idx="2720">
                  <c:v>39.983578690200922</c:v>
                </c:pt>
                <c:pt idx="2721">
                  <c:v>39.990808674304283</c:v>
                </c:pt>
                <c:pt idx="2722">
                  <c:v>40.013496646220815</c:v>
                </c:pt>
                <c:pt idx="2723">
                  <c:v>40.045366874061024</c:v>
                </c:pt>
                <c:pt idx="2724">
                  <c:v>40.071180585402409</c:v>
                </c:pt>
                <c:pt idx="2725">
                  <c:v>40.100506678925541</c:v>
                </c:pt>
                <c:pt idx="2726">
                  <c:v>40.108216552327129</c:v>
                </c:pt>
                <c:pt idx="2727">
                  <c:v>40.135041313974625</c:v>
                </c:pt>
                <c:pt idx="2728">
                  <c:v>40.134996916801612</c:v>
                </c:pt>
                <c:pt idx="2729">
                  <c:v>40.158771724194956</c:v>
                </c:pt>
                <c:pt idx="2730">
                  <c:v>40.161224215037535</c:v>
                </c:pt>
                <c:pt idx="2731">
                  <c:v>40.187837581487585</c:v>
                </c:pt>
                <c:pt idx="2732">
                  <c:v>40.206825658435754</c:v>
                </c:pt>
                <c:pt idx="2733">
                  <c:v>40.213883240179094</c:v>
                </c:pt>
                <c:pt idx="2734">
                  <c:v>40.200003782241581</c:v>
                </c:pt>
                <c:pt idx="2735">
                  <c:v>40.221917823613119</c:v>
                </c:pt>
                <c:pt idx="2736">
                  <c:v>40.231552521199596</c:v>
                </c:pt>
                <c:pt idx="2737">
                  <c:v>40.186621025080193</c:v>
                </c:pt>
                <c:pt idx="2738">
                  <c:v>40.185293352466211</c:v>
                </c:pt>
                <c:pt idx="2739">
                  <c:v>40.193326665285149</c:v>
                </c:pt>
                <c:pt idx="2740">
                  <c:v>40.19738218646237</c:v>
                </c:pt>
                <c:pt idx="2741">
                  <c:v>40.194531682731117</c:v>
                </c:pt>
                <c:pt idx="2742">
                  <c:v>40.179347715566266</c:v>
                </c:pt>
                <c:pt idx="2743">
                  <c:v>40.184886238398505</c:v>
                </c:pt>
                <c:pt idx="2744">
                  <c:v>40.181249575253112</c:v>
                </c:pt>
                <c:pt idx="2745">
                  <c:v>40.179646991874201</c:v>
                </c:pt>
                <c:pt idx="2746">
                  <c:v>40.176482624246965</c:v>
                </c:pt>
                <c:pt idx="2747">
                  <c:v>40.171287269995815</c:v>
                </c:pt>
                <c:pt idx="2748">
                  <c:v>40.135705839016282</c:v>
                </c:pt>
                <c:pt idx="2749">
                  <c:v>40.176358443155195</c:v>
                </c:pt>
                <c:pt idx="2750">
                  <c:v>40.170223447913791</c:v>
                </c:pt>
                <c:pt idx="2751">
                  <c:v>40.150960355738988</c:v>
                </c:pt>
                <c:pt idx="2752">
                  <c:v>40.148688940476006</c:v>
                </c:pt>
                <c:pt idx="2753">
                  <c:v>40.148525418724908</c:v>
                </c:pt>
                <c:pt idx="2754">
                  <c:v>40.12343076561725</c:v>
                </c:pt>
                <c:pt idx="2755">
                  <c:v>40.09406095984572</c:v>
                </c:pt>
                <c:pt idx="2756">
                  <c:v>40.078105330800938</c:v>
                </c:pt>
                <c:pt idx="2757">
                  <c:v>40.059296353517901</c:v>
                </c:pt>
                <c:pt idx="2758">
                  <c:v>40.032553667561459</c:v>
                </c:pt>
                <c:pt idx="2759">
                  <c:v>40.026896228829266</c:v>
                </c:pt>
                <c:pt idx="2760">
                  <c:v>39.994901070079571</c:v>
                </c:pt>
                <c:pt idx="2761">
                  <c:v>39.976280550064722</c:v>
                </c:pt>
                <c:pt idx="2762">
                  <c:v>39.963011294137623</c:v>
                </c:pt>
                <c:pt idx="2763">
                  <c:v>39.927579376898642</c:v>
                </c:pt>
                <c:pt idx="2764">
                  <c:v>39.914173484405424</c:v>
                </c:pt>
                <c:pt idx="2765">
                  <c:v>39.901245523571376</c:v>
                </c:pt>
                <c:pt idx="2766">
                  <c:v>39.892714397088504</c:v>
                </c:pt>
                <c:pt idx="2767">
                  <c:v>39.872657439246048</c:v>
                </c:pt>
                <c:pt idx="2768">
                  <c:v>39.831293170926337</c:v>
                </c:pt>
                <c:pt idx="2769">
                  <c:v>39.792103664041448</c:v>
                </c:pt>
                <c:pt idx="2770">
                  <c:v>39.748699437932238</c:v>
                </c:pt>
                <c:pt idx="2771">
                  <c:v>39.710857930515566</c:v>
                </c:pt>
                <c:pt idx="2772">
                  <c:v>39.685242809130472</c:v>
                </c:pt>
                <c:pt idx="2773">
                  <c:v>39.645161823655933</c:v>
                </c:pt>
                <c:pt idx="2774">
                  <c:v>39.6146989006767</c:v>
                </c:pt>
                <c:pt idx="2775">
                  <c:v>39.58956780701579</c:v>
                </c:pt>
                <c:pt idx="2776">
                  <c:v>39.498423738213909</c:v>
                </c:pt>
                <c:pt idx="2777">
                  <c:v>39.467316537646717</c:v>
                </c:pt>
                <c:pt idx="2778">
                  <c:v>39.44440482015105</c:v>
                </c:pt>
                <c:pt idx="2779">
                  <c:v>39.407503264765019</c:v>
                </c:pt>
                <c:pt idx="2780">
                  <c:v>39.375146812670607</c:v>
                </c:pt>
                <c:pt idx="2781">
                  <c:v>39.34132737302</c:v>
                </c:pt>
                <c:pt idx="2782">
                  <c:v>39.308267293625903</c:v>
                </c:pt>
                <c:pt idx="2783">
                  <c:v>39.278252892445138</c:v>
                </c:pt>
                <c:pt idx="2784">
                  <c:v>39.253054825907576</c:v>
                </c:pt>
                <c:pt idx="2785">
                  <c:v>39.214072349075515</c:v>
                </c:pt>
                <c:pt idx="2786">
                  <c:v>39.177334845498436</c:v>
                </c:pt>
                <c:pt idx="2787">
                  <c:v>39.131420130954275</c:v>
                </c:pt>
                <c:pt idx="2788">
                  <c:v>39.102866548700632</c:v>
                </c:pt>
                <c:pt idx="2789">
                  <c:v>39.063267512712734</c:v>
                </c:pt>
                <c:pt idx="2790">
                  <c:v>39.01989763113032</c:v>
                </c:pt>
                <c:pt idx="2791">
                  <c:v>38.965482273492078</c:v>
                </c:pt>
                <c:pt idx="2792">
                  <c:v>38.92657165814736</c:v>
                </c:pt>
                <c:pt idx="2793">
                  <c:v>38.877926935665002</c:v>
                </c:pt>
                <c:pt idx="2794">
                  <c:v>38.8160959037967</c:v>
                </c:pt>
                <c:pt idx="2795">
                  <c:v>38.757871491400664</c:v>
                </c:pt>
                <c:pt idx="2796">
                  <c:v>38.714440689127017</c:v>
                </c:pt>
                <c:pt idx="2797">
                  <c:v>38.659744675264442</c:v>
                </c:pt>
                <c:pt idx="2798">
                  <c:v>38.61193022468364</c:v>
                </c:pt>
                <c:pt idx="2799">
                  <c:v>38.562602494875755</c:v>
                </c:pt>
                <c:pt idx="2800">
                  <c:v>38.509411967752392</c:v>
                </c:pt>
                <c:pt idx="2801">
                  <c:v>38.461900306320835</c:v>
                </c:pt>
                <c:pt idx="2802">
                  <c:v>38.39976118357351</c:v>
                </c:pt>
                <c:pt idx="2803">
                  <c:v>38.344726514206108</c:v>
                </c:pt>
                <c:pt idx="2804">
                  <c:v>38.28840022827552</c:v>
                </c:pt>
                <c:pt idx="2805">
                  <c:v>38.240780500904435</c:v>
                </c:pt>
                <c:pt idx="2806">
                  <c:v>38.21048623159944</c:v>
                </c:pt>
                <c:pt idx="2807">
                  <c:v>38.170744441013447</c:v>
                </c:pt>
                <c:pt idx="2808">
                  <c:v>38.1342977198236</c:v>
                </c:pt>
                <c:pt idx="2809">
                  <c:v>38.08256053992519</c:v>
                </c:pt>
                <c:pt idx="2810">
                  <c:v>38.046396709310798</c:v>
                </c:pt>
                <c:pt idx="2811">
                  <c:v>37.992901614859178</c:v>
                </c:pt>
                <c:pt idx="2812">
                  <c:v>37.94017224246187</c:v>
                </c:pt>
                <c:pt idx="2813">
                  <c:v>37.887045921048475</c:v>
                </c:pt>
                <c:pt idx="2814">
                  <c:v>37.906235341227884</c:v>
                </c:pt>
                <c:pt idx="2815">
                  <c:v>37.847965770691673</c:v>
                </c:pt>
                <c:pt idx="2816">
                  <c:v>37.798133816971664</c:v>
                </c:pt>
                <c:pt idx="2817">
                  <c:v>37.760849067644827</c:v>
                </c:pt>
                <c:pt idx="2818">
                  <c:v>37.725616053885815</c:v>
                </c:pt>
                <c:pt idx="2819">
                  <c:v>37.684283427645695</c:v>
                </c:pt>
                <c:pt idx="2820">
                  <c:v>37.637516548456489</c:v>
                </c:pt>
                <c:pt idx="2821">
                  <c:v>37.578428432796912</c:v>
                </c:pt>
                <c:pt idx="2822">
                  <c:v>37.523504159027667</c:v>
                </c:pt>
                <c:pt idx="2823">
                  <c:v>37.492596685290927</c:v>
                </c:pt>
                <c:pt idx="2824">
                  <c:v>37.45018313460244</c:v>
                </c:pt>
                <c:pt idx="2825">
                  <c:v>37.419007258489344</c:v>
                </c:pt>
                <c:pt idx="2826">
                  <c:v>37.365082003281998</c:v>
                </c:pt>
                <c:pt idx="2827">
                  <c:v>37.336711129581083</c:v>
                </c:pt>
                <c:pt idx="2828">
                  <c:v>37.297854234700317</c:v>
                </c:pt>
                <c:pt idx="2829">
                  <c:v>37.273309567894664</c:v>
                </c:pt>
                <c:pt idx="2830">
                  <c:v>37.231626173791888</c:v>
                </c:pt>
                <c:pt idx="2831">
                  <c:v>37.209119242268557</c:v>
                </c:pt>
                <c:pt idx="2832">
                  <c:v>37.181461839935658</c:v>
                </c:pt>
                <c:pt idx="2833">
                  <c:v>37.153055564105223</c:v>
                </c:pt>
                <c:pt idx="2834">
                  <c:v>37.111093918918101</c:v>
                </c:pt>
                <c:pt idx="2835">
                  <c:v>37.070463099487831</c:v>
                </c:pt>
                <c:pt idx="2836">
                  <c:v>37.044862956001985</c:v>
                </c:pt>
                <c:pt idx="2837">
                  <c:v>37.009551444545579</c:v>
                </c:pt>
                <c:pt idx="2838">
                  <c:v>36.976790155358735</c:v>
                </c:pt>
                <c:pt idx="2839">
                  <c:v>36.96500775220008</c:v>
                </c:pt>
                <c:pt idx="2840">
                  <c:v>36.953994482672407</c:v>
                </c:pt>
                <c:pt idx="2841">
                  <c:v>36.9424526177378</c:v>
                </c:pt>
                <c:pt idx="2842">
                  <c:v>36.92144481901574</c:v>
                </c:pt>
                <c:pt idx="2843">
                  <c:v>36.892245931725846</c:v>
                </c:pt>
                <c:pt idx="2844">
                  <c:v>36.87633719896774</c:v>
                </c:pt>
                <c:pt idx="2845">
                  <c:v>36.861436130684496</c:v>
                </c:pt>
                <c:pt idx="2846">
                  <c:v>36.863924355023549</c:v>
                </c:pt>
                <c:pt idx="2847">
                  <c:v>36.864112430035718</c:v>
                </c:pt>
                <c:pt idx="2848">
                  <c:v>36.862265147216995</c:v>
                </c:pt>
                <c:pt idx="2849">
                  <c:v>36.875136785786161</c:v>
                </c:pt>
                <c:pt idx="2850">
                  <c:v>36.910802578552129</c:v>
                </c:pt>
                <c:pt idx="2851">
                  <c:v>36.953776610383379</c:v>
                </c:pt>
                <c:pt idx="2852">
                  <c:v>36.993425050763705</c:v>
                </c:pt>
                <c:pt idx="2853">
                  <c:v>37.059710751842836</c:v>
                </c:pt>
                <c:pt idx="2854">
                  <c:v>37.118857626520885</c:v>
                </c:pt>
                <c:pt idx="2855">
                  <c:v>37.188300112500592</c:v>
                </c:pt>
                <c:pt idx="2856">
                  <c:v>37.249551203277157</c:v>
                </c:pt>
                <c:pt idx="2857">
                  <c:v>37.325688202097595</c:v>
                </c:pt>
                <c:pt idx="2858">
                  <c:v>37.409548971451542</c:v>
                </c:pt>
                <c:pt idx="2859">
                  <c:v>37.494750428063512</c:v>
                </c:pt>
                <c:pt idx="2860">
                  <c:v>37.587653208887815</c:v>
                </c:pt>
                <c:pt idx="2861">
                  <c:v>37.646196846013439</c:v>
                </c:pt>
                <c:pt idx="2862">
                  <c:v>37.711932540536914</c:v>
                </c:pt>
                <c:pt idx="2863">
                  <c:v>37.773835584894243</c:v>
                </c:pt>
                <c:pt idx="2864">
                  <c:v>37.853194921882945</c:v>
                </c:pt>
                <c:pt idx="2865">
                  <c:v>37.919968954952765</c:v>
                </c:pt>
                <c:pt idx="2866">
                  <c:v>37.987569822513855</c:v>
                </c:pt>
                <c:pt idx="2867">
                  <c:v>38.04362835202118</c:v>
                </c:pt>
                <c:pt idx="2868">
                  <c:v>38.115483583640803</c:v>
                </c:pt>
                <c:pt idx="2869">
                  <c:v>38.188259455350497</c:v>
                </c:pt>
                <c:pt idx="2870">
                  <c:v>38.28207551862856</c:v>
                </c:pt>
                <c:pt idx="2871">
                  <c:v>38.368745144526905</c:v>
                </c:pt>
                <c:pt idx="2872">
                  <c:v>38.468263536716613</c:v>
                </c:pt>
                <c:pt idx="2873">
                  <c:v>38.558587568061462</c:v>
                </c:pt>
                <c:pt idx="2874">
                  <c:v>38.651184355912108</c:v>
                </c:pt>
                <c:pt idx="2875">
                  <c:v>38.756208439835234</c:v>
                </c:pt>
                <c:pt idx="2876">
                  <c:v>38.858628507835448</c:v>
                </c:pt>
              </c:numCache>
            </c:numRef>
          </c:xVal>
          <c:yVal>
            <c:numRef>
              <c:f>Humidity!$A$4076:$A$6952</c:f>
              <c:numCache>
                <c:formatCode>General</c:formatCode>
                <c:ptCount val="2877"/>
                <c:pt idx="0">
                  <c:v>73217.479545132344</c:v>
                </c:pt>
                <c:pt idx="1">
                  <c:v>73157.585557055063</c:v>
                </c:pt>
                <c:pt idx="2">
                  <c:v>73097.765184360018</c:v>
                </c:pt>
                <c:pt idx="3">
                  <c:v>73038.018296294613</c:v>
                </c:pt>
                <c:pt idx="4">
                  <c:v>72978.344762320048</c:v>
                </c:pt>
                <c:pt idx="5">
                  <c:v>72918.744452141997</c:v>
                </c:pt>
                <c:pt idx="6">
                  <c:v>72859.217235631062</c:v>
                </c:pt>
                <c:pt idx="7">
                  <c:v>72799.762982890068</c:v>
                </c:pt>
                <c:pt idx="8">
                  <c:v>72740.381564241776</c:v>
                </c:pt>
                <c:pt idx="9">
                  <c:v>72681.072850180048</c:v>
                </c:pt>
                <c:pt idx="10">
                  <c:v>72621.836711455398</c:v>
                </c:pt>
                <c:pt idx="11">
                  <c:v>72562.673019013819</c:v>
                </c:pt>
                <c:pt idx="12">
                  <c:v>72503.581644002974</c:v>
                </c:pt>
                <c:pt idx="13">
                  <c:v>72444.562457784399</c:v>
                </c:pt>
                <c:pt idx="14">
                  <c:v>72385.615331915105</c:v>
                </c:pt>
                <c:pt idx="15">
                  <c:v>72326.740138190435</c:v>
                </c:pt>
                <c:pt idx="16">
                  <c:v>72267.936748613502</c:v>
                </c:pt>
                <c:pt idx="17">
                  <c:v>72209.20503534624</c:v>
                </c:pt>
                <c:pt idx="18">
                  <c:v>72150.544870813348</c:v>
                </c:pt>
                <c:pt idx="19">
                  <c:v>72091.956127635029</c:v>
                </c:pt>
                <c:pt idx="20">
                  <c:v>72033.438678614839</c:v>
                </c:pt>
                <c:pt idx="21">
                  <c:v>71974.992396800691</c:v>
                </c:pt>
                <c:pt idx="22">
                  <c:v>71916.61715539328</c:v>
                </c:pt>
                <c:pt idx="23">
                  <c:v>71858.312827862159</c:v>
                </c:pt>
                <c:pt idx="24">
                  <c:v>71800.079287866261</c:v>
                </c:pt>
                <c:pt idx="25">
                  <c:v>71741.916409253972</c:v>
                </c:pt>
                <c:pt idx="26">
                  <c:v>71683.82406606921</c:v>
                </c:pt>
                <c:pt idx="27">
                  <c:v>71625.802132606375</c:v>
                </c:pt>
                <c:pt idx="28">
                  <c:v>71567.850483306524</c:v>
                </c:pt>
                <c:pt idx="29">
                  <c:v>71509.968992885711</c:v>
                </c:pt>
                <c:pt idx="30">
                  <c:v>71452.157536194369</c:v>
                </c:pt>
                <c:pt idx="31">
                  <c:v>71394.415988364024</c:v>
                </c:pt>
                <c:pt idx="32">
                  <c:v>71336.744224654511</c:v>
                </c:pt>
                <c:pt idx="33">
                  <c:v>71279.142120576187</c:v>
                </c:pt>
                <c:pt idx="34">
                  <c:v>71221.609551841029</c:v>
                </c:pt>
                <c:pt idx="35">
                  <c:v>71164.146394356561</c:v>
                </c:pt>
                <c:pt idx="36">
                  <c:v>71106.752524207506</c:v>
                </c:pt>
                <c:pt idx="37">
                  <c:v>71049.427817753545</c:v>
                </c:pt>
                <c:pt idx="38">
                  <c:v>70992.17215147044</c:v>
                </c:pt>
                <c:pt idx="39">
                  <c:v>70934.985402121136</c:v>
                </c:pt>
                <c:pt idx="40">
                  <c:v>70877.867446603006</c:v>
                </c:pt>
                <c:pt idx="41">
                  <c:v>70820.818162039504</c:v>
                </c:pt>
                <c:pt idx="42">
                  <c:v>70763.837425792386</c:v>
                </c:pt>
                <c:pt idx="43">
                  <c:v>70706.925115363949</c:v>
                </c:pt>
                <c:pt idx="44">
                  <c:v>70650.081108519196</c:v>
                </c:pt>
                <c:pt idx="45">
                  <c:v>70593.30528315148</c:v>
                </c:pt>
                <c:pt idx="46">
                  <c:v>70536.597517429094</c:v>
                </c:pt>
                <c:pt idx="47">
                  <c:v>70479.957689679213</c:v>
                </c:pt>
                <c:pt idx="48">
                  <c:v>70423.385678448976</c:v>
                </c:pt>
                <c:pt idx="49">
                  <c:v>70366.881362474931</c:v>
                </c:pt>
                <c:pt idx="50">
                  <c:v>70310.444620683033</c:v>
                </c:pt>
                <c:pt idx="51">
                  <c:v>70254.075332249777</c:v>
                </c:pt>
                <c:pt idx="52">
                  <c:v>70197.773376473851</c:v>
                </c:pt>
                <c:pt idx="53">
                  <c:v>70141.538632928918</c:v>
                </c:pt>
                <c:pt idx="54">
                  <c:v>70085.370981353597</c:v>
                </c:pt>
                <c:pt idx="55">
                  <c:v>70029.270301675933</c:v>
                </c:pt>
                <c:pt idx="56">
                  <c:v>69973.23647403784</c:v>
                </c:pt>
                <c:pt idx="57">
                  <c:v>69917.269378770608</c:v>
                </c:pt>
                <c:pt idx="58">
                  <c:v>69861.36889641943</c:v>
                </c:pt>
                <c:pt idx="59">
                  <c:v>69805.534907700581</c:v>
                </c:pt>
                <c:pt idx="60">
                  <c:v>69749.767293586934</c:v>
                </c:pt>
                <c:pt idx="61">
                  <c:v>69694.065935179708</c:v>
                </c:pt>
                <c:pt idx="62">
                  <c:v>69638.430713800073</c:v>
                </c:pt>
                <c:pt idx="63">
                  <c:v>69582.861510983057</c:v>
                </c:pt>
                <c:pt idx="64">
                  <c:v>69527.35820845922</c:v>
                </c:pt>
                <c:pt idx="65">
                  <c:v>69471.920688142432</c:v>
                </c:pt>
                <c:pt idx="66">
                  <c:v>69416.548832166533</c:v>
                </c:pt>
                <c:pt idx="67">
                  <c:v>69361.242522811997</c:v>
                </c:pt>
                <c:pt idx="68">
                  <c:v>69306.001642609815</c:v>
                </c:pt>
                <c:pt idx="69">
                  <c:v>69250.826074237644</c:v>
                </c:pt>
                <c:pt idx="70">
                  <c:v>69195.715700641973</c:v>
                </c:pt>
                <c:pt idx="71">
                  <c:v>69140.670404885372</c:v>
                </c:pt>
                <c:pt idx="72">
                  <c:v>69085.6900702321</c:v>
                </c:pt>
                <c:pt idx="73">
                  <c:v>69030.77458024575</c:v>
                </c:pt>
                <c:pt idx="74">
                  <c:v>68975.923818575509</c:v>
                </c:pt>
                <c:pt idx="75">
                  <c:v>68921.137669059957</c:v>
                </c:pt>
                <c:pt idx="76">
                  <c:v>68866.416015812647</c:v>
                </c:pt>
                <c:pt idx="77">
                  <c:v>68811.758743050988</c:v>
                </c:pt>
                <c:pt idx="78">
                  <c:v>68757.165735304035</c:v>
                </c:pt>
                <c:pt idx="79">
                  <c:v>68702.636877161916</c:v>
                </c:pt>
                <c:pt idx="80">
                  <c:v>68648.172053477523</c:v>
                </c:pt>
                <c:pt idx="81">
                  <c:v>68593.771149317588</c:v>
                </c:pt>
                <c:pt idx="82">
                  <c:v>68539.434049913834</c:v>
                </c:pt>
                <c:pt idx="83">
                  <c:v>68485.160640656832</c:v>
                </c:pt>
                <c:pt idx="84">
                  <c:v>68430.950807181594</c:v>
                </c:pt>
                <c:pt idx="85">
                  <c:v>68376.804435281956</c:v>
                </c:pt>
                <c:pt idx="86">
                  <c:v>68322.721410996193</c:v>
                </c:pt>
                <c:pt idx="87">
                  <c:v>68268.70162046644</c:v>
                </c:pt>
                <c:pt idx="88">
                  <c:v>68214.744950109802</c:v>
                </c:pt>
                <c:pt idx="89">
                  <c:v>68160.851286483914</c:v>
                </c:pt>
                <c:pt idx="90">
                  <c:v>68107.020516360266</c:v>
                </c:pt>
                <c:pt idx="91">
                  <c:v>68053.252526711978</c:v>
                </c:pt>
                <c:pt idx="92">
                  <c:v>67999.547204652714</c:v>
                </c:pt>
                <c:pt idx="93">
                  <c:v>67945.904437546676</c:v>
                </c:pt>
                <c:pt idx="94">
                  <c:v>67892.32411290468</c:v>
                </c:pt>
                <c:pt idx="95">
                  <c:v>67838.80611845752</c:v>
                </c:pt>
                <c:pt idx="96">
                  <c:v>67785.35034211319</c:v>
                </c:pt>
                <c:pt idx="97">
                  <c:v>67731.956671938562</c:v>
                </c:pt>
                <c:pt idx="98">
                  <c:v>67678.624996244878</c:v>
                </c:pt>
                <c:pt idx="99">
                  <c:v>67625.355203502302</c:v>
                </c:pt>
                <c:pt idx="100">
                  <c:v>67572.147182388697</c:v>
                </c:pt>
                <c:pt idx="101">
                  <c:v>67519.000821716356</c:v>
                </c:pt>
                <c:pt idx="102">
                  <c:v>67465.916010572575</c:v>
                </c:pt>
                <c:pt idx="103">
                  <c:v>67412.89263815459</c:v>
                </c:pt>
                <c:pt idx="104">
                  <c:v>67359.930593861282</c:v>
                </c:pt>
                <c:pt idx="105">
                  <c:v>67307.029767335946</c:v>
                </c:pt>
                <c:pt idx="106">
                  <c:v>67254.190048362434</c:v>
                </c:pt>
                <c:pt idx="107">
                  <c:v>67201.411326883419</c:v>
                </c:pt>
                <c:pt idx="108">
                  <c:v>67148.693493079903</c:v>
                </c:pt>
                <c:pt idx="109">
                  <c:v>67096.03643732841</c:v>
                </c:pt>
                <c:pt idx="110">
                  <c:v>67043.440050139878</c:v>
                </c:pt>
                <c:pt idx="111">
                  <c:v>66990.904222239144</c:v>
                </c:pt>
                <c:pt idx="112">
                  <c:v>66938.428844552604</c:v>
                </c:pt>
                <c:pt idx="113">
                  <c:v>66886.01380813506</c:v>
                </c:pt>
                <c:pt idx="114">
                  <c:v>66833.659004322297</c:v>
                </c:pt>
                <c:pt idx="115">
                  <c:v>66781.3643245235</c:v>
                </c:pt>
                <c:pt idx="116">
                  <c:v>66729.129660441089</c:v>
                </c:pt>
                <c:pt idx="117">
                  <c:v>66676.954903869162</c:v>
                </c:pt>
                <c:pt idx="118">
                  <c:v>66624.839946827895</c:v>
                </c:pt>
                <c:pt idx="119">
                  <c:v>66572.784681539095</c:v>
                </c:pt>
                <c:pt idx="120">
                  <c:v>66520.789000413992</c:v>
                </c:pt>
                <c:pt idx="121">
                  <c:v>66468.852795973784</c:v>
                </c:pt>
                <c:pt idx="122">
                  <c:v>66416.975961008546</c:v>
                </c:pt>
                <c:pt idx="123">
                  <c:v>66365.158388412194</c:v>
                </c:pt>
                <c:pt idx="124">
                  <c:v>66313.399971384191</c:v>
                </c:pt>
                <c:pt idx="125">
                  <c:v>66261.700603160629</c:v>
                </c:pt>
                <c:pt idx="126">
                  <c:v>66210.060177258696</c:v>
                </c:pt>
                <c:pt idx="127">
                  <c:v>66158.478587336096</c:v>
                </c:pt>
                <c:pt idx="128">
                  <c:v>66106.955727264387</c:v>
                </c:pt>
                <c:pt idx="129">
                  <c:v>66055.491491043475</c:v>
                </c:pt>
                <c:pt idx="130">
                  <c:v>66004.085772905411</c:v>
                </c:pt>
                <c:pt idx="131">
                  <c:v>65952.738467271702</c:v>
                </c:pt>
                <c:pt idx="132">
                  <c:v>65901.449468686042</c:v>
                </c:pt>
                <c:pt idx="133">
                  <c:v>65850.218671930401</c:v>
                </c:pt>
                <c:pt idx="134">
                  <c:v>65799.045971921209</c:v>
                </c:pt>
                <c:pt idx="135">
                  <c:v>65747.931263800958</c:v>
                </c:pt>
                <c:pt idx="136">
                  <c:v>65696.874442877117</c:v>
                </c:pt>
                <c:pt idx="137">
                  <c:v>65645.875404609935</c:v>
                </c:pt>
                <c:pt idx="138">
                  <c:v>65594.934044667345</c:v>
                </c:pt>
                <c:pt idx="139">
                  <c:v>65544.050258894553</c:v>
                </c:pt>
                <c:pt idx="140">
                  <c:v>65493.223943320023</c:v>
                </c:pt>
                <c:pt idx="141">
                  <c:v>65442.454994124986</c:v>
                </c:pt>
                <c:pt idx="142">
                  <c:v>65391.743307698423</c:v>
                </c:pt>
                <c:pt idx="143">
                  <c:v>65341.088780618731</c:v>
                </c:pt>
                <c:pt idx="144">
                  <c:v>65290.4913095804</c:v>
                </c:pt>
                <c:pt idx="145">
                  <c:v>65239.950791534553</c:v>
                </c:pt>
                <c:pt idx="146">
                  <c:v>65189.467123536182</c:v>
                </c:pt>
                <c:pt idx="147">
                  <c:v>65139.040202890799</c:v>
                </c:pt>
                <c:pt idx="148">
                  <c:v>65088.669927050571</c:v>
                </c:pt>
                <c:pt idx="149">
                  <c:v>65038.356193602063</c:v>
                </c:pt>
                <c:pt idx="150">
                  <c:v>64988.098900400728</c:v>
                </c:pt>
                <c:pt idx="151">
                  <c:v>64937.897945387536</c:v>
                </c:pt>
                <c:pt idx="152">
                  <c:v>64887.753226711204</c:v>
                </c:pt>
                <c:pt idx="153">
                  <c:v>64837.664642734315</c:v>
                </c:pt>
                <c:pt idx="154">
                  <c:v>64787.632091978325</c:v>
                </c:pt>
                <c:pt idx="155">
                  <c:v>64737.655473080762</c:v>
                </c:pt>
                <c:pt idx="156">
                  <c:v>64687.734684935815</c:v>
                </c:pt>
                <c:pt idx="157">
                  <c:v>64637.869626584281</c:v>
                </c:pt>
                <c:pt idx="158">
                  <c:v>64588.060197231964</c:v>
                </c:pt>
                <c:pt idx="159">
                  <c:v>64538.306296255738</c:v>
                </c:pt>
                <c:pt idx="160">
                  <c:v>64488.607823234117</c:v>
                </c:pt>
                <c:pt idx="161">
                  <c:v>64438.964677892262</c:v>
                </c:pt>
                <c:pt idx="162">
                  <c:v>64389.376760144754</c:v>
                </c:pt>
                <c:pt idx="163">
                  <c:v>64339.843970101698</c:v>
                </c:pt>
                <c:pt idx="164">
                  <c:v>64290.366207989282</c:v>
                </c:pt>
                <c:pt idx="165">
                  <c:v>64240.943374259805</c:v>
                </c:pt>
                <c:pt idx="166">
                  <c:v>64191.575369530496</c:v>
                </c:pt>
                <c:pt idx="167">
                  <c:v>64142.262094559155</c:v>
                </c:pt>
                <c:pt idx="168">
                  <c:v>64093.003450317432</c:v>
                </c:pt>
                <c:pt idx="169">
                  <c:v>64043.799337923614</c:v>
                </c:pt>
                <c:pt idx="170">
                  <c:v>63994.649658697621</c:v>
                </c:pt>
                <c:pt idx="171">
                  <c:v>63945.554314063265</c:v>
                </c:pt>
                <c:pt idx="172">
                  <c:v>63896.513205719311</c:v>
                </c:pt>
                <c:pt idx="173">
                  <c:v>63847.526235480604</c:v>
                </c:pt>
                <c:pt idx="174">
                  <c:v>63798.593305308656</c:v>
                </c:pt>
                <c:pt idx="175">
                  <c:v>63749.714317384925</c:v>
                </c:pt>
                <c:pt idx="176">
                  <c:v>63700.889174006988</c:v>
                </c:pt>
                <c:pt idx="177">
                  <c:v>63652.1177777107</c:v>
                </c:pt>
                <c:pt idx="178">
                  <c:v>63603.400031203018</c:v>
                </c:pt>
                <c:pt idx="179">
                  <c:v>63554.735837270309</c:v>
                </c:pt>
                <c:pt idx="180">
                  <c:v>63506.125098918936</c:v>
                </c:pt>
                <c:pt idx="181">
                  <c:v>63457.567719387429</c:v>
                </c:pt>
                <c:pt idx="182">
                  <c:v>63409.063601999871</c:v>
                </c:pt>
                <c:pt idx="183">
                  <c:v>63360.612650306422</c:v>
                </c:pt>
                <c:pt idx="184">
                  <c:v>63312.21476796722</c:v>
                </c:pt>
                <c:pt idx="185">
                  <c:v>63263.869858880716</c:v>
                </c:pt>
                <c:pt idx="186">
                  <c:v>63215.577827073663</c:v>
                </c:pt>
                <c:pt idx="187">
                  <c:v>63167.338576731687</c:v>
                </c:pt>
                <c:pt idx="188">
                  <c:v>63119.152012242033</c:v>
                </c:pt>
                <c:pt idx="189">
                  <c:v>63071.018038144728</c:v>
                </c:pt>
                <c:pt idx="190">
                  <c:v>63022.936559132548</c:v>
                </c:pt>
                <c:pt idx="191">
                  <c:v>62974.907480112102</c:v>
                </c:pt>
                <c:pt idx="192">
                  <c:v>62926.930706106134</c:v>
                </c:pt>
                <c:pt idx="193">
                  <c:v>62879.006142338985</c:v>
                </c:pt>
                <c:pt idx="194">
                  <c:v>62831.133694175565</c:v>
                </c:pt>
                <c:pt idx="195">
                  <c:v>62783.313267188511</c:v>
                </c:pt>
                <c:pt idx="196">
                  <c:v>62735.544767054329</c:v>
                </c:pt>
                <c:pt idx="197">
                  <c:v>62687.828099700069</c:v>
                </c:pt>
                <c:pt idx="198">
                  <c:v>62640.163171119973</c:v>
                </c:pt>
                <c:pt idx="199">
                  <c:v>62592.549887577145</c:v>
                </c:pt>
                <c:pt idx="200">
                  <c:v>62544.988155414096</c:v>
                </c:pt>
                <c:pt idx="201">
                  <c:v>62497.477881223895</c:v>
                </c:pt>
                <c:pt idx="202">
                  <c:v>62450.018971666796</c:v>
                </c:pt>
                <c:pt idx="203">
                  <c:v>62402.611333641362</c:v>
                </c:pt>
                <c:pt idx="204">
                  <c:v>62355.254874211125</c:v>
                </c:pt>
                <c:pt idx="205">
                  <c:v>62307.949500525167</c:v>
                </c:pt>
                <c:pt idx="206">
                  <c:v>62260.695120038079</c:v>
                </c:pt>
                <c:pt idx="207">
                  <c:v>62213.491640216671</c:v>
                </c:pt>
                <c:pt idx="208">
                  <c:v>62166.338968790493</c:v>
                </c:pt>
                <c:pt idx="209">
                  <c:v>62119.237013629638</c:v>
                </c:pt>
                <c:pt idx="210">
                  <c:v>62072.185682750824</c:v>
                </c:pt>
                <c:pt idx="211">
                  <c:v>62025.18488434187</c:v>
                </c:pt>
                <c:pt idx="212">
                  <c:v>61978.234526780019</c:v>
                </c:pt>
                <c:pt idx="213">
                  <c:v>61931.334518595257</c:v>
                </c:pt>
                <c:pt idx="214">
                  <c:v>61884.484768421447</c:v>
                </c:pt>
                <c:pt idx="215">
                  <c:v>61837.685185155184</c:v>
                </c:pt>
                <c:pt idx="216">
                  <c:v>61790.935677772512</c:v>
                </c:pt>
                <c:pt idx="217">
                  <c:v>61744.236155463324</c:v>
                </c:pt>
                <c:pt idx="218">
                  <c:v>61697.586527564155</c:v>
                </c:pt>
                <c:pt idx="219">
                  <c:v>61650.986703539864</c:v>
                </c:pt>
                <c:pt idx="220">
                  <c:v>61604.436593087485</c:v>
                </c:pt>
                <c:pt idx="221">
                  <c:v>61557.936106014051</c:v>
                </c:pt>
                <c:pt idx="222">
                  <c:v>61511.485152285444</c:v>
                </c:pt>
                <c:pt idx="223">
                  <c:v>61465.083642032543</c:v>
                </c:pt>
                <c:pt idx="224">
                  <c:v>61418.731485600067</c:v>
                </c:pt>
                <c:pt idx="225">
                  <c:v>61372.428593424389</c:v>
                </c:pt>
                <c:pt idx="226">
                  <c:v>61326.174876106874</c:v>
                </c:pt>
                <c:pt idx="227">
                  <c:v>61279.970244474949</c:v>
                </c:pt>
                <c:pt idx="228">
                  <c:v>61233.814609459921</c:v>
                </c:pt>
                <c:pt idx="229">
                  <c:v>61187.707882151961</c:v>
                </c:pt>
                <c:pt idx="230">
                  <c:v>61141.649973818436</c:v>
                </c:pt>
                <c:pt idx="231">
                  <c:v>61095.640795891697</c:v>
                </c:pt>
                <c:pt idx="232">
                  <c:v>61049.680259944616</c:v>
                </c:pt>
                <c:pt idx="233">
                  <c:v>61003.768277739495</c:v>
                </c:pt>
                <c:pt idx="234">
                  <c:v>60957.904761130289</c:v>
                </c:pt>
                <c:pt idx="235">
                  <c:v>60912.089622215339</c:v>
                </c:pt>
                <c:pt idx="236">
                  <c:v>60866.322773215223</c:v>
                </c:pt>
                <c:pt idx="237">
                  <c:v>60820.604126466591</c:v>
                </c:pt>
                <c:pt idx="238">
                  <c:v>60774.93359453218</c:v>
                </c:pt>
                <c:pt idx="239">
                  <c:v>60729.311090121373</c:v>
                </c:pt>
                <c:pt idx="240">
                  <c:v>60683.736526047425</c:v>
                </c:pt>
                <c:pt idx="241">
                  <c:v>60638.209815300783</c:v>
                </c:pt>
                <c:pt idx="242">
                  <c:v>60592.730871097978</c:v>
                </c:pt>
                <c:pt idx="243">
                  <c:v>60547.299606728862</c:v>
                </c:pt>
                <c:pt idx="244">
                  <c:v>60501.915935654375</c:v>
                </c:pt>
                <c:pt idx="245">
                  <c:v>60456.57977154931</c:v>
                </c:pt>
                <c:pt idx="246">
                  <c:v>60411.291028155669</c:v>
                </c:pt>
                <c:pt idx="247">
                  <c:v>60366.04961945377</c:v>
                </c:pt>
                <c:pt idx="248">
                  <c:v>60320.855459533894</c:v>
                </c:pt>
                <c:pt idx="249">
                  <c:v>60275.708462657429</c:v>
                </c:pt>
                <c:pt idx="250">
                  <c:v>60230.608543220165</c:v>
                </c:pt>
                <c:pt idx="251">
                  <c:v>60185.555615788995</c:v>
                </c:pt>
                <c:pt idx="252">
                  <c:v>60140.54959511412</c:v>
                </c:pt>
                <c:pt idx="253">
                  <c:v>60095.590396055704</c:v>
                </c:pt>
                <c:pt idx="254">
                  <c:v>60050.677933651132</c:v>
                </c:pt>
                <c:pt idx="255">
                  <c:v>60005.812123059986</c:v>
                </c:pt>
                <c:pt idx="256">
                  <c:v>59960.992879643476</c:v>
                </c:pt>
                <c:pt idx="257">
                  <c:v>59916.220118915575</c:v>
                </c:pt>
                <c:pt idx="258">
                  <c:v>59871.493756481905</c:v>
                </c:pt>
                <c:pt idx="259">
                  <c:v>59826.813708192516</c:v>
                </c:pt>
                <c:pt idx="260">
                  <c:v>59782.179889958526</c:v>
                </c:pt>
                <c:pt idx="261">
                  <c:v>59737.592217898826</c:v>
                </c:pt>
                <c:pt idx="262">
                  <c:v>59693.050608285062</c:v>
                </c:pt>
                <c:pt idx="263">
                  <c:v>59648.554977529398</c:v>
                </c:pt>
                <c:pt idx="264">
                  <c:v>59604.105242190657</c:v>
                </c:pt>
                <c:pt idx="265">
                  <c:v>59559.70131898042</c:v>
                </c:pt>
                <c:pt idx="266">
                  <c:v>59515.343124775238</c:v>
                </c:pt>
                <c:pt idx="267">
                  <c:v>59471.030576610523</c:v>
                </c:pt>
                <c:pt idx="268">
                  <c:v>59426.763591662231</c:v>
                </c:pt>
                <c:pt idx="269">
                  <c:v>59382.542087234629</c:v>
                </c:pt>
                <c:pt idx="270">
                  <c:v>59338.365980796952</c:v>
                </c:pt>
                <c:pt idx="271">
                  <c:v>59294.235190013984</c:v>
                </c:pt>
                <c:pt idx="272">
                  <c:v>59250.149632629917</c:v>
                </c:pt>
                <c:pt idx="273">
                  <c:v>59206.109226602814</c:v>
                </c:pt>
                <c:pt idx="274">
                  <c:v>59162.113889970176</c:v>
                </c:pt>
                <c:pt idx="275">
                  <c:v>59118.163540989452</c:v>
                </c:pt>
                <c:pt idx="276">
                  <c:v>59074.258098040315</c:v>
                </c:pt>
                <c:pt idx="277">
                  <c:v>59030.397479655192</c:v>
                </c:pt>
                <c:pt idx="278">
                  <c:v>58986.581604507024</c:v>
                </c:pt>
                <c:pt idx="279">
                  <c:v>58942.810391409315</c:v>
                </c:pt>
                <c:pt idx="280">
                  <c:v>58899.083759371082</c:v>
                </c:pt>
                <c:pt idx="281">
                  <c:v>58855.401627486885</c:v>
                </c:pt>
                <c:pt idx="282">
                  <c:v>58811.763915046817</c:v>
                </c:pt>
                <c:pt idx="283">
                  <c:v>58768.17054149371</c:v>
                </c:pt>
                <c:pt idx="284">
                  <c:v>58724.621426349855</c:v>
                </c:pt>
                <c:pt idx="285">
                  <c:v>58681.116489388041</c:v>
                </c:pt>
                <c:pt idx="286">
                  <c:v>58637.655650442175</c:v>
                </c:pt>
                <c:pt idx="287">
                  <c:v>58594.238829529451</c:v>
                </c:pt>
                <c:pt idx="288">
                  <c:v>58550.865946825943</c:v>
                </c:pt>
                <c:pt idx="289">
                  <c:v>58507.536922642154</c:v>
                </c:pt>
                <c:pt idx="290">
                  <c:v>58464.251677441323</c:v>
                </c:pt>
                <c:pt idx="291">
                  <c:v>58421.010131808915</c:v>
                </c:pt>
                <c:pt idx="292">
                  <c:v>58377.812206513692</c:v>
                </c:pt>
                <c:pt idx="293">
                  <c:v>58334.657822440509</c:v>
                </c:pt>
                <c:pt idx="294">
                  <c:v>58291.546900614754</c:v>
                </c:pt>
                <c:pt idx="295">
                  <c:v>58248.479362281789</c:v>
                </c:pt>
                <c:pt idx="296">
                  <c:v>58205.455128729751</c:v>
                </c:pt>
                <c:pt idx="297">
                  <c:v>58162.474121454514</c:v>
                </c:pt>
                <c:pt idx="298">
                  <c:v>58119.536262098598</c:v>
                </c:pt>
                <c:pt idx="299">
                  <c:v>58076.641472402298</c:v>
                </c:pt>
                <c:pt idx="300">
                  <c:v>58033.789674319749</c:v>
                </c:pt>
                <c:pt idx="301">
                  <c:v>57990.980789878427</c:v>
                </c:pt>
                <c:pt idx="302">
                  <c:v>57948.214741313554</c:v>
                </c:pt>
                <c:pt idx="303">
                  <c:v>57905.491450964204</c:v>
                </c:pt>
                <c:pt idx="304">
                  <c:v>57862.810841328341</c:v>
                </c:pt>
                <c:pt idx="305">
                  <c:v>57820.172835032237</c:v>
                </c:pt>
                <c:pt idx="306">
                  <c:v>57777.577354891568</c:v>
                </c:pt>
                <c:pt idx="307">
                  <c:v>57735.024323783131</c:v>
                </c:pt>
                <c:pt idx="308">
                  <c:v>57692.513664828119</c:v>
                </c:pt>
                <c:pt idx="309">
                  <c:v>57650.045301227168</c:v>
                </c:pt>
                <c:pt idx="310">
                  <c:v>57607.619156309222</c:v>
                </c:pt>
                <c:pt idx="311">
                  <c:v>57565.235153592635</c:v>
                </c:pt>
                <c:pt idx="312">
                  <c:v>57522.893216742428</c:v>
                </c:pt>
                <c:pt idx="313">
                  <c:v>57480.593269521356</c:v>
                </c:pt>
                <c:pt idx="314">
                  <c:v>57438.335235844956</c:v>
                </c:pt>
                <c:pt idx="315">
                  <c:v>57396.11903981206</c:v>
                </c:pt>
                <c:pt idx="316">
                  <c:v>57353.944605613149</c:v>
                </c:pt>
                <c:pt idx="317">
                  <c:v>57311.811857585359</c:v>
                </c:pt>
                <c:pt idx="318">
                  <c:v>57269.720720267454</c:v>
                </c:pt>
                <c:pt idx="319">
                  <c:v>57227.671118253202</c:v>
                </c:pt>
                <c:pt idx="320">
                  <c:v>57185.662976325781</c:v>
                </c:pt>
                <c:pt idx="321">
                  <c:v>57143.696219439444</c:v>
                </c:pt>
                <c:pt idx="322">
                  <c:v>57101.770772615673</c:v>
                </c:pt>
                <c:pt idx="323">
                  <c:v>57059.886561047038</c:v>
                </c:pt>
                <c:pt idx="324">
                  <c:v>57018.043510097181</c:v>
                </c:pt>
                <c:pt idx="325">
                  <c:v>56976.241545221397</c:v>
                </c:pt>
                <c:pt idx="326">
                  <c:v>56934.480592058309</c:v>
                </c:pt>
                <c:pt idx="327">
                  <c:v>56892.760576350389</c:v>
                </c:pt>
                <c:pt idx="328">
                  <c:v>56851.081424011209</c:v>
                </c:pt>
                <c:pt idx="329">
                  <c:v>56809.443061064325</c:v>
                </c:pt>
                <c:pt idx="330">
                  <c:v>56767.845413679926</c:v>
                </c:pt>
                <c:pt idx="331">
                  <c:v>56726.288408193199</c:v>
                </c:pt>
                <c:pt idx="332">
                  <c:v>56684.771971037066</c:v>
                </c:pt>
                <c:pt idx="333">
                  <c:v>56643.296028827783</c:v>
                </c:pt>
                <c:pt idx="334">
                  <c:v>56601.860508261016</c:v>
                </c:pt>
                <c:pt idx="335">
                  <c:v>56560.465336215762</c:v>
                </c:pt>
                <c:pt idx="336">
                  <c:v>56519.110439711534</c:v>
                </c:pt>
                <c:pt idx="337">
                  <c:v>56477.795745883937</c:v>
                </c:pt>
                <c:pt idx="338">
                  <c:v>56436.521182009128</c:v>
                </c:pt>
                <c:pt idx="339">
                  <c:v>56395.286675516007</c:v>
                </c:pt>
                <c:pt idx="340">
                  <c:v>56354.092153943464</c:v>
                </c:pt>
                <c:pt idx="341">
                  <c:v>56312.93754500147</c:v>
                </c:pt>
                <c:pt idx="342">
                  <c:v>56271.822776497764</c:v>
                </c:pt>
                <c:pt idx="343">
                  <c:v>56230.74777641728</c:v>
                </c:pt>
                <c:pt idx="344">
                  <c:v>56189.712472854932</c:v>
                </c:pt>
                <c:pt idx="345">
                  <c:v>56148.716794040061</c:v>
                </c:pt>
                <c:pt idx="346">
                  <c:v>56107.760668330331</c:v>
                </c:pt>
                <c:pt idx="347">
                  <c:v>56066.84402429725</c:v>
                </c:pt>
                <c:pt idx="348">
                  <c:v>56025.966790512342</c:v>
                </c:pt>
                <c:pt idx="349">
                  <c:v>55985.128895791524</c:v>
                </c:pt>
                <c:pt idx="350">
                  <c:v>55944.330269048478</c:v>
                </c:pt>
                <c:pt idx="351">
                  <c:v>55903.570839325213</c:v>
                </c:pt>
                <c:pt idx="352">
                  <c:v>55862.850535816491</c:v>
                </c:pt>
                <c:pt idx="353">
                  <c:v>55822.169287814824</c:v>
                </c:pt>
                <c:pt idx="354">
                  <c:v>55781.527024796043</c:v>
                </c:pt>
                <c:pt idx="355">
                  <c:v>55740.923676352068</c:v>
                </c:pt>
                <c:pt idx="356">
                  <c:v>55700.359172190911</c:v>
                </c:pt>
                <c:pt idx="357">
                  <c:v>55659.833442155024</c:v>
                </c:pt>
                <c:pt idx="358">
                  <c:v>55619.346416276254</c:v>
                </c:pt>
                <c:pt idx="359">
                  <c:v>55578.898024610913</c:v>
                </c:pt>
                <c:pt idx="360">
                  <c:v>55538.488197478022</c:v>
                </c:pt>
                <c:pt idx="361">
                  <c:v>55498.116865233293</c:v>
                </c:pt>
                <c:pt idx="362">
                  <c:v>55457.783958409615</c:v>
                </c:pt>
                <c:pt idx="363">
                  <c:v>55417.489407631532</c:v>
                </c:pt>
                <c:pt idx="364">
                  <c:v>55377.233143700811</c:v>
                </c:pt>
                <c:pt idx="365">
                  <c:v>55337.015097559706</c:v>
                </c:pt>
                <c:pt idx="366">
                  <c:v>55296.835200229951</c:v>
                </c:pt>
                <c:pt idx="367">
                  <c:v>55256.693382873782</c:v>
                </c:pt>
                <c:pt idx="368">
                  <c:v>55216.589576855091</c:v>
                </c:pt>
                <c:pt idx="369">
                  <c:v>55176.523713598865</c:v>
                </c:pt>
                <c:pt idx="370">
                  <c:v>55136.495724646185</c:v>
                </c:pt>
                <c:pt idx="371">
                  <c:v>55096.505541745879</c:v>
                </c:pt>
                <c:pt idx="372">
                  <c:v>55056.553096720105</c:v>
                </c:pt>
                <c:pt idx="373">
                  <c:v>55016.638321537655</c:v>
                </c:pt>
                <c:pt idx="374">
                  <c:v>54976.761148277314</c:v>
                </c:pt>
                <c:pt idx="375">
                  <c:v>54936.921509182837</c:v>
                </c:pt>
                <c:pt idx="376">
                  <c:v>54897.11933663852</c:v>
                </c:pt>
                <c:pt idx="377">
                  <c:v>54857.354563095869</c:v>
                </c:pt>
                <c:pt idx="378">
                  <c:v>54817.627121171361</c:v>
                </c:pt>
                <c:pt idx="379">
                  <c:v>54777.936943634239</c:v>
                </c:pt>
                <c:pt idx="380">
                  <c:v>54738.283963345384</c:v>
                </c:pt>
                <c:pt idx="381">
                  <c:v>54698.66811333067</c:v>
                </c:pt>
                <c:pt idx="382">
                  <c:v>54659.089326719826</c:v>
                </c:pt>
                <c:pt idx="383">
                  <c:v>54619.547536758706</c:v>
                </c:pt>
                <c:pt idx="384">
                  <c:v>54580.042676833655</c:v>
                </c:pt>
                <c:pt idx="385">
                  <c:v>54540.574680477708</c:v>
                </c:pt>
                <c:pt idx="386">
                  <c:v>54501.143481382729</c:v>
                </c:pt>
                <c:pt idx="387">
                  <c:v>54461.749013216169</c:v>
                </c:pt>
                <c:pt idx="388">
                  <c:v>54422.391209987632</c:v>
                </c:pt>
                <c:pt idx="389">
                  <c:v>54383.070005688402</c:v>
                </c:pt>
                <c:pt idx="390">
                  <c:v>54343.78533446863</c:v>
                </c:pt>
                <c:pt idx="391">
                  <c:v>54304.53713061288</c:v>
                </c:pt>
                <c:pt idx="392">
                  <c:v>54265.325328552375</c:v>
                </c:pt>
                <c:pt idx="393">
                  <c:v>54226.149862846636</c:v>
                </c:pt>
                <c:pt idx="394">
                  <c:v>54187.010668091869</c:v>
                </c:pt>
                <c:pt idx="395">
                  <c:v>54147.907679128672</c:v>
                </c:pt>
                <c:pt idx="396">
                  <c:v>54108.840830877074</c:v>
                </c:pt>
                <c:pt idx="397">
                  <c:v>54069.810058385425</c:v>
                </c:pt>
                <c:pt idx="398">
                  <c:v>54030.815296818175</c:v>
                </c:pt>
                <c:pt idx="399">
                  <c:v>53991.856481406976</c:v>
                </c:pt>
                <c:pt idx="400">
                  <c:v>53952.933547682886</c:v>
                </c:pt>
                <c:pt idx="401">
                  <c:v>53914.046431152514</c:v>
                </c:pt>
                <c:pt idx="402">
                  <c:v>53875.195067450797</c:v>
                </c:pt>
                <c:pt idx="403">
                  <c:v>53836.37939241431</c:v>
                </c:pt>
                <c:pt idx="404">
                  <c:v>53797.599341952926</c:v>
                </c:pt>
                <c:pt idx="405">
                  <c:v>53758.85485211097</c:v>
                </c:pt>
                <c:pt idx="406">
                  <c:v>53720.145859048855</c:v>
                </c:pt>
                <c:pt idx="407">
                  <c:v>53681.472299116402</c:v>
                </c:pt>
                <c:pt idx="408">
                  <c:v>53642.834108645104</c:v>
                </c:pt>
                <c:pt idx="409">
                  <c:v>53604.231224229203</c:v>
                </c:pt>
                <c:pt idx="410">
                  <c:v>53565.663582542365</c:v>
                </c:pt>
                <c:pt idx="411">
                  <c:v>53527.131120356018</c:v>
                </c:pt>
                <c:pt idx="412">
                  <c:v>53488.633774588241</c:v>
                </c:pt>
                <c:pt idx="413">
                  <c:v>53450.171482236547</c:v>
                </c:pt>
                <c:pt idx="414">
                  <c:v>53411.74418053063</c:v>
                </c:pt>
                <c:pt idx="415">
                  <c:v>53373.351806724626</c:v>
                </c:pt>
                <c:pt idx="416">
                  <c:v>53334.994298207108</c:v>
                </c:pt>
                <c:pt idx="417">
                  <c:v>53296.671592470506</c:v>
                </c:pt>
                <c:pt idx="418">
                  <c:v>53258.383627251671</c:v>
                </c:pt>
                <c:pt idx="419">
                  <c:v>53220.130340263007</c:v>
                </c:pt>
                <c:pt idx="420">
                  <c:v>53181.911669388006</c:v>
                </c:pt>
                <c:pt idx="421">
                  <c:v>53143.727552662916</c:v>
                </c:pt>
                <c:pt idx="422">
                  <c:v>53105.577928221748</c:v>
                </c:pt>
                <c:pt idx="423">
                  <c:v>53067.462734308494</c:v>
                </c:pt>
                <c:pt idx="424">
                  <c:v>53029.381909319905</c:v>
                </c:pt>
                <c:pt idx="425">
                  <c:v>52991.335391744382</c:v>
                </c:pt>
                <c:pt idx="426">
                  <c:v>52953.323120174209</c:v>
                </c:pt>
                <c:pt idx="427">
                  <c:v>52915.345033366641</c:v>
                </c:pt>
                <c:pt idx="428">
                  <c:v>52877.401070195017</c:v>
                </c:pt>
                <c:pt idx="429">
                  <c:v>52839.491169606015</c:v>
                </c:pt>
                <c:pt idx="430">
                  <c:v>52801.61527074183</c:v>
                </c:pt>
                <c:pt idx="431">
                  <c:v>52763.773312799647</c:v>
                </c:pt>
                <c:pt idx="432">
                  <c:v>52725.965235086645</c:v>
                </c:pt>
                <c:pt idx="433">
                  <c:v>52688.190977117738</c:v>
                </c:pt>
                <c:pt idx="434">
                  <c:v>52650.450478420076</c:v>
                </c:pt>
                <c:pt idx="435">
                  <c:v>52612.743678697996</c:v>
                </c:pt>
                <c:pt idx="436">
                  <c:v>52575.070517784145</c:v>
                </c:pt>
                <c:pt idx="437">
                  <c:v>52537.430935627264</c:v>
                </c:pt>
                <c:pt idx="438">
                  <c:v>52499.824872231111</c:v>
                </c:pt>
                <c:pt idx="439">
                  <c:v>52462.252267776603</c:v>
                </c:pt>
                <c:pt idx="440">
                  <c:v>52424.713062579103</c:v>
                </c:pt>
                <c:pt idx="441">
                  <c:v>52387.207197033407</c:v>
                </c:pt>
                <c:pt idx="442">
                  <c:v>52349.734611613749</c:v>
                </c:pt>
                <c:pt idx="443">
                  <c:v>52312.295247038746</c:v>
                </c:pt>
                <c:pt idx="444">
                  <c:v>52274.889044020936</c:v>
                </c:pt>
                <c:pt idx="445">
                  <c:v>52237.515943450031</c:v>
                </c:pt>
                <c:pt idx="446">
                  <c:v>52200.175886282967</c:v>
                </c:pt>
                <c:pt idx="447">
                  <c:v>52162.868813672205</c:v>
                </c:pt>
                <c:pt idx="448">
                  <c:v>52125.594666837424</c:v>
                </c:pt>
                <c:pt idx="449">
                  <c:v>52088.353387096045</c:v>
                </c:pt>
                <c:pt idx="450">
                  <c:v>52051.144915918274</c:v>
                </c:pt>
                <c:pt idx="451">
                  <c:v>52013.969194872057</c:v>
                </c:pt>
                <c:pt idx="452">
                  <c:v>51976.826165641447</c:v>
                </c:pt>
                <c:pt idx="453">
                  <c:v>51939.715770063245</c:v>
                </c:pt>
                <c:pt idx="454">
                  <c:v>51902.637950035365</c:v>
                </c:pt>
                <c:pt idx="455">
                  <c:v>51865.592647565696</c:v>
                </c:pt>
                <c:pt idx="456">
                  <c:v>51828.579804857654</c:v>
                </c:pt>
                <c:pt idx="457">
                  <c:v>51791.599364163536</c:v>
                </c:pt>
                <c:pt idx="458">
                  <c:v>51754.651267839523</c:v>
                </c:pt>
                <c:pt idx="459">
                  <c:v>51717.735458400646</c:v>
                </c:pt>
                <c:pt idx="460">
                  <c:v>51680.851878453606</c:v>
                </c:pt>
                <c:pt idx="461">
                  <c:v>51644.000470708968</c:v>
                </c:pt>
                <c:pt idx="462">
                  <c:v>51607.181178023944</c:v>
                </c:pt>
                <c:pt idx="463">
                  <c:v>51570.393943322953</c:v>
                </c:pt>
                <c:pt idx="464">
                  <c:v>51533.63870972595</c:v>
                </c:pt>
                <c:pt idx="465">
                  <c:v>51496.915420358993</c:v>
                </c:pt>
                <c:pt idx="466">
                  <c:v>51460.224018525347</c:v>
                </c:pt>
                <c:pt idx="467">
                  <c:v>51423.564447644356</c:v>
                </c:pt>
                <c:pt idx="468">
                  <c:v>51386.936651220924</c:v>
                </c:pt>
                <c:pt idx="469">
                  <c:v>51350.340572918809</c:v>
                </c:pt>
                <c:pt idx="470">
                  <c:v>51313.776156407876</c:v>
                </c:pt>
                <c:pt idx="471">
                  <c:v>51277.243345620744</c:v>
                </c:pt>
                <c:pt idx="472">
                  <c:v>51240.742084508347</c:v>
                </c:pt>
                <c:pt idx="473">
                  <c:v>51204.272317125506</c:v>
                </c:pt>
                <c:pt idx="474">
                  <c:v>51167.833987679791</c:v>
                </c:pt>
                <c:pt idx="475">
                  <c:v>51131.42704046431</c:v>
                </c:pt>
                <c:pt idx="476">
                  <c:v>51095.051419924945</c:v>
                </c:pt>
                <c:pt idx="477">
                  <c:v>51058.707070580873</c:v>
                </c:pt>
                <c:pt idx="478">
                  <c:v>51022.393937049055</c:v>
                </c:pt>
                <c:pt idx="479">
                  <c:v>50986.111964074771</c:v>
                </c:pt>
                <c:pt idx="480">
                  <c:v>50949.861096543813</c:v>
                </c:pt>
                <c:pt idx="481">
                  <c:v>50913.641279403091</c:v>
                </c:pt>
                <c:pt idx="482">
                  <c:v>50877.452457758387</c:v>
                </c:pt>
                <c:pt idx="483">
                  <c:v>50841.294576788787</c:v>
                </c:pt>
                <c:pt idx="484">
                  <c:v>50805.167581789479</c:v>
                </c:pt>
                <c:pt idx="485">
                  <c:v>50769.071418190091</c:v>
                </c:pt>
                <c:pt idx="486">
                  <c:v>50733.006031499659</c:v>
                </c:pt>
                <c:pt idx="487">
                  <c:v>50696.971367355553</c:v>
                </c:pt>
                <c:pt idx="488">
                  <c:v>50660.967371474566</c:v>
                </c:pt>
                <c:pt idx="489">
                  <c:v>50624.993989756797</c:v>
                </c:pt>
                <c:pt idx="490">
                  <c:v>50589.051168120677</c:v>
                </c:pt>
                <c:pt idx="491">
                  <c:v>50553.138852643511</c:v>
                </c:pt>
                <c:pt idx="492">
                  <c:v>50517.25698949425</c:v>
                </c:pt>
                <c:pt idx="493">
                  <c:v>50481.405524957932</c:v>
                </c:pt>
                <c:pt idx="494">
                  <c:v>50445.584405454036</c:v>
                </c:pt>
                <c:pt idx="495">
                  <c:v>50409.793577469245</c:v>
                </c:pt>
                <c:pt idx="496">
                  <c:v>50374.032987587998</c:v>
                </c:pt>
                <c:pt idx="497">
                  <c:v>50338.302582571945</c:v>
                </c:pt>
                <c:pt idx="498">
                  <c:v>50302.602309201058</c:v>
                </c:pt>
                <c:pt idx="499">
                  <c:v>50266.932114475283</c:v>
                </c:pt>
                <c:pt idx="500">
                  <c:v>50231.291945345671</c:v>
                </c:pt>
                <c:pt idx="501">
                  <c:v>50195.681749026029</c:v>
                </c:pt>
                <c:pt idx="502">
                  <c:v>50160.101472742375</c:v>
                </c:pt>
                <c:pt idx="503">
                  <c:v>50124.55106385515</c:v>
                </c:pt>
                <c:pt idx="504">
                  <c:v>50089.030469865342</c:v>
                </c:pt>
                <c:pt idx="505">
                  <c:v>50053.53963829836</c:v>
                </c:pt>
                <c:pt idx="506">
                  <c:v>50018.078516862945</c:v>
                </c:pt>
                <c:pt idx="507">
                  <c:v>49982.647053359469</c:v>
                </c:pt>
                <c:pt idx="508">
                  <c:v>49947.24519561886</c:v>
                </c:pt>
                <c:pt idx="509">
                  <c:v>49911.872891704254</c:v>
                </c:pt>
                <c:pt idx="510">
                  <c:v>49876.530089709304</c:v>
                </c:pt>
                <c:pt idx="511">
                  <c:v>49841.216737807124</c:v>
                </c:pt>
                <c:pt idx="512">
                  <c:v>49805.932784360237</c:v>
                </c:pt>
                <c:pt idx="513">
                  <c:v>49770.678177731163</c:v>
                </c:pt>
                <c:pt idx="514">
                  <c:v>49735.452866484055</c:v>
                </c:pt>
                <c:pt idx="515">
                  <c:v>49700.256799262505</c:v>
                </c:pt>
                <c:pt idx="516">
                  <c:v>49665.089924765103</c:v>
                </c:pt>
                <c:pt idx="517">
                  <c:v>49629.952191843178</c:v>
                </c:pt>
                <c:pt idx="518">
                  <c:v>49594.843549427511</c:v>
                </c:pt>
                <c:pt idx="519">
                  <c:v>49559.763946595514</c:v>
                </c:pt>
                <c:pt idx="520">
                  <c:v>49524.71333247349</c:v>
                </c:pt>
                <c:pt idx="521">
                  <c:v>49489.691656309937</c:v>
                </c:pt>
                <c:pt idx="522">
                  <c:v>49454.698867481675</c:v>
                </c:pt>
                <c:pt idx="523">
                  <c:v>49419.734915426619</c:v>
                </c:pt>
                <c:pt idx="524">
                  <c:v>49384.799749729347</c:v>
                </c:pt>
                <c:pt idx="525">
                  <c:v>49349.893320053845</c:v>
                </c:pt>
                <c:pt idx="526">
                  <c:v>49315.015576174097</c:v>
                </c:pt>
                <c:pt idx="527">
                  <c:v>49280.166467943527</c:v>
                </c:pt>
                <c:pt idx="528">
                  <c:v>49245.34594534996</c:v>
                </c:pt>
                <c:pt idx="529">
                  <c:v>49210.553958491233</c:v>
                </c:pt>
                <c:pt idx="530">
                  <c:v>49175.790457477386</c:v>
                </c:pt>
                <c:pt idx="531">
                  <c:v>49141.055392668983</c:v>
                </c:pt>
                <c:pt idx="532">
                  <c:v>49106.348714402142</c:v>
                </c:pt>
                <c:pt idx="533">
                  <c:v>49071.670373196299</c:v>
                </c:pt>
                <c:pt idx="534">
                  <c:v>49037.020319619762</c:v>
                </c:pt>
                <c:pt idx="535">
                  <c:v>49002.398504338606</c:v>
                </c:pt>
                <c:pt idx="536">
                  <c:v>48967.804878189985</c:v>
                </c:pt>
                <c:pt idx="537">
                  <c:v>48933.239392029398</c:v>
                </c:pt>
                <c:pt idx="538">
                  <c:v>48898.701996858981</c:v>
                </c:pt>
                <c:pt idx="539">
                  <c:v>48864.192643772527</c:v>
                </c:pt>
                <c:pt idx="540">
                  <c:v>48829.711283967685</c:v>
                </c:pt>
                <c:pt idx="541">
                  <c:v>48795.257868697125</c:v>
                </c:pt>
                <c:pt idx="542">
                  <c:v>48760.832349402917</c:v>
                </c:pt>
                <c:pt idx="543">
                  <c:v>48726.434677557685</c:v>
                </c:pt>
                <c:pt idx="544">
                  <c:v>48692.064804737922</c:v>
                </c:pt>
                <c:pt idx="545">
                  <c:v>48657.722682685104</c:v>
                </c:pt>
                <c:pt idx="546">
                  <c:v>48623.408263128484</c:v>
                </c:pt>
                <c:pt idx="547">
                  <c:v>48589.121497998953</c:v>
                </c:pt>
                <c:pt idx="548">
                  <c:v>48554.86233927017</c:v>
                </c:pt>
                <c:pt idx="549">
                  <c:v>48520.630739044114</c:v>
                </c:pt>
                <c:pt idx="550">
                  <c:v>48486.426649496083</c:v>
                </c:pt>
                <c:pt idx="551">
                  <c:v>48452.250022935805</c:v>
                </c:pt>
                <c:pt idx="552">
                  <c:v>48418.100811691329</c:v>
                </c:pt>
                <c:pt idx="553">
                  <c:v>48383.978968322896</c:v>
                </c:pt>
                <c:pt idx="554">
                  <c:v>48349.884445347983</c:v>
                </c:pt>
                <c:pt idx="555">
                  <c:v>48315.817195485695</c:v>
                </c:pt>
                <c:pt idx="556">
                  <c:v>48281.777171497924</c:v>
                </c:pt>
                <c:pt idx="557">
                  <c:v>48247.764326250406</c:v>
                </c:pt>
                <c:pt idx="558">
                  <c:v>48213.778612725</c:v>
                </c:pt>
                <c:pt idx="559">
                  <c:v>48179.819983995207</c:v>
                </c:pt>
                <c:pt idx="560">
                  <c:v>48145.888393232286</c:v>
                </c:pt>
                <c:pt idx="561">
                  <c:v>48111.983793686944</c:v>
                </c:pt>
                <c:pt idx="562">
                  <c:v>48078.106138750401</c:v>
                </c:pt>
                <c:pt idx="563">
                  <c:v>48044.255381807801</c:v>
                </c:pt>
                <c:pt idx="564">
                  <c:v>48010.431476494763</c:v>
                </c:pt>
                <c:pt idx="565">
                  <c:v>47976.634376391958</c:v>
                </c:pt>
                <c:pt idx="566">
                  <c:v>47942.864035330531</c:v>
                </c:pt>
                <c:pt idx="567">
                  <c:v>47909.120407050024</c:v>
                </c:pt>
                <c:pt idx="568">
                  <c:v>47875.403445558783</c:v>
                </c:pt>
                <c:pt idx="569">
                  <c:v>47841.713104895731</c:v>
                </c:pt>
                <c:pt idx="570">
                  <c:v>47808.049339136443</c:v>
                </c:pt>
                <c:pt idx="571">
                  <c:v>47774.412102545924</c:v>
                </c:pt>
                <c:pt idx="572">
                  <c:v>47740.801349425812</c:v>
                </c:pt>
                <c:pt idx="573">
                  <c:v>47707.217034212204</c:v>
                </c:pt>
                <c:pt idx="574">
                  <c:v>47673.659111383953</c:v>
                </c:pt>
                <c:pt idx="575">
                  <c:v>47640.127535578766</c:v>
                </c:pt>
                <c:pt idx="576">
                  <c:v>47606.622261464916</c:v>
                </c:pt>
                <c:pt idx="577">
                  <c:v>47573.143243863429</c:v>
                </c:pt>
                <c:pt idx="578">
                  <c:v>47539.690437650323</c:v>
                </c:pt>
                <c:pt idx="579">
                  <c:v>47506.263797793268</c:v>
                </c:pt>
                <c:pt idx="580">
                  <c:v>47472.863279376026</c:v>
                </c:pt>
                <c:pt idx="581">
                  <c:v>47439.488837567907</c:v>
                </c:pt>
                <c:pt idx="582">
                  <c:v>47406.140427660423</c:v>
                </c:pt>
                <c:pt idx="583">
                  <c:v>47372.818004969529</c:v>
                </c:pt>
                <c:pt idx="584">
                  <c:v>47339.521524963922</c:v>
                </c:pt>
                <c:pt idx="585">
                  <c:v>47306.250943185645</c:v>
                </c:pt>
                <c:pt idx="586">
                  <c:v>47273.006215243935</c:v>
                </c:pt>
                <c:pt idx="587">
                  <c:v>47239.787296906907</c:v>
                </c:pt>
                <c:pt idx="588">
                  <c:v>47206.594143960996</c:v>
                </c:pt>
                <c:pt idx="589">
                  <c:v>47173.426712345397</c:v>
                </c:pt>
                <c:pt idx="590">
                  <c:v>47140.284958029857</c:v>
                </c:pt>
                <c:pt idx="591">
                  <c:v>47107.168837173544</c:v>
                </c:pt>
                <c:pt idx="592">
                  <c:v>47074.078305905066</c:v>
                </c:pt>
                <c:pt idx="593">
                  <c:v>47041.013320536338</c:v>
                </c:pt>
                <c:pt idx="594">
                  <c:v>47007.973837440382</c:v>
                </c:pt>
                <c:pt idx="595">
                  <c:v>46974.959813026893</c:v>
                </c:pt>
                <c:pt idx="596">
                  <c:v>46941.97120397439</c:v>
                </c:pt>
                <c:pt idx="597">
                  <c:v>46909.007966808647</c:v>
                </c:pt>
                <c:pt idx="598">
                  <c:v>46876.07005829375</c:v>
                </c:pt>
                <c:pt idx="599">
                  <c:v>46843.157435315974</c:v>
                </c:pt>
                <c:pt idx="600">
                  <c:v>46810.270054731045</c:v>
                </c:pt>
                <c:pt idx="601">
                  <c:v>46777.40787358411</c:v>
                </c:pt>
                <c:pt idx="602">
                  <c:v>46744.570848950869</c:v>
                </c:pt>
                <c:pt idx="603">
                  <c:v>46711.758938041443</c:v>
                </c:pt>
                <c:pt idx="604">
                  <c:v>46678.972098120939</c:v>
                </c:pt>
                <c:pt idx="605">
                  <c:v>46646.210286576672</c:v>
                </c:pt>
                <c:pt idx="606">
                  <c:v>46613.473460850968</c:v>
                </c:pt>
                <c:pt idx="607">
                  <c:v>46580.761578483885</c:v>
                </c:pt>
                <c:pt idx="608">
                  <c:v>46548.074597162151</c:v>
                </c:pt>
                <c:pt idx="609">
                  <c:v>46515.412474560253</c:v>
                </c:pt>
                <c:pt idx="610">
                  <c:v>46482.775168536005</c:v>
                </c:pt>
                <c:pt idx="611">
                  <c:v>46450.162636953326</c:v>
                </c:pt>
                <c:pt idx="612">
                  <c:v>46417.57483782887</c:v>
                </c:pt>
                <c:pt idx="613">
                  <c:v>46385.011729277088</c:v>
                </c:pt>
                <c:pt idx="614">
                  <c:v>46352.473269412403</c:v>
                </c:pt>
                <c:pt idx="615">
                  <c:v>46319.959416526457</c:v>
                </c:pt>
                <c:pt idx="616">
                  <c:v>46287.470128965855</c:v>
                </c:pt>
                <c:pt idx="617">
                  <c:v>46255.005365162782</c:v>
                </c:pt>
                <c:pt idx="618">
                  <c:v>46222.565083641042</c:v>
                </c:pt>
                <c:pt idx="619">
                  <c:v>46190.149243003892</c:v>
                </c:pt>
                <c:pt idx="620">
                  <c:v>46157.757801970678</c:v>
                </c:pt>
                <c:pt idx="621">
                  <c:v>46125.390719327959</c:v>
                </c:pt>
                <c:pt idx="622">
                  <c:v>46093.047953929505</c:v>
                </c:pt>
                <c:pt idx="623">
                  <c:v>46060.729464720745</c:v>
                </c:pt>
                <c:pt idx="624">
                  <c:v>46028.435210793737</c:v>
                </c:pt>
                <c:pt idx="625">
                  <c:v>45996.165151271111</c:v>
                </c:pt>
                <c:pt idx="626">
                  <c:v>45963.919245373247</c:v>
                </c:pt>
                <c:pt idx="627">
                  <c:v>45931.697452363303</c:v>
                </c:pt>
                <c:pt idx="628">
                  <c:v>45899.499731675525</c:v>
                </c:pt>
                <c:pt idx="629">
                  <c:v>45867.326042817469</c:v>
                </c:pt>
                <c:pt idx="630">
                  <c:v>45835.176345308915</c:v>
                </c:pt>
                <c:pt idx="631">
                  <c:v>45803.050598797978</c:v>
                </c:pt>
                <c:pt idx="632">
                  <c:v>45770.948763048844</c:v>
                </c:pt>
                <c:pt idx="633">
                  <c:v>45738.87079785626</c:v>
                </c:pt>
                <c:pt idx="634">
                  <c:v>45706.816663167723</c:v>
                </c:pt>
                <c:pt idx="635">
                  <c:v>45674.786318949067</c:v>
                </c:pt>
                <c:pt idx="636">
                  <c:v>45642.779725276101</c:v>
                </c:pt>
                <c:pt idx="637">
                  <c:v>45610.79684232852</c:v>
                </c:pt>
                <c:pt idx="638">
                  <c:v>45578.837630316564</c:v>
                </c:pt>
                <c:pt idx="639">
                  <c:v>45546.902049627672</c:v>
                </c:pt>
                <c:pt idx="640">
                  <c:v>45514.990060649267</c:v>
                </c:pt>
                <c:pt idx="641">
                  <c:v>45483.10162386045</c:v>
                </c:pt>
                <c:pt idx="642">
                  <c:v>45451.23669988085</c:v>
                </c:pt>
                <c:pt idx="643">
                  <c:v>45419.395249385067</c:v>
                </c:pt>
                <c:pt idx="644">
                  <c:v>45387.577233066062</c:v>
                </c:pt>
                <c:pt idx="645">
                  <c:v>45355.782611836752</c:v>
                </c:pt>
                <c:pt idx="646">
                  <c:v>45324.011346585605</c:v>
                </c:pt>
                <c:pt idx="647">
                  <c:v>45292.263398292744</c:v>
                </c:pt>
                <c:pt idx="648">
                  <c:v>45260.538728091058</c:v>
                </c:pt>
                <c:pt idx="649">
                  <c:v>45228.837297113438</c:v>
                </c:pt>
                <c:pt idx="650">
                  <c:v>45197.15906662718</c:v>
                </c:pt>
                <c:pt idx="651">
                  <c:v>45165.503997936255</c:v>
                </c:pt>
                <c:pt idx="652">
                  <c:v>45133.872052509614</c:v>
                </c:pt>
                <c:pt idx="653">
                  <c:v>45102.263191810089</c:v>
                </c:pt>
                <c:pt idx="654">
                  <c:v>45070.677377447166</c:v>
                </c:pt>
                <c:pt idx="655">
                  <c:v>45039.114571054757</c:v>
                </c:pt>
                <c:pt idx="656">
                  <c:v>45007.574734395101</c:v>
                </c:pt>
                <c:pt idx="657">
                  <c:v>44976.05782929765</c:v>
                </c:pt>
                <c:pt idx="658">
                  <c:v>44944.563817677394</c:v>
                </c:pt>
                <c:pt idx="659">
                  <c:v>44913.092661516537</c:v>
                </c:pt>
                <c:pt idx="660">
                  <c:v>44881.644322895052</c:v>
                </c:pt>
                <c:pt idx="661">
                  <c:v>44850.218763947887</c:v>
                </c:pt>
                <c:pt idx="662">
                  <c:v>44818.815946944429</c:v>
                </c:pt>
                <c:pt idx="663">
                  <c:v>44787.435834160184</c:v>
                </c:pt>
                <c:pt idx="664">
                  <c:v>44756.078388017275</c:v>
                </c:pt>
                <c:pt idx="665">
                  <c:v>44724.74357100507</c:v>
                </c:pt>
                <c:pt idx="666">
                  <c:v>44693.431345631245</c:v>
                </c:pt>
                <c:pt idx="667">
                  <c:v>44662.141674592895</c:v>
                </c:pt>
                <c:pt idx="668">
                  <c:v>44630.874520581019</c:v>
                </c:pt>
                <c:pt idx="669">
                  <c:v>44599.629846390475</c:v>
                </c:pt>
                <c:pt idx="670">
                  <c:v>44568.407614907781</c:v>
                </c:pt>
                <c:pt idx="671">
                  <c:v>44537.207789092776</c:v>
                </c:pt>
                <c:pt idx="672">
                  <c:v>44506.030331990849</c:v>
                </c:pt>
                <c:pt idx="673">
                  <c:v>44474.87520667792</c:v>
                </c:pt>
                <c:pt idx="674">
                  <c:v>44443.7423763888</c:v>
                </c:pt>
                <c:pt idx="675">
                  <c:v>44412.631804388831</c:v>
                </c:pt>
                <c:pt idx="676">
                  <c:v>44381.543454047242</c:v>
                </c:pt>
                <c:pt idx="677">
                  <c:v>44350.477288751594</c:v>
                </c:pt>
                <c:pt idx="678">
                  <c:v>44319.433272054404</c:v>
                </c:pt>
                <c:pt idx="679">
                  <c:v>44288.411367550987</c:v>
                </c:pt>
                <c:pt idx="680">
                  <c:v>44257.411538879409</c:v>
                </c:pt>
                <c:pt idx="681">
                  <c:v>44226.433749806063</c:v>
                </c:pt>
                <c:pt idx="682">
                  <c:v>44195.477964170655</c:v>
                </c:pt>
                <c:pt idx="683">
                  <c:v>44164.544145819011</c:v>
                </c:pt>
                <c:pt idx="684">
                  <c:v>44133.632258804704</c:v>
                </c:pt>
                <c:pt idx="685">
                  <c:v>44102.742267150737</c:v>
                </c:pt>
                <c:pt idx="686">
                  <c:v>44071.87413498402</c:v>
                </c:pt>
                <c:pt idx="687">
                  <c:v>44041.0278265292</c:v>
                </c:pt>
                <c:pt idx="688">
                  <c:v>44010.203306072028</c:v>
                </c:pt>
                <c:pt idx="689">
                  <c:v>43979.400537989924</c:v>
                </c:pt>
                <c:pt idx="690">
                  <c:v>43948.619486727512</c:v>
                </c:pt>
                <c:pt idx="691">
                  <c:v>43917.860116790507</c:v>
                </c:pt>
                <c:pt idx="692">
                  <c:v>43887.122392788515</c:v>
                </c:pt>
                <c:pt idx="693">
                  <c:v>43856.40627941057</c:v>
                </c:pt>
                <c:pt idx="694">
                  <c:v>43825.711741370142</c:v>
                </c:pt>
                <c:pt idx="695">
                  <c:v>43795.038743539568</c:v>
                </c:pt>
                <c:pt idx="696">
                  <c:v>43764.387250785083</c:v>
                </c:pt>
                <c:pt idx="697">
                  <c:v>43733.757228101218</c:v>
                </c:pt>
                <c:pt idx="698">
                  <c:v>43703.14864051919</c:v>
                </c:pt>
                <c:pt idx="699">
                  <c:v>43672.561453229064</c:v>
                </c:pt>
                <c:pt idx="700">
                  <c:v>43641.995631365913</c:v>
                </c:pt>
                <c:pt idx="701">
                  <c:v>43611.451140254241</c:v>
                </c:pt>
                <c:pt idx="702">
                  <c:v>43580.927945236872</c:v>
                </c:pt>
                <c:pt idx="703">
                  <c:v>43550.426011760501</c:v>
                </c:pt>
                <c:pt idx="704">
                  <c:v>43519.945305302375</c:v>
                </c:pt>
                <c:pt idx="705">
                  <c:v>43489.485791455852</c:v>
                </c:pt>
                <c:pt idx="706">
                  <c:v>43459.047435899811</c:v>
                </c:pt>
                <c:pt idx="707">
                  <c:v>43428.630204319248</c:v>
                </c:pt>
                <c:pt idx="708">
                  <c:v>43398.234062558025</c:v>
                </c:pt>
                <c:pt idx="709">
                  <c:v>43367.858976478346</c:v>
                </c:pt>
                <c:pt idx="710">
                  <c:v>43337.504912046279</c:v>
                </c:pt>
                <c:pt idx="711">
                  <c:v>43307.171835258436</c:v>
                </c:pt>
                <c:pt idx="712">
                  <c:v>43276.859712227531</c:v>
                </c:pt>
                <c:pt idx="713">
                  <c:v>43246.568509151824</c:v>
                </c:pt>
                <c:pt idx="714">
                  <c:v>43216.298192272348</c:v>
                </c:pt>
                <c:pt idx="715">
                  <c:v>43186.048727866779</c:v>
                </c:pt>
                <c:pt idx="716">
                  <c:v>43155.8200823839</c:v>
                </c:pt>
                <c:pt idx="717">
                  <c:v>43125.612222235832</c:v>
                </c:pt>
                <c:pt idx="718">
                  <c:v>43095.425114017984</c:v>
                </c:pt>
                <c:pt idx="719">
                  <c:v>43065.258724307452</c:v>
                </c:pt>
                <c:pt idx="720">
                  <c:v>43035.113019785204</c:v>
                </c:pt>
                <c:pt idx="721">
                  <c:v>43004.987967229965</c:v>
                </c:pt>
                <c:pt idx="722">
                  <c:v>42974.883533475448</c:v>
                </c:pt>
                <c:pt idx="723">
                  <c:v>42944.799685410369</c:v>
                </c:pt>
                <c:pt idx="724">
                  <c:v>42914.736389990663</c:v>
                </c:pt>
                <c:pt idx="725">
                  <c:v>42884.693614300551</c:v>
                </c:pt>
                <c:pt idx="726">
                  <c:v>42854.671325442607</c:v>
                </c:pt>
                <c:pt idx="727">
                  <c:v>42824.669490604952</c:v>
                </c:pt>
                <c:pt idx="728">
                  <c:v>42794.688077030682</c:v>
                </c:pt>
                <c:pt idx="729">
                  <c:v>42764.727052042334</c:v>
                </c:pt>
                <c:pt idx="730">
                  <c:v>42734.786383096878</c:v>
                </c:pt>
                <c:pt idx="731">
                  <c:v>42704.866037657383</c:v>
                </c:pt>
                <c:pt idx="732">
                  <c:v>42674.965983211361</c:v>
                </c:pt>
                <c:pt idx="733">
                  <c:v>42645.086187441848</c:v>
                </c:pt>
                <c:pt idx="734">
                  <c:v>42615.226618001339</c:v>
                </c:pt>
                <c:pt idx="735">
                  <c:v>42585.387242658413</c:v>
                </c:pt>
                <c:pt idx="736">
                  <c:v>42555.568029230541</c:v>
                </c:pt>
                <c:pt idx="737">
                  <c:v>42525.76894562073</c:v>
                </c:pt>
                <c:pt idx="738">
                  <c:v>42495.989959793093</c:v>
                </c:pt>
                <c:pt idx="739">
                  <c:v>42466.231039803381</c:v>
                </c:pt>
                <c:pt idx="740">
                  <c:v>42436.492153744031</c:v>
                </c:pt>
                <c:pt idx="741">
                  <c:v>42406.773269780788</c:v>
                </c:pt>
                <c:pt idx="742">
                  <c:v>42377.074356164943</c:v>
                </c:pt>
                <c:pt idx="743">
                  <c:v>42347.395381233335</c:v>
                </c:pt>
                <c:pt idx="744">
                  <c:v>42317.736313371672</c:v>
                </c:pt>
                <c:pt idx="745">
                  <c:v>42288.097121008439</c:v>
                </c:pt>
                <c:pt idx="746">
                  <c:v>42258.477772682112</c:v>
                </c:pt>
                <c:pt idx="747">
                  <c:v>42228.878236980046</c:v>
                </c:pt>
                <c:pt idx="748">
                  <c:v>42199.298482575141</c:v>
                </c:pt>
                <c:pt idx="749">
                  <c:v>42169.738478152503</c:v>
                </c:pt>
                <c:pt idx="750">
                  <c:v>42140.198192604999</c:v>
                </c:pt>
                <c:pt idx="751">
                  <c:v>42110.677594684967</c:v>
                </c:pt>
                <c:pt idx="752">
                  <c:v>42081.176653413575</c:v>
                </c:pt>
                <c:pt idx="753">
                  <c:v>42051.695337732577</c:v>
                </c:pt>
                <c:pt idx="754">
                  <c:v>42022.233616760903</c:v>
                </c:pt>
                <c:pt idx="755">
                  <c:v>41992.791459617511</c:v>
                </c:pt>
                <c:pt idx="756">
                  <c:v>41963.368835500769</c:v>
                </c:pt>
                <c:pt idx="757">
                  <c:v>41933.965713712918</c:v>
                </c:pt>
                <c:pt idx="758">
                  <c:v>41904.582063537891</c:v>
                </c:pt>
                <c:pt idx="759">
                  <c:v>41875.217854412353</c:v>
                </c:pt>
                <c:pt idx="760">
                  <c:v>41845.873055846299</c:v>
                </c:pt>
                <c:pt idx="761">
                  <c:v>41816.547637325297</c:v>
                </c:pt>
                <c:pt idx="762">
                  <c:v>41787.241568493751</c:v>
                </c:pt>
                <c:pt idx="763">
                  <c:v>41757.954819020531</c:v>
                </c:pt>
                <c:pt idx="764">
                  <c:v>41728.687358623385</c:v>
                </c:pt>
                <c:pt idx="765">
                  <c:v>41699.43915714226</c:v>
                </c:pt>
                <c:pt idx="766">
                  <c:v>41670.210184417097</c:v>
                </c:pt>
                <c:pt idx="767">
                  <c:v>41641.000410434499</c:v>
                </c:pt>
                <c:pt idx="768">
                  <c:v>41611.809805156612</c:v>
                </c:pt>
                <c:pt idx="769">
                  <c:v>41582.638338704463</c:v>
                </c:pt>
                <c:pt idx="770">
                  <c:v>41553.485981162397</c:v>
                </c:pt>
                <c:pt idx="771">
                  <c:v>41524.352702755314</c:v>
                </c:pt>
                <c:pt idx="772">
                  <c:v>41495.238473726436</c:v>
                </c:pt>
                <c:pt idx="773">
                  <c:v>41466.14326447175</c:v>
                </c:pt>
                <c:pt idx="774">
                  <c:v>41437.067045350552</c:v>
                </c:pt>
                <c:pt idx="775">
                  <c:v>41408.009786826056</c:v>
                </c:pt>
                <c:pt idx="776">
                  <c:v>41378.971459434761</c:v>
                </c:pt>
                <c:pt idx="777">
                  <c:v>41349.952033786511</c:v>
                </c:pt>
                <c:pt idx="778">
                  <c:v>41320.95148049113</c:v>
                </c:pt>
                <c:pt idx="779">
                  <c:v>41291.969770305121</c:v>
                </c:pt>
                <c:pt idx="780">
                  <c:v>41263.006874039937</c:v>
                </c:pt>
                <c:pt idx="781">
                  <c:v>41234.062762494839</c:v>
                </c:pt>
                <c:pt idx="782">
                  <c:v>41205.13740661573</c:v>
                </c:pt>
                <c:pt idx="783">
                  <c:v>41176.230777391276</c:v>
                </c:pt>
                <c:pt idx="784">
                  <c:v>41147.342845846804</c:v>
                </c:pt>
                <c:pt idx="785">
                  <c:v>41118.473583099301</c:v>
                </c:pt>
                <c:pt idx="786">
                  <c:v>41089.62296028409</c:v>
                </c:pt>
                <c:pt idx="787">
                  <c:v>41060.790948683127</c:v>
                </c:pt>
                <c:pt idx="788">
                  <c:v>41031.977519596694</c:v>
                </c:pt>
                <c:pt idx="789">
                  <c:v>41003.182644355649</c:v>
                </c:pt>
                <c:pt idx="790">
                  <c:v>40974.406294406916</c:v>
                </c:pt>
                <c:pt idx="791">
                  <c:v>40945.648441191326</c:v>
                </c:pt>
                <c:pt idx="792">
                  <c:v>40916.909056314682</c:v>
                </c:pt>
                <c:pt idx="793">
                  <c:v>40888.18811135224</c:v>
                </c:pt>
                <c:pt idx="794">
                  <c:v>40859.485578007552</c:v>
                </c:pt>
                <c:pt idx="795">
                  <c:v>40830.801428002531</c:v>
                </c:pt>
                <c:pt idx="796">
                  <c:v>40802.135633126272</c:v>
                </c:pt>
                <c:pt idx="797">
                  <c:v>40773.488165259543</c:v>
                </c:pt>
                <c:pt idx="798">
                  <c:v>40744.858996313662</c:v>
                </c:pt>
                <c:pt idx="799">
                  <c:v>40716.248098279371</c:v>
                </c:pt>
                <c:pt idx="800">
                  <c:v>40687.65544319019</c:v>
                </c:pt>
                <c:pt idx="801">
                  <c:v>40659.081003177387</c:v>
                </c:pt>
                <c:pt idx="802">
                  <c:v>40630.524750408928</c:v>
                </c:pt>
                <c:pt idx="803">
                  <c:v>40601.986657095513</c:v>
                </c:pt>
                <c:pt idx="804">
                  <c:v>40573.466695545612</c:v>
                </c:pt>
                <c:pt idx="805">
                  <c:v>40544.964838104388</c:v>
                </c:pt>
                <c:pt idx="806">
                  <c:v>40516.48105719639</c:v>
                </c:pt>
                <c:pt idx="807">
                  <c:v>40488.015325295084</c:v>
                </c:pt>
                <c:pt idx="808">
                  <c:v>40459.567614935018</c:v>
                </c:pt>
                <c:pt idx="809">
                  <c:v>40431.137898711859</c:v>
                </c:pt>
                <c:pt idx="810">
                  <c:v>40402.726149276248</c:v>
                </c:pt>
                <c:pt idx="811">
                  <c:v>40374.332339364388</c:v>
                </c:pt>
                <c:pt idx="812">
                  <c:v>40345.956441743016</c:v>
                </c:pt>
                <c:pt idx="813">
                  <c:v>40317.598429227764</c:v>
                </c:pt>
                <c:pt idx="814">
                  <c:v>40289.258274774787</c:v>
                </c:pt>
                <c:pt idx="815">
                  <c:v>40260.935951285261</c:v>
                </c:pt>
                <c:pt idx="816">
                  <c:v>40232.631431794769</c:v>
                </c:pt>
                <c:pt idx="817">
                  <c:v>40204.344689406127</c:v>
                </c:pt>
                <c:pt idx="818">
                  <c:v>40176.075697191591</c:v>
                </c:pt>
                <c:pt idx="819">
                  <c:v>40147.824428425047</c:v>
                </c:pt>
                <c:pt idx="820">
                  <c:v>40119.59085630707</c:v>
                </c:pt>
                <c:pt idx="821">
                  <c:v>40091.374954166546</c:v>
                </c:pt>
                <c:pt idx="822">
                  <c:v>40063.176695375121</c:v>
                </c:pt>
                <c:pt idx="823">
                  <c:v>40034.996053390008</c:v>
                </c:pt>
                <c:pt idx="824">
                  <c:v>40006.833001662293</c:v>
                </c:pt>
                <c:pt idx="825">
                  <c:v>39978.687513759149</c:v>
                </c:pt>
                <c:pt idx="826">
                  <c:v>39950.559563290546</c:v>
                </c:pt>
                <c:pt idx="827">
                  <c:v>39922.449123909195</c:v>
                </c:pt>
                <c:pt idx="828">
                  <c:v>39894.356169335049</c:v>
                </c:pt>
                <c:pt idx="829">
                  <c:v>39866.280673398018</c:v>
                </c:pt>
                <c:pt idx="830">
                  <c:v>39838.222609897486</c:v>
                </c:pt>
                <c:pt idx="831">
                  <c:v>39810.18195271225</c:v>
                </c:pt>
                <c:pt idx="832">
                  <c:v>39782.158675806655</c:v>
                </c:pt>
                <c:pt idx="833">
                  <c:v>39754.152753242823</c:v>
                </c:pt>
                <c:pt idx="834">
                  <c:v>39726.164159046195</c:v>
                </c:pt>
                <c:pt idx="835">
                  <c:v>39698.19286733387</c:v>
                </c:pt>
                <c:pt idx="836">
                  <c:v>39670.238852314622</c:v>
                </c:pt>
                <c:pt idx="837">
                  <c:v>39642.302088227741</c:v>
                </c:pt>
                <c:pt idx="838">
                  <c:v>39614.382549391979</c:v>
                </c:pt>
                <c:pt idx="839">
                  <c:v>39586.480210101625</c:v>
                </c:pt>
                <c:pt idx="840">
                  <c:v>39558.595044834292</c:v>
                </c:pt>
                <c:pt idx="841">
                  <c:v>39530.727028012596</c:v>
                </c:pt>
                <c:pt idx="842">
                  <c:v>39502.876134169135</c:v>
                </c:pt>
                <c:pt idx="843">
                  <c:v>39475.042337922045</c:v>
                </c:pt>
                <c:pt idx="844">
                  <c:v>39447.22561385281</c:v>
                </c:pt>
                <c:pt idx="845">
                  <c:v>39419.425936707885</c:v>
                </c:pt>
                <c:pt idx="846">
                  <c:v>39391.643281197066</c:v>
                </c:pt>
                <c:pt idx="847">
                  <c:v>39363.8776221218</c:v>
                </c:pt>
                <c:pt idx="848">
                  <c:v>39336.128934387409</c:v>
                </c:pt>
                <c:pt idx="849">
                  <c:v>39308.397192886994</c:v>
                </c:pt>
                <c:pt idx="850">
                  <c:v>39280.682372562536</c:v>
                </c:pt>
                <c:pt idx="851">
                  <c:v>39252.984448484334</c:v>
                </c:pt>
                <c:pt idx="852">
                  <c:v>39225.303395692135</c:v>
                </c:pt>
                <c:pt idx="853">
                  <c:v>39197.639189384558</c:v>
                </c:pt>
                <c:pt idx="854">
                  <c:v>39169.991804674661</c:v>
                </c:pt>
                <c:pt idx="855">
                  <c:v>39142.361216883262</c:v>
                </c:pt>
                <c:pt idx="856">
                  <c:v>39114.747401276196</c:v>
                </c:pt>
                <c:pt idx="857">
                  <c:v>39087.150333198711</c:v>
                </c:pt>
                <c:pt idx="858">
                  <c:v>39059.569988093834</c:v>
                </c:pt>
                <c:pt idx="859">
                  <c:v>39032.006341392356</c:v>
                </c:pt>
                <c:pt idx="860">
                  <c:v>39004.459368647294</c:v>
                </c:pt>
                <c:pt idx="861">
                  <c:v>38976.929045405544</c:v>
                </c:pt>
                <c:pt idx="862">
                  <c:v>38949.415347305643</c:v>
                </c:pt>
                <c:pt idx="863">
                  <c:v>38921.918250028917</c:v>
                </c:pt>
                <c:pt idx="864">
                  <c:v>38894.43772931167</c:v>
                </c:pt>
                <c:pt idx="865">
                  <c:v>38866.973760933004</c:v>
                </c:pt>
                <c:pt idx="866">
                  <c:v>38839.526320739198</c:v>
                </c:pt>
                <c:pt idx="867">
                  <c:v>38812.095384631546</c:v>
                </c:pt>
                <c:pt idx="868">
                  <c:v>38784.680928554109</c:v>
                </c:pt>
                <c:pt idx="869">
                  <c:v>38757.282928487599</c:v>
                </c:pt>
                <c:pt idx="870">
                  <c:v>38729.901360528842</c:v>
                </c:pt>
                <c:pt idx="871">
                  <c:v>38702.53620076854</c:v>
                </c:pt>
                <c:pt idx="872">
                  <c:v>38675.187425364602</c:v>
                </c:pt>
                <c:pt idx="873">
                  <c:v>38647.855010505504</c:v>
                </c:pt>
                <c:pt idx="874">
                  <c:v>38620.538932495809</c:v>
                </c:pt>
                <c:pt idx="875">
                  <c:v>38593.239167633961</c:v>
                </c:pt>
                <c:pt idx="876">
                  <c:v>38565.955692279524</c:v>
                </c:pt>
                <c:pt idx="877">
                  <c:v>38538.688482889811</c:v>
                </c:pt>
                <c:pt idx="878">
                  <c:v>38511.437515916034</c:v>
                </c:pt>
                <c:pt idx="879">
                  <c:v>38484.202767876603</c:v>
                </c:pt>
                <c:pt idx="880">
                  <c:v>38456.984215332719</c:v>
                </c:pt>
                <c:pt idx="881">
                  <c:v>38429.781834986112</c:v>
                </c:pt>
                <c:pt idx="882">
                  <c:v>38402.59560344684</c:v>
                </c:pt>
                <c:pt idx="883">
                  <c:v>38375.425497489967</c:v>
                </c:pt>
                <c:pt idx="884">
                  <c:v>38348.271493872206</c:v>
                </c:pt>
                <c:pt idx="885">
                  <c:v>38321.133569454156</c:v>
                </c:pt>
                <c:pt idx="886">
                  <c:v>38294.011701108619</c:v>
                </c:pt>
                <c:pt idx="887">
                  <c:v>38266.905865763401</c:v>
                </c:pt>
                <c:pt idx="888">
                  <c:v>38239.816040382975</c:v>
                </c:pt>
                <c:pt idx="889">
                  <c:v>38212.742202090674</c:v>
                </c:pt>
                <c:pt idx="890">
                  <c:v>38185.68432789373</c:v>
                </c:pt>
                <c:pt idx="891">
                  <c:v>38158.642394988805</c:v>
                </c:pt>
                <c:pt idx="892">
                  <c:v>38131.616380535881</c:v>
                </c:pt>
                <c:pt idx="893">
                  <c:v>38104.606261774388</c:v>
                </c:pt>
                <c:pt idx="894">
                  <c:v>38077.612016029307</c:v>
                </c:pt>
                <c:pt idx="895">
                  <c:v>38050.633620582819</c:v>
                </c:pt>
                <c:pt idx="896">
                  <c:v>38023.671052882106</c:v>
                </c:pt>
                <c:pt idx="897">
                  <c:v>37996.724290343795</c:v>
                </c:pt>
                <c:pt idx="898">
                  <c:v>37969.793310457826</c:v>
                </c:pt>
                <c:pt idx="899">
                  <c:v>37942.878090769133</c:v>
                </c:pt>
                <c:pt idx="900">
                  <c:v>37915.978608865429</c:v>
                </c:pt>
                <c:pt idx="901">
                  <c:v>37889.094842364975</c:v>
                </c:pt>
                <c:pt idx="902">
                  <c:v>37862.226769014342</c:v>
                </c:pt>
                <c:pt idx="903">
                  <c:v>37835.374366517332</c:v>
                </c:pt>
                <c:pt idx="904">
                  <c:v>37808.537612626642</c:v>
                </c:pt>
                <c:pt idx="905">
                  <c:v>37781.716485223253</c:v>
                </c:pt>
                <c:pt idx="906">
                  <c:v>37754.910962169844</c:v>
                </c:pt>
                <c:pt idx="907">
                  <c:v>37728.12102142685</c:v>
                </c:pt>
                <c:pt idx="908">
                  <c:v>37701.34664094248</c:v>
                </c:pt>
                <c:pt idx="909">
                  <c:v>37674.587798774926</c:v>
                </c:pt>
                <c:pt idx="910">
                  <c:v>37647.844472951838</c:v>
                </c:pt>
                <c:pt idx="911">
                  <c:v>37621.116641684166</c:v>
                </c:pt>
                <c:pt idx="912">
                  <c:v>37594.404283091208</c:v>
                </c:pt>
                <c:pt idx="913">
                  <c:v>37567.707375365579</c:v>
                </c:pt>
                <c:pt idx="914">
                  <c:v>37541.025896852661</c:v>
                </c:pt>
                <c:pt idx="915">
                  <c:v>37514.359825824511</c:v>
                </c:pt>
                <c:pt idx="916">
                  <c:v>37487.709140644831</c:v>
                </c:pt>
                <c:pt idx="917">
                  <c:v>37461.073819768979</c:v>
                </c:pt>
                <c:pt idx="918">
                  <c:v>37434.453841603441</c:v>
                </c:pt>
                <c:pt idx="919">
                  <c:v>37407.849184683</c:v>
                </c:pt>
                <c:pt idx="920">
                  <c:v>37381.259827566901</c:v>
                </c:pt>
                <c:pt idx="921">
                  <c:v>37354.685748844917</c:v>
                </c:pt>
                <c:pt idx="922">
                  <c:v>37328.126927167948</c:v>
                </c:pt>
                <c:pt idx="923">
                  <c:v>37301.583341254089</c:v>
                </c:pt>
                <c:pt idx="924">
                  <c:v>37275.054969845871</c:v>
                </c:pt>
                <c:pt idx="925">
                  <c:v>37248.541791679738</c:v>
                </c:pt>
                <c:pt idx="926">
                  <c:v>37222.043785657093</c:v>
                </c:pt>
                <c:pt idx="927">
                  <c:v>37195.560930606014</c:v>
                </c:pt>
                <c:pt idx="928">
                  <c:v>37169.09320553179</c:v>
                </c:pt>
                <c:pt idx="929">
                  <c:v>37142.640589323601</c:v>
                </c:pt>
                <c:pt idx="930">
                  <c:v>37116.203061066153</c:v>
                </c:pt>
                <c:pt idx="931">
                  <c:v>37089.780599801401</c:v>
                </c:pt>
                <c:pt idx="932">
                  <c:v>37063.373184607946</c:v>
                </c:pt>
                <c:pt idx="933">
                  <c:v>37036.980794711024</c:v>
                </c:pt>
                <c:pt idx="934">
                  <c:v>37010.603409299241</c:v>
                </c:pt>
                <c:pt idx="935">
                  <c:v>36984.241007561162</c:v>
                </c:pt>
                <c:pt idx="936">
                  <c:v>36957.893568893138</c:v>
                </c:pt>
                <c:pt idx="937">
                  <c:v>36931.56107254485</c:v>
                </c:pt>
                <c:pt idx="938">
                  <c:v>36905.243497937081</c:v>
                </c:pt>
                <c:pt idx="939">
                  <c:v>36878.940824545585</c:v>
                </c:pt>
                <c:pt idx="940">
                  <c:v>36852.653031760594</c:v>
                </c:pt>
                <c:pt idx="941">
                  <c:v>36826.380099167865</c:v>
                </c:pt>
                <c:pt idx="942">
                  <c:v>36800.122006304257</c:v>
                </c:pt>
                <c:pt idx="943">
                  <c:v>36773.878732810517</c:v>
                </c:pt>
                <c:pt idx="944">
                  <c:v>36747.650258333495</c:v>
                </c:pt>
                <c:pt idx="945">
                  <c:v>36721.436562526163</c:v>
                </c:pt>
                <c:pt idx="946">
                  <c:v>36695.23762518201</c:v>
                </c:pt>
                <c:pt idx="947">
                  <c:v>36669.053426063998</c:v>
                </c:pt>
                <c:pt idx="948">
                  <c:v>36642.883945008376</c:v>
                </c:pt>
                <c:pt idx="949">
                  <c:v>36616.729161906427</c:v>
                </c:pt>
                <c:pt idx="950">
                  <c:v>36590.58905670439</c:v>
                </c:pt>
                <c:pt idx="951">
                  <c:v>36564.463609293532</c:v>
                </c:pt>
                <c:pt idx="952">
                  <c:v>36538.352799723987</c:v>
                </c:pt>
                <c:pt idx="953">
                  <c:v>36512.256608058102</c:v>
                </c:pt>
                <c:pt idx="954">
                  <c:v>36486.175014352106</c:v>
                </c:pt>
                <c:pt idx="955">
                  <c:v>36460.107998778338</c:v>
                </c:pt>
                <c:pt idx="956">
                  <c:v>36434.055541527458</c:v>
                </c:pt>
                <c:pt idx="957">
                  <c:v>36408.017622771804</c:v>
                </c:pt>
                <c:pt idx="958">
                  <c:v>36381.994222830348</c:v>
                </c:pt>
                <c:pt idx="959">
                  <c:v>36355.985321997628</c:v>
                </c:pt>
                <c:pt idx="960">
                  <c:v>36329.990900598736</c:v>
                </c:pt>
                <c:pt idx="961">
                  <c:v>36304.010939105399</c:v>
                </c:pt>
                <c:pt idx="962">
                  <c:v>36278.04541784271</c:v>
                </c:pt>
                <c:pt idx="963">
                  <c:v>36252.094317380164</c:v>
                </c:pt>
                <c:pt idx="964">
                  <c:v>36226.157618226149</c:v>
                </c:pt>
                <c:pt idx="965">
                  <c:v>36200.235300931847</c:v>
                </c:pt>
                <c:pt idx="966">
                  <c:v>36174.327346097292</c:v>
                </c:pt>
                <c:pt idx="967">
                  <c:v>36148.43373441419</c:v>
                </c:pt>
                <c:pt idx="968">
                  <c:v>36122.554446525355</c:v>
                </c:pt>
                <c:pt idx="969">
                  <c:v>36096.689463189708</c:v>
                </c:pt>
                <c:pt idx="970">
                  <c:v>36070.838765178385</c:v>
                </c:pt>
                <c:pt idx="971">
                  <c:v>36045.002333317505</c:v>
                </c:pt>
                <c:pt idx="972">
                  <c:v>36019.180148451524</c:v>
                </c:pt>
                <c:pt idx="973">
                  <c:v>35993.372191479895</c:v>
                </c:pt>
                <c:pt idx="974">
                  <c:v>35967.578443350954</c:v>
                </c:pt>
                <c:pt idx="975">
                  <c:v>35941.798885068012</c:v>
                </c:pt>
                <c:pt idx="976">
                  <c:v>35916.033497622171</c:v>
                </c:pt>
                <c:pt idx="977">
                  <c:v>35890.282262120636</c:v>
                </c:pt>
                <c:pt idx="978">
                  <c:v>35864.545159615613</c:v>
                </c:pt>
                <c:pt idx="979">
                  <c:v>35838.822171275388</c:v>
                </c:pt>
                <c:pt idx="980">
                  <c:v>35813.113278292709</c:v>
                </c:pt>
                <c:pt idx="981">
                  <c:v>35787.418461915302</c:v>
                </c:pt>
                <c:pt idx="982">
                  <c:v>35761.737703397019</c:v>
                </c:pt>
                <c:pt idx="983">
                  <c:v>35736.070984034457</c:v>
                </c:pt>
                <c:pt idx="984">
                  <c:v>35710.418285191459</c:v>
                </c:pt>
                <c:pt idx="985">
                  <c:v>35684.779588231831</c:v>
                </c:pt>
                <c:pt idx="986">
                  <c:v>35659.154874635511</c:v>
                </c:pt>
                <c:pt idx="987">
                  <c:v>35633.544125833534</c:v>
                </c:pt>
                <c:pt idx="988">
                  <c:v>35607.947323360801</c:v>
                </c:pt>
                <c:pt idx="989">
                  <c:v>35582.364448727785</c:v>
                </c:pt>
                <c:pt idx="990">
                  <c:v>35556.795483585505</c:v>
                </c:pt>
                <c:pt idx="991">
                  <c:v>35531.240409481077</c:v>
                </c:pt>
                <c:pt idx="992">
                  <c:v>35505.699208175502</c:v>
                </c:pt>
                <c:pt idx="993">
                  <c:v>35480.171861301453</c:v>
                </c:pt>
                <c:pt idx="994">
                  <c:v>35454.658350656573</c:v>
                </c:pt>
                <c:pt idx="995">
                  <c:v>35429.158657995751</c:v>
                </c:pt>
                <c:pt idx="996">
                  <c:v>35403.672765141077</c:v>
                </c:pt>
                <c:pt idx="997">
                  <c:v>35378.200654006294</c:v>
                </c:pt>
                <c:pt idx="998">
                  <c:v>35352.742306425716</c:v>
                </c:pt>
                <c:pt idx="999">
                  <c:v>35327.297704398632</c:v>
                </c:pt>
                <c:pt idx="1000">
                  <c:v>35301.866829869337</c:v>
                </c:pt>
                <c:pt idx="1001">
                  <c:v>35276.449664886</c:v>
                </c:pt>
                <c:pt idx="1002">
                  <c:v>35251.046191466252</c:v>
                </c:pt>
                <c:pt idx="1003">
                  <c:v>35225.656391768229</c:v>
                </c:pt>
                <c:pt idx="1004">
                  <c:v>35200.280247895105</c:v>
                </c:pt>
                <c:pt idx="1005">
                  <c:v>35174.917741968369</c:v>
                </c:pt>
                <c:pt idx="1006">
                  <c:v>35149.568856286714</c:v>
                </c:pt>
                <c:pt idx="1007">
                  <c:v>35124.233573057165</c:v>
                </c:pt>
                <c:pt idx="1008">
                  <c:v>35098.911874560101</c:v>
                </c:pt>
                <c:pt idx="1009">
                  <c:v>35073.60374313085</c:v>
                </c:pt>
                <c:pt idx="1010">
                  <c:v>35048.309161123107</c:v>
                </c:pt>
                <c:pt idx="1011">
                  <c:v>35023.028110957763</c:v>
                </c:pt>
                <c:pt idx="1012">
                  <c:v>34997.760575037384</c:v>
                </c:pt>
                <c:pt idx="1013">
                  <c:v>34972.506535856184</c:v>
                </c:pt>
                <c:pt idx="1014">
                  <c:v>34947.265975963361</c:v>
                </c:pt>
                <c:pt idx="1015">
                  <c:v>34922.038877853149</c:v>
                </c:pt>
                <c:pt idx="1016">
                  <c:v>34896.82522413585</c:v>
                </c:pt>
                <c:pt idx="1017">
                  <c:v>34871.624997440107</c:v>
                </c:pt>
                <c:pt idx="1018">
                  <c:v>34846.438180400663</c:v>
                </c:pt>
                <c:pt idx="1019">
                  <c:v>34821.264755743934</c:v>
                </c:pt>
                <c:pt idx="1020">
                  <c:v>34796.104706190214</c:v>
                </c:pt>
                <c:pt idx="1021">
                  <c:v>34770.958014527008</c:v>
                </c:pt>
                <c:pt idx="1022">
                  <c:v>34745.824663511266</c:v>
                </c:pt>
                <c:pt idx="1023">
                  <c:v>34720.704636040486</c:v>
                </c:pt>
                <c:pt idx="1024">
                  <c:v>34695.597914981605</c:v>
                </c:pt>
                <c:pt idx="1025">
                  <c:v>34670.504483250443</c:v>
                </c:pt>
                <c:pt idx="1026">
                  <c:v>34645.424323768937</c:v>
                </c:pt>
                <c:pt idx="1027">
                  <c:v>34620.35741956289</c:v>
                </c:pt>
                <c:pt idx="1028">
                  <c:v>34595.303753664215</c:v>
                </c:pt>
                <c:pt idx="1029">
                  <c:v>34570.263309086498</c:v>
                </c:pt>
                <c:pt idx="1030">
                  <c:v>34545.236068959428</c:v>
                </c:pt>
                <c:pt idx="1031">
                  <c:v>34520.222016406566</c:v>
                </c:pt>
                <c:pt idx="1032">
                  <c:v>34495.221134582025</c:v>
                </c:pt>
                <c:pt idx="1033">
                  <c:v>34470.233406719373</c:v>
                </c:pt>
                <c:pt idx="1034">
                  <c:v>34445.258816046044</c:v>
                </c:pt>
                <c:pt idx="1035">
                  <c:v>34420.297345832252</c:v>
                </c:pt>
                <c:pt idx="1036">
                  <c:v>34395.348979342103</c:v>
                </c:pt>
                <c:pt idx="1037">
                  <c:v>34370.413700004683</c:v>
                </c:pt>
                <c:pt idx="1038">
                  <c:v>34345.491491096305</c:v>
                </c:pt>
                <c:pt idx="1039">
                  <c:v>34320.582336131607</c:v>
                </c:pt>
                <c:pt idx="1040">
                  <c:v>34295.686218496885</c:v>
                </c:pt>
                <c:pt idx="1041">
                  <c:v>34270.803121694546</c:v>
                </c:pt>
                <c:pt idx="1042">
                  <c:v>34245.933029233107</c:v>
                </c:pt>
                <c:pt idx="1043">
                  <c:v>34221.075924676072</c:v>
                </c:pt>
                <c:pt idx="1044">
                  <c:v>34196.231791605263</c:v>
                </c:pt>
                <c:pt idx="1045">
                  <c:v>34171.40061362087</c:v>
                </c:pt>
                <c:pt idx="1046">
                  <c:v>34146.582374396363</c:v>
                </c:pt>
                <c:pt idx="1047">
                  <c:v>34121.777057648018</c:v>
                </c:pt>
                <c:pt idx="1048">
                  <c:v>34096.984647024867</c:v>
                </c:pt>
                <c:pt idx="1049">
                  <c:v>34072.205126340945</c:v>
                </c:pt>
                <c:pt idx="1050">
                  <c:v>34047.438479404162</c:v>
                </c:pt>
                <c:pt idx="1051">
                  <c:v>34022.684689979666</c:v>
                </c:pt>
                <c:pt idx="1052">
                  <c:v>33997.943741973126</c:v>
                </c:pt>
                <c:pt idx="1053">
                  <c:v>33973.215619259674</c:v>
                </c:pt>
                <c:pt idx="1054">
                  <c:v>33948.500305744987</c:v>
                </c:pt>
                <c:pt idx="1055">
                  <c:v>33923.797785426388</c:v>
                </c:pt>
                <c:pt idx="1056">
                  <c:v>33899.108042270673</c:v>
                </c:pt>
                <c:pt idx="1057">
                  <c:v>33874.431060311821</c:v>
                </c:pt>
                <c:pt idx="1058">
                  <c:v>33849.766823589933</c:v>
                </c:pt>
                <c:pt idx="1059">
                  <c:v>33825.115316212337</c:v>
                </c:pt>
                <c:pt idx="1060">
                  <c:v>33800.476522292447</c:v>
                </c:pt>
                <c:pt idx="1061">
                  <c:v>33775.85042599868</c:v>
                </c:pt>
                <c:pt idx="1062">
                  <c:v>33751.237011542231</c:v>
                </c:pt>
                <c:pt idx="1063">
                  <c:v>33726.63626311595</c:v>
                </c:pt>
                <c:pt idx="1064">
                  <c:v>33702.048164943255</c:v>
                </c:pt>
                <c:pt idx="1065">
                  <c:v>33677.472701363637</c:v>
                </c:pt>
                <c:pt idx="1066">
                  <c:v>33652.909856698279</c:v>
                </c:pt>
                <c:pt idx="1067">
                  <c:v>33628.359615243913</c:v>
                </c:pt>
                <c:pt idx="1068">
                  <c:v>33603.821961462243</c:v>
                </c:pt>
                <c:pt idx="1069">
                  <c:v>33579.296879723326</c:v>
                </c:pt>
                <c:pt idx="1070">
                  <c:v>33554.78435443998</c:v>
                </c:pt>
                <c:pt idx="1071">
                  <c:v>33530.284370190013</c:v>
                </c:pt>
                <c:pt idx="1072">
                  <c:v>33505.796911410696</c:v>
                </c:pt>
                <c:pt idx="1073">
                  <c:v>33481.32196264316</c:v>
                </c:pt>
                <c:pt idx="1074">
                  <c:v>33456.85950850798</c:v>
                </c:pt>
                <c:pt idx="1075">
                  <c:v>33432.409533582962</c:v>
                </c:pt>
                <c:pt idx="1076">
                  <c:v>33407.972022513124</c:v>
                </c:pt>
                <c:pt idx="1077">
                  <c:v>33383.546959998464</c:v>
                </c:pt>
                <c:pt idx="1078">
                  <c:v>33359.134330671783</c:v>
                </c:pt>
                <c:pt idx="1079">
                  <c:v>33334.734119269735</c:v>
                </c:pt>
                <c:pt idx="1080">
                  <c:v>33310.346310645102</c:v>
                </c:pt>
                <c:pt idx="1081">
                  <c:v>33285.970889497876</c:v>
                </c:pt>
                <c:pt idx="1082">
                  <c:v>33261.607840717479</c:v>
                </c:pt>
                <c:pt idx="1083">
                  <c:v>33237.257149126126</c:v>
                </c:pt>
                <c:pt idx="1084">
                  <c:v>33212.918799607134</c:v>
                </c:pt>
                <c:pt idx="1085">
                  <c:v>33188.592777123245</c:v>
                </c:pt>
                <c:pt idx="1086">
                  <c:v>33164.279066557778</c:v>
                </c:pt>
                <c:pt idx="1087">
                  <c:v>33139.977652946785</c:v>
                </c:pt>
                <c:pt idx="1088">
                  <c:v>33115.688521259137</c:v>
                </c:pt>
                <c:pt idx="1089">
                  <c:v>33091.411656530901</c:v>
                </c:pt>
                <c:pt idx="1090">
                  <c:v>33067.147043889789</c:v>
                </c:pt>
                <c:pt idx="1091">
                  <c:v>33042.894668384099</c:v>
                </c:pt>
                <c:pt idx="1092">
                  <c:v>33018.654515153772</c:v>
                </c:pt>
                <c:pt idx="1093">
                  <c:v>32994.426569357078</c:v>
                </c:pt>
                <c:pt idx="1094">
                  <c:v>32970.21081619506</c:v>
                </c:pt>
                <c:pt idx="1095">
                  <c:v>32946.007240874875</c:v>
                </c:pt>
                <c:pt idx="1096">
                  <c:v>32921.815828646453</c:v>
                </c:pt>
                <c:pt idx="1097">
                  <c:v>32897.636564814704</c:v>
                </c:pt>
                <c:pt idx="1098">
                  <c:v>32873.469434654005</c:v>
                </c:pt>
                <c:pt idx="1099">
                  <c:v>32849.31442350593</c:v>
                </c:pt>
                <c:pt idx="1100">
                  <c:v>32825.171516767048</c:v>
                </c:pt>
                <c:pt idx="1101">
                  <c:v>32801.04069980338</c:v>
                </c:pt>
                <c:pt idx="1102">
                  <c:v>32776.921958084822</c:v>
                </c:pt>
                <c:pt idx="1103">
                  <c:v>32752.815277001839</c:v>
                </c:pt>
                <c:pt idx="1104">
                  <c:v>32728.720642085424</c:v>
                </c:pt>
                <c:pt idx="1105">
                  <c:v>32704.638038805468</c:v>
                </c:pt>
                <c:pt idx="1106">
                  <c:v>32680.5674527724</c:v>
                </c:pt>
                <c:pt idx="1107">
                  <c:v>32656.508869505004</c:v>
                </c:pt>
                <c:pt idx="1108">
                  <c:v>32632.462274601479</c:v>
                </c:pt>
                <c:pt idx="1109">
                  <c:v>32608.427653702813</c:v>
                </c:pt>
                <c:pt idx="1110">
                  <c:v>32584.404992480533</c:v>
                </c:pt>
                <c:pt idx="1111">
                  <c:v>32560.394276612282</c:v>
                </c:pt>
                <c:pt idx="1112">
                  <c:v>32536.395491806255</c:v>
                </c:pt>
                <c:pt idx="1113">
                  <c:v>32512.408623788968</c:v>
                </c:pt>
                <c:pt idx="1114">
                  <c:v>32488.433658329726</c:v>
                </c:pt>
                <c:pt idx="1115">
                  <c:v>32464.470581265028</c:v>
                </c:pt>
                <c:pt idx="1116">
                  <c:v>32440.519378376393</c:v>
                </c:pt>
                <c:pt idx="1117">
                  <c:v>32416.58003556143</c:v>
                </c:pt>
                <c:pt idx="1118">
                  <c:v>32392.652538674978</c:v>
                </c:pt>
                <c:pt idx="1119">
                  <c:v>32368.736873590206</c:v>
                </c:pt>
                <c:pt idx="1120">
                  <c:v>32344.833026296372</c:v>
                </c:pt>
                <c:pt idx="1121">
                  <c:v>32320.940982788856</c:v>
                </c:pt>
                <c:pt idx="1122">
                  <c:v>32297.060728983593</c:v>
                </c:pt>
                <c:pt idx="1123">
                  <c:v>32273.192250912623</c:v>
                </c:pt>
                <c:pt idx="1124">
                  <c:v>32249.335534675189</c:v>
                </c:pt>
                <c:pt idx="1125">
                  <c:v>32225.490566278884</c:v>
                </c:pt>
                <c:pt idx="1126">
                  <c:v>32201.657331902388</c:v>
                </c:pt>
                <c:pt idx="1127">
                  <c:v>32177.835817571631</c:v>
                </c:pt>
                <c:pt idx="1128">
                  <c:v>32154.026009587487</c:v>
                </c:pt>
                <c:pt idx="1129">
                  <c:v>32130.227893975887</c:v>
                </c:pt>
                <c:pt idx="1130">
                  <c:v>32106.441457049936</c:v>
                </c:pt>
                <c:pt idx="1131">
                  <c:v>32082.666685006643</c:v>
                </c:pt>
                <c:pt idx="1132">
                  <c:v>32058.903564098007</c:v>
                </c:pt>
                <c:pt idx="1133">
                  <c:v>32035.152080643249</c:v>
                </c:pt>
                <c:pt idx="1134">
                  <c:v>32011.412220955466</c:v>
                </c:pt>
                <c:pt idx="1135">
                  <c:v>31987.683971366103</c:v>
                </c:pt>
                <c:pt idx="1136">
                  <c:v>31963.967318224917</c:v>
                </c:pt>
                <c:pt idx="1137">
                  <c:v>31940.262247973336</c:v>
                </c:pt>
                <c:pt idx="1138">
                  <c:v>31916.568746997778</c:v>
                </c:pt>
                <c:pt idx="1139">
                  <c:v>31892.886801739667</c:v>
                </c:pt>
                <c:pt idx="1140">
                  <c:v>31869.216398695415</c:v>
                </c:pt>
                <c:pt idx="1141">
                  <c:v>31845.557524379765</c:v>
                </c:pt>
                <c:pt idx="1142">
                  <c:v>31821.910165276902</c:v>
                </c:pt>
                <c:pt idx="1143">
                  <c:v>31798.274307968786</c:v>
                </c:pt>
                <c:pt idx="1144">
                  <c:v>31774.649939006817</c:v>
                </c:pt>
                <c:pt idx="1145">
                  <c:v>31751.037045021832</c:v>
                </c:pt>
                <c:pt idx="1146">
                  <c:v>31727.435612589677</c:v>
                </c:pt>
                <c:pt idx="1147">
                  <c:v>31703.84562846339</c:v>
                </c:pt>
                <c:pt idx="1148">
                  <c:v>31680.267079218818</c:v>
                </c:pt>
                <c:pt idx="1149">
                  <c:v>31656.69995159678</c:v>
                </c:pt>
                <c:pt idx="1150">
                  <c:v>31633.144232368646</c:v>
                </c:pt>
                <c:pt idx="1151">
                  <c:v>31609.599908238572</c:v>
                </c:pt>
                <c:pt idx="1152">
                  <c:v>31586.066966002378</c:v>
                </c:pt>
                <c:pt idx="1153">
                  <c:v>31562.545392425316</c:v>
                </c:pt>
                <c:pt idx="1154">
                  <c:v>31539.035174437631</c:v>
                </c:pt>
                <c:pt idx="1155">
                  <c:v>31515.536298780138</c:v>
                </c:pt>
                <c:pt idx="1156">
                  <c:v>31492.048752431958</c:v>
                </c:pt>
                <c:pt idx="1157">
                  <c:v>31468.572522243892</c:v>
                </c:pt>
                <c:pt idx="1158">
                  <c:v>31445.107595158403</c:v>
                </c:pt>
                <c:pt idx="1159">
                  <c:v>31421.653958075171</c:v>
                </c:pt>
                <c:pt idx="1160">
                  <c:v>31398.211598071081</c:v>
                </c:pt>
                <c:pt idx="1161">
                  <c:v>31374.780502058042</c:v>
                </c:pt>
                <c:pt idx="1162">
                  <c:v>31351.360657125151</c:v>
                </c:pt>
                <c:pt idx="1163">
                  <c:v>31327.952050343185</c:v>
                </c:pt>
                <c:pt idx="1164">
                  <c:v>31304.554668672929</c:v>
                </c:pt>
                <c:pt idx="1165">
                  <c:v>31281.168499350129</c:v>
                </c:pt>
                <c:pt idx="1166">
                  <c:v>31257.793529396684</c:v>
                </c:pt>
                <c:pt idx="1167">
                  <c:v>31234.429745999452</c:v>
                </c:pt>
                <c:pt idx="1168">
                  <c:v>31211.07713633919</c:v>
                </c:pt>
                <c:pt idx="1169">
                  <c:v>31187.73568759055</c:v>
                </c:pt>
                <c:pt idx="1170">
                  <c:v>31164.405387007602</c:v>
                </c:pt>
                <c:pt idx="1171">
                  <c:v>31141.086221752776</c:v>
                </c:pt>
                <c:pt idx="1172">
                  <c:v>31117.778179190136</c:v>
                </c:pt>
                <c:pt idx="1173">
                  <c:v>31094.481246579868</c:v>
                </c:pt>
                <c:pt idx="1174">
                  <c:v>31071.19541116383</c:v>
                </c:pt>
                <c:pt idx="1175">
                  <c:v>31047.92066034886</c:v>
                </c:pt>
                <c:pt idx="1176">
                  <c:v>31024.656981535678</c:v>
                </c:pt>
                <c:pt idx="1177">
                  <c:v>31001.404362008914</c:v>
                </c:pt>
                <c:pt idx="1178">
                  <c:v>30978.162789230399</c:v>
                </c:pt>
                <c:pt idx="1179">
                  <c:v>30954.932250606958</c:v>
                </c:pt>
                <c:pt idx="1180">
                  <c:v>30931.712733588207</c:v>
                </c:pt>
                <c:pt idx="1181">
                  <c:v>30908.504225678738</c:v>
                </c:pt>
                <c:pt idx="1182">
                  <c:v>30885.306714364822</c:v>
                </c:pt>
                <c:pt idx="1183">
                  <c:v>30862.120187126609</c:v>
                </c:pt>
                <c:pt idx="1184">
                  <c:v>30838.9446315848</c:v>
                </c:pt>
                <c:pt idx="1185">
                  <c:v>30815.780035225653</c:v>
                </c:pt>
                <c:pt idx="1186">
                  <c:v>30792.626385675976</c:v>
                </c:pt>
                <c:pt idx="1187">
                  <c:v>30769.483670580899</c:v>
                </c:pt>
                <c:pt idx="1188">
                  <c:v>30746.351877493904</c:v>
                </c:pt>
                <c:pt idx="1189">
                  <c:v>30723.230994109006</c:v>
                </c:pt>
                <c:pt idx="1190">
                  <c:v>30700.121008138547</c:v>
                </c:pt>
                <c:pt idx="1191">
                  <c:v>30677.02190723988</c:v>
                </c:pt>
                <c:pt idx="1192">
                  <c:v>30653.933679125355</c:v>
                </c:pt>
                <c:pt idx="1193">
                  <c:v>30630.856311586747</c:v>
                </c:pt>
                <c:pt idx="1194">
                  <c:v>30607.78979234862</c:v>
                </c:pt>
                <c:pt idx="1195">
                  <c:v>30584.734109202756</c:v>
                </c:pt>
                <c:pt idx="1196">
                  <c:v>30561.689249983701</c:v>
                </c:pt>
                <c:pt idx="1197">
                  <c:v>30538.655202495458</c:v>
                </c:pt>
                <c:pt idx="1198">
                  <c:v>30515.631954621454</c:v>
                </c:pt>
                <c:pt idx="1199">
                  <c:v>30492.619494202354</c:v>
                </c:pt>
                <c:pt idx="1200">
                  <c:v>30469.617809133804</c:v>
                </c:pt>
                <c:pt idx="1201">
                  <c:v>30446.626887378672</c:v>
                </c:pt>
                <c:pt idx="1202">
                  <c:v>30423.646716826501</c:v>
                </c:pt>
                <c:pt idx="1203">
                  <c:v>30400.677285495141</c:v>
                </c:pt>
                <c:pt idx="1204">
                  <c:v>30377.718581274141</c:v>
                </c:pt>
                <c:pt idx="1205">
                  <c:v>30354.770592230234</c:v>
                </c:pt>
                <c:pt idx="1206">
                  <c:v>30331.833306411831</c:v>
                </c:pt>
                <c:pt idx="1207">
                  <c:v>30308.906711787902</c:v>
                </c:pt>
                <c:pt idx="1208">
                  <c:v>30285.990796480182</c:v>
                </c:pt>
                <c:pt idx="1209">
                  <c:v>30263.085548567629</c:v>
                </c:pt>
                <c:pt idx="1210">
                  <c:v>30240.19095613531</c:v>
                </c:pt>
                <c:pt idx="1211">
                  <c:v>30217.307007335505</c:v>
                </c:pt>
                <c:pt idx="1212">
                  <c:v>30194.433690302165</c:v>
                </c:pt>
                <c:pt idx="1213">
                  <c:v>30171.570993212015</c:v>
                </c:pt>
                <c:pt idx="1214">
                  <c:v>30148.718904223442</c:v>
                </c:pt>
                <c:pt idx="1215">
                  <c:v>30125.877411635378</c:v>
                </c:pt>
                <c:pt idx="1216">
                  <c:v>30103.046503569549</c:v>
                </c:pt>
                <c:pt idx="1217">
                  <c:v>30080.226168349323</c:v>
                </c:pt>
                <c:pt idx="1218">
                  <c:v>30057.416394230859</c:v>
                </c:pt>
                <c:pt idx="1219">
                  <c:v>30034.617169476416</c:v>
                </c:pt>
                <c:pt idx="1220">
                  <c:v>30011.828482439912</c:v>
                </c:pt>
                <c:pt idx="1221">
                  <c:v>29989.05032140806</c:v>
                </c:pt>
                <c:pt idx="1222">
                  <c:v>29966.282674759215</c:v>
                </c:pt>
                <c:pt idx="1223">
                  <c:v>29943.525530883959</c:v>
                </c:pt>
                <c:pt idx="1224">
                  <c:v>29920.778878154539</c:v>
                </c:pt>
                <c:pt idx="1225">
                  <c:v>29898.042704973752</c:v>
                </c:pt>
                <c:pt idx="1226">
                  <c:v>29875.316999774957</c:v>
                </c:pt>
                <c:pt idx="1227">
                  <c:v>29852.601751022052</c:v>
                </c:pt>
                <c:pt idx="1228">
                  <c:v>29829.89694719727</c:v>
                </c:pt>
                <c:pt idx="1229">
                  <c:v>29807.202576715634</c:v>
                </c:pt>
                <c:pt idx="1230">
                  <c:v>29784.518628193797</c:v>
                </c:pt>
                <c:pt idx="1231">
                  <c:v>29761.845090071227</c:v>
                </c:pt>
                <c:pt idx="1232">
                  <c:v>29739.181950976799</c:v>
                </c:pt>
                <c:pt idx="1233">
                  <c:v>29716.529199374418</c:v>
                </c:pt>
                <c:pt idx="1234">
                  <c:v>29693.886823941841</c:v>
                </c:pt>
                <c:pt idx="1235">
                  <c:v>29671.254813252952</c:v>
                </c:pt>
                <c:pt idx="1236">
                  <c:v>29648.633155899977</c:v>
                </c:pt>
                <c:pt idx="1237">
                  <c:v>29626.02184060344</c:v>
                </c:pt>
                <c:pt idx="1238">
                  <c:v>29603.420855955559</c:v>
                </c:pt>
                <c:pt idx="1239">
                  <c:v>29580.830190676872</c:v>
                </c:pt>
                <c:pt idx="1240">
                  <c:v>29558.24983344513</c:v>
                </c:pt>
                <c:pt idx="1241">
                  <c:v>29535.679773005315</c:v>
                </c:pt>
                <c:pt idx="1242">
                  <c:v>29513.119998059618</c:v>
                </c:pt>
                <c:pt idx="1243">
                  <c:v>29490.570497389683</c:v>
                </c:pt>
                <c:pt idx="1244">
                  <c:v>29468.031259764917</c:v>
                </c:pt>
                <c:pt idx="1245">
                  <c:v>29445.502273936403</c:v>
                </c:pt>
                <c:pt idx="1246">
                  <c:v>29422.983528820205</c:v>
                </c:pt>
                <c:pt idx="1247">
                  <c:v>29400.475013142961</c:v>
                </c:pt>
                <c:pt idx="1248">
                  <c:v>29377.976715796289</c:v>
                </c:pt>
                <c:pt idx="1249">
                  <c:v>29355.488625641254</c:v>
                </c:pt>
                <c:pt idx="1250">
                  <c:v>29333.010731569477</c:v>
                </c:pt>
                <c:pt idx="1251">
                  <c:v>29310.543022466467</c:v>
                </c:pt>
                <c:pt idx="1252">
                  <c:v>29288.085487248281</c:v>
                </c:pt>
                <c:pt idx="1253">
                  <c:v>29265.638114910409</c:v>
                </c:pt>
                <c:pt idx="1254">
                  <c:v>29243.200894344474</c:v>
                </c:pt>
                <c:pt idx="1255">
                  <c:v>29220.773814558182</c:v>
                </c:pt>
                <c:pt idx="1256">
                  <c:v>29198.356864528698</c:v>
                </c:pt>
                <c:pt idx="1257">
                  <c:v>29175.950033251509</c:v>
                </c:pt>
                <c:pt idx="1258">
                  <c:v>29153.553309777104</c:v>
                </c:pt>
                <c:pt idx="1259">
                  <c:v>29131.166683186519</c:v>
                </c:pt>
                <c:pt idx="1260">
                  <c:v>29108.790142432466</c:v>
                </c:pt>
                <c:pt idx="1261">
                  <c:v>29086.423676712086</c:v>
                </c:pt>
                <c:pt idx="1262">
                  <c:v>29064.067275081961</c:v>
                </c:pt>
                <c:pt idx="1263">
                  <c:v>29041.720926641461</c:v>
                </c:pt>
                <c:pt idx="1264">
                  <c:v>29019.384620496065</c:v>
                </c:pt>
                <c:pt idx="1265">
                  <c:v>28997.058345867339</c:v>
                </c:pt>
                <c:pt idx="1266">
                  <c:v>28974.74209187298</c:v>
                </c:pt>
                <c:pt idx="1267">
                  <c:v>28952.43584773456</c:v>
                </c:pt>
                <c:pt idx="1268">
                  <c:v>28930.139602581992</c:v>
                </c:pt>
                <c:pt idx="1269">
                  <c:v>28907.853345685733</c:v>
                </c:pt>
                <c:pt idx="1270">
                  <c:v>28885.577066297898</c:v>
                </c:pt>
                <c:pt idx="1271">
                  <c:v>28863.310753615617</c:v>
                </c:pt>
                <c:pt idx="1272">
                  <c:v>28841.054396927673</c:v>
                </c:pt>
                <c:pt idx="1273">
                  <c:v>28818.807985528962</c:v>
                </c:pt>
                <c:pt idx="1274">
                  <c:v>28796.571508744924</c:v>
                </c:pt>
                <c:pt idx="1275">
                  <c:v>28774.344955821573</c:v>
                </c:pt>
                <c:pt idx="1276">
                  <c:v>28752.128316182108</c:v>
                </c:pt>
                <c:pt idx="1277">
                  <c:v>28729.921579109214</c:v>
                </c:pt>
                <c:pt idx="1278">
                  <c:v>28707.724733977208</c:v>
                </c:pt>
                <c:pt idx="1279">
                  <c:v>28685.537770203184</c:v>
                </c:pt>
                <c:pt idx="1280">
                  <c:v>28663.360677185916</c:v>
                </c:pt>
                <c:pt idx="1281">
                  <c:v>28641.193444281394</c:v>
                </c:pt>
                <c:pt idx="1282">
                  <c:v>28619.036060992265</c:v>
                </c:pt>
                <c:pt idx="1283">
                  <c:v>28596.888516766165</c:v>
                </c:pt>
                <c:pt idx="1284">
                  <c:v>28574.75080100798</c:v>
                </c:pt>
                <c:pt idx="1285">
                  <c:v>28552.622903226456</c:v>
                </c:pt>
                <c:pt idx="1286">
                  <c:v>28530.504812924239</c:v>
                </c:pt>
                <c:pt idx="1287">
                  <c:v>28508.396519671172</c:v>
                </c:pt>
                <c:pt idx="1288">
                  <c:v>28486.298012835479</c:v>
                </c:pt>
                <c:pt idx="1289">
                  <c:v>28464.209282121432</c:v>
                </c:pt>
                <c:pt idx="1290">
                  <c:v>28442.130317031671</c:v>
                </c:pt>
                <c:pt idx="1291">
                  <c:v>28420.061107172714</c:v>
                </c:pt>
                <c:pt idx="1292">
                  <c:v>28398.001642034978</c:v>
                </c:pt>
                <c:pt idx="1293">
                  <c:v>28375.95191132274</c:v>
                </c:pt>
                <c:pt idx="1294">
                  <c:v>28353.911904648623</c:v>
                </c:pt>
                <c:pt idx="1295">
                  <c:v>28331.881611619145</c:v>
                </c:pt>
                <c:pt idx="1296">
                  <c:v>28309.861021883589</c:v>
                </c:pt>
                <c:pt idx="1297">
                  <c:v>28287.850125109569</c:v>
                </c:pt>
                <c:pt idx="1298">
                  <c:v>28265.848911019697</c:v>
                </c:pt>
                <c:pt idx="1299">
                  <c:v>28243.857369281584</c:v>
                </c:pt>
                <c:pt idx="1300">
                  <c:v>28221.875489630063</c:v>
                </c:pt>
                <c:pt idx="1301">
                  <c:v>28199.90326178163</c:v>
                </c:pt>
                <c:pt idx="1302">
                  <c:v>28177.940675434453</c:v>
                </c:pt>
                <c:pt idx="1303">
                  <c:v>28155.987720445562</c:v>
                </c:pt>
                <c:pt idx="1304">
                  <c:v>28134.044386458136</c:v>
                </c:pt>
                <c:pt idx="1305">
                  <c:v>28112.110663390311</c:v>
                </c:pt>
                <c:pt idx="1306">
                  <c:v>28090.186540983021</c:v>
                </c:pt>
                <c:pt idx="1307">
                  <c:v>28068.27200906886</c:v>
                </c:pt>
                <c:pt idx="1308">
                  <c:v>28046.367057486528</c:v>
                </c:pt>
                <c:pt idx="1309">
                  <c:v>28024.471676031961</c:v>
                </c:pt>
                <c:pt idx="1310">
                  <c:v>28002.58585465384</c:v>
                </c:pt>
                <c:pt idx="1311">
                  <c:v>27980.709583111438</c:v>
                </c:pt>
                <c:pt idx="1312">
                  <c:v>27958.842851426765</c:v>
                </c:pt>
                <c:pt idx="1313">
                  <c:v>27936.985649432409</c:v>
                </c:pt>
                <c:pt idx="1314">
                  <c:v>27915.137967040395</c:v>
                </c:pt>
                <c:pt idx="1315">
                  <c:v>27893.299794205523</c:v>
                </c:pt>
                <c:pt idx="1316">
                  <c:v>27871.471120900915</c:v>
                </c:pt>
                <c:pt idx="1317">
                  <c:v>27849.651937032493</c:v>
                </c:pt>
                <c:pt idx="1318">
                  <c:v>27827.842232622257</c:v>
                </c:pt>
                <c:pt idx="1319">
                  <c:v>27806.041997637232</c:v>
                </c:pt>
                <c:pt idx="1320">
                  <c:v>27784.25122206887</c:v>
                </c:pt>
                <c:pt idx="1321">
                  <c:v>27762.469896000282</c:v>
                </c:pt>
                <c:pt idx="1322">
                  <c:v>27740.698009398493</c:v>
                </c:pt>
                <c:pt idx="1323">
                  <c:v>27718.935552322164</c:v>
                </c:pt>
                <c:pt idx="1324">
                  <c:v>27697.182514872737</c:v>
                </c:pt>
                <c:pt idx="1325">
                  <c:v>27675.438887084449</c:v>
                </c:pt>
                <c:pt idx="1326">
                  <c:v>27653.704659046514</c:v>
                </c:pt>
                <c:pt idx="1327">
                  <c:v>27631.979820890931</c:v>
                </c:pt>
                <c:pt idx="1328">
                  <c:v>27610.264362682472</c:v>
                </c:pt>
                <c:pt idx="1329">
                  <c:v>27588.558274614239</c:v>
                </c:pt>
                <c:pt idx="1330">
                  <c:v>27566.86154673879</c:v>
                </c:pt>
                <c:pt idx="1331">
                  <c:v>27545.174169285881</c:v>
                </c:pt>
                <c:pt idx="1332">
                  <c:v>27523.496132454718</c:v>
                </c:pt>
                <c:pt idx="1333">
                  <c:v>27501.827426328415</c:v>
                </c:pt>
                <c:pt idx="1334">
                  <c:v>27480.168041155051</c:v>
                </c:pt>
                <c:pt idx="1335">
                  <c:v>27458.517967152169</c:v>
                </c:pt>
                <c:pt idx="1336">
                  <c:v>27436.877194531189</c:v>
                </c:pt>
                <c:pt idx="1337">
                  <c:v>27415.245713509656</c:v>
                </c:pt>
                <c:pt idx="1338">
                  <c:v>27393.62351437231</c:v>
                </c:pt>
                <c:pt idx="1339">
                  <c:v>27372.010587336688</c:v>
                </c:pt>
                <c:pt idx="1340">
                  <c:v>27350.406922724203</c:v>
                </c:pt>
                <c:pt idx="1341">
                  <c:v>27328.81251078294</c:v>
                </c:pt>
                <c:pt idx="1342">
                  <c:v>27307.227341852638</c:v>
                </c:pt>
                <c:pt idx="1343">
                  <c:v>27285.65140620583</c:v>
                </c:pt>
                <c:pt idx="1344">
                  <c:v>27264.084694218913</c:v>
                </c:pt>
                <c:pt idx="1345">
                  <c:v>27242.527196188854</c:v>
                </c:pt>
                <c:pt idx="1346">
                  <c:v>27220.978902443181</c:v>
                </c:pt>
                <c:pt idx="1347">
                  <c:v>27199.439803437723</c:v>
                </c:pt>
                <c:pt idx="1348">
                  <c:v>27177.909889451115</c:v>
                </c:pt>
                <c:pt idx="1349">
                  <c:v>27156.389150914758</c:v>
                </c:pt>
                <c:pt idx="1350">
                  <c:v>27134.877578241711</c:v>
                </c:pt>
                <c:pt idx="1351">
                  <c:v>27113.375161814485</c:v>
                </c:pt>
                <c:pt idx="1352">
                  <c:v>27091.881892095029</c:v>
                </c:pt>
                <c:pt idx="1353">
                  <c:v>27070.39775951473</c:v>
                </c:pt>
                <c:pt idx="1354">
                  <c:v>27048.922754486659</c:v>
                </c:pt>
                <c:pt idx="1355">
                  <c:v>27027.456867527748</c:v>
                </c:pt>
                <c:pt idx="1356">
                  <c:v>27006.00008906328</c:v>
                </c:pt>
                <c:pt idx="1357">
                  <c:v>26984.552409634634</c:v>
                </c:pt>
                <c:pt idx="1358">
                  <c:v>26963.113819728194</c:v>
                </c:pt>
                <c:pt idx="1359">
                  <c:v>26941.684309812019</c:v>
                </c:pt>
                <c:pt idx="1360">
                  <c:v>26920.263870458035</c:v>
                </c:pt>
                <c:pt idx="1361">
                  <c:v>26898.852492158738</c:v>
                </c:pt>
                <c:pt idx="1362">
                  <c:v>26877.450165516606</c:v>
                </c:pt>
                <c:pt idx="1363">
                  <c:v>26856.05688106691</c:v>
                </c:pt>
                <c:pt idx="1364">
                  <c:v>26834.672629363249</c:v>
                </c:pt>
                <c:pt idx="1365">
                  <c:v>26813.297401001986</c:v>
                </c:pt>
                <c:pt idx="1366">
                  <c:v>26791.931186585607</c:v>
                </c:pt>
                <c:pt idx="1367">
                  <c:v>26770.573976710482</c:v>
                </c:pt>
                <c:pt idx="1368">
                  <c:v>26749.225762003527</c:v>
                </c:pt>
                <c:pt idx="1369">
                  <c:v>26727.886533122215</c:v>
                </c:pt>
                <c:pt idx="1370">
                  <c:v>26706.556280632369</c:v>
                </c:pt>
                <c:pt idx="1371">
                  <c:v>26685.234995252558</c:v>
                </c:pt>
                <c:pt idx="1372">
                  <c:v>26663.922667597486</c:v>
                </c:pt>
                <c:pt idx="1373">
                  <c:v>26642.619288397946</c:v>
                </c:pt>
                <c:pt idx="1374">
                  <c:v>26621.324848317519</c:v>
                </c:pt>
                <c:pt idx="1375">
                  <c:v>26600.039338050341</c:v>
                </c:pt>
                <c:pt idx="1376">
                  <c:v>26578.762748321093</c:v>
                </c:pt>
                <c:pt idx="1377">
                  <c:v>26557.495069836128</c:v>
                </c:pt>
                <c:pt idx="1378">
                  <c:v>26536.236293320137</c:v>
                </c:pt>
                <c:pt idx="1379">
                  <c:v>26514.986409522236</c:v>
                </c:pt>
                <c:pt idx="1380">
                  <c:v>26493.745409222109</c:v>
                </c:pt>
                <c:pt idx="1381">
                  <c:v>26472.513283168879</c:v>
                </c:pt>
                <c:pt idx="1382">
                  <c:v>26451.290022093337</c:v>
                </c:pt>
                <c:pt idx="1383">
                  <c:v>26430.075616842372</c:v>
                </c:pt>
                <c:pt idx="1384">
                  <c:v>26408.870058220109</c:v>
                </c:pt>
                <c:pt idx="1385">
                  <c:v>26387.673337024546</c:v>
                </c:pt>
                <c:pt idx="1386">
                  <c:v>26366.485444035363</c:v>
                </c:pt>
                <c:pt idx="1387">
                  <c:v>26345.30637011167</c:v>
                </c:pt>
                <c:pt idx="1388">
                  <c:v>26324.136106094244</c:v>
                </c:pt>
                <c:pt idx="1389">
                  <c:v>26302.974642842193</c:v>
                </c:pt>
                <c:pt idx="1390">
                  <c:v>26281.821971220739</c:v>
                </c:pt>
                <c:pt idx="1391">
                  <c:v>26260.678082125654</c:v>
                </c:pt>
                <c:pt idx="1392">
                  <c:v>26239.542966385488</c:v>
                </c:pt>
                <c:pt idx="1393">
                  <c:v>26218.416614896021</c:v>
                </c:pt>
                <c:pt idx="1394">
                  <c:v>26197.29901859579</c:v>
                </c:pt>
                <c:pt idx="1395">
                  <c:v>26176.19016841723</c:v>
                </c:pt>
                <c:pt idx="1396">
                  <c:v>26155.090055274435</c:v>
                </c:pt>
                <c:pt idx="1397">
                  <c:v>26133.998670087625</c:v>
                </c:pt>
                <c:pt idx="1398">
                  <c:v>26112.916003770897</c:v>
                </c:pt>
                <c:pt idx="1399">
                  <c:v>26091.842047342227</c:v>
                </c:pt>
                <c:pt idx="1400">
                  <c:v>26070.776791709606</c:v>
                </c:pt>
                <c:pt idx="1401">
                  <c:v>26049.720227933776</c:v>
                </c:pt>
                <c:pt idx="1402">
                  <c:v>26028.672346971616</c:v>
                </c:pt>
                <c:pt idx="1403">
                  <c:v>26007.633139773887</c:v>
                </c:pt>
                <c:pt idx="1404">
                  <c:v>25986.60259735856</c:v>
                </c:pt>
                <c:pt idx="1405">
                  <c:v>25965.580710761948</c:v>
                </c:pt>
                <c:pt idx="1406">
                  <c:v>25944.567471050897</c:v>
                </c:pt>
                <c:pt idx="1407">
                  <c:v>25923.562869200621</c:v>
                </c:pt>
                <c:pt idx="1408">
                  <c:v>25902.566896277971</c:v>
                </c:pt>
                <c:pt idx="1409">
                  <c:v>25881.579543343694</c:v>
                </c:pt>
                <c:pt idx="1410">
                  <c:v>25860.60080147687</c:v>
                </c:pt>
                <c:pt idx="1411">
                  <c:v>25839.63066173824</c:v>
                </c:pt>
                <c:pt idx="1412">
                  <c:v>25818.669115194665</c:v>
                </c:pt>
                <c:pt idx="1413">
                  <c:v>25797.716153016878</c:v>
                </c:pt>
                <c:pt idx="1414">
                  <c:v>25776.771766259506</c:v>
                </c:pt>
                <c:pt idx="1415">
                  <c:v>25755.835946019968</c:v>
                </c:pt>
                <c:pt idx="1416">
                  <c:v>25734.908683438432</c:v>
                </c:pt>
                <c:pt idx="1417">
                  <c:v>25713.989969685637</c:v>
                </c:pt>
                <c:pt idx="1418">
                  <c:v>25693.079795828438</c:v>
                </c:pt>
                <c:pt idx="1419">
                  <c:v>25672.178153123106</c:v>
                </c:pt>
                <c:pt idx="1420">
                  <c:v>25651.28503266094</c:v>
                </c:pt>
                <c:pt idx="1421">
                  <c:v>25630.40042559434</c:v>
                </c:pt>
                <c:pt idx="1422">
                  <c:v>25609.524323155139</c:v>
                </c:pt>
                <c:pt idx="1423">
                  <c:v>25588.656716532398</c:v>
                </c:pt>
                <c:pt idx="1424">
                  <c:v>25567.797596921286</c:v>
                </c:pt>
                <c:pt idx="1425">
                  <c:v>25546.94695555975</c:v>
                </c:pt>
                <c:pt idx="1426">
                  <c:v>25526.104783594074</c:v>
                </c:pt>
                <c:pt idx="1427">
                  <c:v>25505.271072298867</c:v>
                </c:pt>
                <c:pt idx="1428">
                  <c:v>25484.445812844857</c:v>
                </c:pt>
                <c:pt idx="1429">
                  <c:v>25463.628996616633</c:v>
                </c:pt>
                <c:pt idx="1430">
                  <c:v>25442.820614772707</c:v>
                </c:pt>
                <c:pt idx="1431">
                  <c:v>25422.020658599904</c:v>
                </c:pt>
                <c:pt idx="1432">
                  <c:v>25401.229119354492</c:v>
                </c:pt>
                <c:pt idx="1433">
                  <c:v>25380.445988323299</c:v>
                </c:pt>
                <c:pt idx="1434">
                  <c:v>25359.671256811478</c:v>
                </c:pt>
                <c:pt idx="1435">
                  <c:v>25338.904916093637</c:v>
                </c:pt>
                <c:pt idx="1436">
                  <c:v>25318.146957523815</c:v>
                </c:pt>
                <c:pt idx="1437">
                  <c:v>25297.39737240105</c:v>
                </c:pt>
                <c:pt idx="1438">
                  <c:v>25276.656152012172</c:v>
                </c:pt>
                <c:pt idx="1439">
                  <c:v>25255.923287711215</c:v>
                </c:pt>
                <c:pt idx="1440">
                  <c:v>25235.198770882769</c:v>
                </c:pt>
                <c:pt idx="1441">
                  <c:v>25214.482592868648</c:v>
                </c:pt>
                <c:pt idx="1442">
                  <c:v>25193.774744967901</c:v>
                </c:pt>
                <c:pt idx="1443">
                  <c:v>25173.07521864455</c:v>
                </c:pt>
                <c:pt idx="1444">
                  <c:v>25152.384005173193</c:v>
                </c:pt>
                <c:pt idx="1445">
                  <c:v>25131.701096017856</c:v>
                </c:pt>
                <c:pt idx="1446">
                  <c:v>25111.026482538684</c:v>
                </c:pt>
                <c:pt idx="1447">
                  <c:v>25090.360156150819</c:v>
                </c:pt>
                <c:pt idx="1448">
                  <c:v>25069.702108275505</c:v>
                </c:pt>
                <c:pt idx="1449">
                  <c:v>25049.052330291226</c:v>
                </c:pt>
                <c:pt idx="1450">
                  <c:v>25028.41081368033</c:v>
                </c:pt>
                <c:pt idx="1451">
                  <c:v>25007.777549870181</c:v>
                </c:pt>
                <c:pt idx="1452">
                  <c:v>24987.152530269803</c:v>
                </c:pt>
                <c:pt idx="1453">
                  <c:v>24966.535746343219</c:v>
                </c:pt>
                <c:pt idx="1454">
                  <c:v>24945.92718959722</c:v>
                </c:pt>
                <c:pt idx="1455">
                  <c:v>24925.326851422509</c:v>
                </c:pt>
                <c:pt idx="1456">
                  <c:v>24904.734723350317</c:v>
                </c:pt>
                <c:pt idx="1457">
                  <c:v>24884.150796844664</c:v>
                </c:pt>
                <c:pt idx="1458">
                  <c:v>24863.575063449003</c:v>
                </c:pt>
                <c:pt idx="1459">
                  <c:v>24843.007514596808</c:v>
                </c:pt>
                <c:pt idx="1460">
                  <c:v>24822.448141813198</c:v>
                </c:pt>
                <c:pt idx="1461">
                  <c:v>24801.896936678288</c:v>
                </c:pt>
                <c:pt idx="1462">
                  <c:v>24781.353890656104</c:v>
                </c:pt>
                <c:pt idx="1463">
                  <c:v>24760.818995277878</c:v>
                </c:pt>
                <c:pt idx="1464">
                  <c:v>24740.292242093172</c:v>
                </c:pt>
                <c:pt idx="1465">
                  <c:v>24719.77362269432</c:v>
                </c:pt>
                <c:pt idx="1466">
                  <c:v>24699.26312858201</c:v>
                </c:pt>
                <c:pt idx="1467">
                  <c:v>24678.760751311911</c:v>
                </c:pt>
                <c:pt idx="1468">
                  <c:v>24658.266482531355</c:v>
                </c:pt>
                <c:pt idx="1469">
                  <c:v>24637.780313747131</c:v>
                </c:pt>
                <c:pt idx="1470">
                  <c:v>24617.302236606567</c:v>
                </c:pt>
                <c:pt idx="1471">
                  <c:v>24596.83224262868</c:v>
                </c:pt>
                <c:pt idx="1472">
                  <c:v>24576.370323497456</c:v>
                </c:pt>
                <c:pt idx="1473">
                  <c:v>24555.91647078079</c:v>
                </c:pt>
                <c:pt idx="1474">
                  <c:v>24535.470676089346</c:v>
                </c:pt>
                <c:pt idx="1475">
                  <c:v>24515.03293108879</c:v>
                </c:pt>
                <c:pt idx="1476">
                  <c:v>24494.603227365336</c:v>
                </c:pt>
                <c:pt idx="1477">
                  <c:v>24474.181556572432</c:v>
                </c:pt>
                <c:pt idx="1478">
                  <c:v>24453.767910381845</c:v>
                </c:pt>
                <c:pt idx="1479">
                  <c:v>24433.362280422567</c:v>
                </c:pt>
                <c:pt idx="1480">
                  <c:v>24412.964658396919</c:v>
                </c:pt>
                <c:pt idx="1481">
                  <c:v>24392.575035903352</c:v>
                </c:pt>
                <c:pt idx="1482">
                  <c:v>24372.193404705282</c:v>
                </c:pt>
                <c:pt idx="1483">
                  <c:v>24351.819756425597</c:v>
                </c:pt>
                <c:pt idx="1484">
                  <c:v>24331.454082754401</c:v>
                </c:pt>
                <c:pt idx="1485">
                  <c:v>24311.096375449</c:v>
                </c:pt>
                <c:pt idx="1486">
                  <c:v>24290.746626138392</c:v>
                </c:pt>
                <c:pt idx="1487">
                  <c:v>24270.404826604332</c:v>
                </c:pt>
                <c:pt idx="1488">
                  <c:v>24250.070968500258</c:v>
                </c:pt>
                <c:pt idx="1489">
                  <c:v>24229.74504362014</c:v>
                </c:pt>
                <c:pt idx="1490">
                  <c:v>24209.427043678519</c:v>
                </c:pt>
                <c:pt idx="1491">
                  <c:v>24189.116960359384</c:v>
                </c:pt>
                <c:pt idx="1492">
                  <c:v>24168.814785499482</c:v>
                </c:pt>
                <c:pt idx="1493">
                  <c:v>24148.52051080724</c:v>
                </c:pt>
                <c:pt idx="1494">
                  <c:v>24128.234128058302</c:v>
                </c:pt>
                <c:pt idx="1495">
                  <c:v>24107.955629034423</c:v>
                </c:pt>
                <c:pt idx="1496">
                  <c:v>24087.685005425697</c:v>
                </c:pt>
                <c:pt idx="1497">
                  <c:v>24067.422249154413</c:v>
                </c:pt>
                <c:pt idx="1498">
                  <c:v>24047.167351929002</c:v>
                </c:pt>
                <c:pt idx="1499">
                  <c:v>24026.920305549549</c:v>
                </c:pt>
                <c:pt idx="1500">
                  <c:v>24006.681101785583</c:v>
                </c:pt>
                <c:pt idx="1501">
                  <c:v>23986.449732547171</c:v>
                </c:pt>
                <c:pt idx="1502">
                  <c:v>23966.226189567187</c:v>
                </c:pt>
                <c:pt idx="1503">
                  <c:v>23946.010464694591</c:v>
                </c:pt>
                <c:pt idx="1504">
                  <c:v>23925.802549784465</c:v>
                </c:pt>
                <c:pt idx="1505">
                  <c:v>23905.602436612447</c:v>
                </c:pt>
                <c:pt idx="1506">
                  <c:v>23885.410117094714</c:v>
                </c:pt>
                <c:pt idx="1507">
                  <c:v>23865.225583019132</c:v>
                </c:pt>
                <c:pt idx="1508">
                  <c:v>23845.048826314094</c:v>
                </c:pt>
                <c:pt idx="1509">
                  <c:v>23824.879838755245</c:v>
                </c:pt>
                <c:pt idx="1510">
                  <c:v>23804.718612258766</c:v>
                </c:pt>
                <c:pt idx="1511">
                  <c:v>23784.565138746937</c:v>
                </c:pt>
                <c:pt idx="1512">
                  <c:v>23764.419410013739</c:v>
                </c:pt>
                <c:pt idx="1513">
                  <c:v>23744.281417981452</c:v>
                </c:pt>
                <c:pt idx="1514">
                  <c:v>23724.151154566262</c:v>
                </c:pt>
                <c:pt idx="1515">
                  <c:v>23704.028611678226</c:v>
                </c:pt>
                <c:pt idx="1516">
                  <c:v>23683.913781209088</c:v>
                </c:pt>
                <c:pt idx="1517">
                  <c:v>23663.806655032255</c:v>
                </c:pt>
                <c:pt idx="1518">
                  <c:v>23643.707225143331</c:v>
                </c:pt>
                <c:pt idx="1519">
                  <c:v>23623.615483421836</c:v>
                </c:pt>
                <c:pt idx="1520">
                  <c:v>23603.531421802276</c:v>
                </c:pt>
                <c:pt idx="1521">
                  <c:v>23583.455032261933</c:v>
                </c:pt>
                <c:pt idx="1522">
                  <c:v>23563.386306686432</c:v>
                </c:pt>
                <c:pt idx="1523">
                  <c:v>23543.325237101937</c:v>
                </c:pt>
                <c:pt idx="1524">
                  <c:v>23523.27181541851</c:v>
                </c:pt>
                <c:pt idx="1525">
                  <c:v>23503.226033601215</c:v>
                </c:pt>
                <c:pt idx="1526">
                  <c:v>23483.187883608996</c:v>
                </c:pt>
                <c:pt idx="1527">
                  <c:v>23463.157357492459</c:v>
                </c:pt>
                <c:pt idx="1528">
                  <c:v>23443.134447161672</c:v>
                </c:pt>
                <c:pt idx="1529">
                  <c:v>23423.119144630575</c:v>
                </c:pt>
                <c:pt idx="1530">
                  <c:v>23403.111441894776</c:v>
                </c:pt>
                <c:pt idx="1531">
                  <c:v>23383.111330943779</c:v>
                </c:pt>
                <c:pt idx="1532">
                  <c:v>23363.118803760972</c:v>
                </c:pt>
                <c:pt idx="1533">
                  <c:v>23343.133852409173</c:v>
                </c:pt>
                <c:pt idx="1534">
                  <c:v>23323.156468908441</c:v>
                </c:pt>
                <c:pt idx="1535">
                  <c:v>23303.186645248272</c:v>
                </c:pt>
                <c:pt idx="1536">
                  <c:v>23283.22437348538</c:v>
                </c:pt>
                <c:pt idx="1537">
                  <c:v>23263.269645633703</c:v>
                </c:pt>
                <c:pt idx="1538">
                  <c:v>23243.322453774399</c:v>
                </c:pt>
                <c:pt idx="1539">
                  <c:v>23223.382789915297</c:v>
                </c:pt>
                <c:pt idx="1540">
                  <c:v>23203.450646119218</c:v>
                </c:pt>
                <c:pt idx="1541">
                  <c:v>23183.526014479536</c:v>
                </c:pt>
                <c:pt idx="1542">
                  <c:v>23163.608886997972</c:v>
                </c:pt>
                <c:pt idx="1543">
                  <c:v>23143.69925580456</c:v>
                </c:pt>
                <c:pt idx="1544">
                  <c:v>23123.797112949909</c:v>
                </c:pt>
                <c:pt idx="1545">
                  <c:v>23103.902450539605</c:v>
                </c:pt>
                <c:pt idx="1546">
                  <c:v>23084.015260624252</c:v>
                </c:pt>
                <c:pt idx="1547">
                  <c:v>23064.135535346108</c:v>
                </c:pt>
                <c:pt idx="1548">
                  <c:v>23044.263266755777</c:v>
                </c:pt>
                <c:pt idx="1549">
                  <c:v>23024.39844700773</c:v>
                </c:pt>
                <c:pt idx="1550">
                  <c:v>23004.541068177012</c:v>
                </c:pt>
                <c:pt idx="1551">
                  <c:v>22984.691122356995</c:v>
                </c:pt>
                <c:pt idx="1552">
                  <c:v>22964.848601769376</c:v>
                </c:pt>
                <c:pt idx="1553">
                  <c:v>22945.013498421973</c:v>
                </c:pt>
                <c:pt idx="1554">
                  <c:v>22925.185804524266</c:v>
                </c:pt>
                <c:pt idx="1555">
                  <c:v>22905.365512194061</c:v>
                </c:pt>
                <c:pt idx="1556">
                  <c:v>22885.552613561398</c:v>
                </c:pt>
                <c:pt idx="1557">
                  <c:v>22865.747100823522</c:v>
                </c:pt>
                <c:pt idx="1558">
                  <c:v>22845.948966098251</c:v>
                </c:pt>
                <c:pt idx="1559">
                  <c:v>22826.158201521725</c:v>
                </c:pt>
                <c:pt idx="1560">
                  <c:v>22806.374799321748</c:v>
                </c:pt>
                <c:pt idx="1561">
                  <c:v>22786.598751634461</c:v>
                </c:pt>
                <c:pt idx="1562">
                  <c:v>22766.830050638786</c:v>
                </c:pt>
                <c:pt idx="1563">
                  <c:v>22747.068688519747</c:v>
                </c:pt>
                <c:pt idx="1564">
                  <c:v>22727.31465746848</c:v>
                </c:pt>
                <c:pt idx="1565">
                  <c:v>22707.567949657794</c:v>
                </c:pt>
                <c:pt idx="1566">
                  <c:v>22687.82855733993</c:v>
                </c:pt>
                <c:pt idx="1567">
                  <c:v>22668.096472675468</c:v>
                </c:pt>
                <c:pt idx="1568">
                  <c:v>22648.371687843333</c:v>
                </c:pt>
                <c:pt idx="1569">
                  <c:v>22628.65419513853</c:v>
                </c:pt>
                <c:pt idx="1570">
                  <c:v>22608.943986715538</c:v>
                </c:pt>
                <c:pt idx="1571">
                  <c:v>22589.241054820486</c:v>
                </c:pt>
                <c:pt idx="1572">
                  <c:v>22569.545391693395</c:v>
                </c:pt>
                <c:pt idx="1573">
                  <c:v>22549.856989568169</c:v>
                </c:pt>
                <c:pt idx="1574">
                  <c:v>22530.175840635948</c:v>
                </c:pt>
                <c:pt idx="1575">
                  <c:v>22510.501937216184</c:v>
                </c:pt>
                <c:pt idx="1576">
                  <c:v>22490.835271524458</c:v>
                </c:pt>
                <c:pt idx="1577">
                  <c:v>22471.175835800786</c:v>
                </c:pt>
                <c:pt idx="1578">
                  <c:v>22451.523622352401</c:v>
                </c:pt>
                <c:pt idx="1579">
                  <c:v>22431.878623419318</c:v>
                </c:pt>
                <c:pt idx="1580">
                  <c:v>22412.240831235449</c:v>
                </c:pt>
                <c:pt idx="1581">
                  <c:v>22392.610238126359</c:v>
                </c:pt>
                <c:pt idx="1582">
                  <c:v>22372.986836399279</c:v>
                </c:pt>
                <c:pt idx="1583">
                  <c:v>22353.370618233119</c:v>
                </c:pt>
                <c:pt idx="1584">
                  <c:v>22333.761576008441</c:v>
                </c:pt>
                <c:pt idx="1585">
                  <c:v>22314.159702026365</c:v>
                </c:pt>
                <c:pt idx="1586">
                  <c:v>22294.564988533017</c:v>
                </c:pt>
                <c:pt idx="1587">
                  <c:v>22274.977427878403</c:v>
                </c:pt>
                <c:pt idx="1588">
                  <c:v>22255.397012394191</c:v>
                </c:pt>
                <c:pt idx="1589">
                  <c:v>22235.823734295966</c:v>
                </c:pt>
                <c:pt idx="1590">
                  <c:v>22216.257586000938</c:v>
                </c:pt>
                <c:pt idx="1591">
                  <c:v>22196.698559798013</c:v>
                </c:pt>
                <c:pt idx="1592">
                  <c:v>22177.146648043301</c:v>
                </c:pt>
                <c:pt idx="1593">
                  <c:v>22157.601843025703</c:v>
                </c:pt>
                <c:pt idx="1594">
                  <c:v>22138.064137125773</c:v>
                </c:pt>
                <c:pt idx="1595">
                  <c:v>22118.533522681297</c:v>
                </c:pt>
                <c:pt idx="1596">
                  <c:v>22099.009992048384</c:v>
                </c:pt>
                <c:pt idx="1597">
                  <c:v>22079.493537515937</c:v>
                </c:pt>
                <c:pt idx="1598">
                  <c:v>22059.98415154394</c:v>
                </c:pt>
                <c:pt idx="1599">
                  <c:v>22040.481826488511</c:v>
                </c:pt>
                <c:pt idx="1600">
                  <c:v>22020.986554626332</c:v>
                </c:pt>
                <c:pt idx="1601">
                  <c:v>22001.498328386831</c:v>
                </c:pt>
                <c:pt idx="1602">
                  <c:v>21982.01714018112</c:v>
                </c:pt>
                <c:pt idx="1603">
                  <c:v>21962.54298237753</c:v>
                </c:pt>
                <c:pt idx="1604">
                  <c:v>21943.075847350505</c:v>
                </c:pt>
                <c:pt idx="1605">
                  <c:v>21923.615727443939</c:v>
                </c:pt>
                <c:pt idx="1606">
                  <c:v>21904.162615178921</c:v>
                </c:pt>
                <c:pt idx="1607">
                  <c:v>21884.716502862684</c:v>
                </c:pt>
                <c:pt idx="1608">
                  <c:v>21865.27738291855</c:v>
                </c:pt>
                <c:pt idx="1609">
                  <c:v>21845.84524777596</c:v>
                </c:pt>
                <c:pt idx="1610">
                  <c:v>21826.420089858235</c:v>
                </c:pt>
                <c:pt idx="1611">
                  <c:v>21807.001901533709</c:v>
                </c:pt>
                <c:pt idx="1612">
                  <c:v>21787.590675311258</c:v>
                </c:pt>
                <c:pt idx="1613">
                  <c:v>21768.186403559208</c:v>
                </c:pt>
                <c:pt idx="1614">
                  <c:v>21748.789078737547</c:v>
                </c:pt>
                <c:pt idx="1615">
                  <c:v>21729.398693281822</c:v>
                </c:pt>
                <c:pt idx="1616">
                  <c:v>21710.015239645913</c:v>
                </c:pt>
                <c:pt idx="1617">
                  <c:v>21690.638710277584</c:v>
                </c:pt>
                <c:pt idx="1618">
                  <c:v>21671.269097642933</c:v>
                </c:pt>
                <c:pt idx="1619">
                  <c:v>21651.906394116402</c:v>
                </c:pt>
                <c:pt idx="1620">
                  <c:v>21632.550592261858</c:v>
                </c:pt>
                <c:pt idx="1621">
                  <c:v>21613.201684563719</c:v>
                </c:pt>
                <c:pt idx="1622">
                  <c:v>21593.859663378109</c:v>
                </c:pt>
                <c:pt idx="1623">
                  <c:v>21574.524521274991</c:v>
                </c:pt>
                <c:pt idx="1624">
                  <c:v>21555.196250720466</c:v>
                </c:pt>
                <c:pt idx="1625">
                  <c:v>21535.874844198959</c:v>
                </c:pt>
                <c:pt idx="1626">
                  <c:v>21516.560294164352</c:v>
                </c:pt>
                <c:pt idx="1627">
                  <c:v>21497.252593137731</c:v>
                </c:pt>
                <c:pt idx="1628">
                  <c:v>21477.951733658516</c:v>
                </c:pt>
                <c:pt idx="1629">
                  <c:v>21458.657708186693</c:v>
                </c:pt>
                <c:pt idx="1630">
                  <c:v>21439.370509212804</c:v>
                </c:pt>
                <c:pt idx="1631">
                  <c:v>21420.090129306816</c:v>
                </c:pt>
                <c:pt idx="1632">
                  <c:v>21400.816560934829</c:v>
                </c:pt>
                <c:pt idx="1633">
                  <c:v>21381.549796642375</c:v>
                </c:pt>
                <c:pt idx="1634">
                  <c:v>21362.289828956647</c:v>
                </c:pt>
                <c:pt idx="1635">
                  <c:v>21343.036650435402</c:v>
                </c:pt>
                <c:pt idx="1636">
                  <c:v>21323.790253550844</c:v>
                </c:pt>
                <c:pt idx="1637">
                  <c:v>21304.550630879057</c:v>
                </c:pt>
                <c:pt idx="1638">
                  <c:v>21285.31777497779</c:v>
                </c:pt>
                <c:pt idx="1639">
                  <c:v>21266.09167837424</c:v>
                </c:pt>
                <c:pt idx="1640">
                  <c:v>21246.872333638381</c:v>
                </c:pt>
                <c:pt idx="1641">
                  <c:v>21227.659733346296</c:v>
                </c:pt>
                <c:pt idx="1642">
                  <c:v>21208.453869982412</c:v>
                </c:pt>
                <c:pt idx="1643">
                  <c:v>21189.254736171686</c:v>
                </c:pt>
                <c:pt idx="1644">
                  <c:v>21170.062324484097</c:v>
                </c:pt>
                <c:pt idx="1645">
                  <c:v>21150.876627520167</c:v>
                </c:pt>
                <c:pt idx="1646">
                  <c:v>21131.697637788759</c:v>
                </c:pt>
                <c:pt idx="1647">
                  <c:v>21112.525347963721</c:v>
                </c:pt>
                <c:pt idx="1648">
                  <c:v>21093.359750553926</c:v>
                </c:pt>
                <c:pt idx="1649">
                  <c:v>21074.200838172106</c:v>
                </c:pt>
                <c:pt idx="1650">
                  <c:v>21055.048603437124</c:v>
                </c:pt>
                <c:pt idx="1651">
                  <c:v>21035.903038961718</c:v>
                </c:pt>
                <c:pt idx="1652">
                  <c:v>21016.764137315862</c:v>
                </c:pt>
                <c:pt idx="1653">
                  <c:v>20997.631891087854</c:v>
                </c:pt>
                <c:pt idx="1654">
                  <c:v>20978.506292982092</c:v>
                </c:pt>
                <c:pt idx="1655">
                  <c:v>20959.387335501338</c:v>
                </c:pt>
                <c:pt idx="1656">
                  <c:v>20940.275011398862</c:v>
                </c:pt>
                <c:pt idx="1657">
                  <c:v>20921.169313207978</c:v>
                </c:pt>
                <c:pt idx="1658">
                  <c:v>20902.070233590312</c:v>
                </c:pt>
                <c:pt idx="1659">
                  <c:v>20882.977765201376</c:v>
                </c:pt>
                <c:pt idx="1660">
                  <c:v>20863.891900605031</c:v>
                </c:pt>
                <c:pt idx="1661">
                  <c:v>20844.81263259122</c:v>
                </c:pt>
                <c:pt idx="1662">
                  <c:v>20825.739953674914</c:v>
                </c:pt>
                <c:pt idx="1663">
                  <c:v>20806.673856536076</c:v>
                </c:pt>
                <c:pt idx="1664">
                  <c:v>20787.614333897425</c:v>
                </c:pt>
                <c:pt idx="1665">
                  <c:v>20768.561378304497</c:v>
                </c:pt>
                <c:pt idx="1666">
                  <c:v>20749.514982577781</c:v>
                </c:pt>
                <c:pt idx="1667">
                  <c:v>20730.47513926281</c:v>
                </c:pt>
                <c:pt idx="1668">
                  <c:v>20711.441841094522</c:v>
                </c:pt>
                <c:pt idx="1669">
                  <c:v>20692.415080728442</c:v>
                </c:pt>
                <c:pt idx="1670">
                  <c:v>20673.394850923949</c:v>
                </c:pt>
                <c:pt idx="1671">
                  <c:v>20654.38114420214</c:v>
                </c:pt>
                <c:pt idx="1672">
                  <c:v>20635.3739533835</c:v>
                </c:pt>
                <c:pt idx="1673">
                  <c:v>20616.373271160202</c:v>
                </c:pt>
                <c:pt idx="1674">
                  <c:v>20597.379090199989</c:v>
                </c:pt>
                <c:pt idx="1675">
                  <c:v>20578.391403213362</c:v>
                </c:pt>
                <c:pt idx="1676">
                  <c:v>20559.410202929157</c:v>
                </c:pt>
                <c:pt idx="1677">
                  <c:v>20540.435482070105</c:v>
                </c:pt>
                <c:pt idx="1678">
                  <c:v>20521.467233267274</c:v>
                </c:pt>
                <c:pt idx="1679">
                  <c:v>20502.505449353379</c:v>
                </c:pt>
                <c:pt idx="1680">
                  <c:v>20483.550123020592</c:v>
                </c:pt>
                <c:pt idx="1681">
                  <c:v>20464.601246979419</c:v>
                </c:pt>
                <c:pt idx="1682">
                  <c:v>20445.6588139587</c:v>
                </c:pt>
                <c:pt idx="1683">
                  <c:v>20426.722816730045</c:v>
                </c:pt>
                <c:pt idx="1684">
                  <c:v>20407.793248010064</c:v>
                </c:pt>
                <c:pt idx="1685">
                  <c:v>20388.87010058259</c:v>
                </c:pt>
                <c:pt idx="1686">
                  <c:v>20369.953367164238</c:v>
                </c:pt>
                <c:pt idx="1687">
                  <c:v>20351.043040514396</c:v>
                </c:pt>
                <c:pt idx="1688">
                  <c:v>20332.139113398567</c:v>
                </c:pt>
                <c:pt idx="1689">
                  <c:v>20313.241578637233</c:v>
                </c:pt>
                <c:pt idx="1690">
                  <c:v>20294.350428910351</c:v>
                </c:pt>
                <c:pt idx="1691">
                  <c:v>20275.465657013974</c:v>
                </c:pt>
                <c:pt idx="1692">
                  <c:v>20256.587255786922</c:v>
                </c:pt>
                <c:pt idx="1693">
                  <c:v>20237.715217927482</c:v>
                </c:pt>
                <c:pt idx="1694">
                  <c:v>20218.849536286689</c:v>
                </c:pt>
                <c:pt idx="1695">
                  <c:v>20199.990203630045</c:v>
                </c:pt>
                <c:pt idx="1696">
                  <c:v>20181.137212753601</c:v>
                </c:pt>
                <c:pt idx="1697">
                  <c:v>20162.290556459513</c:v>
                </c:pt>
                <c:pt idx="1698">
                  <c:v>20143.450227580495</c:v>
                </c:pt>
                <c:pt idx="1699">
                  <c:v>20124.616218869825</c:v>
                </c:pt>
                <c:pt idx="1700">
                  <c:v>20105.788523160209</c:v>
                </c:pt>
                <c:pt idx="1701">
                  <c:v>20086.967133290473</c:v>
                </c:pt>
                <c:pt idx="1702">
                  <c:v>20068.152042032219</c:v>
                </c:pt>
                <c:pt idx="1703">
                  <c:v>20049.343242273157</c:v>
                </c:pt>
                <c:pt idx="1704">
                  <c:v>20030.540726809333</c:v>
                </c:pt>
                <c:pt idx="1705">
                  <c:v>20011.744488479566</c:v>
                </c:pt>
                <c:pt idx="1706">
                  <c:v>19992.954520128787</c:v>
                </c:pt>
                <c:pt idx="1707">
                  <c:v>19974.170814583602</c:v>
                </c:pt>
                <c:pt idx="1708">
                  <c:v>19955.393364676715</c:v>
                </c:pt>
                <c:pt idx="1709">
                  <c:v>19936.622163344713</c:v>
                </c:pt>
                <c:pt idx="1710">
                  <c:v>19917.857203322543</c:v>
                </c:pt>
                <c:pt idx="1711">
                  <c:v>19899.098477571231</c:v>
                </c:pt>
                <c:pt idx="1712">
                  <c:v>19880.345978911268</c:v>
                </c:pt>
                <c:pt idx="1713">
                  <c:v>19861.599700181472</c:v>
                </c:pt>
                <c:pt idx="1714">
                  <c:v>19842.859634324537</c:v>
                </c:pt>
                <c:pt idx="1715">
                  <c:v>19824.125774154847</c:v>
                </c:pt>
                <c:pt idx="1716">
                  <c:v>19805.398112621202</c:v>
                </c:pt>
                <c:pt idx="1717">
                  <c:v>19786.676642531878</c:v>
                </c:pt>
                <c:pt idx="1718">
                  <c:v>19767.961356799013</c:v>
                </c:pt>
                <c:pt idx="1719">
                  <c:v>19749.252248353081</c:v>
                </c:pt>
                <c:pt idx="1720">
                  <c:v>19730.549310081788</c:v>
                </c:pt>
                <c:pt idx="1721">
                  <c:v>19711.852534866724</c:v>
                </c:pt>
                <c:pt idx="1722">
                  <c:v>19693.161915620036</c:v>
                </c:pt>
                <c:pt idx="1723">
                  <c:v>19674.477445272194</c:v>
                </c:pt>
                <c:pt idx="1724">
                  <c:v>19655.799116735339</c:v>
                </c:pt>
                <c:pt idx="1725">
                  <c:v>19637.126922903291</c:v>
                </c:pt>
                <c:pt idx="1726">
                  <c:v>19618.460856749294</c:v>
                </c:pt>
                <c:pt idx="1727">
                  <c:v>19599.8009111916</c:v>
                </c:pt>
                <c:pt idx="1728">
                  <c:v>19581.147079142349</c:v>
                </c:pt>
                <c:pt idx="1729">
                  <c:v>19562.499353532021</c:v>
                </c:pt>
                <c:pt idx="1730">
                  <c:v>19543.85772733386</c:v>
                </c:pt>
                <c:pt idx="1731">
                  <c:v>19525.222193514997</c:v>
                </c:pt>
                <c:pt idx="1732">
                  <c:v>19506.592744938702</c:v>
                </c:pt>
                <c:pt idx="1733">
                  <c:v>19487.969374614873</c:v>
                </c:pt>
                <c:pt idx="1734">
                  <c:v>19469.352075571758</c:v>
                </c:pt>
                <c:pt idx="1735">
                  <c:v>19450.74084067261</c:v>
                </c:pt>
                <c:pt idx="1736">
                  <c:v>19432.135662933448</c:v>
                </c:pt>
                <c:pt idx="1737">
                  <c:v>19413.536535339739</c:v>
                </c:pt>
                <c:pt idx="1738">
                  <c:v>19394.943450809737</c:v>
                </c:pt>
                <c:pt idx="1739">
                  <c:v>19376.356402365571</c:v>
                </c:pt>
                <c:pt idx="1740">
                  <c:v>19357.775383023258</c:v>
                </c:pt>
                <c:pt idx="1741">
                  <c:v>19339.200385768258</c:v>
                </c:pt>
                <c:pt idx="1742">
                  <c:v>19320.631403592153</c:v>
                </c:pt>
                <c:pt idx="1743">
                  <c:v>19302.068429443749</c:v>
                </c:pt>
                <c:pt idx="1744">
                  <c:v>19283.511456436827</c:v>
                </c:pt>
                <c:pt idx="1745">
                  <c:v>19264.960477434641</c:v>
                </c:pt>
                <c:pt idx="1746">
                  <c:v>19246.41548557542</c:v>
                </c:pt>
                <c:pt idx="1747">
                  <c:v>19227.87647382019</c:v>
                </c:pt>
                <c:pt idx="1748">
                  <c:v>19209.343435221625</c:v>
                </c:pt>
                <c:pt idx="1749">
                  <c:v>19190.816362801852</c:v>
                </c:pt>
                <c:pt idx="1750">
                  <c:v>19172.295249601331</c:v>
                </c:pt>
                <c:pt idx="1751">
                  <c:v>19153.78008860553</c:v>
                </c:pt>
                <c:pt idx="1752">
                  <c:v>19135.270872891568</c:v>
                </c:pt>
                <c:pt idx="1753">
                  <c:v>19116.767595603775</c:v>
                </c:pt>
                <c:pt idx="1754">
                  <c:v>19098.270249617635</c:v>
                </c:pt>
                <c:pt idx="1755">
                  <c:v>19079.778828132468</c:v>
                </c:pt>
                <c:pt idx="1756">
                  <c:v>19061.293324133745</c:v>
                </c:pt>
                <c:pt idx="1757">
                  <c:v>19042.813730698581</c:v>
                </c:pt>
                <c:pt idx="1758">
                  <c:v>19024.340040910211</c:v>
                </c:pt>
                <c:pt idx="1759">
                  <c:v>19005.872247833529</c:v>
                </c:pt>
                <c:pt idx="1760">
                  <c:v>18987.410344576208</c:v>
                </c:pt>
                <c:pt idx="1761">
                  <c:v>18968.954324166487</c:v>
                </c:pt>
                <c:pt idx="1762">
                  <c:v>18950.504179760916</c:v>
                </c:pt>
                <c:pt idx="1763">
                  <c:v>18932.05990439995</c:v>
                </c:pt>
                <c:pt idx="1764">
                  <c:v>18913.621491240148</c:v>
                </c:pt>
                <c:pt idx="1765">
                  <c:v>18895.188933358626</c:v>
                </c:pt>
                <c:pt idx="1766">
                  <c:v>18876.762223814174</c:v>
                </c:pt>
                <c:pt idx="1767">
                  <c:v>18858.341355781671</c:v>
                </c:pt>
                <c:pt idx="1768">
                  <c:v>18839.926322368792</c:v>
                </c:pt>
                <c:pt idx="1769">
                  <c:v>18821.5171166771</c:v>
                </c:pt>
                <c:pt idx="1770">
                  <c:v>18803.113731850917</c:v>
                </c:pt>
                <c:pt idx="1771">
                  <c:v>18784.716161028475</c:v>
                </c:pt>
                <c:pt idx="1772">
                  <c:v>18766.324397317439</c:v>
                </c:pt>
                <c:pt idx="1773">
                  <c:v>18747.93843388047</c:v>
                </c:pt>
                <c:pt idx="1774">
                  <c:v>18729.558263874125</c:v>
                </c:pt>
                <c:pt idx="1775">
                  <c:v>18711.183880454955</c:v>
                </c:pt>
                <c:pt idx="1776">
                  <c:v>18692.815276712299</c:v>
                </c:pt>
                <c:pt idx="1777">
                  <c:v>18674.452445900472</c:v>
                </c:pt>
                <c:pt idx="1778">
                  <c:v>18656.095381194358</c:v>
                </c:pt>
                <c:pt idx="1779">
                  <c:v>18637.744075677187</c:v>
                </c:pt>
                <c:pt idx="1780">
                  <c:v>18619.398522560499</c:v>
                </c:pt>
                <c:pt idx="1781">
                  <c:v>18601.058715013078</c:v>
                </c:pt>
                <c:pt idx="1782">
                  <c:v>18582.724646270897</c:v>
                </c:pt>
                <c:pt idx="1783">
                  <c:v>18564.396309453852</c:v>
                </c:pt>
                <c:pt idx="1784">
                  <c:v>18546.073697822369</c:v>
                </c:pt>
                <c:pt idx="1785">
                  <c:v>18527.756804618544</c:v>
                </c:pt>
                <c:pt idx="1786">
                  <c:v>18509.445622882835</c:v>
                </c:pt>
                <c:pt idx="1787">
                  <c:v>18491.140145979542</c:v>
                </c:pt>
                <c:pt idx="1788">
                  <c:v>18472.840367083547</c:v>
                </c:pt>
                <c:pt idx="1789">
                  <c:v>18454.546279424725</c:v>
                </c:pt>
                <c:pt idx="1790">
                  <c:v>18436.257876177959</c:v>
                </c:pt>
                <c:pt idx="1791">
                  <c:v>18417.975150609785</c:v>
                </c:pt>
                <c:pt idx="1792">
                  <c:v>18399.698096017291</c:v>
                </c:pt>
                <c:pt idx="1793">
                  <c:v>18381.426705508147</c:v>
                </c:pt>
                <c:pt idx="1794">
                  <c:v>18363.160972440543</c:v>
                </c:pt>
                <c:pt idx="1795">
                  <c:v>18344.900890056575</c:v>
                </c:pt>
                <c:pt idx="1796">
                  <c:v>18326.646451561675</c:v>
                </c:pt>
                <c:pt idx="1797">
                  <c:v>18308.397650277377</c:v>
                </c:pt>
                <c:pt idx="1798">
                  <c:v>18290.154479396886</c:v>
                </c:pt>
                <c:pt idx="1799">
                  <c:v>18271.91693229062</c:v>
                </c:pt>
                <c:pt idx="1800">
                  <c:v>18253.685002164009</c:v>
                </c:pt>
                <c:pt idx="1801">
                  <c:v>18235.45868231414</c:v>
                </c:pt>
                <c:pt idx="1802">
                  <c:v>18217.237966068653</c:v>
                </c:pt>
                <c:pt idx="1803">
                  <c:v>18199.022846663531</c:v>
                </c:pt>
                <c:pt idx="1804">
                  <c:v>18180.813317438635</c:v>
                </c:pt>
                <c:pt idx="1805">
                  <c:v>18162.609371703275</c:v>
                </c:pt>
                <c:pt idx="1806">
                  <c:v>18144.411002772864</c:v>
                </c:pt>
                <c:pt idx="1807">
                  <c:v>18126.218203871173</c:v>
                </c:pt>
                <c:pt idx="1808">
                  <c:v>18108.030968411374</c:v>
                </c:pt>
                <c:pt idx="1809">
                  <c:v>18089.84928981277</c:v>
                </c:pt>
                <c:pt idx="1810">
                  <c:v>18071.673161207465</c:v>
                </c:pt>
                <c:pt idx="1811">
                  <c:v>18053.502576039195</c:v>
                </c:pt>
                <c:pt idx="1812">
                  <c:v>18035.337527660038</c:v>
                </c:pt>
                <c:pt idx="1813">
                  <c:v>18017.178009287647</c:v>
                </c:pt>
                <c:pt idx="1814">
                  <c:v>17999.024014524624</c:v>
                </c:pt>
                <c:pt idx="1815">
                  <c:v>17980.875536539741</c:v>
                </c:pt>
                <c:pt idx="1816">
                  <c:v>17962.732568715623</c:v>
                </c:pt>
                <c:pt idx="1817">
                  <c:v>17944.595104502121</c:v>
                </c:pt>
                <c:pt idx="1818">
                  <c:v>17926.463137220759</c:v>
                </c:pt>
                <c:pt idx="1819">
                  <c:v>17908.33666023584</c:v>
                </c:pt>
                <c:pt idx="1820">
                  <c:v>17890.215667003311</c:v>
                </c:pt>
                <c:pt idx="1821">
                  <c:v>17872.100150838596</c:v>
                </c:pt>
                <c:pt idx="1822">
                  <c:v>17853.990105197645</c:v>
                </c:pt>
                <c:pt idx="1823">
                  <c:v>17835.885523456982</c:v>
                </c:pt>
                <c:pt idx="1824">
                  <c:v>17817.786399011449</c:v>
                </c:pt>
                <c:pt idx="1825">
                  <c:v>17799.692725335342</c:v>
                </c:pt>
                <c:pt idx="1826">
                  <c:v>17781.604495872383</c:v>
                </c:pt>
                <c:pt idx="1827">
                  <c:v>17763.521703913557</c:v>
                </c:pt>
                <c:pt idx="1828">
                  <c:v>17745.444343012579</c:v>
                </c:pt>
                <c:pt idx="1829">
                  <c:v>17727.372406570405</c:v>
                </c:pt>
                <c:pt idx="1830">
                  <c:v>17709.305887994113</c:v>
                </c:pt>
                <c:pt idx="1831">
                  <c:v>17691.244780806865</c:v>
                </c:pt>
                <c:pt idx="1832">
                  <c:v>17673.189078452393</c:v>
                </c:pt>
                <c:pt idx="1833">
                  <c:v>17655.138774319439</c:v>
                </c:pt>
                <c:pt idx="1834">
                  <c:v>17637.093861967831</c:v>
                </c:pt>
                <c:pt idx="1835">
                  <c:v>17619.054334829078</c:v>
                </c:pt>
                <c:pt idx="1836">
                  <c:v>17601.020186377471</c:v>
                </c:pt>
                <c:pt idx="1837">
                  <c:v>17582.991410142276</c:v>
                </c:pt>
                <c:pt idx="1838">
                  <c:v>17564.967999536682</c:v>
                </c:pt>
                <c:pt idx="1839">
                  <c:v>17546.949948175505</c:v>
                </c:pt>
                <c:pt idx="1840">
                  <c:v>17528.937249471928</c:v>
                </c:pt>
                <c:pt idx="1841">
                  <c:v>17510.929896955222</c:v>
                </c:pt>
                <c:pt idx="1842">
                  <c:v>17492.927884124118</c:v>
                </c:pt>
                <c:pt idx="1843">
                  <c:v>17474.931204581215</c:v>
                </c:pt>
                <c:pt idx="1844">
                  <c:v>17456.939851764128</c:v>
                </c:pt>
                <c:pt idx="1845">
                  <c:v>17438.953819263243</c:v>
                </c:pt>
                <c:pt idx="1846">
                  <c:v>17420.973100589497</c:v>
                </c:pt>
                <c:pt idx="1847">
                  <c:v>17402.997689321055</c:v>
                </c:pt>
                <c:pt idx="1848">
                  <c:v>17385.02757900552</c:v>
                </c:pt>
                <c:pt idx="1849">
                  <c:v>17367.062763159949</c:v>
                </c:pt>
                <c:pt idx="1850">
                  <c:v>17349.103235417489</c:v>
                </c:pt>
                <c:pt idx="1851">
                  <c:v>17331.148989319641</c:v>
                </c:pt>
                <c:pt idx="1852">
                  <c:v>17313.200018401785</c:v>
                </c:pt>
                <c:pt idx="1853">
                  <c:v>17295.256316327625</c:v>
                </c:pt>
                <c:pt idx="1854">
                  <c:v>17277.317876620327</c:v>
                </c:pt>
                <c:pt idx="1855">
                  <c:v>17259.384692937481</c:v>
                </c:pt>
                <c:pt idx="1856">
                  <c:v>17241.456758893903</c:v>
                </c:pt>
                <c:pt idx="1857">
                  <c:v>17223.534068024983</c:v>
                </c:pt>
                <c:pt idx="1858">
                  <c:v>17205.616613982202</c:v>
                </c:pt>
                <c:pt idx="1859">
                  <c:v>17187.704390410923</c:v>
                </c:pt>
                <c:pt idx="1860">
                  <c:v>17169.797390962634</c:v>
                </c:pt>
                <c:pt idx="1861">
                  <c:v>17151.895609172716</c:v>
                </c:pt>
                <c:pt idx="1862">
                  <c:v>17133.999038790418</c:v>
                </c:pt>
                <c:pt idx="1863">
                  <c:v>17116.107673412222</c:v>
                </c:pt>
                <c:pt idx="1864">
                  <c:v>17098.221506750713</c:v>
                </c:pt>
                <c:pt idx="1865">
                  <c:v>17080.340532377941</c:v>
                </c:pt>
                <c:pt idx="1866">
                  <c:v>17062.464744067587</c:v>
                </c:pt>
                <c:pt idx="1867">
                  <c:v>17044.594135440584</c:v>
                </c:pt>
                <c:pt idx="1868">
                  <c:v>17026.728700185067</c:v>
                </c:pt>
                <c:pt idx="1869">
                  <c:v>17008.868432007515</c:v>
                </c:pt>
                <c:pt idx="1870">
                  <c:v>16991.013324534964</c:v>
                </c:pt>
                <c:pt idx="1871">
                  <c:v>16973.163371608312</c:v>
                </c:pt>
                <c:pt idx="1872">
                  <c:v>16955.318566848488</c:v>
                </c:pt>
                <c:pt idx="1873">
                  <c:v>16937.478903968076</c:v>
                </c:pt>
                <c:pt idx="1874">
                  <c:v>16919.644376722426</c:v>
                </c:pt>
                <c:pt idx="1875">
                  <c:v>16901.814978824121</c:v>
                </c:pt>
                <c:pt idx="1876">
                  <c:v>16883.990704028518</c:v>
                </c:pt>
                <c:pt idx="1877">
                  <c:v>16866.171546084861</c:v>
                </c:pt>
                <c:pt idx="1878">
                  <c:v>16848.357498711841</c:v>
                </c:pt>
                <c:pt idx="1879">
                  <c:v>16830.548555732024</c:v>
                </c:pt>
                <c:pt idx="1880">
                  <c:v>16812.744710864103</c:v>
                </c:pt>
                <c:pt idx="1881">
                  <c:v>16794.945957881762</c:v>
                </c:pt>
                <c:pt idx="1882">
                  <c:v>16777.152290601462</c:v>
                </c:pt>
                <c:pt idx="1883">
                  <c:v>16759.36370278466</c:v>
                </c:pt>
                <c:pt idx="1884">
                  <c:v>16741.580188198932</c:v>
                </c:pt>
                <c:pt idx="1885">
                  <c:v>16723.801740740171</c:v>
                </c:pt>
                <c:pt idx="1886">
                  <c:v>16706.028354114846</c:v>
                </c:pt>
                <c:pt idx="1887">
                  <c:v>16688.260022231068</c:v>
                </c:pt>
                <c:pt idx="1888">
                  <c:v>16670.496738831971</c:v>
                </c:pt>
                <c:pt idx="1889">
                  <c:v>16652.738497825663</c:v>
                </c:pt>
                <c:pt idx="1890">
                  <c:v>16634.98529301638</c:v>
                </c:pt>
                <c:pt idx="1891">
                  <c:v>16617.237118251131</c:v>
                </c:pt>
                <c:pt idx="1892">
                  <c:v>16599.49396734637</c:v>
                </c:pt>
                <c:pt idx="1893">
                  <c:v>16581.755834204097</c:v>
                </c:pt>
                <c:pt idx="1894">
                  <c:v>16564.022712720202</c:v>
                </c:pt>
                <c:pt idx="1895">
                  <c:v>16546.294596711137</c:v>
                </c:pt>
                <c:pt idx="1896">
                  <c:v>16528.571480109458</c:v>
                </c:pt>
                <c:pt idx="1897">
                  <c:v>16510.853356853826</c:v>
                </c:pt>
                <c:pt idx="1898">
                  <c:v>16493.14022071792</c:v>
                </c:pt>
                <c:pt idx="1899">
                  <c:v>16475.432065677065</c:v>
                </c:pt>
                <c:pt idx="1900">
                  <c:v>16457.728885688255</c:v>
                </c:pt>
                <c:pt idx="1901">
                  <c:v>16440.030674604601</c:v>
                </c:pt>
                <c:pt idx="1902">
                  <c:v>16422.337426383099</c:v>
                </c:pt>
                <c:pt idx="1903">
                  <c:v>16404.649134974632</c:v>
                </c:pt>
                <c:pt idx="1904">
                  <c:v>16386.965794311745</c:v>
                </c:pt>
                <c:pt idx="1905">
                  <c:v>16369.287398345323</c:v>
                </c:pt>
                <c:pt idx="1906">
                  <c:v>16351.613941032356</c:v>
                </c:pt>
                <c:pt idx="1907">
                  <c:v>16333.945416372606</c:v>
                </c:pt>
                <c:pt idx="1908">
                  <c:v>16316.281818347506</c:v>
                </c:pt>
                <c:pt idx="1909">
                  <c:v>16298.623140907937</c:v>
                </c:pt>
                <c:pt idx="1910">
                  <c:v>16280.969378084214</c:v>
                </c:pt>
                <c:pt idx="1911">
                  <c:v>16263.320523814995</c:v>
                </c:pt>
                <c:pt idx="1912">
                  <c:v>16245.676572167256</c:v>
                </c:pt>
                <c:pt idx="1913">
                  <c:v>16228.037517177425</c:v>
                </c:pt>
                <c:pt idx="1914">
                  <c:v>16210.403352784157</c:v>
                </c:pt>
                <c:pt idx="1915">
                  <c:v>16192.774073127754</c:v>
                </c:pt>
                <c:pt idx="1916">
                  <c:v>16175.149672183536</c:v>
                </c:pt>
                <c:pt idx="1917">
                  <c:v>16157.530144042919</c:v>
                </c:pt>
                <c:pt idx="1918">
                  <c:v>16139.915482693446</c:v>
                </c:pt>
                <c:pt idx="1919">
                  <c:v>16122.305682275417</c:v>
                </c:pt>
                <c:pt idx="1920">
                  <c:v>16104.700736886354</c:v>
                </c:pt>
                <c:pt idx="1921">
                  <c:v>16087.100640519913</c:v>
                </c:pt>
                <c:pt idx="1922">
                  <c:v>16069.505387346942</c:v>
                </c:pt>
                <c:pt idx="1923">
                  <c:v>16051.914971434415</c:v>
                </c:pt>
                <c:pt idx="1924">
                  <c:v>16034.329386904303</c:v>
                </c:pt>
                <c:pt idx="1925">
                  <c:v>16016.748627872457</c:v>
                </c:pt>
                <c:pt idx="1926">
                  <c:v>15999.172688436409</c:v>
                </c:pt>
                <c:pt idx="1927">
                  <c:v>15981.601562748676</c:v>
                </c:pt>
                <c:pt idx="1928">
                  <c:v>15964.035244943443</c:v>
                </c:pt>
                <c:pt idx="1929">
                  <c:v>15946.473729270994</c:v>
                </c:pt>
                <c:pt idx="1930">
                  <c:v>15928.917009792196</c:v>
                </c:pt>
                <c:pt idx="1931">
                  <c:v>15911.365080677895</c:v>
                </c:pt>
                <c:pt idx="1932">
                  <c:v>15893.81793610505</c:v>
                </c:pt>
                <c:pt idx="1933">
                  <c:v>15876.275570305614</c:v>
                </c:pt>
                <c:pt idx="1934">
                  <c:v>15858.737977493207</c:v>
                </c:pt>
                <c:pt idx="1935">
                  <c:v>15841.205151777576</c:v>
                </c:pt>
                <c:pt idx="1936">
                  <c:v>15823.677087494545</c:v>
                </c:pt>
                <c:pt idx="1937">
                  <c:v>15806.153778741642</c:v>
                </c:pt>
                <c:pt idx="1938">
                  <c:v>15788.635219928014</c:v>
                </c:pt>
                <c:pt idx="1939">
                  <c:v>15771.121405065644</c:v>
                </c:pt>
                <c:pt idx="1940">
                  <c:v>15753.612328563679</c:v>
                </c:pt>
                <c:pt idx="1941">
                  <c:v>15736.107984690732</c:v>
                </c:pt>
                <c:pt idx="1942">
                  <c:v>15718.608367611541</c:v>
                </c:pt>
                <c:pt idx="1943">
                  <c:v>15701.113471655824</c:v>
                </c:pt>
                <c:pt idx="1944">
                  <c:v>15683.623291159403</c:v>
                </c:pt>
                <c:pt idx="1945">
                  <c:v>15666.13782034201</c:v>
                </c:pt>
                <c:pt idx="1946">
                  <c:v>15648.657053563911</c:v>
                </c:pt>
                <c:pt idx="1947">
                  <c:v>15631.180985105939</c:v>
                </c:pt>
                <c:pt idx="1948">
                  <c:v>15613.709609328358</c:v>
                </c:pt>
                <c:pt idx="1949">
                  <c:v>15596.242920524222</c:v>
                </c:pt>
                <c:pt idx="1950">
                  <c:v>15578.780913066021</c:v>
                </c:pt>
                <c:pt idx="1951">
                  <c:v>15561.323581295685</c:v>
                </c:pt>
                <c:pt idx="1952">
                  <c:v>15543.870919555153</c:v>
                </c:pt>
                <c:pt idx="1953">
                  <c:v>15526.422922290232</c:v>
                </c:pt>
                <c:pt idx="1954">
                  <c:v>15508.979583793976</c:v>
                </c:pt>
                <c:pt idx="1955">
                  <c:v>15491.540898475532</c:v>
                </c:pt>
                <c:pt idx="1956">
                  <c:v>15474.106860823482</c:v>
                </c:pt>
                <c:pt idx="1957">
                  <c:v>15456.677465112549</c:v>
                </c:pt>
                <c:pt idx="1958">
                  <c:v>15439.252705892413</c:v>
                </c:pt>
                <c:pt idx="1959">
                  <c:v>15421.832577523342</c:v>
                </c:pt>
                <c:pt idx="1960">
                  <c:v>15404.417074396153</c:v>
                </c:pt>
                <c:pt idx="1961">
                  <c:v>15387.006191127743</c:v>
                </c:pt>
                <c:pt idx="1962">
                  <c:v>15369.599922023381</c:v>
                </c:pt>
                <c:pt idx="1963">
                  <c:v>15352.19826157776</c:v>
                </c:pt>
                <c:pt idx="1964">
                  <c:v>15334.801204328343</c:v>
                </c:pt>
                <c:pt idx="1965">
                  <c:v>15317.40874474538</c:v>
                </c:pt>
                <c:pt idx="1966">
                  <c:v>15300.020877231909</c:v>
                </c:pt>
                <c:pt idx="1967">
                  <c:v>15282.637596465926</c:v>
                </c:pt>
                <c:pt idx="1968">
                  <c:v>15265.25889689935</c:v>
                </c:pt>
                <c:pt idx="1969">
                  <c:v>15247.884773014652</c:v>
                </c:pt>
                <c:pt idx="1970">
                  <c:v>15230.515219422616</c:v>
                </c:pt>
                <c:pt idx="1971">
                  <c:v>15213.150230593494</c:v>
                </c:pt>
                <c:pt idx="1972">
                  <c:v>15195.789801174731</c:v>
                </c:pt>
                <c:pt idx="1973">
                  <c:v>15178.433925679346</c:v>
                </c:pt>
                <c:pt idx="1974">
                  <c:v>15161.082598724241</c:v>
                </c:pt>
                <c:pt idx="1975">
                  <c:v>15143.735814883532</c:v>
                </c:pt>
                <c:pt idx="1976">
                  <c:v>15126.393568761896</c:v>
                </c:pt>
                <c:pt idx="1977">
                  <c:v>15109.055854994562</c:v>
                </c:pt>
                <c:pt idx="1978">
                  <c:v>15091.722668198421</c:v>
                </c:pt>
                <c:pt idx="1979">
                  <c:v>15074.394002984262</c:v>
                </c:pt>
                <c:pt idx="1980">
                  <c:v>15057.069854005638</c:v>
                </c:pt>
                <c:pt idx="1981">
                  <c:v>15039.750215909997</c:v>
                </c:pt>
                <c:pt idx="1982">
                  <c:v>15022.435083485319</c:v>
                </c:pt>
                <c:pt idx="1983">
                  <c:v>15005.124451220187</c:v>
                </c:pt>
                <c:pt idx="1984">
                  <c:v>14987.81831392702</c:v>
                </c:pt>
                <c:pt idx="1985">
                  <c:v>14970.51666627771</c:v>
                </c:pt>
                <c:pt idx="1986">
                  <c:v>14953.219502999131</c:v>
                </c:pt>
                <c:pt idx="1987">
                  <c:v>14935.926818763171</c:v>
                </c:pt>
                <c:pt idx="1988">
                  <c:v>14918.638608333373</c:v>
                </c:pt>
                <c:pt idx="1989">
                  <c:v>14901.354866479387</c:v>
                </c:pt>
                <c:pt idx="1990">
                  <c:v>14884.07558788532</c:v>
                </c:pt>
                <c:pt idx="1991">
                  <c:v>14866.800767388033</c:v>
                </c:pt>
                <c:pt idx="1992">
                  <c:v>14849.530399793843</c:v>
                </c:pt>
                <c:pt idx="1993">
                  <c:v>14832.264479768523</c:v>
                </c:pt>
                <c:pt idx="1994">
                  <c:v>14815.003002240588</c:v>
                </c:pt>
                <c:pt idx="1995">
                  <c:v>14797.745961912482</c:v>
                </c:pt>
                <c:pt idx="1996">
                  <c:v>14780.493353737158</c:v>
                </c:pt>
                <c:pt idx="1997">
                  <c:v>14763.245172380393</c:v>
                </c:pt>
                <c:pt idx="1998">
                  <c:v>14746.001412892911</c:v>
                </c:pt>
                <c:pt idx="1999">
                  <c:v>14728.762069952707</c:v>
                </c:pt>
                <c:pt idx="2000">
                  <c:v>14711.527138512738</c:v>
                </c:pt>
                <c:pt idx="2001">
                  <c:v>14694.29661347097</c:v>
                </c:pt>
                <c:pt idx="2002">
                  <c:v>14677.070489670376</c:v>
                </c:pt>
                <c:pt idx="2003">
                  <c:v>14659.848762021142</c:v>
                </c:pt>
                <c:pt idx="2004">
                  <c:v>14642.631425439566</c:v>
                </c:pt>
                <c:pt idx="2005">
                  <c:v>14625.418474884711</c:v>
                </c:pt>
                <c:pt idx="2006">
                  <c:v>14608.209905333979</c:v>
                </c:pt>
                <c:pt idx="2007">
                  <c:v>14591.005711648673</c:v>
                </c:pt>
                <c:pt idx="2008">
                  <c:v>14573.805888781751</c:v>
                </c:pt>
                <c:pt idx="2009">
                  <c:v>14556.610431838924</c:v>
                </c:pt>
                <c:pt idx="2010">
                  <c:v>14539.419335650948</c:v>
                </c:pt>
                <c:pt idx="2011">
                  <c:v>14522.232595341862</c:v>
                </c:pt>
                <c:pt idx="2012">
                  <c:v>14505.050205882957</c:v>
                </c:pt>
                <c:pt idx="2013">
                  <c:v>14487.872162263853</c:v>
                </c:pt>
                <c:pt idx="2014">
                  <c:v>14470.698459541378</c:v>
                </c:pt>
                <c:pt idx="2015">
                  <c:v>14453.529092815135</c:v>
                </c:pt>
                <c:pt idx="2016">
                  <c:v>14436.364057105297</c:v>
                </c:pt>
                <c:pt idx="2017">
                  <c:v>14419.203347450361</c:v>
                </c:pt>
                <c:pt idx="2018">
                  <c:v>14402.046958980482</c:v>
                </c:pt>
                <c:pt idx="2019">
                  <c:v>14384.8948867586</c:v>
                </c:pt>
                <c:pt idx="2020">
                  <c:v>14367.747125988193</c:v>
                </c:pt>
                <c:pt idx="2021">
                  <c:v>14350.603671671101</c:v>
                </c:pt>
                <c:pt idx="2022">
                  <c:v>14333.464519047458</c:v>
                </c:pt>
                <c:pt idx="2023">
                  <c:v>14316.329663192431</c:v>
                </c:pt>
                <c:pt idx="2024">
                  <c:v>14299.199099285051</c:v>
                </c:pt>
                <c:pt idx="2025">
                  <c:v>14282.072822534907</c:v>
                </c:pt>
                <c:pt idx="2026">
                  <c:v>14264.950828108813</c:v>
                </c:pt>
                <c:pt idx="2027">
                  <c:v>14247.833111155252</c:v>
                </c:pt>
                <c:pt idx="2028">
                  <c:v>14230.71966701213</c:v>
                </c:pt>
                <c:pt idx="2029">
                  <c:v>14213.610490754605</c:v>
                </c:pt>
                <c:pt idx="2030">
                  <c:v>14196.50557774502</c:v>
                </c:pt>
                <c:pt idx="2031">
                  <c:v>14179.40492316852</c:v>
                </c:pt>
                <c:pt idx="2032">
                  <c:v>14162.308522332456</c:v>
                </c:pt>
                <c:pt idx="2033">
                  <c:v>14145.216370501406</c:v>
                </c:pt>
                <c:pt idx="2034">
                  <c:v>14128.128462946061</c:v>
                </c:pt>
                <c:pt idx="2035">
                  <c:v>14111.044794955436</c:v>
                </c:pt>
                <c:pt idx="2036">
                  <c:v>14093.96536193465</c:v>
                </c:pt>
                <c:pt idx="2037">
                  <c:v>14076.890159111616</c:v>
                </c:pt>
                <c:pt idx="2038">
                  <c:v>14059.819181952553</c:v>
                </c:pt>
                <c:pt idx="2039">
                  <c:v>14042.752425697598</c:v>
                </c:pt>
                <c:pt idx="2040">
                  <c:v>14025.689885788523</c:v>
                </c:pt>
                <c:pt idx="2041">
                  <c:v>14008.631557526571</c:v>
                </c:pt>
                <c:pt idx="2042">
                  <c:v>13991.577436463502</c:v>
                </c:pt>
                <c:pt idx="2043">
                  <c:v>13974.527517851671</c:v>
                </c:pt>
                <c:pt idx="2044">
                  <c:v>13957.481797279501</c:v>
                </c:pt>
                <c:pt idx="2045">
                  <c:v>13940.44027006045</c:v>
                </c:pt>
                <c:pt idx="2046">
                  <c:v>13923.402931672956</c:v>
                </c:pt>
                <c:pt idx="2047">
                  <c:v>13906.369777626007</c:v>
                </c:pt>
                <c:pt idx="2048">
                  <c:v>13889.340803398038</c:v>
                </c:pt>
                <c:pt idx="2049">
                  <c:v>13872.316004430822</c:v>
                </c:pt>
                <c:pt idx="2050">
                  <c:v>13855.295376343336</c:v>
                </c:pt>
                <c:pt idx="2051">
                  <c:v>13838.27891455291</c:v>
                </c:pt>
                <c:pt idx="2052">
                  <c:v>13821.266614641856</c:v>
                </c:pt>
                <c:pt idx="2053">
                  <c:v>13804.25847213749</c:v>
                </c:pt>
                <c:pt idx="2054">
                  <c:v>13787.254482695445</c:v>
                </c:pt>
                <c:pt idx="2055">
                  <c:v>13770.254641781939</c:v>
                </c:pt>
                <c:pt idx="2056">
                  <c:v>13753.258945077045</c:v>
                </c:pt>
                <c:pt idx="2057">
                  <c:v>13736.267388156963</c:v>
                </c:pt>
                <c:pt idx="2058">
                  <c:v>13719.279966677324</c:v>
                </c:pt>
                <c:pt idx="2059">
                  <c:v>13702.29667622655</c:v>
                </c:pt>
                <c:pt idx="2060">
                  <c:v>13685.317512545816</c:v>
                </c:pt>
                <c:pt idx="2061">
                  <c:v>13668.342471162441</c:v>
                </c:pt>
                <c:pt idx="2062">
                  <c:v>13651.371547915363</c:v>
                </c:pt>
                <c:pt idx="2063">
                  <c:v>13634.404738429666</c:v>
                </c:pt>
                <c:pt idx="2064">
                  <c:v>13617.442038397641</c:v>
                </c:pt>
                <c:pt idx="2065">
                  <c:v>13600.483443578798</c:v>
                </c:pt>
                <c:pt idx="2066">
                  <c:v>13583.528949750971</c:v>
                </c:pt>
                <c:pt idx="2067">
                  <c:v>13566.578552649227</c:v>
                </c:pt>
                <c:pt idx="2068">
                  <c:v>13549.632248014743</c:v>
                </c:pt>
                <c:pt idx="2069">
                  <c:v>13532.690031643686</c:v>
                </c:pt>
                <c:pt idx="2070">
                  <c:v>13515.751899393324</c:v>
                </c:pt>
                <c:pt idx="2071">
                  <c:v>13498.817847029277</c:v>
                </c:pt>
                <c:pt idx="2072">
                  <c:v>13481.887870384371</c:v>
                </c:pt>
                <c:pt idx="2073">
                  <c:v>13464.961965419754</c:v>
                </c:pt>
                <c:pt idx="2074">
                  <c:v>13448.040127809385</c:v>
                </c:pt>
                <c:pt idx="2075">
                  <c:v>13431.122353636614</c:v>
                </c:pt>
                <c:pt idx="2076">
                  <c:v>13414.208638636508</c:v>
                </c:pt>
                <c:pt idx="2077">
                  <c:v>13397.29897878243</c:v>
                </c:pt>
                <c:pt idx="2078">
                  <c:v>13380.393370041633</c:v>
                </c:pt>
                <c:pt idx="2079">
                  <c:v>13363.49180830194</c:v>
                </c:pt>
                <c:pt idx="2080">
                  <c:v>13346.594289567267</c:v>
                </c:pt>
                <c:pt idx="2081">
                  <c:v>13329.700809762093</c:v>
                </c:pt>
                <c:pt idx="2082">
                  <c:v>13312.811364926998</c:v>
                </c:pt>
                <c:pt idx="2083">
                  <c:v>13295.925951023126</c:v>
                </c:pt>
                <c:pt idx="2084">
                  <c:v>13279.044564188815</c:v>
                </c:pt>
                <c:pt idx="2085">
                  <c:v>13262.167200263004</c:v>
                </c:pt>
                <c:pt idx="2086">
                  <c:v>13245.293855457357</c:v>
                </c:pt>
                <c:pt idx="2087">
                  <c:v>13228.424525855224</c:v>
                </c:pt>
                <c:pt idx="2088">
                  <c:v>13211.559207411638</c:v>
                </c:pt>
                <c:pt idx="2089">
                  <c:v>13194.697896368809</c:v>
                </c:pt>
                <c:pt idx="2090">
                  <c:v>13177.840588767318</c:v>
                </c:pt>
                <c:pt idx="2091">
                  <c:v>13160.987280745505</c:v>
                </c:pt>
                <c:pt idx="2092">
                  <c:v>13144.137968496701</c:v>
                </c:pt>
                <c:pt idx="2093">
                  <c:v>13127.292648159246</c:v>
                </c:pt>
                <c:pt idx="2094">
                  <c:v>13110.451315963133</c:v>
                </c:pt>
                <c:pt idx="2095">
                  <c:v>13093.613968071146</c:v>
                </c:pt>
                <c:pt idx="2096">
                  <c:v>13076.780600725497</c:v>
                </c:pt>
                <c:pt idx="2097">
                  <c:v>13059.951210113406</c:v>
                </c:pt>
                <c:pt idx="2098">
                  <c:v>13043.125792525972</c:v>
                </c:pt>
                <c:pt idx="2099">
                  <c:v>13026.304344260401</c:v>
                </c:pt>
                <c:pt idx="2100">
                  <c:v>13009.486861571126</c:v>
                </c:pt>
                <c:pt idx="2101">
                  <c:v>12992.673340816455</c:v>
                </c:pt>
                <c:pt idx="2102">
                  <c:v>12975.863778214161</c:v>
                </c:pt>
                <c:pt idx="2103">
                  <c:v>12959.058170195876</c:v>
                </c:pt>
                <c:pt idx="2104">
                  <c:v>12942.256513077136</c:v>
                </c:pt>
                <c:pt idx="2105">
                  <c:v>12925.45880322847</c:v>
                </c:pt>
                <c:pt idx="2106">
                  <c:v>12908.665037087618</c:v>
                </c:pt>
                <c:pt idx="2107">
                  <c:v>12891.875210988448</c:v>
                </c:pt>
                <c:pt idx="2108">
                  <c:v>12875.089321423695</c:v>
                </c:pt>
                <c:pt idx="2109">
                  <c:v>12858.307364794435</c:v>
                </c:pt>
                <c:pt idx="2110">
                  <c:v>12841.529337568963</c:v>
                </c:pt>
                <c:pt idx="2111">
                  <c:v>12824.755236209461</c:v>
                </c:pt>
                <c:pt idx="2112">
                  <c:v>12807.985057257541</c:v>
                </c:pt>
                <c:pt idx="2113">
                  <c:v>12791.21879722427</c:v>
                </c:pt>
                <c:pt idx="2114">
                  <c:v>12774.456452602379</c:v>
                </c:pt>
                <c:pt idx="2115">
                  <c:v>12757.698019939595</c:v>
                </c:pt>
                <c:pt idx="2116">
                  <c:v>12740.943495826412</c:v>
                </c:pt>
                <c:pt idx="2117">
                  <c:v>12724.192876847217</c:v>
                </c:pt>
                <c:pt idx="2118">
                  <c:v>12707.446159641391</c:v>
                </c:pt>
                <c:pt idx="2119">
                  <c:v>12690.703340793318</c:v>
                </c:pt>
                <c:pt idx="2120">
                  <c:v>12673.964416905714</c:v>
                </c:pt>
                <c:pt idx="2121">
                  <c:v>12657.229384697393</c:v>
                </c:pt>
                <c:pt idx="2122">
                  <c:v>12640.498240832172</c:v>
                </c:pt>
                <c:pt idx="2123">
                  <c:v>12623.770981979982</c:v>
                </c:pt>
                <c:pt idx="2124">
                  <c:v>12607.047604865746</c:v>
                </c:pt>
                <c:pt idx="2125">
                  <c:v>12590.328106232711</c:v>
                </c:pt>
                <c:pt idx="2126">
                  <c:v>12573.612482818024</c:v>
                </c:pt>
                <c:pt idx="2127">
                  <c:v>12556.900731426036</c:v>
                </c:pt>
                <c:pt idx="2128">
                  <c:v>12540.192848769449</c:v>
                </c:pt>
                <c:pt idx="2129">
                  <c:v>12523.488831719831</c:v>
                </c:pt>
                <c:pt idx="2130">
                  <c:v>12506.788677093757</c:v>
                </c:pt>
                <c:pt idx="2131">
                  <c:v>12490.09238173835</c:v>
                </c:pt>
                <c:pt idx="2132">
                  <c:v>12473.399942470187</c:v>
                </c:pt>
                <c:pt idx="2133">
                  <c:v>12456.711356246378</c:v>
                </c:pt>
                <c:pt idx="2134">
                  <c:v>12440.026619932378</c:v>
                </c:pt>
                <c:pt idx="2135">
                  <c:v>12423.345730375315</c:v>
                </c:pt>
                <c:pt idx="2136">
                  <c:v>12406.668684660612</c:v>
                </c:pt>
                <c:pt idx="2137">
                  <c:v>12389.995479659836</c:v>
                </c:pt>
                <c:pt idx="2138">
                  <c:v>12373.326112336206</c:v>
                </c:pt>
                <c:pt idx="2139">
                  <c:v>12356.660579744599</c:v>
                </c:pt>
                <c:pt idx="2140">
                  <c:v>12339.998878909333</c:v>
                </c:pt>
                <c:pt idx="2141">
                  <c:v>12323.341006811961</c:v>
                </c:pt>
                <c:pt idx="2142">
                  <c:v>12306.686960525689</c:v>
                </c:pt>
                <c:pt idx="2143">
                  <c:v>12290.036737154267</c:v>
                </c:pt>
                <c:pt idx="2144">
                  <c:v>12273.390333722022</c:v>
                </c:pt>
                <c:pt idx="2145">
                  <c:v>12256.747747430471</c:v>
                </c:pt>
                <c:pt idx="2146">
                  <c:v>12240.108975389478</c:v>
                </c:pt>
                <c:pt idx="2147">
                  <c:v>12223.474014751682</c:v>
                </c:pt>
                <c:pt idx="2148">
                  <c:v>12206.842862675829</c:v>
                </c:pt>
                <c:pt idx="2149">
                  <c:v>12190.215516338998</c:v>
                </c:pt>
                <c:pt idx="2150">
                  <c:v>12173.591973089353</c:v>
                </c:pt>
                <c:pt idx="2151">
                  <c:v>12156.972230024538</c:v>
                </c:pt>
                <c:pt idx="2152">
                  <c:v>12140.356284431613</c:v>
                </c:pt>
                <c:pt idx="2153">
                  <c:v>12123.744133628195</c:v>
                </c:pt>
                <c:pt idx="2154">
                  <c:v>12107.135774840241</c:v>
                </c:pt>
                <c:pt idx="2155">
                  <c:v>12090.531205483128</c:v>
                </c:pt>
                <c:pt idx="2156">
                  <c:v>12073.93042285614</c:v>
                </c:pt>
                <c:pt idx="2157">
                  <c:v>12057.333424301327</c:v>
                </c:pt>
                <c:pt idx="2158">
                  <c:v>12040.740207191297</c:v>
                </c:pt>
                <c:pt idx="2159">
                  <c:v>12024.150768990306</c:v>
                </c:pt>
                <c:pt idx="2160">
                  <c:v>12007.565106997637</c:v>
                </c:pt>
                <c:pt idx="2161">
                  <c:v>11990.983218787536</c:v>
                </c:pt>
                <c:pt idx="2162">
                  <c:v>11974.405101732602</c:v>
                </c:pt>
                <c:pt idx="2163">
                  <c:v>11957.830753394861</c:v>
                </c:pt>
                <c:pt idx="2164">
                  <c:v>11941.260171244678</c:v>
                </c:pt>
                <c:pt idx="2165">
                  <c:v>11924.693352819637</c:v>
                </c:pt>
                <c:pt idx="2166">
                  <c:v>11908.130295626766</c:v>
                </c:pt>
                <c:pt idx="2167">
                  <c:v>11891.570997319741</c:v>
                </c:pt>
                <c:pt idx="2168">
                  <c:v>11875.01545537504</c:v>
                </c:pt>
                <c:pt idx="2169">
                  <c:v>11858.46366753188</c:v>
                </c:pt>
                <c:pt idx="2170">
                  <c:v>11841.915631291184</c:v>
                </c:pt>
                <c:pt idx="2171">
                  <c:v>11825.37134446549</c:v>
                </c:pt>
                <c:pt idx="2172">
                  <c:v>11808.830804604599</c:v>
                </c:pt>
                <c:pt idx="2173">
                  <c:v>11792.294009545494</c:v>
                </c:pt>
                <c:pt idx="2174">
                  <c:v>11775.760956813538</c:v>
                </c:pt>
                <c:pt idx="2175">
                  <c:v>11759.231644319028</c:v>
                </c:pt>
                <c:pt idx="2176">
                  <c:v>11742.706069758418</c:v>
                </c:pt>
                <c:pt idx="2177">
                  <c:v>11726.184230883146</c:v>
                </c:pt>
                <c:pt idx="2178">
                  <c:v>11709.666125658503</c:v>
                </c:pt>
                <c:pt idx="2179">
                  <c:v>11693.151751738167</c:v>
                </c:pt>
                <c:pt idx="2180">
                  <c:v>11676.641107099656</c:v>
                </c:pt>
                <c:pt idx="2181">
                  <c:v>11660.134189555511</c:v>
                </c:pt>
                <c:pt idx="2182">
                  <c:v>11643.630997034365</c:v>
                </c:pt>
                <c:pt idx="2183">
                  <c:v>11627.131527397642</c:v>
                </c:pt>
                <c:pt idx="2184">
                  <c:v>11610.63577869618</c:v>
                </c:pt>
                <c:pt idx="2185">
                  <c:v>11594.143748828064</c:v>
                </c:pt>
                <c:pt idx="2186">
                  <c:v>11577.655435819694</c:v>
                </c:pt>
                <c:pt idx="2187">
                  <c:v>11561.170837630254</c:v>
                </c:pt>
                <c:pt idx="2188">
                  <c:v>11544.689952316694</c:v>
                </c:pt>
                <c:pt idx="2189">
                  <c:v>11528.212778039837</c:v>
                </c:pt>
                <c:pt idx="2190">
                  <c:v>11511.739312709989</c:v>
                </c:pt>
                <c:pt idx="2191">
                  <c:v>11495.269554524633</c:v>
                </c:pt>
                <c:pt idx="2192">
                  <c:v>11478.803501650704</c:v>
                </c:pt>
                <c:pt idx="2193">
                  <c:v>11462.341152175703</c:v>
                </c:pt>
                <c:pt idx="2194">
                  <c:v>11445.882504303223</c:v>
                </c:pt>
                <c:pt idx="2195">
                  <c:v>11429.42755620631</c:v>
                </c:pt>
                <c:pt idx="2196">
                  <c:v>11412.97630612522</c:v>
                </c:pt>
                <c:pt idx="2197">
                  <c:v>11396.528752281878</c:v>
                </c:pt>
                <c:pt idx="2198">
                  <c:v>11380.084893014304</c:v>
                </c:pt>
                <c:pt idx="2199">
                  <c:v>11363.644726581084</c:v>
                </c:pt>
                <c:pt idx="2200">
                  <c:v>11347.208251271357</c:v>
                </c:pt>
                <c:pt idx="2201">
                  <c:v>11330.775465429253</c:v>
                </c:pt>
                <c:pt idx="2202">
                  <c:v>11314.346367429454</c:v>
                </c:pt>
                <c:pt idx="2203">
                  <c:v>11297.920955677191</c:v>
                </c:pt>
                <c:pt idx="2204">
                  <c:v>11281.499228608249</c:v>
                </c:pt>
                <c:pt idx="2205">
                  <c:v>11265.081184578976</c:v>
                </c:pt>
                <c:pt idx="2206">
                  <c:v>11248.666822086259</c:v>
                </c:pt>
                <c:pt idx="2207">
                  <c:v>11232.256139645317</c:v>
                </c:pt>
                <c:pt idx="2208">
                  <c:v>11215.849135765251</c:v>
                </c:pt>
                <c:pt idx="2209">
                  <c:v>11199.445808955168</c:v>
                </c:pt>
                <c:pt idx="2210">
                  <c:v>11183.04615776695</c:v>
                </c:pt>
                <c:pt idx="2211">
                  <c:v>11166.650180819683</c:v>
                </c:pt>
                <c:pt idx="2212">
                  <c:v>11150.257876738568</c:v>
                </c:pt>
                <c:pt idx="2213">
                  <c:v>11133.86924403271</c:v>
                </c:pt>
                <c:pt idx="2214">
                  <c:v>11117.484281510619</c:v>
                </c:pt>
                <c:pt idx="2215">
                  <c:v>11101.102987791382</c:v>
                </c:pt>
                <c:pt idx="2216">
                  <c:v>11084.725361561303</c:v>
                </c:pt>
                <c:pt idx="2217">
                  <c:v>11068.351401610558</c:v>
                </c:pt>
                <c:pt idx="2218">
                  <c:v>11051.981106601008</c:v>
                </c:pt>
                <c:pt idx="2219">
                  <c:v>11035.614475457254</c:v>
                </c:pt>
                <c:pt idx="2220">
                  <c:v>11019.251506902261</c:v>
                </c:pt>
                <c:pt idx="2221">
                  <c:v>11002.892199799528</c:v>
                </c:pt>
                <c:pt idx="2222">
                  <c:v>10986.536552945339</c:v>
                </c:pt>
                <c:pt idx="2223">
                  <c:v>10970.184565239857</c:v>
                </c:pt>
                <c:pt idx="2224">
                  <c:v>10953.836235674895</c:v>
                </c:pt>
                <c:pt idx="2225">
                  <c:v>10937.49156316283</c:v>
                </c:pt>
                <c:pt idx="2226">
                  <c:v>10921.150546616047</c:v>
                </c:pt>
                <c:pt idx="2227">
                  <c:v>10904.813184995808</c:v>
                </c:pt>
                <c:pt idx="2228">
                  <c:v>10888.479477477231</c:v>
                </c:pt>
                <c:pt idx="2229">
                  <c:v>10872.149422917706</c:v>
                </c:pt>
                <c:pt idx="2230">
                  <c:v>10855.823020437361</c:v>
                </c:pt>
                <c:pt idx="2231">
                  <c:v>10839.500269205206</c:v>
                </c:pt>
                <c:pt idx="2232">
                  <c:v>10823.181168316927</c:v>
                </c:pt>
                <c:pt idx="2233">
                  <c:v>10806.865716837661</c:v>
                </c:pt>
                <c:pt idx="2234">
                  <c:v>10790.553914009743</c:v>
                </c:pt>
                <c:pt idx="2235">
                  <c:v>10774.24575904495</c:v>
                </c:pt>
                <c:pt idx="2236">
                  <c:v>10757.941251100076</c:v>
                </c:pt>
                <c:pt idx="2237">
                  <c:v>10741.640389454111</c:v>
                </c:pt>
                <c:pt idx="2238">
                  <c:v>10725.343173398271</c:v>
                </c:pt>
                <c:pt idx="2239">
                  <c:v>10709.049602315425</c:v>
                </c:pt>
                <c:pt idx="2240">
                  <c:v>10692.75967536236</c:v>
                </c:pt>
                <c:pt idx="2241">
                  <c:v>10676.47339205637</c:v>
                </c:pt>
                <c:pt idx="2242">
                  <c:v>10660.190751688669</c:v>
                </c:pt>
                <c:pt idx="2243">
                  <c:v>10643.911753721557</c:v>
                </c:pt>
                <c:pt idx="2244">
                  <c:v>10627.636397592896</c:v>
                </c:pt>
                <c:pt idx="2245">
                  <c:v>10611.364682795534</c:v>
                </c:pt>
                <c:pt idx="2246">
                  <c:v>10595.096608755113</c:v>
                </c:pt>
                <c:pt idx="2247">
                  <c:v>10578.832175037807</c:v>
                </c:pt>
                <c:pt idx="2248">
                  <c:v>10562.571381191457</c:v>
                </c:pt>
                <c:pt idx="2249">
                  <c:v>10546.314226812792</c:v>
                </c:pt>
                <c:pt idx="2250">
                  <c:v>10530.060711498536</c:v>
                </c:pt>
                <c:pt idx="2251">
                  <c:v>10513.810834833193</c:v>
                </c:pt>
                <c:pt idx="2252">
                  <c:v>10497.564596529584</c:v>
                </c:pt>
                <c:pt idx="2253">
                  <c:v>10481.321996282197</c:v>
                </c:pt>
                <c:pt idx="2254">
                  <c:v>10465.083033791632</c:v>
                </c:pt>
                <c:pt idx="2255">
                  <c:v>10448.84770883792</c:v>
                </c:pt>
                <c:pt idx="2256">
                  <c:v>10432.616021237756</c:v>
                </c:pt>
                <c:pt idx="2257">
                  <c:v>10416.387970575643</c:v>
                </c:pt>
                <c:pt idx="2258">
                  <c:v>10400.163556918795</c:v>
                </c:pt>
                <c:pt idx="2259">
                  <c:v>10383.942780071682</c:v>
                </c:pt>
                <c:pt idx="2260">
                  <c:v>10367.725639844892</c:v>
                </c:pt>
                <c:pt idx="2261">
                  <c:v>10351.51213621398</c:v>
                </c:pt>
                <c:pt idx="2262">
                  <c:v>10335.302269142287</c:v>
                </c:pt>
                <c:pt idx="2263">
                  <c:v>10319.096038519827</c:v>
                </c:pt>
                <c:pt idx="2264">
                  <c:v>10302.893444474917</c:v>
                </c:pt>
                <c:pt idx="2265">
                  <c:v>10286.694486909792</c:v>
                </c:pt>
                <c:pt idx="2266">
                  <c:v>10270.499166074971</c:v>
                </c:pt>
                <c:pt idx="2267">
                  <c:v>10254.307481848251</c:v>
                </c:pt>
                <c:pt idx="2268">
                  <c:v>10238.1194345107</c:v>
                </c:pt>
                <c:pt idx="2269">
                  <c:v>10221.935024098981</c:v>
                </c:pt>
                <c:pt idx="2270">
                  <c:v>10205.754250826951</c:v>
                </c:pt>
                <c:pt idx="2271">
                  <c:v>10189.57711497568</c:v>
                </c:pt>
                <c:pt idx="2272">
                  <c:v>10173.403616649042</c:v>
                </c:pt>
                <c:pt idx="2273">
                  <c:v>10157.233756311414</c:v>
                </c:pt>
                <c:pt idx="2274">
                  <c:v>10141.067534023899</c:v>
                </c:pt>
                <c:pt idx="2275">
                  <c:v>10124.904950324195</c:v>
                </c:pt>
                <c:pt idx="2276">
                  <c:v>10108.746005420051</c:v>
                </c:pt>
                <c:pt idx="2277">
                  <c:v>10092.590699794171</c:v>
                </c:pt>
                <c:pt idx="2278">
                  <c:v>10076.439033837614</c:v>
                </c:pt>
                <c:pt idx="2279">
                  <c:v>10060.291007984204</c:v>
                </c:pt>
                <c:pt idx="2280">
                  <c:v>10044.146622734977</c:v>
                </c:pt>
                <c:pt idx="2281">
                  <c:v>10028.005878542092</c:v>
                </c:pt>
                <c:pt idx="2282">
                  <c:v>10011.868776028788</c:v>
                </c:pt>
                <c:pt idx="2283">
                  <c:v>9995.7353157388807</c:v>
                </c:pt>
                <c:pt idx="2284">
                  <c:v>9979.6054982833866</c:v>
                </c:pt>
                <c:pt idx="2285">
                  <c:v>9963.4793242672204</c:v>
                </c:pt>
                <c:pt idx="2286">
                  <c:v>9947.3567943136222</c:v>
                </c:pt>
                <c:pt idx="2287">
                  <c:v>9931.2379092413648</c:v>
                </c:pt>
                <c:pt idx="2288">
                  <c:v>9915.1226696370286</c:v>
                </c:pt>
                <c:pt idx="2289">
                  <c:v>9899.0110763132725</c:v>
                </c:pt>
                <c:pt idx="2290">
                  <c:v>9882.9031300522038</c:v>
                </c:pt>
                <c:pt idx="2291">
                  <c:v>9866.7988317398049</c:v>
                </c:pt>
                <c:pt idx="2292">
                  <c:v>9850.698182121525</c:v>
                </c:pt>
                <c:pt idx="2293">
                  <c:v>9834.6011821505563</c:v>
                </c:pt>
                <c:pt idx="2294">
                  <c:v>9818.5078326823295</c:v>
                </c:pt>
                <c:pt idx="2295">
                  <c:v>9802.4181347861359</c:v>
                </c:pt>
                <c:pt idx="2296">
                  <c:v>9786.3320892685224</c:v>
                </c:pt>
                <c:pt idx="2297">
                  <c:v>9770.2496972354384</c:v>
                </c:pt>
                <c:pt idx="2298">
                  <c:v>9754.1709597134031</c:v>
                </c:pt>
                <c:pt idx="2299">
                  <c:v>9738.095877790036</c:v>
                </c:pt>
                <c:pt idx="2300">
                  <c:v>9722.0244524429709</c:v>
                </c:pt>
                <c:pt idx="2301">
                  <c:v>9705.9566850164574</c:v>
                </c:pt>
                <c:pt idx="2302">
                  <c:v>9689.8925766164448</c:v>
                </c:pt>
                <c:pt idx="2303">
                  <c:v>9673.8321283427722</c:v>
                </c:pt>
                <c:pt idx="2304">
                  <c:v>9657.775341533581</c:v>
                </c:pt>
                <c:pt idx="2305">
                  <c:v>9641.7222173498103</c:v>
                </c:pt>
                <c:pt idx="2306">
                  <c:v>9625.6727571723713</c:v>
                </c:pt>
                <c:pt idx="2307">
                  <c:v>9609.6269623821754</c:v>
                </c:pt>
                <c:pt idx="2308">
                  <c:v>9593.5848341951532</c:v>
                </c:pt>
                <c:pt idx="2309">
                  <c:v>9577.546374151083</c:v>
                </c:pt>
                <c:pt idx="2310">
                  <c:v>9561.5115835392207</c:v>
                </c:pt>
                <c:pt idx="2311">
                  <c:v>9545.4804640093262</c:v>
                </c:pt>
                <c:pt idx="2312">
                  <c:v>9529.4530168812071</c:v>
                </c:pt>
                <c:pt idx="2313">
                  <c:v>9513.4292437924014</c:v>
                </c:pt>
                <c:pt idx="2314">
                  <c:v>9497.4091462643573</c:v>
                </c:pt>
                <c:pt idx="2315">
                  <c:v>9481.3927258612894</c:v>
                </c:pt>
                <c:pt idx="2316">
                  <c:v>9465.3799843246088</c:v>
                </c:pt>
                <c:pt idx="2317">
                  <c:v>9449.370923145214</c:v>
                </c:pt>
                <c:pt idx="2318">
                  <c:v>9433.3655442417112</c:v>
                </c:pt>
                <c:pt idx="2319">
                  <c:v>9417.363849129435</c:v>
                </c:pt>
                <c:pt idx="2320">
                  <c:v>9401.3658397575491</c:v>
                </c:pt>
                <c:pt idx="2321">
                  <c:v>9385.3715177758095</c:v>
                </c:pt>
                <c:pt idx="2322">
                  <c:v>9369.3808850844962</c:v>
                </c:pt>
                <c:pt idx="2323">
                  <c:v>9353.3939436022192</c:v>
                </c:pt>
                <c:pt idx="2324">
                  <c:v>9337.4106951498252</c:v>
                </c:pt>
                <c:pt idx="2325">
                  <c:v>9321.431141682584</c:v>
                </c:pt>
                <c:pt idx="2326">
                  <c:v>9305.4552851557655</c:v>
                </c:pt>
                <c:pt idx="2327">
                  <c:v>9289.4831276529567</c:v>
                </c:pt>
                <c:pt idx="2328">
                  <c:v>9273.5146711783091</c:v>
                </c:pt>
                <c:pt idx="2329">
                  <c:v>9257.5499177054244</c:v>
                </c:pt>
                <c:pt idx="2330">
                  <c:v>9241.5888695073045</c:v>
                </c:pt>
                <c:pt idx="2331">
                  <c:v>9225.6315286125428</c:v>
                </c:pt>
                <c:pt idx="2332">
                  <c:v>9209.6778973552464</c:v>
                </c:pt>
                <c:pt idx="2333">
                  <c:v>9193.7279777212334</c:v>
                </c:pt>
                <c:pt idx="2334">
                  <c:v>9177.7817720568291</c:v>
                </c:pt>
                <c:pt idx="2335">
                  <c:v>9161.8392827511325</c:v>
                </c:pt>
                <c:pt idx="2336">
                  <c:v>9145.9005119671619</c:v>
                </c:pt>
                <c:pt idx="2337">
                  <c:v>9129.9654621978843</c:v>
                </c:pt>
                <c:pt idx="2338">
                  <c:v>9114.0341358262885</c:v>
                </c:pt>
                <c:pt idx="2339">
                  <c:v>9098.1065351559264</c:v>
                </c:pt>
                <c:pt idx="2340">
                  <c:v>9082.1826627775336</c:v>
                </c:pt>
                <c:pt idx="2341">
                  <c:v>9066.2625210924252</c:v>
                </c:pt>
                <c:pt idx="2342">
                  <c:v>9050.346112727997</c:v>
                </c:pt>
                <c:pt idx="2343">
                  <c:v>9034.4334401649994</c:v>
                </c:pt>
                <c:pt idx="2344">
                  <c:v>9018.5245061652513</c:v>
                </c:pt>
                <c:pt idx="2345">
                  <c:v>9002.6193131911732</c:v>
                </c:pt>
                <c:pt idx="2346">
                  <c:v>8986.7178640534657</c:v>
                </c:pt>
                <c:pt idx="2347">
                  <c:v>8970.8201613367528</c:v>
                </c:pt>
                <c:pt idx="2348">
                  <c:v>8954.9262079494983</c:v>
                </c:pt>
                <c:pt idx="2349">
                  <c:v>8939.0360065557616</c:v>
                </c:pt>
                <c:pt idx="2350">
                  <c:v>8923.1495601373263</c:v>
                </c:pt>
                <c:pt idx="2351">
                  <c:v>8907.2668713826952</c:v>
                </c:pt>
                <c:pt idx="2352">
                  <c:v>8891.3879433775255</c:v>
                </c:pt>
                <c:pt idx="2353">
                  <c:v>8875.512778871418</c:v>
                </c:pt>
                <c:pt idx="2354">
                  <c:v>8859.6413809500355</c:v>
                </c:pt>
                <c:pt idx="2355">
                  <c:v>8843.7737525707253</c:v>
                </c:pt>
                <c:pt idx="2356">
                  <c:v>8827.9098969107999</c:v>
                </c:pt>
                <c:pt idx="2357">
                  <c:v>8812.0498168787253</c:v>
                </c:pt>
                <c:pt idx="2358">
                  <c:v>8796.193515731251</c:v>
                </c:pt>
                <c:pt idx="2359">
                  <c:v>8780.3409966090294</c:v>
                </c:pt>
                <c:pt idx="2360">
                  <c:v>8764.4922625977233</c:v>
                </c:pt>
                <c:pt idx="2361">
                  <c:v>8748.6473171434955</c:v>
                </c:pt>
                <c:pt idx="2362">
                  <c:v>8732.8061633259003</c:v>
                </c:pt>
                <c:pt idx="2363">
                  <c:v>8716.9688046644224</c:v>
                </c:pt>
                <c:pt idx="2364">
                  <c:v>8701.1352443180458</c:v>
                </c:pt>
                <c:pt idx="2365">
                  <c:v>8685.3054858184805</c:v>
                </c:pt>
                <c:pt idx="2366">
                  <c:v>8669.4795324957977</c:v>
                </c:pt>
                <c:pt idx="2367">
                  <c:v>8653.6573878694817</c:v>
                </c:pt>
                <c:pt idx="2368">
                  <c:v>8637.8390554345806</c:v>
                </c:pt>
                <c:pt idx="2369">
                  <c:v>8622.0245387105824</c:v>
                </c:pt>
                <c:pt idx="2370">
                  <c:v>8606.2138413697285</c:v>
                </c:pt>
                <c:pt idx="2371">
                  <c:v>8590.4069669437285</c:v>
                </c:pt>
                <c:pt idx="2372">
                  <c:v>8574.6039192025873</c:v>
                </c:pt>
                <c:pt idx="2373">
                  <c:v>8558.8047016657929</c:v>
                </c:pt>
                <c:pt idx="2374">
                  <c:v>8543.009318219445</c:v>
                </c:pt>
                <c:pt idx="2375">
                  <c:v>8527.2177726763239</c:v>
                </c:pt>
                <c:pt idx="2376">
                  <c:v>8511.4300687514424</c:v>
                </c:pt>
                <c:pt idx="2377">
                  <c:v>8495.6462103125705</c:v>
                </c:pt>
                <c:pt idx="2378">
                  <c:v>8479.8662013313533</c:v>
                </c:pt>
                <c:pt idx="2379">
                  <c:v>8464.0900457244388</c:v>
                </c:pt>
                <c:pt idx="2380">
                  <c:v>8448.3177474268141</c:v>
                </c:pt>
                <c:pt idx="2381">
                  <c:v>8432.5493105201058</c:v>
                </c:pt>
                <c:pt idx="2382">
                  <c:v>8416.7847389881754</c:v>
                </c:pt>
                <c:pt idx="2383">
                  <c:v>8401.0240369187632</c:v>
                </c:pt>
                <c:pt idx="2384">
                  <c:v>8385.2672086256844</c:v>
                </c:pt>
                <c:pt idx="2385">
                  <c:v>8369.5142580500324</c:v>
                </c:pt>
                <c:pt idx="2386">
                  <c:v>8353.7651895422841</c:v>
                </c:pt>
                <c:pt idx="2387">
                  <c:v>8338.0200074040367</c:v>
                </c:pt>
                <c:pt idx="2388">
                  <c:v>8322.2787158391184</c:v>
                </c:pt>
                <c:pt idx="2389">
                  <c:v>8306.5413192285632</c:v>
                </c:pt>
                <c:pt idx="2390">
                  <c:v>8290.8078219350646</c:v>
                </c:pt>
                <c:pt idx="2391">
                  <c:v>8275.0782284129746</c:v>
                </c:pt>
                <c:pt idx="2392">
                  <c:v>8259.3525431594189</c:v>
                </c:pt>
                <c:pt idx="2393">
                  <c:v>8243.630770524871</c:v>
                </c:pt>
                <c:pt idx="2394">
                  <c:v>8227.912915226425</c:v>
                </c:pt>
                <c:pt idx="2395">
                  <c:v>8212.1989818345228</c:v>
                </c:pt>
                <c:pt idx="2396">
                  <c:v>8196.4889748768419</c:v>
                </c:pt>
                <c:pt idx="2397">
                  <c:v>8180.7828991071319</c:v>
                </c:pt>
                <c:pt idx="2398">
                  <c:v>8165.0807592485953</c:v>
                </c:pt>
                <c:pt idx="2399">
                  <c:v>8149.3825599449983</c:v>
                </c:pt>
                <c:pt idx="2400">
                  <c:v>8133.6883061578419</c:v>
                </c:pt>
                <c:pt idx="2401">
                  <c:v>8117.9980025308942</c:v>
                </c:pt>
                <c:pt idx="2402">
                  <c:v>8102.3116541539694</c:v>
                </c:pt>
                <c:pt idx="2403">
                  <c:v>8086.6292657808181</c:v>
                </c:pt>
                <c:pt idx="2404">
                  <c:v>8070.9508425012564</c:v>
                </c:pt>
                <c:pt idx="2405">
                  <c:v>8055.2763892279017</c:v>
                </c:pt>
                <c:pt idx="2406">
                  <c:v>8039.6059110688975</c:v>
                </c:pt>
                <c:pt idx="2407">
                  <c:v>8023.9394131079498</c:v>
                </c:pt>
                <c:pt idx="2408">
                  <c:v>8008.2769003859894</c:v>
                </c:pt>
                <c:pt idx="2409">
                  <c:v>7992.6183782922317</c:v>
                </c:pt>
                <c:pt idx="2410">
                  <c:v>7976.9638518431693</c:v>
                </c:pt>
                <c:pt idx="2411">
                  <c:v>7961.3133263424734</c:v>
                </c:pt>
                <c:pt idx="2412">
                  <c:v>7945.6668072160201</c:v>
                </c:pt>
                <c:pt idx="2413">
                  <c:v>7930.0242996697179</c:v>
                </c:pt>
                <c:pt idx="2414">
                  <c:v>7914.3858092577584</c:v>
                </c:pt>
                <c:pt idx="2415">
                  <c:v>7898.7513412227108</c:v>
                </c:pt>
                <c:pt idx="2416">
                  <c:v>7883.1209011432074</c:v>
                </c:pt>
                <c:pt idx="2417">
                  <c:v>7867.4944945673287</c:v>
                </c:pt>
                <c:pt idx="2418">
                  <c:v>7851.872127067596</c:v>
                </c:pt>
                <c:pt idx="2419">
                  <c:v>7836.2538041920916</c:v>
                </c:pt>
                <c:pt idx="2420">
                  <c:v>7820.6395316844219</c:v>
                </c:pt>
                <c:pt idx="2421">
                  <c:v>7805.0293151476599</c:v>
                </c:pt>
                <c:pt idx="2422">
                  <c:v>7789.423160459839</c:v>
                </c:pt>
                <c:pt idx="2423">
                  <c:v>7773.8210732484722</c:v>
                </c:pt>
                <c:pt idx="2424">
                  <c:v>7758.2230594771354</c:v>
                </c:pt>
                <c:pt idx="2425">
                  <c:v>7742.6291248894368</c:v>
                </c:pt>
                <c:pt idx="2426">
                  <c:v>7727.0392755222756</c:v>
                </c:pt>
                <c:pt idx="2427">
                  <c:v>7711.453517345336</c:v>
                </c:pt>
                <c:pt idx="2428">
                  <c:v>7695.8718563588563</c:v>
                </c:pt>
                <c:pt idx="2429">
                  <c:v>7680.2942985569643</c:v>
                </c:pt>
                <c:pt idx="2430">
                  <c:v>7664.7208500498791</c:v>
                </c:pt>
                <c:pt idx="2431">
                  <c:v>7649.1515170700277</c:v>
                </c:pt>
                <c:pt idx="2432">
                  <c:v>7633.5863058253954</c:v>
                </c:pt>
                <c:pt idx="2433">
                  <c:v>7618.0252224323112</c:v>
                </c:pt>
                <c:pt idx="2434">
                  <c:v>7602.468273184305</c:v>
                </c:pt>
                <c:pt idx="2435">
                  <c:v>7586.9154644909986</c:v>
                </c:pt>
                <c:pt idx="2436">
                  <c:v>7571.3668027070207</c:v>
                </c:pt>
                <c:pt idx="2437">
                  <c:v>7555.822294284766</c:v>
                </c:pt>
                <c:pt idx="2438">
                  <c:v>7540.2819455544231</c:v>
                </c:pt>
                <c:pt idx="2439">
                  <c:v>7524.7457631700236</c:v>
                </c:pt>
                <c:pt idx="2440">
                  <c:v>7509.2137536450618</c:v>
                </c:pt>
                <c:pt idx="2441">
                  <c:v>7493.6859236335695</c:v>
                </c:pt>
                <c:pt idx="2442">
                  <c:v>7478.1622796612628</c:v>
                </c:pt>
                <c:pt idx="2443">
                  <c:v>7462.6428285960301</c:v>
                </c:pt>
                <c:pt idx="2444">
                  <c:v>7447.1275770124694</c:v>
                </c:pt>
                <c:pt idx="2445">
                  <c:v>7431.6165318517924</c:v>
                </c:pt>
                <c:pt idx="2446">
                  <c:v>7416.1096998902331</c:v>
                </c:pt>
                <c:pt idx="2447">
                  <c:v>7400.6070879834615</c:v>
                </c:pt>
                <c:pt idx="2448">
                  <c:v>7385.1087030543567</c:v>
                </c:pt>
                <c:pt idx="2449">
                  <c:v>7369.6145521663348</c:v>
                </c:pt>
                <c:pt idx="2450">
                  <c:v>7354.1246423094881</c:v>
                </c:pt>
                <c:pt idx="2451">
                  <c:v>7338.6389805472336</c:v>
                </c:pt>
                <c:pt idx="2452">
                  <c:v>7323.157573997978</c:v>
                </c:pt>
                <c:pt idx="2453">
                  <c:v>7307.6804298351208</c:v>
                </c:pt>
                <c:pt idx="2454">
                  <c:v>7292.2075552748347</c:v>
                </c:pt>
                <c:pt idx="2455">
                  <c:v>7276.7389576493824</c:v>
                </c:pt>
                <c:pt idx="2456">
                  <c:v>7261.2746442177095</c:v>
                </c:pt>
                <c:pt idx="2457">
                  <c:v>7245.8146222631976</c:v>
                </c:pt>
                <c:pt idx="2458">
                  <c:v>7230.35889931975</c:v>
                </c:pt>
                <c:pt idx="2459">
                  <c:v>7214.9074827807344</c:v>
                </c:pt>
                <c:pt idx="2460">
                  <c:v>7199.460380204494</c:v>
                </c:pt>
                <c:pt idx="2461">
                  <c:v>7184.0175991188216</c:v>
                </c:pt>
                <c:pt idx="2462">
                  <c:v>7168.5791471003922</c:v>
                </c:pt>
                <c:pt idx="2463">
                  <c:v>7153.1450318236421</c:v>
                </c:pt>
                <c:pt idx="2464">
                  <c:v>7137.7152609691193</c:v>
                </c:pt>
                <c:pt idx="2465">
                  <c:v>7122.289842394569</c:v>
                </c:pt>
                <c:pt idx="2466">
                  <c:v>7106.8687837805401</c:v>
                </c:pt>
                <c:pt idx="2467">
                  <c:v>7091.4520929969949</c:v>
                </c:pt>
                <c:pt idx="2468">
                  <c:v>7076.039777962782</c:v>
                </c:pt>
                <c:pt idx="2469">
                  <c:v>7060.6318466456296</c:v>
                </c:pt>
                <c:pt idx="2470">
                  <c:v>7045.2283070377061</c:v>
                </c:pt>
                <c:pt idx="2471">
                  <c:v>7029.8291671861725</c:v>
                </c:pt>
                <c:pt idx="2472">
                  <c:v>7014.4344351198615</c:v>
                </c:pt>
                <c:pt idx="2473">
                  <c:v>6999.0441190081365</c:v>
                </c:pt>
                <c:pt idx="2474">
                  <c:v>6983.6582271364587</c:v>
                </c:pt>
                <c:pt idx="2475">
                  <c:v>6968.2767676925232</c:v>
                </c:pt>
                <c:pt idx="2476">
                  <c:v>6952.8997490839956</c:v>
                </c:pt>
                <c:pt idx="2477">
                  <c:v>6937.5271794313594</c:v>
                </c:pt>
                <c:pt idx="2478">
                  <c:v>6922.1590672522625</c:v>
                </c:pt>
                <c:pt idx="2479">
                  <c:v>6906.7954210826847</c:v>
                </c:pt>
                <c:pt idx="2480">
                  <c:v>6891.4362492814071</c:v>
                </c:pt>
                <c:pt idx="2481">
                  <c:v>6876.0815605493854</c:v>
                </c:pt>
                <c:pt idx="2482">
                  <c:v>6860.7313632942851</c:v>
                </c:pt>
                <c:pt idx="2483">
                  <c:v>6845.3856663698143</c:v>
                </c:pt>
                <c:pt idx="2484">
                  <c:v>6830.0444783669454</c:v>
                </c:pt>
                <c:pt idx="2485">
                  <c:v>6814.7078079927433</c:v>
                </c:pt>
                <c:pt idx="2486">
                  <c:v>6799.3756642414537</c:v>
                </c:pt>
                <c:pt idx="2487">
                  <c:v>6784.0480557895908</c:v>
                </c:pt>
                <c:pt idx="2488">
                  <c:v>6768.724991558076</c:v>
                </c:pt>
                <c:pt idx="2489">
                  <c:v>6753.4064805961489</c:v>
                </c:pt>
                <c:pt idx="2490">
                  <c:v>6738.0925320080378</c:v>
                </c:pt>
                <c:pt idx="2491">
                  <c:v>6722.7831545985709</c:v>
                </c:pt>
                <c:pt idx="2492">
                  <c:v>6707.478357704168</c:v>
                </c:pt>
                <c:pt idx="2493">
                  <c:v>6692.1781503923949</c:v>
                </c:pt>
                <c:pt idx="2494">
                  <c:v>6676.8825419019076</c:v>
                </c:pt>
                <c:pt idx="2495">
                  <c:v>6661.5915415935651</c:v>
                </c:pt>
                <c:pt idx="2496">
                  <c:v>6646.3051587121308</c:v>
                </c:pt>
                <c:pt idx="2497">
                  <c:v>6631.0234025084801</c:v>
                </c:pt>
                <c:pt idx="2498">
                  <c:v>6615.7462827161953</c:v>
                </c:pt>
                <c:pt idx="2499">
                  <c:v>6600.4738085983718</c:v>
                </c:pt>
                <c:pt idx="2500">
                  <c:v>6585.2059897847175</c:v>
                </c:pt>
                <c:pt idx="2501">
                  <c:v>6569.9428359782642</c:v>
                </c:pt>
                <c:pt idx="2502">
                  <c:v>6554.6843564970995</c:v>
                </c:pt>
                <c:pt idx="2503">
                  <c:v>6539.4305613253237</c:v>
                </c:pt>
                <c:pt idx="2504">
                  <c:v>6524.1814601476381</c:v>
                </c:pt>
                <c:pt idx="2505">
                  <c:v>6508.9370627159551</c:v>
                </c:pt>
                <c:pt idx="2506">
                  <c:v>6493.6973789288331</c:v>
                </c:pt>
                <c:pt idx="2507">
                  <c:v>6478.4624187337131</c:v>
                </c:pt>
                <c:pt idx="2508">
                  <c:v>6463.232192108585</c:v>
                </c:pt>
                <c:pt idx="2509">
                  <c:v>6448.006708964228</c:v>
                </c:pt>
                <c:pt idx="2510">
                  <c:v>6432.7859795230415</c:v>
                </c:pt>
                <c:pt idx="2511">
                  <c:v>6417.5700138057891</c:v>
                </c:pt>
                <c:pt idx="2512">
                  <c:v>6402.3588221020827</c:v>
                </c:pt>
                <c:pt idx="2513">
                  <c:v>6387.152414579331</c:v>
                </c:pt>
                <c:pt idx="2514">
                  <c:v>6371.9508015576966</c:v>
                </c:pt>
                <c:pt idx="2515">
                  <c:v>6356.7539933878943</c:v>
                </c:pt>
                <c:pt idx="2516">
                  <c:v>6341.5620004145285</c:v>
                </c:pt>
                <c:pt idx="2517">
                  <c:v>6326.3748332938248</c:v>
                </c:pt>
                <c:pt idx="2518">
                  <c:v>6311.1925023153963</c:v>
                </c:pt>
                <c:pt idx="2519">
                  <c:v>6296.0150181354684</c:v>
                </c:pt>
                <c:pt idx="2520">
                  <c:v>6280.8423914102668</c:v>
                </c:pt>
                <c:pt idx="2521">
                  <c:v>6265.6746328021263</c:v>
                </c:pt>
                <c:pt idx="2522">
                  <c:v>6250.511753028376</c:v>
                </c:pt>
                <c:pt idx="2523">
                  <c:v>6235.3537630202018</c:v>
                </c:pt>
                <c:pt idx="2524">
                  <c:v>6220.20067348271</c:v>
                </c:pt>
                <c:pt idx="2525">
                  <c:v>6205.0524953165359</c:v>
                </c:pt>
                <c:pt idx="2526">
                  <c:v>6189.9092395934003</c:v>
                </c:pt>
                <c:pt idx="2527">
                  <c:v>6174.7709171956058</c:v>
                </c:pt>
                <c:pt idx="2528">
                  <c:v>6159.6375393048593</c:v>
                </c:pt>
                <c:pt idx="2529">
                  <c:v>6144.5091170723126</c:v>
                </c:pt>
                <c:pt idx="2530">
                  <c:v>6129.3856616185685</c:v>
                </c:pt>
                <c:pt idx="2531">
                  <c:v>6114.2671841864349</c:v>
                </c:pt>
                <c:pt idx="2532">
                  <c:v>6099.1536961164811</c:v>
                </c:pt>
                <c:pt idx="2533">
                  <c:v>6084.0452088775919</c:v>
                </c:pt>
                <c:pt idx="2534">
                  <c:v>6068.9417336514744</c:v>
                </c:pt>
                <c:pt idx="2535">
                  <c:v>6053.8432820780972</c:v>
                </c:pt>
                <c:pt idx="2536">
                  <c:v>6038.7498656935586</c:v>
                </c:pt>
                <c:pt idx="2537">
                  <c:v>6023.6614960339566</c:v>
                </c:pt>
                <c:pt idx="2538">
                  <c:v>6008.5781847575927</c:v>
                </c:pt>
                <c:pt idx="2539">
                  <c:v>5993.4999435533209</c:v>
                </c:pt>
                <c:pt idx="2540">
                  <c:v>5978.4267842383078</c:v>
                </c:pt>
                <c:pt idx="2541">
                  <c:v>5963.3587185991701</c:v>
                </c:pt>
                <c:pt idx="2542">
                  <c:v>5948.2957585386193</c:v>
                </c:pt>
                <c:pt idx="2543">
                  <c:v>5933.2379160082473</c:v>
                </c:pt>
                <c:pt idx="2544">
                  <c:v>5918.1852030085283</c:v>
                </c:pt>
                <c:pt idx="2545">
                  <c:v>5903.1376314910558</c:v>
                </c:pt>
                <c:pt idx="2546">
                  <c:v>5888.0952137557042</c:v>
                </c:pt>
                <c:pt idx="2547">
                  <c:v>5873.0579618640504</c:v>
                </c:pt>
                <c:pt idx="2548">
                  <c:v>5858.0258879693238</c:v>
                </c:pt>
                <c:pt idx="2549">
                  <c:v>5842.9990045363757</c:v>
                </c:pt>
                <c:pt idx="2550">
                  <c:v>5827.9773238100897</c:v>
                </c:pt>
                <c:pt idx="2551">
                  <c:v>5812.9608583041991</c:v>
                </c:pt>
                <c:pt idx="2552">
                  <c:v>5797.9496203674589</c:v>
                </c:pt>
                <c:pt idx="2553">
                  <c:v>5782.9436226480284</c:v>
                </c:pt>
                <c:pt idx="2554">
                  <c:v>5767.9428775924289</c:v>
                </c:pt>
                <c:pt idx="2555">
                  <c:v>5752.9473980076818</c:v>
                </c:pt>
                <c:pt idx="2556">
                  <c:v>5737.9571964808438</c:v>
                </c:pt>
                <c:pt idx="2557">
                  <c:v>5722.9722858678206</c:v>
                </c:pt>
                <c:pt idx="2558">
                  <c:v>5707.9926789573037</c:v>
                </c:pt>
                <c:pt idx="2559">
                  <c:v>5693.0183887151843</c:v>
                </c:pt>
                <c:pt idx="2560">
                  <c:v>5678.0494279057129</c:v>
                </c:pt>
                <c:pt idx="2561">
                  <c:v>5663.0858097025266</c:v>
                </c:pt>
                <c:pt idx="2562">
                  <c:v>5648.127547157058</c:v>
                </c:pt>
                <c:pt idx="2563">
                  <c:v>5633.174653442944</c:v>
                </c:pt>
                <c:pt idx="2564">
                  <c:v>5618.2271416666081</c:v>
                </c:pt>
                <c:pt idx="2565">
                  <c:v>5603.2850251605541</c:v>
                </c:pt>
                <c:pt idx="2566">
                  <c:v>5588.3483172267324</c:v>
                </c:pt>
                <c:pt idx="2567">
                  <c:v>5573.4170311365442</c:v>
                </c:pt>
                <c:pt idx="2568">
                  <c:v>5558.4911805035608</c:v>
                </c:pt>
                <c:pt idx="2569">
                  <c:v>5543.5707787702704</c:v>
                </c:pt>
                <c:pt idx="2570">
                  <c:v>5528.6558393791593</c:v>
                </c:pt>
                <c:pt idx="2571">
                  <c:v>5513.7463761943181</c:v>
                </c:pt>
                <c:pt idx="2572">
                  <c:v>5498.8424026460143</c:v>
                </c:pt>
                <c:pt idx="2573">
                  <c:v>5483.9439327205428</c:v>
                </c:pt>
                <c:pt idx="2574">
                  <c:v>5469.0509801292401</c:v>
                </c:pt>
                <c:pt idx="2575">
                  <c:v>5454.1635586812072</c:v>
                </c:pt>
                <c:pt idx="2576">
                  <c:v>5439.2816824299516</c:v>
                </c:pt>
                <c:pt idx="2577">
                  <c:v>5424.4053652884468</c:v>
                </c:pt>
                <c:pt idx="2578">
                  <c:v>5409.5346214201854</c:v>
                </c:pt>
                <c:pt idx="2579">
                  <c:v>5394.6694648359062</c:v>
                </c:pt>
                <c:pt idx="2580">
                  <c:v>5379.8099098579651</c:v>
                </c:pt>
                <c:pt idx="2581">
                  <c:v>5364.9559706131949</c:v>
                </c:pt>
                <c:pt idx="2582">
                  <c:v>5350.1076615461579</c:v>
                </c:pt>
                <c:pt idx="2583">
                  <c:v>5335.2649969608819</c:v>
                </c:pt>
                <c:pt idx="2584">
                  <c:v>5320.4279912652682</c:v>
                </c:pt>
                <c:pt idx="2585">
                  <c:v>5305.5966590566359</c:v>
                </c:pt>
                <c:pt idx="2586">
                  <c:v>5290.7710148284286</c:v>
                </c:pt>
                <c:pt idx="2587">
                  <c:v>5275.9510733184998</c:v>
                </c:pt>
                <c:pt idx="2588">
                  <c:v>5261.1368490936175</c:v>
                </c:pt>
                <c:pt idx="2589">
                  <c:v>5246.3283571360425</c:v>
                </c:pt>
                <c:pt idx="2590">
                  <c:v>5231.5256120186541</c:v>
                </c:pt>
                <c:pt idx="2591">
                  <c:v>5216.7286287848156</c:v>
                </c:pt>
                <c:pt idx="2592">
                  <c:v>5201.9374223251361</c:v>
                </c:pt>
                <c:pt idx="2593">
                  <c:v>5187.1520077685236</c:v>
                </c:pt>
                <c:pt idx="2594">
                  <c:v>5172.3724001216806</c:v>
                </c:pt>
                <c:pt idx="2595">
                  <c:v>5157.5986145868374</c:v>
                </c:pt>
                <c:pt idx="2596">
                  <c:v>5142.8306663723351</c:v>
                </c:pt>
                <c:pt idx="2597">
                  <c:v>5128.0685707170642</c:v>
                </c:pt>
                <c:pt idx="2598">
                  <c:v>5113.3123430248925</c:v>
                </c:pt>
                <c:pt idx="2599">
                  <c:v>5098.5619986446964</c:v>
                </c:pt>
                <c:pt idx="2600">
                  <c:v>5083.8175531942006</c:v>
                </c:pt>
                <c:pt idx="2601">
                  <c:v>5069.0790220467215</c:v>
                </c:pt>
                <c:pt idx="2602">
                  <c:v>5054.3464209482991</c:v>
                </c:pt>
                <c:pt idx="2603">
                  <c:v>5039.6197655777605</c:v>
                </c:pt>
                <c:pt idx="2604">
                  <c:v>5024.8990716322633</c:v>
                </c:pt>
                <c:pt idx="2605">
                  <c:v>5010.1843549006207</c:v>
                </c:pt>
                <c:pt idx="2606">
                  <c:v>4995.4756313427288</c:v>
                </c:pt>
                <c:pt idx="2607">
                  <c:v>4980.7729168696042</c:v>
                </c:pt>
                <c:pt idx="2608">
                  <c:v>4966.0762274228136</c:v>
                </c:pt>
                <c:pt idx="2609">
                  <c:v>4951.3855792188842</c:v>
                </c:pt>
                <c:pt idx="2610">
                  <c:v>4936.7009883460278</c:v>
                </c:pt>
                <c:pt idx="2611">
                  <c:v>4922.0224709841104</c:v>
                </c:pt>
                <c:pt idx="2612">
                  <c:v>4907.3500435329661</c:v>
                </c:pt>
                <c:pt idx="2613">
                  <c:v>4892.6837221480182</c:v>
                </c:pt>
                <c:pt idx="2614">
                  <c:v>4878.0235234735101</c:v>
                </c:pt>
                <c:pt idx="2615">
                  <c:v>4863.3694638176212</c:v>
                </c:pt>
                <c:pt idx="2616">
                  <c:v>4848.7215598368157</c:v>
                </c:pt>
                <c:pt idx="2617">
                  <c:v>4834.0798281081225</c:v>
                </c:pt>
                <c:pt idx="2618">
                  <c:v>4819.4442853002256</c:v>
                </c:pt>
                <c:pt idx="2619">
                  <c:v>4804.8149482528934</c:v>
                </c:pt>
                <c:pt idx="2620">
                  <c:v>4790.1918337814559</c:v>
                </c:pt>
                <c:pt idx="2621">
                  <c:v>4775.5749587073506</c:v>
                </c:pt>
                <c:pt idx="2622">
                  <c:v>4760.9643400536552</c:v>
                </c:pt>
                <c:pt idx="2623">
                  <c:v>4746.3599947884522</c:v>
                </c:pt>
                <c:pt idx="2624">
                  <c:v>4731.7619401425654</c:v>
                </c:pt>
                <c:pt idx="2625">
                  <c:v>4717.1701931268517</c:v>
                </c:pt>
                <c:pt idx="2626">
                  <c:v>4702.5847711676606</c:v>
                </c:pt>
                <c:pt idx="2627">
                  <c:v>4688.0056914774859</c:v>
                </c:pt>
                <c:pt idx="2628">
                  <c:v>4673.4329714215764</c:v>
                </c:pt>
                <c:pt idx="2629">
                  <c:v>4658.8666285301551</c:v>
                </c:pt>
                <c:pt idx="2630">
                  <c:v>4644.3066801806917</c:v>
                </c:pt>
                <c:pt idx="2631">
                  <c:v>4629.7531440928278</c:v>
                </c:pt>
                <c:pt idx="2632">
                  <c:v>4615.2060378639999</c:v>
                </c:pt>
                <c:pt idx="2633">
                  <c:v>4600.6653792688421</c:v>
                </c:pt>
                <c:pt idx="2634">
                  <c:v>4586.1311861369786</c:v>
                </c:pt>
                <c:pt idx="2635">
                  <c:v>4571.6034762430436</c:v>
                </c:pt>
                <c:pt idx="2636">
                  <c:v>4557.0822676244088</c:v>
                </c:pt>
                <c:pt idx="2637">
                  <c:v>4542.5675782695671</c:v>
                </c:pt>
                <c:pt idx="2638">
                  <c:v>4528.0594261914484</c:v>
                </c:pt>
                <c:pt idx="2639">
                  <c:v>4513.5578296718368</c:v>
                </c:pt>
                <c:pt idx="2640">
                  <c:v>4499.0628068519763</c:v>
                </c:pt>
                <c:pt idx="2641">
                  <c:v>4484.574376050311</c:v>
                </c:pt>
                <c:pt idx="2642">
                  <c:v>4470.0925556524962</c:v>
                </c:pt>
                <c:pt idx="2643">
                  <c:v>4455.617364111401</c:v>
                </c:pt>
                <c:pt idx="2644">
                  <c:v>4441.1488199287733</c:v>
                </c:pt>
                <c:pt idx="2645">
                  <c:v>4426.6869417041271</c:v>
                </c:pt>
                <c:pt idx="2646">
                  <c:v>4412.2317480430856</c:v>
                </c:pt>
                <c:pt idx="2647">
                  <c:v>4397.7832578017906</c:v>
                </c:pt>
                <c:pt idx="2648">
                  <c:v>4383.341489561426</c:v>
                </c:pt>
                <c:pt idx="2649">
                  <c:v>4368.9064624347629</c:v>
                </c:pt>
                <c:pt idx="2650">
                  <c:v>4354.4781952657231</c:v>
                </c:pt>
                <c:pt idx="2651">
                  <c:v>4340.0567070937559</c:v>
                </c:pt>
                <c:pt idx="2652">
                  <c:v>4325.6420169644207</c:v>
                </c:pt>
                <c:pt idx="2653">
                  <c:v>4311.2341441982371</c:v>
                </c:pt>
                <c:pt idx="2654">
                  <c:v>4296.8331078163228</c:v>
                </c:pt>
                <c:pt idx="2655">
                  <c:v>4282.4389273225033</c:v>
                </c:pt>
                <c:pt idx="2656">
                  <c:v>4268.0516220006384</c:v>
                </c:pt>
                <c:pt idx="2657">
                  <c:v>4253.6712113056701</c:v>
                </c:pt>
                <c:pt idx="2658">
                  <c:v>4239.29771486974</c:v>
                </c:pt>
                <c:pt idx="2659">
                  <c:v>4224.9311522822172</c:v>
                </c:pt>
                <c:pt idx="2660">
                  <c:v>4210.5715431752424</c:v>
                </c:pt>
                <c:pt idx="2661">
                  <c:v>4196.218907223727</c:v>
                </c:pt>
                <c:pt idx="2662">
                  <c:v>4181.8732645425198</c:v>
                </c:pt>
                <c:pt idx="2663">
                  <c:v>4167.5346347087689</c:v>
                </c:pt>
                <c:pt idx="2664">
                  <c:v>4153.2030379350854</c:v>
                </c:pt>
                <c:pt idx="2665">
                  <c:v>4138.8784941469012</c:v>
                </c:pt>
                <c:pt idx="2666">
                  <c:v>4124.56102361793</c:v>
                </c:pt>
                <c:pt idx="2667">
                  <c:v>4110.2506464935705</c:v>
                </c:pt>
                <c:pt idx="2668">
                  <c:v>4095.9473829864341</c:v>
                </c:pt>
                <c:pt idx="2669">
                  <c:v>4081.6512534802196</c:v>
                </c:pt>
                <c:pt idx="2670">
                  <c:v>4067.3622785297102</c:v>
                </c:pt>
                <c:pt idx="2671">
                  <c:v>4053.0804784513912</c:v>
                </c:pt>
                <c:pt idx="2672">
                  <c:v>4038.8058739589123</c:v>
                </c:pt>
                <c:pt idx="2673">
                  <c:v>4024.538485735372</c:v>
                </c:pt>
                <c:pt idx="2674">
                  <c:v>4010.2783345066409</c:v>
                </c:pt>
                <c:pt idx="2675">
                  <c:v>3996.0254409985891</c:v>
                </c:pt>
                <c:pt idx="2676">
                  <c:v>3981.7798261081721</c:v>
                </c:pt>
                <c:pt idx="2677">
                  <c:v>3967.5415109339847</c:v>
                </c:pt>
                <c:pt idx="2678">
                  <c:v>3953.3105164340841</c:v>
                </c:pt>
                <c:pt idx="2679">
                  <c:v>3939.0868637315061</c:v>
                </c:pt>
                <c:pt idx="2680">
                  <c:v>3924.8705740164969</c:v>
                </c:pt>
                <c:pt idx="2681">
                  <c:v>3910.661668625949</c:v>
                </c:pt>
                <c:pt idx="2682">
                  <c:v>3896.460168823432</c:v>
                </c:pt>
                <c:pt idx="2683">
                  <c:v>3882.266096123034</c:v>
                </c:pt>
                <c:pt idx="2684">
                  <c:v>3868.0794720449549</c:v>
                </c:pt>
                <c:pt idx="2685">
                  <c:v>3853.9003180299601</c:v>
                </c:pt>
                <c:pt idx="2686">
                  <c:v>3839.7286558548776</c:v>
                </c:pt>
                <c:pt idx="2687">
                  <c:v>3825.5645072965358</c:v>
                </c:pt>
                <c:pt idx="2688">
                  <c:v>3811.4078941073221</c:v>
                </c:pt>
                <c:pt idx="2689">
                  <c:v>3797.2588381862688</c:v>
                </c:pt>
                <c:pt idx="2690">
                  <c:v>3783.1173615851644</c:v>
                </c:pt>
                <c:pt idx="2691">
                  <c:v>3768.9834862885846</c:v>
                </c:pt>
                <c:pt idx="2692">
                  <c:v>3754.8572344216395</c:v>
                </c:pt>
                <c:pt idx="2693">
                  <c:v>3740.7386282744164</c:v>
                </c:pt>
                <c:pt idx="2694">
                  <c:v>3726.6276900392386</c:v>
                </c:pt>
                <c:pt idx="2695">
                  <c:v>3712.5244421283974</c:v>
                </c:pt>
                <c:pt idx="2696">
                  <c:v>3698.428907082498</c:v>
                </c:pt>
                <c:pt idx="2697">
                  <c:v>3684.3411073504931</c:v>
                </c:pt>
                <c:pt idx="2698">
                  <c:v>3670.2610654974292</c:v>
                </c:pt>
                <c:pt idx="2699">
                  <c:v>3656.1888043266522</c:v>
                </c:pt>
                <c:pt idx="2700">
                  <c:v>3642.1243465193029</c:v>
                </c:pt>
                <c:pt idx="2701">
                  <c:v>3628.0677150253719</c:v>
                </c:pt>
                <c:pt idx="2702">
                  <c:v>3614.0189326054324</c:v>
                </c:pt>
                <c:pt idx="2703">
                  <c:v>3599.9780224661049</c:v>
                </c:pt>
                <c:pt idx="2704">
                  <c:v>3585.9450075879308</c:v>
                </c:pt>
                <c:pt idx="2705">
                  <c:v>3571.9199111653102</c:v>
                </c:pt>
                <c:pt idx="2706">
                  <c:v>3557.9027564415237</c:v>
                </c:pt>
                <c:pt idx="2707">
                  <c:v>3543.8935668309387</c:v>
                </c:pt>
                <c:pt idx="2708">
                  <c:v>3529.8923656562697</c:v>
                </c:pt>
                <c:pt idx="2709">
                  <c:v>3515.8991763929862</c:v>
                </c:pt>
                <c:pt idx="2710">
                  <c:v>3501.9140227792973</c:v>
                </c:pt>
                <c:pt idx="2711">
                  <c:v>3487.9369283273345</c:v>
                </c:pt>
                <c:pt idx="2712">
                  <c:v>3473.9679167691957</c:v>
                </c:pt>
                <c:pt idx="2713">
                  <c:v>3460.0070120325076</c:v>
                </c:pt>
                <c:pt idx="2714">
                  <c:v>3446.0542380448965</c:v>
                </c:pt>
                <c:pt idx="2715">
                  <c:v>3432.1096186667751</c:v>
                </c:pt>
                <c:pt idx="2716">
                  <c:v>3418.1731780579585</c:v>
                </c:pt>
                <c:pt idx="2717">
                  <c:v>3404.2449402988282</c:v>
                </c:pt>
                <c:pt idx="2718">
                  <c:v>3390.3249296591821</c:v>
                </c:pt>
                <c:pt idx="2719">
                  <c:v>3376.4131706043463</c:v>
                </c:pt>
                <c:pt idx="2720">
                  <c:v>3362.5096873063553</c:v>
                </c:pt>
                <c:pt idx="2721">
                  <c:v>3348.6145044077311</c:v>
                </c:pt>
                <c:pt idx="2722">
                  <c:v>3334.7276464837832</c:v>
                </c:pt>
                <c:pt idx="2723">
                  <c:v>3320.8491380303881</c:v>
                </c:pt>
                <c:pt idx="2724">
                  <c:v>3306.9790039772479</c:v>
                </c:pt>
                <c:pt idx="2725">
                  <c:v>3293.1172689607743</c:v>
                </c:pt>
                <c:pt idx="2726">
                  <c:v>3279.2639579839924</c:v>
                </c:pt>
                <c:pt idx="2727">
                  <c:v>3265.4190960804785</c:v>
                </c:pt>
                <c:pt idx="2728">
                  <c:v>3251.5827082654778</c:v>
                </c:pt>
                <c:pt idx="2729">
                  <c:v>3237.7548197192114</c:v>
                </c:pt>
                <c:pt idx="2730">
                  <c:v>3223.9354556646722</c:v>
                </c:pt>
                <c:pt idx="2731">
                  <c:v>3210.1246413981762</c:v>
                </c:pt>
                <c:pt idx="2732">
                  <c:v>3196.3224024115657</c:v>
                </c:pt>
                <c:pt idx="2733">
                  <c:v>3182.5287641539117</c:v>
                </c:pt>
                <c:pt idx="2734">
                  <c:v>3168.7437522514815</c:v>
                </c:pt>
                <c:pt idx="2735">
                  <c:v>3154.9673922266697</c:v>
                </c:pt>
                <c:pt idx="2736">
                  <c:v>3141.199710011254</c:v>
                </c:pt>
                <c:pt idx="2737">
                  <c:v>3127.4407313659271</c:v>
                </c:pt>
                <c:pt idx="2738">
                  <c:v>3113.6904822224674</c:v>
                </c:pt>
                <c:pt idx="2739">
                  <c:v>3099.9489885615353</c:v>
                </c:pt>
                <c:pt idx="2740">
                  <c:v>3086.2162765165467</c:v>
                </c:pt>
                <c:pt idx="2741">
                  <c:v>3072.4923722514686</c:v>
                </c:pt>
                <c:pt idx="2742">
                  <c:v>3058.7773021196845</c:v>
                </c:pt>
                <c:pt idx="2743">
                  <c:v>3045.0710922729413</c:v>
                </c:pt>
                <c:pt idx="2744">
                  <c:v>3031.373769400685</c:v>
                </c:pt>
                <c:pt idx="2745">
                  <c:v>3017.6853598013067</c:v>
                </c:pt>
                <c:pt idx="2746">
                  <c:v>3004.005890292568</c:v>
                </c:pt>
                <c:pt idx="2747">
                  <c:v>2990.3353874783716</c:v>
                </c:pt>
                <c:pt idx="2748">
                  <c:v>2976.6738781520362</c:v>
                </c:pt>
                <c:pt idx="2749">
                  <c:v>2963.0213891252133</c:v>
                </c:pt>
                <c:pt idx="2750">
                  <c:v>2949.3779475028437</c:v>
                </c:pt>
                <c:pt idx="2751">
                  <c:v>2935.7435803165454</c:v>
                </c:pt>
                <c:pt idx="2752">
                  <c:v>2922.1183146284884</c:v>
                </c:pt>
                <c:pt idx="2753">
                  <c:v>2908.5021777024785</c:v>
                </c:pt>
                <c:pt idx="2754">
                  <c:v>2894.8951968450951</c:v>
                </c:pt>
                <c:pt idx="2755">
                  <c:v>2881.2973995278921</c:v>
                </c:pt>
                <c:pt idx="2756">
                  <c:v>2867.7088131735418</c:v>
                </c:pt>
                <c:pt idx="2757">
                  <c:v>2854.1294652841498</c:v>
                </c:pt>
                <c:pt idx="2758">
                  <c:v>2840.5593838017571</c:v>
                </c:pt>
                <c:pt idx="2759">
                  <c:v>2826.9985961979182</c:v>
                </c:pt>
                <c:pt idx="2760">
                  <c:v>2813.447130506328</c:v>
                </c:pt>
                <c:pt idx="2761">
                  <c:v>2799.9050145651536</c:v>
                </c:pt>
                <c:pt idx="2762">
                  <c:v>2786.372276542515</c:v>
                </c:pt>
                <c:pt idx="2763">
                  <c:v>2772.8489444110041</c:v>
                </c:pt>
                <c:pt idx="2764">
                  <c:v>2759.3350464731652</c:v>
                </c:pt>
                <c:pt idx="2765">
                  <c:v>2745.8306109337796</c:v>
                </c:pt>
                <c:pt idx="2766">
                  <c:v>2732.3356662909182</c:v>
                </c:pt>
                <c:pt idx="2767">
                  <c:v>2718.8502410182123</c:v>
                </c:pt>
                <c:pt idx="2768">
                  <c:v>2705.374363515969</c:v>
                </c:pt>
                <c:pt idx="2769">
                  <c:v>2691.9080626855348</c:v>
                </c:pt>
                <c:pt idx="2770">
                  <c:v>2678.4513670860829</c:v>
                </c:pt>
                <c:pt idx="2771">
                  <c:v>2665.0043056311806</c:v>
                </c:pt>
                <c:pt idx="2772">
                  <c:v>2651.5669073321569</c:v>
                </c:pt>
                <c:pt idx="2773">
                  <c:v>2638.1392011514608</c:v>
                </c:pt>
                <c:pt idx="2774">
                  <c:v>2624.7212161859652</c:v>
                </c:pt>
                <c:pt idx="2775">
                  <c:v>2611.3129817280696</c:v>
                </c:pt>
                <c:pt idx="2776">
                  <c:v>2597.9145268868688</c:v>
                </c:pt>
                <c:pt idx="2777">
                  <c:v>2584.5258812113916</c:v>
                </c:pt>
                <c:pt idx="2778">
                  <c:v>2571.1470742017855</c:v>
                </c:pt>
                <c:pt idx="2779">
                  <c:v>2557.7781354315212</c:v>
                </c:pt>
                <c:pt idx="2780">
                  <c:v>2544.4190944496277</c:v>
                </c:pt>
                <c:pt idx="2781">
                  <c:v>2531.0699810617643</c:v>
                </c:pt>
                <c:pt idx="2782">
                  <c:v>2517.730825244676</c:v>
                </c:pt>
                <c:pt idx="2783">
                  <c:v>2504.4016567918006</c:v>
                </c:pt>
                <c:pt idx="2784">
                  <c:v>2491.0825059120716</c:v>
                </c:pt>
                <c:pt idx="2785">
                  <c:v>2477.7734026188959</c:v>
                </c:pt>
                <c:pt idx="2786">
                  <c:v>2464.4743771456469</c:v>
                </c:pt>
                <c:pt idx="2787">
                  <c:v>2451.1854597990218</c:v>
                </c:pt>
                <c:pt idx="2788">
                  <c:v>2437.9066810445834</c:v>
                </c:pt>
                <c:pt idx="2789">
                  <c:v>2424.6380712990122</c:v>
                </c:pt>
                <c:pt idx="2790">
                  <c:v>2411.3796612600599</c:v>
                </c:pt>
                <c:pt idx="2791">
                  <c:v>2398.1314816499175</c:v>
                </c:pt>
                <c:pt idx="2792">
                  <c:v>2384.8935632152188</c:v>
                </c:pt>
                <c:pt idx="2793">
                  <c:v>2371.665936837021</c:v>
                </c:pt>
                <c:pt idx="2794">
                  <c:v>2358.448633469704</c:v>
                </c:pt>
                <c:pt idx="2795">
                  <c:v>2345.2416842020739</c:v>
                </c:pt>
                <c:pt idx="2796">
                  <c:v>2332.0451202451395</c:v>
                </c:pt>
                <c:pt idx="2797">
                  <c:v>2318.8589727854701</c:v>
                </c:pt>
                <c:pt idx="2798">
                  <c:v>2305.6832733273659</c:v>
                </c:pt>
                <c:pt idx="2799">
                  <c:v>2292.5180531551587</c:v>
                </c:pt>
                <c:pt idx="2800">
                  <c:v>2279.3633439320151</c:v>
                </c:pt>
                <c:pt idx="2801">
                  <c:v>2266.2191772233368</c:v>
                </c:pt>
                <c:pt idx="2802">
                  <c:v>2253.0855848511565</c:v>
                </c:pt>
                <c:pt idx="2803">
                  <c:v>2239.9625986619462</c:v>
                </c:pt>
                <c:pt idx="2804">
                  <c:v>2226.8502505510601</c:v>
                </c:pt>
                <c:pt idx="2805">
                  <c:v>2213.7485725971596</c:v>
                </c:pt>
                <c:pt idx="2806">
                  <c:v>2200.6575968544648</c:v>
                </c:pt>
                <c:pt idx="2807">
                  <c:v>2187.5773554871803</c:v>
                </c:pt>
                <c:pt idx="2808">
                  <c:v>2174.5078810505634</c:v>
                </c:pt>
                <c:pt idx="2809">
                  <c:v>2161.4492057821412</c:v>
                </c:pt>
                <c:pt idx="2810">
                  <c:v>2148.401362261613</c:v>
                </c:pt>
                <c:pt idx="2811">
                  <c:v>2135.3643830686783</c:v>
                </c:pt>
                <c:pt idx="2812">
                  <c:v>2122.3383009419013</c:v>
                </c:pt>
                <c:pt idx="2813">
                  <c:v>2109.3231487420517</c:v>
                </c:pt>
                <c:pt idx="2814">
                  <c:v>2096.3189592932376</c:v>
                </c:pt>
                <c:pt idx="2815">
                  <c:v>2083.3257656395349</c:v>
                </c:pt>
                <c:pt idx="2816">
                  <c:v>2070.343600922783</c:v>
                </c:pt>
                <c:pt idx="2817">
                  <c:v>2057.3724982359399</c:v>
                </c:pt>
                <c:pt idx="2818">
                  <c:v>2044.4124909652535</c:v>
                </c:pt>
                <c:pt idx="2819">
                  <c:v>2031.4636125091929</c:v>
                </c:pt>
                <c:pt idx="2820">
                  <c:v>2018.5258963639903</c:v>
                </c:pt>
                <c:pt idx="2821">
                  <c:v>2005.5993761114214</c:v>
                </c:pt>
                <c:pt idx="2822">
                  <c:v>1992.6840855287883</c:v>
                </c:pt>
                <c:pt idx="2823">
                  <c:v>1979.7800582711893</c:v>
                </c:pt>
                <c:pt idx="2824">
                  <c:v>1966.8873282992336</c:v>
                </c:pt>
                <c:pt idx="2825">
                  <c:v>1954.005929646853</c:v>
                </c:pt>
                <c:pt idx="2826">
                  <c:v>1941.1358963846403</c:v>
                </c:pt>
                <c:pt idx="2827">
                  <c:v>1928.2772627053935</c:v>
                </c:pt>
                <c:pt idx="2828">
                  <c:v>1915.430062972996</c:v>
                </c:pt>
                <c:pt idx="2829">
                  <c:v>1902.5943315024499</c:v>
                </c:pt>
                <c:pt idx="2830">
                  <c:v>1889.7701028531658</c:v>
                </c:pt>
                <c:pt idx="2831">
                  <c:v>1876.9574115234527</c:v>
                </c:pt>
                <c:pt idx="2832">
                  <c:v>1864.1562923537913</c:v>
                </c:pt>
                <c:pt idx="2833">
                  <c:v>1851.3667800013561</c:v>
                </c:pt>
                <c:pt idx="2834">
                  <c:v>1838.5889094654935</c:v>
                </c:pt>
                <c:pt idx="2835">
                  <c:v>1825.8227158188733</c:v>
                </c:pt>
                <c:pt idx="2836">
                  <c:v>1813.0682339141968</c:v>
                </c:pt>
                <c:pt idx="2837">
                  <c:v>1800.3254992151874</c:v>
                </c:pt>
                <c:pt idx="2838">
                  <c:v>1787.5945469778212</c:v>
                </c:pt>
                <c:pt idx="2839">
                  <c:v>1774.875412555838</c:v>
                </c:pt>
                <c:pt idx="2840">
                  <c:v>1762.1681314862835</c:v>
                </c:pt>
                <c:pt idx="2841">
                  <c:v>1749.4727392817633</c:v>
                </c:pt>
                <c:pt idx="2842">
                  <c:v>1736.7892718948187</c:v>
                </c:pt>
                <c:pt idx="2843">
                  <c:v>1724.1177649969209</c:v>
                </c:pt>
                <c:pt idx="2844">
                  <c:v>1711.458254552831</c:v>
                </c:pt>
                <c:pt idx="2845">
                  <c:v>1698.8107765884133</c:v>
                </c:pt>
                <c:pt idx="2846">
                  <c:v>1686.1753671050908</c:v>
                </c:pt>
                <c:pt idx="2847">
                  <c:v>1673.5520626419859</c:v>
                </c:pt>
                <c:pt idx="2848">
                  <c:v>1660.9408992738443</c:v>
                </c:pt>
                <c:pt idx="2849">
                  <c:v>1648.3419135886702</c:v>
                </c:pt>
                <c:pt idx="2850">
                  <c:v>1635.7551419667202</c:v>
                </c:pt>
                <c:pt idx="2851">
                  <c:v>1623.180621228187</c:v>
                </c:pt>
                <c:pt idx="2852">
                  <c:v>1610.6183881321613</c:v>
                </c:pt>
                <c:pt idx="2853">
                  <c:v>1598.0684794132922</c:v>
                </c:pt>
                <c:pt idx="2854">
                  <c:v>1585.5309320750791</c:v>
                </c:pt>
                <c:pt idx="2855">
                  <c:v>1573.0057832310054</c:v>
                </c:pt>
                <c:pt idx="2856">
                  <c:v>1560.4930700678769</c:v>
                </c:pt>
                <c:pt idx="2857">
                  <c:v>1547.9928298336017</c:v>
                </c:pt>
                <c:pt idx="2858">
                  <c:v>1535.5050999227333</c:v>
                </c:pt>
                <c:pt idx="2859">
                  <c:v>1523.0299178031478</c:v>
                </c:pt>
                <c:pt idx="2860">
                  <c:v>1510.5673210893663</c:v>
                </c:pt>
                <c:pt idx="2861">
                  <c:v>1498.1173475914377</c:v>
                </c:pt>
                <c:pt idx="2862">
                  <c:v>1485.6800349605444</c:v>
                </c:pt>
                <c:pt idx="2863">
                  <c:v>1473.2554211656006</c:v>
                </c:pt>
                <c:pt idx="2864">
                  <c:v>1460.8435442121822</c:v>
                </c:pt>
                <c:pt idx="2865">
                  <c:v>1448.4444423013913</c:v>
                </c:pt>
                <c:pt idx="2866">
                  <c:v>1436.0581535610083</c:v>
                </c:pt>
                <c:pt idx="2867">
                  <c:v>1423.6847164365442</c:v>
                </c:pt>
                <c:pt idx="2868">
                  <c:v>1411.3241694223927</c:v>
                </c:pt>
                <c:pt idx="2869">
                  <c:v>1398.9765508785222</c:v>
                </c:pt>
                <c:pt idx="2870">
                  <c:v>1386.6418995803956</c:v>
                </c:pt>
                <c:pt idx="2871">
                  <c:v>1374.3202543645787</c:v>
                </c:pt>
                <c:pt idx="2872">
                  <c:v>1362.0116539943147</c:v>
                </c:pt>
                <c:pt idx="2873">
                  <c:v>1349.7161375505777</c:v>
                </c:pt>
                <c:pt idx="2874">
                  <c:v>1337.4337440776812</c:v>
                </c:pt>
                <c:pt idx="2875">
                  <c:v>1325.1645128399061</c:v>
                </c:pt>
                <c:pt idx="2876">
                  <c:v>1312.9084830648724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841600"/>
        <c:axId val="64887808"/>
      </c:scatterChart>
      <c:valAx>
        <c:axId val="6284160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Humidity</a:t>
                </a:r>
                <a:r>
                  <a:rPr lang="en-US" baseline="0"/>
                  <a:t> (%)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4887808"/>
        <c:crosses val="autoZero"/>
        <c:crossBetween val="midCat"/>
      </c:valAx>
      <c:valAx>
        <c:axId val="64887808"/>
        <c:scaling>
          <c:orientation val="minMax"/>
          <c:max val="75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Altitude (ft.)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2841600"/>
        <c:crosses val="autoZero"/>
        <c:crossBetween val="midCat"/>
        <c:majorUnit val="5000"/>
      </c:valAx>
    </c:plotArea>
    <c:legend>
      <c:legendPos val="r"/>
      <c:layout>
        <c:manualLayout>
          <c:xMode val="edge"/>
          <c:yMode val="edge"/>
          <c:x val="0.78511842269716281"/>
          <c:y val="0.45997811871985239"/>
          <c:w val="0.20297681539807524"/>
          <c:h val="0.1064640175791979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Air </a:t>
            </a:r>
            <a:r>
              <a:rPr lang="en-US" sz="1600" dirty="0" smtClean="0"/>
              <a:t>Particulates</a:t>
            </a:r>
            <a:r>
              <a:rPr lang="en-US" sz="1600" baseline="0" dirty="0" smtClean="0"/>
              <a:t> (Descent</a:t>
            </a:r>
            <a:r>
              <a:rPr lang="en-US" sz="1600" baseline="0" dirty="0"/>
              <a:t>)</a:t>
            </a:r>
            <a:endParaRPr lang="en-US" sz="1600" dirty="0"/>
          </a:p>
        </c:rich>
      </c:tx>
      <c:layout>
        <c:manualLayout>
          <c:xMode val="edge"/>
          <c:yMode val="edge"/>
          <c:x val="0.17920392763404575"/>
          <c:y val="1.66666666666666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751382639670041"/>
          <c:y val="0.11025673097499299"/>
          <c:w val="0.78578224596925372"/>
          <c:h val="0.72175999461501905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Particle!$B$4076:$B$6952</c:f>
              <c:numCache>
                <c:formatCode>General</c:formatCode>
                <c:ptCount val="2877"/>
                <c:pt idx="0">
                  <c:v>0</c:v>
                </c:pt>
                <c:pt idx="1">
                  <c:v>2.0751953125000002E-4</c:v>
                </c:pt>
                <c:pt idx="2">
                  <c:v>1.03759765625E-3</c:v>
                </c:pt>
                <c:pt idx="3">
                  <c:v>2.0751953125000002E-4</c:v>
                </c:pt>
                <c:pt idx="4">
                  <c:v>2.0751953125000002E-4</c:v>
                </c:pt>
                <c:pt idx="5">
                  <c:v>2.0751953125000002E-4</c:v>
                </c:pt>
                <c:pt idx="6">
                  <c:v>4.1503906250000004E-4</c:v>
                </c:pt>
                <c:pt idx="7">
                  <c:v>2.0751953125000002E-4</c:v>
                </c:pt>
                <c:pt idx="8">
                  <c:v>4.1503906250000004E-4</c:v>
                </c:pt>
                <c:pt idx="9">
                  <c:v>0.60761718750000004</c:v>
                </c:pt>
                <c:pt idx="10">
                  <c:v>0.12554931640625</c:v>
                </c:pt>
                <c:pt idx="11">
                  <c:v>2.0751953125000002E-4</c:v>
                </c:pt>
                <c:pt idx="12">
                  <c:v>2.0751953125000002E-4</c:v>
                </c:pt>
                <c:pt idx="13">
                  <c:v>2.0751953125000002E-4</c:v>
                </c:pt>
                <c:pt idx="14">
                  <c:v>2.0751953125000002E-4</c:v>
                </c:pt>
                <c:pt idx="15">
                  <c:v>1.5979003906250001E-2</c:v>
                </c:pt>
                <c:pt idx="16">
                  <c:v>2.0751953125000002E-4</c:v>
                </c:pt>
                <c:pt idx="17">
                  <c:v>2.0751953125000002E-4</c:v>
                </c:pt>
                <c:pt idx="18">
                  <c:v>2.0751953125000002E-4</c:v>
                </c:pt>
                <c:pt idx="19">
                  <c:v>3.5278320312500003E-3</c:v>
                </c:pt>
                <c:pt idx="20">
                  <c:v>2.0751953125000002E-4</c:v>
                </c:pt>
                <c:pt idx="21">
                  <c:v>2.0751953125000002E-4</c:v>
                </c:pt>
                <c:pt idx="22">
                  <c:v>2.0751953125E-3</c:v>
                </c:pt>
                <c:pt idx="23">
                  <c:v>2.0751953125000002E-4</c:v>
                </c:pt>
                <c:pt idx="24">
                  <c:v>4.1503906250000004E-4</c:v>
                </c:pt>
                <c:pt idx="25">
                  <c:v>2.4072265625000002E-2</c:v>
                </c:pt>
                <c:pt idx="26">
                  <c:v>3.1127929687500004E-3</c:v>
                </c:pt>
                <c:pt idx="27">
                  <c:v>2.0751953125000002E-4</c:v>
                </c:pt>
                <c:pt idx="28">
                  <c:v>2.0751953125000002E-4</c:v>
                </c:pt>
                <c:pt idx="29">
                  <c:v>2.6147460937500002E-2</c:v>
                </c:pt>
                <c:pt idx="30">
                  <c:v>2.0751953125000002E-4</c:v>
                </c:pt>
                <c:pt idx="31">
                  <c:v>2.0751953125000002E-4</c:v>
                </c:pt>
                <c:pt idx="32">
                  <c:v>4.1503906250000004E-4</c:v>
                </c:pt>
                <c:pt idx="33">
                  <c:v>2.0751953125000002E-4</c:v>
                </c:pt>
                <c:pt idx="34">
                  <c:v>4.2126464843750003E-2</c:v>
                </c:pt>
                <c:pt idx="35">
                  <c:v>1.6601562500000002E-3</c:v>
                </c:pt>
                <c:pt idx="36">
                  <c:v>2.0751953125000002E-4</c:v>
                </c:pt>
                <c:pt idx="37">
                  <c:v>2.0751953125000002E-4</c:v>
                </c:pt>
                <c:pt idx="38">
                  <c:v>1.6601562500000002E-3</c:v>
                </c:pt>
                <c:pt idx="39">
                  <c:v>4.1503906250000004E-4</c:v>
                </c:pt>
                <c:pt idx="40">
                  <c:v>2.0751953125000002E-4</c:v>
                </c:pt>
                <c:pt idx="41">
                  <c:v>2.0751953125000002E-4</c:v>
                </c:pt>
                <c:pt idx="42">
                  <c:v>3.1127929687500004E-3</c:v>
                </c:pt>
                <c:pt idx="43">
                  <c:v>0</c:v>
                </c:pt>
                <c:pt idx="44">
                  <c:v>4.1503906250000004E-4</c:v>
                </c:pt>
                <c:pt idx="45">
                  <c:v>4.1503906250000004E-4</c:v>
                </c:pt>
                <c:pt idx="46">
                  <c:v>2.2827148437500003E-3</c:v>
                </c:pt>
                <c:pt idx="47">
                  <c:v>3.7353515625000002E-3</c:v>
                </c:pt>
                <c:pt idx="48">
                  <c:v>2.0751953125000002E-4</c:v>
                </c:pt>
                <c:pt idx="49">
                  <c:v>2.0751953125000002E-4</c:v>
                </c:pt>
                <c:pt idx="50">
                  <c:v>8.3007812500000009E-4</c:v>
                </c:pt>
                <c:pt idx="51">
                  <c:v>2.0751953125000002E-4</c:v>
                </c:pt>
                <c:pt idx="52">
                  <c:v>2.0751953125000002E-4</c:v>
                </c:pt>
                <c:pt idx="53">
                  <c:v>1.6601562500000002E-3</c:v>
                </c:pt>
                <c:pt idx="54">
                  <c:v>0</c:v>
                </c:pt>
                <c:pt idx="55">
                  <c:v>3.5278320312500003E-3</c:v>
                </c:pt>
                <c:pt idx="56">
                  <c:v>0</c:v>
                </c:pt>
                <c:pt idx="57">
                  <c:v>4.1503906250000004E-4</c:v>
                </c:pt>
                <c:pt idx="58">
                  <c:v>1.5563964843750002E-2</c:v>
                </c:pt>
                <c:pt idx="59">
                  <c:v>2.0751953125000002E-4</c:v>
                </c:pt>
                <c:pt idx="60">
                  <c:v>1.6601562500000002E-3</c:v>
                </c:pt>
                <c:pt idx="61">
                  <c:v>0</c:v>
                </c:pt>
                <c:pt idx="62">
                  <c:v>0.18323974609375002</c:v>
                </c:pt>
                <c:pt idx="63">
                  <c:v>4.1503906250000004E-4</c:v>
                </c:pt>
                <c:pt idx="64">
                  <c:v>6.2255859375000007E-4</c:v>
                </c:pt>
                <c:pt idx="65">
                  <c:v>2.0751953125000002E-4</c:v>
                </c:pt>
                <c:pt idx="66">
                  <c:v>2.0751953125000002E-4</c:v>
                </c:pt>
                <c:pt idx="67">
                  <c:v>1.6601562500000002E-3</c:v>
                </c:pt>
                <c:pt idx="68">
                  <c:v>0.50510253906250002</c:v>
                </c:pt>
                <c:pt idx="69">
                  <c:v>2.0751953125000002E-4</c:v>
                </c:pt>
                <c:pt idx="70">
                  <c:v>2.0751953125000002E-4</c:v>
                </c:pt>
                <c:pt idx="71">
                  <c:v>2.0751953125000002E-4</c:v>
                </c:pt>
                <c:pt idx="72">
                  <c:v>2.9052734375000001E-3</c:v>
                </c:pt>
                <c:pt idx="73">
                  <c:v>2.0751953125000002E-4</c:v>
                </c:pt>
                <c:pt idx="74">
                  <c:v>2.0751953125000002E-4</c:v>
                </c:pt>
                <c:pt idx="75">
                  <c:v>2.0751953125000002E-4</c:v>
                </c:pt>
                <c:pt idx="76">
                  <c:v>2.0751953125000002E-4</c:v>
                </c:pt>
                <c:pt idx="77">
                  <c:v>1.45263671875E-3</c:v>
                </c:pt>
                <c:pt idx="78">
                  <c:v>3.3203125000000003E-3</c:v>
                </c:pt>
                <c:pt idx="79">
                  <c:v>2.0751953125000002E-4</c:v>
                </c:pt>
                <c:pt idx="80">
                  <c:v>2.0751953125000002E-4</c:v>
                </c:pt>
                <c:pt idx="81">
                  <c:v>2.0751953125000002E-4</c:v>
                </c:pt>
                <c:pt idx="82">
                  <c:v>1.03759765625E-3</c:v>
                </c:pt>
                <c:pt idx="83">
                  <c:v>2.0751953125000002E-4</c:v>
                </c:pt>
                <c:pt idx="84">
                  <c:v>2.0751953125000002E-4</c:v>
                </c:pt>
                <c:pt idx="85">
                  <c:v>4.150390625E-3</c:v>
                </c:pt>
                <c:pt idx="86">
                  <c:v>1.45263671875E-3</c:v>
                </c:pt>
                <c:pt idx="87">
                  <c:v>2.0751953125000002E-4</c:v>
                </c:pt>
                <c:pt idx="88">
                  <c:v>8.3007812500000009E-4</c:v>
                </c:pt>
                <c:pt idx="89">
                  <c:v>1.03759765625E-3</c:v>
                </c:pt>
                <c:pt idx="90">
                  <c:v>2.0751953125000002E-4</c:v>
                </c:pt>
                <c:pt idx="91">
                  <c:v>2.0751953125000002E-4</c:v>
                </c:pt>
                <c:pt idx="92">
                  <c:v>9.7534179687500007E-3</c:v>
                </c:pt>
                <c:pt idx="93">
                  <c:v>2.0751953125000002E-4</c:v>
                </c:pt>
                <c:pt idx="94">
                  <c:v>2.0751953125000002E-4</c:v>
                </c:pt>
                <c:pt idx="95">
                  <c:v>1.03759765625E-3</c:v>
                </c:pt>
                <c:pt idx="96">
                  <c:v>0</c:v>
                </c:pt>
                <c:pt idx="97">
                  <c:v>2.0751953125000002E-4</c:v>
                </c:pt>
                <c:pt idx="98">
                  <c:v>2.0751953125000002E-4</c:v>
                </c:pt>
                <c:pt idx="99">
                  <c:v>2.0751953125000002E-4</c:v>
                </c:pt>
                <c:pt idx="100">
                  <c:v>0</c:v>
                </c:pt>
                <c:pt idx="101">
                  <c:v>2.0751953125000002E-4</c:v>
                </c:pt>
                <c:pt idx="102">
                  <c:v>1.45263671875E-3</c:v>
                </c:pt>
                <c:pt idx="103">
                  <c:v>0</c:v>
                </c:pt>
                <c:pt idx="104">
                  <c:v>5.0012207031250006E-2</c:v>
                </c:pt>
                <c:pt idx="105">
                  <c:v>3.3203125000000003E-3</c:v>
                </c:pt>
                <c:pt idx="106">
                  <c:v>1.2451171875000001E-3</c:v>
                </c:pt>
                <c:pt idx="107">
                  <c:v>2.0751953125000002E-4</c:v>
                </c:pt>
                <c:pt idx="108">
                  <c:v>1.2451171875000001E-3</c:v>
                </c:pt>
                <c:pt idx="109">
                  <c:v>2.0751953125000002E-4</c:v>
                </c:pt>
                <c:pt idx="110">
                  <c:v>2.2827148437500003E-3</c:v>
                </c:pt>
                <c:pt idx="111">
                  <c:v>2.0751953125000002E-4</c:v>
                </c:pt>
                <c:pt idx="112">
                  <c:v>2.0751953125000002E-4</c:v>
                </c:pt>
                <c:pt idx="113">
                  <c:v>0</c:v>
                </c:pt>
                <c:pt idx="114">
                  <c:v>4.1503906250000004E-4</c:v>
                </c:pt>
                <c:pt idx="115">
                  <c:v>2.0751953125000002E-4</c:v>
                </c:pt>
                <c:pt idx="116">
                  <c:v>1.03759765625E-3</c:v>
                </c:pt>
                <c:pt idx="117">
                  <c:v>2.0751953125E-2</c:v>
                </c:pt>
                <c:pt idx="118">
                  <c:v>2.0751953125000002E-4</c:v>
                </c:pt>
                <c:pt idx="119">
                  <c:v>4.1503906250000004E-4</c:v>
                </c:pt>
                <c:pt idx="120">
                  <c:v>2.4902343750000003E-3</c:v>
                </c:pt>
                <c:pt idx="121">
                  <c:v>2.0751953125000002E-4</c:v>
                </c:pt>
                <c:pt idx="122">
                  <c:v>4.1503906250000004E-4</c:v>
                </c:pt>
                <c:pt idx="123">
                  <c:v>2.4694824218750001E-2</c:v>
                </c:pt>
                <c:pt idx="124">
                  <c:v>2.0751953125000002E-4</c:v>
                </c:pt>
                <c:pt idx="125">
                  <c:v>4.1503906250000004E-4</c:v>
                </c:pt>
                <c:pt idx="126">
                  <c:v>2.0751953125000002E-4</c:v>
                </c:pt>
                <c:pt idx="127">
                  <c:v>2.0751953125000002E-4</c:v>
                </c:pt>
                <c:pt idx="128">
                  <c:v>4.1503906250000004E-4</c:v>
                </c:pt>
                <c:pt idx="129">
                  <c:v>2.0751953125000002E-4</c:v>
                </c:pt>
                <c:pt idx="130">
                  <c:v>3.1542968750000004E-2</c:v>
                </c:pt>
                <c:pt idx="131">
                  <c:v>2.0751953125000002E-4</c:v>
                </c:pt>
                <c:pt idx="132">
                  <c:v>2.0751953125000002E-4</c:v>
                </c:pt>
                <c:pt idx="133">
                  <c:v>2.0751953125000002E-4</c:v>
                </c:pt>
                <c:pt idx="134">
                  <c:v>2.0751953125000002E-4</c:v>
                </c:pt>
                <c:pt idx="135">
                  <c:v>2.0751953125000002E-4</c:v>
                </c:pt>
                <c:pt idx="136">
                  <c:v>8.3007812500000009E-4</c:v>
                </c:pt>
                <c:pt idx="137">
                  <c:v>1.6809082031250002E-2</c:v>
                </c:pt>
                <c:pt idx="138">
                  <c:v>2.0751953125000002E-4</c:v>
                </c:pt>
                <c:pt idx="139">
                  <c:v>2.0751953125000002E-4</c:v>
                </c:pt>
                <c:pt idx="140">
                  <c:v>2.0751953125000002E-4</c:v>
                </c:pt>
                <c:pt idx="141">
                  <c:v>2.0751953125000002E-4</c:v>
                </c:pt>
                <c:pt idx="142">
                  <c:v>0</c:v>
                </c:pt>
                <c:pt idx="143">
                  <c:v>4.1503906250000004E-4</c:v>
                </c:pt>
                <c:pt idx="144">
                  <c:v>2.2827148437500003E-3</c:v>
                </c:pt>
                <c:pt idx="145">
                  <c:v>2.0751953125000002E-4</c:v>
                </c:pt>
                <c:pt idx="146">
                  <c:v>4.1503906250000004E-4</c:v>
                </c:pt>
                <c:pt idx="147">
                  <c:v>4.150390625E-3</c:v>
                </c:pt>
                <c:pt idx="148">
                  <c:v>0.15958251953125002</c:v>
                </c:pt>
                <c:pt idx="149">
                  <c:v>4.1503906250000004E-4</c:v>
                </c:pt>
                <c:pt idx="150">
                  <c:v>2.0751953125000002E-4</c:v>
                </c:pt>
                <c:pt idx="151">
                  <c:v>1.6601562500000002E-3</c:v>
                </c:pt>
                <c:pt idx="152">
                  <c:v>4.1503906250000004E-4</c:v>
                </c:pt>
                <c:pt idx="153">
                  <c:v>4.1503906250000004E-4</c:v>
                </c:pt>
                <c:pt idx="154">
                  <c:v>2.0751953125000002E-4</c:v>
                </c:pt>
                <c:pt idx="155">
                  <c:v>6.2255859375000007E-4</c:v>
                </c:pt>
                <c:pt idx="156">
                  <c:v>2.0751953125000002E-4</c:v>
                </c:pt>
                <c:pt idx="157">
                  <c:v>4.150390625E-3</c:v>
                </c:pt>
                <c:pt idx="158">
                  <c:v>2.0751953125000002E-4</c:v>
                </c:pt>
                <c:pt idx="159">
                  <c:v>0</c:v>
                </c:pt>
                <c:pt idx="160">
                  <c:v>2.0751953125000002E-4</c:v>
                </c:pt>
                <c:pt idx="161">
                  <c:v>2.0751953125000002E-4</c:v>
                </c:pt>
                <c:pt idx="162">
                  <c:v>0.6038818359375</c:v>
                </c:pt>
                <c:pt idx="163">
                  <c:v>2.0751953125000002E-4</c:v>
                </c:pt>
                <c:pt idx="164">
                  <c:v>2.0751953125000002E-4</c:v>
                </c:pt>
                <c:pt idx="165">
                  <c:v>4.1503906250000004E-4</c:v>
                </c:pt>
                <c:pt idx="166">
                  <c:v>4.1503906250000004E-4</c:v>
                </c:pt>
                <c:pt idx="167">
                  <c:v>6.640625E-2</c:v>
                </c:pt>
                <c:pt idx="168">
                  <c:v>2.0751953125000002E-4</c:v>
                </c:pt>
                <c:pt idx="169">
                  <c:v>4.1503906250000004E-4</c:v>
                </c:pt>
                <c:pt idx="170">
                  <c:v>2.0751953125000002E-4</c:v>
                </c:pt>
                <c:pt idx="171">
                  <c:v>2.0751953125000002E-4</c:v>
                </c:pt>
                <c:pt idx="172">
                  <c:v>1.473388671875E-2</c:v>
                </c:pt>
                <c:pt idx="173">
                  <c:v>2.1582031250000001E-2</c:v>
                </c:pt>
                <c:pt idx="174">
                  <c:v>7.6782226562500007E-3</c:v>
                </c:pt>
                <c:pt idx="175">
                  <c:v>0</c:v>
                </c:pt>
                <c:pt idx="176">
                  <c:v>1.6601562500000002E-3</c:v>
                </c:pt>
                <c:pt idx="177">
                  <c:v>1.2451171875000001E-3</c:v>
                </c:pt>
                <c:pt idx="178">
                  <c:v>2.0751953125000002E-4</c:v>
                </c:pt>
                <c:pt idx="179">
                  <c:v>0</c:v>
                </c:pt>
                <c:pt idx="180">
                  <c:v>0</c:v>
                </c:pt>
                <c:pt idx="181">
                  <c:v>1.2866210937500001E-2</c:v>
                </c:pt>
                <c:pt idx="182">
                  <c:v>1.03759765625E-3</c:v>
                </c:pt>
                <c:pt idx="183">
                  <c:v>4.0051269531250003E-2</c:v>
                </c:pt>
                <c:pt idx="184">
                  <c:v>4.1503906250000004E-4</c:v>
                </c:pt>
                <c:pt idx="185">
                  <c:v>3.94287109375E-2</c:v>
                </c:pt>
                <c:pt idx="186">
                  <c:v>2.0751953125000002E-4</c:v>
                </c:pt>
                <c:pt idx="187">
                  <c:v>2.0751953125000002E-4</c:v>
                </c:pt>
                <c:pt idx="188">
                  <c:v>2.0751953125000002E-4</c:v>
                </c:pt>
                <c:pt idx="189">
                  <c:v>2.0751953125000002E-4</c:v>
                </c:pt>
                <c:pt idx="190">
                  <c:v>2.0751953125000002E-4</c:v>
                </c:pt>
                <c:pt idx="191">
                  <c:v>2.9052734375000001E-3</c:v>
                </c:pt>
                <c:pt idx="192">
                  <c:v>4.1503906250000004E-4</c:v>
                </c:pt>
                <c:pt idx="193">
                  <c:v>2.4902343750000003E-3</c:v>
                </c:pt>
                <c:pt idx="194">
                  <c:v>2.0751953125000002E-4</c:v>
                </c:pt>
                <c:pt idx="195">
                  <c:v>4.1503906250000004E-4</c:v>
                </c:pt>
                <c:pt idx="196">
                  <c:v>4.7314453125000003E-2</c:v>
                </c:pt>
                <c:pt idx="197">
                  <c:v>9.9401855468750008E-2</c:v>
                </c:pt>
                <c:pt idx="198">
                  <c:v>4.5654296875000007E-3</c:v>
                </c:pt>
                <c:pt idx="199">
                  <c:v>1.86767578125E-2</c:v>
                </c:pt>
                <c:pt idx="200">
                  <c:v>2.0751953125000002E-4</c:v>
                </c:pt>
                <c:pt idx="201">
                  <c:v>2.0751953125000002E-4</c:v>
                </c:pt>
                <c:pt idx="202">
                  <c:v>2.0751953125000002E-4</c:v>
                </c:pt>
                <c:pt idx="203">
                  <c:v>2.0751953125000002E-4</c:v>
                </c:pt>
                <c:pt idx="204">
                  <c:v>2.2827148437500003E-3</c:v>
                </c:pt>
                <c:pt idx="205">
                  <c:v>2.0751953125000002E-4</c:v>
                </c:pt>
                <c:pt idx="206">
                  <c:v>2.0751953125000002E-4</c:v>
                </c:pt>
                <c:pt idx="207">
                  <c:v>2.0751953125000002E-4</c:v>
                </c:pt>
                <c:pt idx="208">
                  <c:v>1.03759765625E-3</c:v>
                </c:pt>
                <c:pt idx="209">
                  <c:v>0</c:v>
                </c:pt>
                <c:pt idx="210">
                  <c:v>2.0751953125000002E-4</c:v>
                </c:pt>
                <c:pt idx="211">
                  <c:v>2.0751953125000002E-4</c:v>
                </c:pt>
                <c:pt idx="212">
                  <c:v>2.0751953125000002E-4</c:v>
                </c:pt>
                <c:pt idx="213">
                  <c:v>2.0751953125000002E-4</c:v>
                </c:pt>
                <c:pt idx="214">
                  <c:v>4.1503906250000004E-4</c:v>
                </c:pt>
                <c:pt idx="215">
                  <c:v>0</c:v>
                </c:pt>
                <c:pt idx="216">
                  <c:v>4.1503906250000004E-4</c:v>
                </c:pt>
                <c:pt idx="217">
                  <c:v>2.0751953125000002E-4</c:v>
                </c:pt>
                <c:pt idx="218">
                  <c:v>2.4902343750000003E-3</c:v>
                </c:pt>
                <c:pt idx="219">
                  <c:v>9.1308593750000014E-3</c:v>
                </c:pt>
                <c:pt idx="220">
                  <c:v>6.2255859375000007E-4</c:v>
                </c:pt>
                <c:pt idx="221">
                  <c:v>2.0751953125000002E-4</c:v>
                </c:pt>
                <c:pt idx="222">
                  <c:v>2.0751953125000002E-4</c:v>
                </c:pt>
                <c:pt idx="223">
                  <c:v>2.0751953125000002E-4</c:v>
                </c:pt>
                <c:pt idx="224">
                  <c:v>2.0751953125000002E-4</c:v>
                </c:pt>
                <c:pt idx="225">
                  <c:v>2.0751953125000002E-4</c:v>
                </c:pt>
                <c:pt idx="226">
                  <c:v>2.0751953125000002E-4</c:v>
                </c:pt>
                <c:pt idx="227">
                  <c:v>2.0751953125000002E-4</c:v>
                </c:pt>
                <c:pt idx="228">
                  <c:v>2.0751953125000002E-4</c:v>
                </c:pt>
                <c:pt idx="229">
                  <c:v>4.1503906250000004E-4</c:v>
                </c:pt>
                <c:pt idx="230">
                  <c:v>5.4992675781250007E-2</c:v>
                </c:pt>
                <c:pt idx="231">
                  <c:v>6.7028808593750003E-2</c:v>
                </c:pt>
                <c:pt idx="232">
                  <c:v>2.0751953125000002E-4</c:v>
                </c:pt>
                <c:pt idx="233">
                  <c:v>2.9052734375000001E-3</c:v>
                </c:pt>
                <c:pt idx="234">
                  <c:v>2.0751953125000002E-4</c:v>
                </c:pt>
                <c:pt idx="235">
                  <c:v>4.9804687500000005E-3</c:v>
                </c:pt>
                <c:pt idx="236">
                  <c:v>2.0751953125000002E-4</c:v>
                </c:pt>
                <c:pt idx="237">
                  <c:v>2.0751953125000002E-4</c:v>
                </c:pt>
                <c:pt idx="238">
                  <c:v>2.0751953125000002E-4</c:v>
                </c:pt>
                <c:pt idx="239">
                  <c:v>2.0751953125000002E-4</c:v>
                </c:pt>
                <c:pt idx="240">
                  <c:v>2.0751953125E-3</c:v>
                </c:pt>
                <c:pt idx="241">
                  <c:v>1.45263671875E-3</c:v>
                </c:pt>
                <c:pt idx="242">
                  <c:v>4.1503906250000004E-4</c:v>
                </c:pt>
                <c:pt idx="243">
                  <c:v>1.2866210937500001E-2</c:v>
                </c:pt>
                <c:pt idx="244">
                  <c:v>2.0751953125000002E-4</c:v>
                </c:pt>
                <c:pt idx="245">
                  <c:v>2.0751953125000002E-4</c:v>
                </c:pt>
                <c:pt idx="246">
                  <c:v>2.0751953125000002E-4</c:v>
                </c:pt>
                <c:pt idx="247">
                  <c:v>1.7224121093750003E-2</c:v>
                </c:pt>
                <c:pt idx="248">
                  <c:v>0</c:v>
                </c:pt>
                <c:pt idx="249">
                  <c:v>0</c:v>
                </c:pt>
                <c:pt idx="250">
                  <c:v>8.3007812500000009E-4</c:v>
                </c:pt>
                <c:pt idx="251">
                  <c:v>4.1503906250000004E-4</c:v>
                </c:pt>
                <c:pt idx="252">
                  <c:v>2.0751953125000002E-4</c:v>
                </c:pt>
                <c:pt idx="253">
                  <c:v>2.0751953125000002E-4</c:v>
                </c:pt>
                <c:pt idx="254">
                  <c:v>4.1503906250000004E-4</c:v>
                </c:pt>
                <c:pt idx="255">
                  <c:v>2.3449707031250003E-2</c:v>
                </c:pt>
                <c:pt idx="256">
                  <c:v>0</c:v>
                </c:pt>
                <c:pt idx="257">
                  <c:v>2.0751953125000002E-4</c:v>
                </c:pt>
                <c:pt idx="258">
                  <c:v>4.7729492187500002E-3</c:v>
                </c:pt>
                <c:pt idx="259">
                  <c:v>0.12077636718750001</c:v>
                </c:pt>
                <c:pt idx="260">
                  <c:v>2.0751953125000002E-4</c:v>
                </c:pt>
                <c:pt idx="261">
                  <c:v>4.1503906250000004E-4</c:v>
                </c:pt>
                <c:pt idx="262">
                  <c:v>4.1503906250000004E-4</c:v>
                </c:pt>
                <c:pt idx="263">
                  <c:v>2.0751953125000002E-4</c:v>
                </c:pt>
                <c:pt idx="264">
                  <c:v>0</c:v>
                </c:pt>
                <c:pt idx="265">
                  <c:v>6.6406250000000007E-3</c:v>
                </c:pt>
                <c:pt idx="266">
                  <c:v>2.0751953125000002E-4</c:v>
                </c:pt>
                <c:pt idx="267">
                  <c:v>2.0751953125000002E-4</c:v>
                </c:pt>
                <c:pt idx="268">
                  <c:v>2.0751953125000002E-4</c:v>
                </c:pt>
                <c:pt idx="269">
                  <c:v>3.1127929687500004E-3</c:v>
                </c:pt>
                <c:pt idx="270">
                  <c:v>2.0751953125000002E-4</c:v>
                </c:pt>
                <c:pt idx="271">
                  <c:v>2.0751953125000002E-4</c:v>
                </c:pt>
                <c:pt idx="272">
                  <c:v>4.1503906250000004E-4</c:v>
                </c:pt>
                <c:pt idx="273">
                  <c:v>2.0751953125000002E-4</c:v>
                </c:pt>
                <c:pt idx="274">
                  <c:v>4.1503906250000004E-4</c:v>
                </c:pt>
                <c:pt idx="275">
                  <c:v>8.0932617187500014E-3</c:v>
                </c:pt>
                <c:pt idx="276">
                  <c:v>1.4318847656250001E-2</c:v>
                </c:pt>
                <c:pt idx="277">
                  <c:v>1.6601562500000002E-3</c:v>
                </c:pt>
                <c:pt idx="278">
                  <c:v>3.7353515625000002E-3</c:v>
                </c:pt>
                <c:pt idx="279">
                  <c:v>3.7353515625000002E-3</c:v>
                </c:pt>
                <c:pt idx="280">
                  <c:v>2.0751953125000002E-4</c:v>
                </c:pt>
                <c:pt idx="281">
                  <c:v>4.5654296875000007E-3</c:v>
                </c:pt>
                <c:pt idx="282">
                  <c:v>2.0751953125000002E-4</c:v>
                </c:pt>
                <c:pt idx="283">
                  <c:v>8.3007812500000009E-4</c:v>
                </c:pt>
                <c:pt idx="284">
                  <c:v>2.0751953125000002E-4</c:v>
                </c:pt>
                <c:pt idx="285">
                  <c:v>0.15024414062500002</c:v>
                </c:pt>
                <c:pt idx="286">
                  <c:v>2.0751953125000002E-4</c:v>
                </c:pt>
                <c:pt idx="287">
                  <c:v>6.2463378906250006E-2</c:v>
                </c:pt>
                <c:pt idx="288">
                  <c:v>2.0751953125000002E-4</c:v>
                </c:pt>
                <c:pt idx="289">
                  <c:v>2.0751953125000002E-4</c:v>
                </c:pt>
                <c:pt idx="290">
                  <c:v>1.45263671875E-3</c:v>
                </c:pt>
                <c:pt idx="291">
                  <c:v>2.0751953125000002E-4</c:v>
                </c:pt>
                <c:pt idx="292">
                  <c:v>2.0751953125000002E-4</c:v>
                </c:pt>
                <c:pt idx="293">
                  <c:v>2.6977539062500002E-3</c:v>
                </c:pt>
                <c:pt idx="294">
                  <c:v>2.0751953125000002E-4</c:v>
                </c:pt>
                <c:pt idx="295">
                  <c:v>2.0751953125000002E-4</c:v>
                </c:pt>
                <c:pt idx="296">
                  <c:v>2.0751953125000002E-4</c:v>
                </c:pt>
                <c:pt idx="297">
                  <c:v>4.1503906250000004E-4</c:v>
                </c:pt>
                <c:pt idx="298">
                  <c:v>2.0751953125000002E-4</c:v>
                </c:pt>
                <c:pt idx="299">
                  <c:v>7.2631835937500009E-3</c:v>
                </c:pt>
                <c:pt idx="300">
                  <c:v>2.0751953125000002E-4</c:v>
                </c:pt>
                <c:pt idx="301">
                  <c:v>2.0751953125000002E-4</c:v>
                </c:pt>
                <c:pt idx="302">
                  <c:v>5.3955078125000003E-3</c:v>
                </c:pt>
                <c:pt idx="303">
                  <c:v>0.5997314453125</c:v>
                </c:pt>
                <c:pt idx="304">
                  <c:v>1.03759765625E-3</c:v>
                </c:pt>
                <c:pt idx="305">
                  <c:v>2.2827148437500003E-3</c:v>
                </c:pt>
                <c:pt idx="306">
                  <c:v>2.0751953125000002E-4</c:v>
                </c:pt>
                <c:pt idx="307">
                  <c:v>2.0751953125000002E-4</c:v>
                </c:pt>
                <c:pt idx="308">
                  <c:v>0</c:v>
                </c:pt>
                <c:pt idx="309">
                  <c:v>2.9052734375000001E-3</c:v>
                </c:pt>
                <c:pt idx="310">
                  <c:v>2.0751953125000002E-4</c:v>
                </c:pt>
                <c:pt idx="311">
                  <c:v>2.4902343750000003E-3</c:v>
                </c:pt>
                <c:pt idx="312">
                  <c:v>2.0751953125000002E-4</c:v>
                </c:pt>
                <c:pt idx="313">
                  <c:v>2.8845214843750001E-2</c:v>
                </c:pt>
                <c:pt idx="314">
                  <c:v>2.0751953125000002E-4</c:v>
                </c:pt>
                <c:pt idx="315">
                  <c:v>0.11475830078125</c:v>
                </c:pt>
                <c:pt idx="316">
                  <c:v>3.3203125000000003E-3</c:v>
                </c:pt>
                <c:pt idx="317">
                  <c:v>2.0751953125000002E-4</c:v>
                </c:pt>
                <c:pt idx="318">
                  <c:v>5.6030273437500007E-3</c:v>
                </c:pt>
                <c:pt idx="319">
                  <c:v>2.0751953125000002E-4</c:v>
                </c:pt>
                <c:pt idx="320">
                  <c:v>0</c:v>
                </c:pt>
                <c:pt idx="321">
                  <c:v>4.1503906250000004E-4</c:v>
                </c:pt>
                <c:pt idx="322">
                  <c:v>8.3007812500000009E-4</c:v>
                </c:pt>
                <c:pt idx="323">
                  <c:v>4.1503906250000004E-4</c:v>
                </c:pt>
                <c:pt idx="324">
                  <c:v>0</c:v>
                </c:pt>
                <c:pt idx="325">
                  <c:v>2.4902343750000003E-3</c:v>
                </c:pt>
                <c:pt idx="326">
                  <c:v>2.6977539062500002E-3</c:v>
                </c:pt>
                <c:pt idx="327">
                  <c:v>2.0751953125000002E-4</c:v>
                </c:pt>
                <c:pt idx="328">
                  <c:v>9.5458984375000003E-3</c:v>
                </c:pt>
                <c:pt idx="329">
                  <c:v>2.4902343750000003E-3</c:v>
                </c:pt>
                <c:pt idx="330">
                  <c:v>2.0751953125000002E-4</c:v>
                </c:pt>
                <c:pt idx="331">
                  <c:v>2.0751953125000002E-4</c:v>
                </c:pt>
                <c:pt idx="332">
                  <c:v>2.0751953125000002E-4</c:v>
                </c:pt>
                <c:pt idx="333">
                  <c:v>1.45263671875E-3</c:v>
                </c:pt>
                <c:pt idx="334">
                  <c:v>2.6977539062500002E-3</c:v>
                </c:pt>
                <c:pt idx="335">
                  <c:v>2.0751953125000002E-4</c:v>
                </c:pt>
                <c:pt idx="336">
                  <c:v>4.1503906250000004E-4</c:v>
                </c:pt>
                <c:pt idx="337">
                  <c:v>2.0751953125000002E-4</c:v>
                </c:pt>
                <c:pt idx="338">
                  <c:v>2.0751953125E-3</c:v>
                </c:pt>
                <c:pt idx="339">
                  <c:v>8.923339843750001E-3</c:v>
                </c:pt>
                <c:pt idx="340">
                  <c:v>0</c:v>
                </c:pt>
                <c:pt idx="341">
                  <c:v>2.0751953125000002E-4</c:v>
                </c:pt>
                <c:pt idx="342">
                  <c:v>2.0751953125E-3</c:v>
                </c:pt>
                <c:pt idx="343">
                  <c:v>2.5732421875000001E-2</c:v>
                </c:pt>
                <c:pt idx="344">
                  <c:v>2.6977539062500002E-3</c:v>
                </c:pt>
                <c:pt idx="345">
                  <c:v>5.3955078125000003E-3</c:v>
                </c:pt>
                <c:pt idx="346">
                  <c:v>4.1503906250000004E-4</c:v>
                </c:pt>
                <c:pt idx="347">
                  <c:v>2.0751953125E-3</c:v>
                </c:pt>
                <c:pt idx="348">
                  <c:v>2.0751953125000002E-4</c:v>
                </c:pt>
                <c:pt idx="349">
                  <c:v>1.03759765625E-3</c:v>
                </c:pt>
                <c:pt idx="350">
                  <c:v>0</c:v>
                </c:pt>
                <c:pt idx="351">
                  <c:v>0</c:v>
                </c:pt>
                <c:pt idx="352">
                  <c:v>2.0751953125000002E-4</c:v>
                </c:pt>
                <c:pt idx="353">
                  <c:v>1.2451171875000001E-3</c:v>
                </c:pt>
                <c:pt idx="354">
                  <c:v>2.0751953125000002E-4</c:v>
                </c:pt>
                <c:pt idx="355">
                  <c:v>9.2761230468750011E-2</c:v>
                </c:pt>
                <c:pt idx="356">
                  <c:v>7.0349121093750008E-2</c:v>
                </c:pt>
                <c:pt idx="357">
                  <c:v>2.0751953125000002E-4</c:v>
                </c:pt>
                <c:pt idx="358">
                  <c:v>0</c:v>
                </c:pt>
                <c:pt idx="359">
                  <c:v>1.86767578125E-2</c:v>
                </c:pt>
                <c:pt idx="360">
                  <c:v>2.4902343750000003E-3</c:v>
                </c:pt>
                <c:pt idx="361">
                  <c:v>2.0751953125000002E-4</c:v>
                </c:pt>
                <c:pt idx="362">
                  <c:v>0</c:v>
                </c:pt>
                <c:pt idx="363">
                  <c:v>2.0751953125000002E-4</c:v>
                </c:pt>
                <c:pt idx="364">
                  <c:v>9.2138671875000008E-2</c:v>
                </c:pt>
                <c:pt idx="365">
                  <c:v>0</c:v>
                </c:pt>
                <c:pt idx="366">
                  <c:v>2.0751953125000002E-4</c:v>
                </c:pt>
                <c:pt idx="367">
                  <c:v>2.0751953125000002E-4</c:v>
                </c:pt>
                <c:pt idx="368">
                  <c:v>2.0751953125000002E-4</c:v>
                </c:pt>
                <c:pt idx="369">
                  <c:v>0</c:v>
                </c:pt>
                <c:pt idx="370">
                  <c:v>1.03759765625E-3</c:v>
                </c:pt>
                <c:pt idx="371">
                  <c:v>2.0751953125000002E-4</c:v>
                </c:pt>
                <c:pt idx="372">
                  <c:v>2.0751953125000002E-4</c:v>
                </c:pt>
                <c:pt idx="373">
                  <c:v>3.1127929687500004E-3</c:v>
                </c:pt>
                <c:pt idx="374">
                  <c:v>3.1127929687500004E-3</c:v>
                </c:pt>
                <c:pt idx="375">
                  <c:v>0</c:v>
                </c:pt>
                <c:pt idx="376">
                  <c:v>2.0751953125000002E-4</c:v>
                </c:pt>
                <c:pt idx="377">
                  <c:v>2.0751953125000002E-4</c:v>
                </c:pt>
                <c:pt idx="378">
                  <c:v>2.0751953125000002E-4</c:v>
                </c:pt>
                <c:pt idx="379">
                  <c:v>2.0751953125000002E-4</c:v>
                </c:pt>
                <c:pt idx="380">
                  <c:v>6.2255859375000007E-4</c:v>
                </c:pt>
                <c:pt idx="381">
                  <c:v>1.03759765625E-3</c:v>
                </c:pt>
                <c:pt idx="382">
                  <c:v>2.0751953125000002E-4</c:v>
                </c:pt>
                <c:pt idx="383">
                  <c:v>2.0751953125000002E-4</c:v>
                </c:pt>
                <c:pt idx="384">
                  <c:v>8.5083007812500003E-3</c:v>
                </c:pt>
                <c:pt idx="385">
                  <c:v>4.1503906250000004E-4</c:v>
                </c:pt>
                <c:pt idx="386">
                  <c:v>2.0751953125000002E-4</c:v>
                </c:pt>
                <c:pt idx="387">
                  <c:v>8.5083007812500003E-3</c:v>
                </c:pt>
                <c:pt idx="388">
                  <c:v>6.2255859375000007E-4</c:v>
                </c:pt>
                <c:pt idx="389">
                  <c:v>4.1503906250000004E-4</c:v>
                </c:pt>
                <c:pt idx="390">
                  <c:v>2.0751953125000002E-4</c:v>
                </c:pt>
                <c:pt idx="391">
                  <c:v>2.7185058593750002E-2</c:v>
                </c:pt>
                <c:pt idx="392">
                  <c:v>2.0751953125000002E-4</c:v>
                </c:pt>
                <c:pt idx="393">
                  <c:v>0</c:v>
                </c:pt>
                <c:pt idx="394">
                  <c:v>2.0751953125E-3</c:v>
                </c:pt>
                <c:pt idx="395">
                  <c:v>2.0751953125000002E-4</c:v>
                </c:pt>
                <c:pt idx="396">
                  <c:v>2.0751953125000002E-4</c:v>
                </c:pt>
                <c:pt idx="397">
                  <c:v>2.0751953125000002E-4</c:v>
                </c:pt>
                <c:pt idx="398">
                  <c:v>2.0751953125000002E-4</c:v>
                </c:pt>
                <c:pt idx="399">
                  <c:v>6.2255859375000007E-4</c:v>
                </c:pt>
                <c:pt idx="400">
                  <c:v>2.0751953125000002E-4</c:v>
                </c:pt>
                <c:pt idx="401">
                  <c:v>1.6809082031250002E-2</c:v>
                </c:pt>
                <c:pt idx="402">
                  <c:v>7.0556640625000005E-3</c:v>
                </c:pt>
                <c:pt idx="403">
                  <c:v>2.0751953125000002E-4</c:v>
                </c:pt>
                <c:pt idx="404">
                  <c:v>2.0751953125000002E-4</c:v>
                </c:pt>
                <c:pt idx="405">
                  <c:v>3.6730957031250004E-2</c:v>
                </c:pt>
                <c:pt idx="406">
                  <c:v>2.0751953125000002E-4</c:v>
                </c:pt>
                <c:pt idx="407">
                  <c:v>2.7185058593750002E-2</c:v>
                </c:pt>
                <c:pt idx="408">
                  <c:v>8.3007812500000009E-4</c:v>
                </c:pt>
                <c:pt idx="409">
                  <c:v>2.0751953125000002E-4</c:v>
                </c:pt>
                <c:pt idx="410">
                  <c:v>0</c:v>
                </c:pt>
                <c:pt idx="411">
                  <c:v>7.0556640625000005E-3</c:v>
                </c:pt>
                <c:pt idx="412">
                  <c:v>2.0751953125000002E-4</c:v>
                </c:pt>
                <c:pt idx="413">
                  <c:v>0</c:v>
                </c:pt>
                <c:pt idx="414">
                  <c:v>0</c:v>
                </c:pt>
                <c:pt idx="415">
                  <c:v>2.0751953125000002E-4</c:v>
                </c:pt>
                <c:pt idx="416">
                  <c:v>0</c:v>
                </c:pt>
                <c:pt idx="417">
                  <c:v>4.1503906250000004E-4</c:v>
                </c:pt>
                <c:pt idx="418">
                  <c:v>3.5278320312500003E-3</c:v>
                </c:pt>
                <c:pt idx="419">
                  <c:v>2.0751953125000002E-4</c:v>
                </c:pt>
                <c:pt idx="420">
                  <c:v>0</c:v>
                </c:pt>
                <c:pt idx="421">
                  <c:v>4.1503906250000004E-4</c:v>
                </c:pt>
                <c:pt idx="422">
                  <c:v>1.9921875000000002E-2</c:v>
                </c:pt>
                <c:pt idx="423">
                  <c:v>2.0751953125000002E-4</c:v>
                </c:pt>
                <c:pt idx="424">
                  <c:v>2.0751953125000002E-4</c:v>
                </c:pt>
                <c:pt idx="425">
                  <c:v>1.45263671875E-3</c:v>
                </c:pt>
                <c:pt idx="426">
                  <c:v>2.0751953125000002E-4</c:v>
                </c:pt>
                <c:pt idx="427">
                  <c:v>4.1503906250000004E-4</c:v>
                </c:pt>
                <c:pt idx="428">
                  <c:v>0</c:v>
                </c:pt>
                <c:pt idx="429">
                  <c:v>2.0751953125000002E-4</c:v>
                </c:pt>
                <c:pt idx="430">
                  <c:v>8.3007812500000009E-4</c:v>
                </c:pt>
                <c:pt idx="431">
                  <c:v>2.0751953125000002E-4</c:v>
                </c:pt>
                <c:pt idx="432">
                  <c:v>7.3046875000000011E-2</c:v>
                </c:pt>
                <c:pt idx="433">
                  <c:v>2.0751953125000002E-4</c:v>
                </c:pt>
                <c:pt idx="434">
                  <c:v>0</c:v>
                </c:pt>
                <c:pt idx="435">
                  <c:v>0</c:v>
                </c:pt>
                <c:pt idx="436">
                  <c:v>2.0751953125000002E-4</c:v>
                </c:pt>
                <c:pt idx="437">
                  <c:v>2.0751953125000002E-4</c:v>
                </c:pt>
                <c:pt idx="438">
                  <c:v>1.45263671875E-3</c:v>
                </c:pt>
                <c:pt idx="439">
                  <c:v>7.0556640625000005E-3</c:v>
                </c:pt>
                <c:pt idx="440">
                  <c:v>4.1503906250000004E-4</c:v>
                </c:pt>
                <c:pt idx="441">
                  <c:v>2.0336914062500003E-2</c:v>
                </c:pt>
                <c:pt idx="442">
                  <c:v>2.0751953125000002E-4</c:v>
                </c:pt>
                <c:pt idx="443">
                  <c:v>2.0751953125000002E-4</c:v>
                </c:pt>
                <c:pt idx="444">
                  <c:v>4.150390625E-3</c:v>
                </c:pt>
                <c:pt idx="445">
                  <c:v>0</c:v>
                </c:pt>
                <c:pt idx="446">
                  <c:v>2.0751953125000002E-4</c:v>
                </c:pt>
                <c:pt idx="447">
                  <c:v>2.0751953125000002E-4</c:v>
                </c:pt>
                <c:pt idx="448">
                  <c:v>2.0751953125000002E-4</c:v>
                </c:pt>
                <c:pt idx="449">
                  <c:v>2.0751953125000002E-4</c:v>
                </c:pt>
                <c:pt idx="450">
                  <c:v>2.0751953125000002E-4</c:v>
                </c:pt>
                <c:pt idx="451">
                  <c:v>2.0751953125000002E-4</c:v>
                </c:pt>
                <c:pt idx="452">
                  <c:v>2.2619628906250001E-2</c:v>
                </c:pt>
                <c:pt idx="453">
                  <c:v>0</c:v>
                </c:pt>
                <c:pt idx="454">
                  <c:v>2.0751953125000002E-4</c:v>
                </c:pt>
                <c:pt idx="455">
                  <c:v>2.0751953125000002E-4</c:v>
                </c:pt>
                <c:pt idx="456">
                  <c:v>2.0751953125000002E-4</c:v>
                </c:pt>
                <c:pt idx="457">
                  <c:v>2.0751953125000002E-4</c:v>
                </c:pt>
                <c:pt idx="458">
                  <c:v>2.0751953125000002E-4</c:v>
                </c:pt>
                <c:pt idx="459">
                  <c:v>2.0751953125000002E-4</c:v>
                </c:pt>
                <c:pt idx="460">
                  <c:v>2.0751953125000002E-4</c:v>
                </c:pt>
                <c:pt idx="461">
                  <c:v>2.0751953125000002E-4</c:v>
                </c:pt>
                <c:pt idx="462">
                  <c:v>7.0556640625000005E-3</c:v>
                </c:pt>
                <c:pt idx="463">
                  <c:v>2.0751953125000002E-4</c:v>
                </c:pt>
                <c:pt idx="464">
                  <c:v>0</c:v>
                </c:pt>
                <c:pt idx="465">
                  <c:v>1.45263671875E-3</c:v>
                </c:pt>
                <c:pt idx="466">
                  <c:v>0</c:v>
                </c:pt>
                <c:pt idx="467">
                  <c:v>4.2126464843750003E-2</c:v>
                </c:pt>
                <c:pt idx="468">
                  <c:v>2.2827148437500003E-3</c:v>
                </c:pt>
                <c:pt idx="469">
                  <c:v>6.2255859375000009E-3</c:v>
                </c:pt>
                <c:pt idx="470">
                  <c:v>2.0751953125000002E-4</c:v>
                </c:pt>
                <c:pt idx="471">
                  <c:v>0</c:v>
                </c:pt>
                <c:pt idx="472">
                  <c:v>2.6977539062500002E-3</c:v>
                </c:pt>
                <c:pt idx="473">
                  <c:v>1.03759765625E-3</c:v>
                </c:pt>
                <c:pt idx="474">
                  <c:v>4.1503906250000004E-4</c:v>
                </c:pt>
                <c:pt idx="475">
                  <c:v>2.0751953125000002E-4</c:v>
                </c:pt>
                <c:pt idx="476">
                  <c:v>2.0751953125000002E-4</c:v>
                </c:pt>
                <c:pt idx="477">
                  <c:v>2.0751953125000002E-4</c:v>
                </c:pt>
                <c:pt idx="478">
                  <c:v>0</c:v>
                </c:pt>
                <c:pt idx="479">
                  <c:v>1.8676757812500001E-3</c:v>
                </c:pt>
                <c:pt idx="480">
                  <c:v>0</c:v>
                </c:pt>
                <c:pt idx="481">
                  <c:v>4.1503906250000004E-4</c:v>
                </c:pt>
                <c:pt idx="482">
                  <c:v>0</c:v>
                </c:pt>
                <c:pt idx="483">
                  <c:v>2.0751953125000002E-4</c:v>
                </c:pt>
                <c:pt idx="484">
                  <c:v>0</c:v>
                </c:pt>
                <c:pt idx="485">
                  <c:v>8.30078125E-3</c:v>
                </c:pt>
                <c:pt idx="486">
                  <c:v>2.0751953125000002E-4</c:v>
                </c:pt>
                <c:pt idx="487">
                  <c:v>0</c:v>
                </c:pt>
                <c:pt idx="488">
                  <c:v>2.0751953125000002E-4</c:v>
                </c:pt>
                <c:pt idx="489">
                  <c:v>7.4707031250000003E-3</c:v>
                </c:pt>
                <c:pt idx="490">
                  <c:v>2.0751953125000002E-4</c:v>
                </c:pt>
                <c:pt idx="491">
                  <c:v>6.2255859375000007E-4</c:v>
                </c:pt>
                <c:pt idx="492">
                  <c:v>2.0751953125000002E-4</c:v>
                </c:pt>
                <c:pt idx="493">
                  <c:v>4.150390625E-3</c:v>
                </c:pt>
                <c:pt idx="494">
                  <c:v>2.0751953125000002E-4</c:v>
                </c:pt>
                <c:pt idx="495">
                  <c:v>1.03759765625E-3</c:v>
                </c:pt>
                <c:pt idx="496">
                  <c:v>0</c:v>
                </c:pt>
                <c:pt idx="497">
                  <c:v>0</c:v>
                </c:pt>
                <c:pt idx="498">
                  <c:v>2.0751953125000002E-4</c:v>
                </c:pt>
                <c:pt idx="499">
                  <c:v>2.0751953125000002E-4</c:v>
                </c:pt>
                <c:pt idx="500">
                  <c:v>2.0751953125000002E-4</c:v>
                </c:pt>
                <c:pt idx="501">
                  <c:v>0</c:v>
                </c:pt>
                <c:pt idx="502">
                  <c:v>2.0751953125E-3</c:v>
                </c:pt>
                <c:pt idx="503">
                  <c:v>2.0751953125000002E-4</c:v>
                </c:pt>
                <c:pt idx="504">
                  <c:v>2.2619628906250001E-2</c:v>
                </c:pt>
                <c:pt idx="505">
                  <c:v>6.2255859375000007E-4</c:v>
                </c:pt>
                <c:pt idx="506">
                  <c:v>0</c:v>
                </c:pt>
                <c:pt idx="507">
                  <c:v>2.0751953125000002E-4</c:v>
                </c:pt>
                <c:pt idx="508">
                  <c:v>2.0751953125000002E-4</c:v>
                </c:pt>
                <c:pt idx="509">
                  <c:v>0</c:v>
                </c:pt>
                <c:pt idx="510">
                  <c:v>4.1503906250000004E-4</c:v>
                </c:pt>
                <c:pt idx="511">
                  <c:v>3.3203125000000003E-3</c:v>
                </c:pt>
                <c:pt idx="512">
                  <c:v>0</c:v>
                </c:pt>
                <c:pt idx="513">
                  <c:v>2.0751953125000002E-4</c:v>
                </c:pt>
                <c:pt idx="514">
                  <c:v>0</c:v>
                </c:pt>
                <c:pt idx="515">
                  <c:v>2.0751953125000002E-4</c:v>
                </c:pt>
                <c:pt idx="516">
                  <c:v>1.6601562500000002E-3</c:v>
                </c:pt>
                <c:pt idx="517">
                  <c:v>1.1206054687500001E-2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2.0751953125000002E-4</c:v>
                </c:pt>
                <c:pt idx="522">
                  <c:v>2.0751953125000002E-4</c:v>
                </c:pt>
                <c:pt idx="523">
                  <c:v>2.9052734375000001E-3</c:v>
                </c:pt>
                <c:pt idx="524">
                  <c:v>2.0751953125000002E-4</c:v>
                </c:pt>
                <c:pt idx="525">
                  <c:v>0</c:v>
                </c:pt>
                <c:pt idx="526">
                  <c:v>4.1503906250000004E-4</c:v>
                </c:pt>
                <c:pt idx="527">
                  <c:v>4.1503906250000004E-4</c:v>
                </c:pt>
                <c:pt idx="528">
                  <c:v>0</c:v>
                </c:pt>
                <c:pt idx="529">
                  <c:v>1.2451171875000001E-3</c:v>
                </c:pt>
                <c:pt idx="530">
                  <c:v>2.0751953125000002E-4</c:v>
                </c:pt>
                <c:pt idx="531">
                  <c:v>2.0751953125000002E-4</c:v>
                </c:pt>
                <c:pt idx="532">
                  <c:v>0</c:v>
                </c:pt>
                <c:pt idx="533">
                  <c:v>1.2451171875000001E-3</c:v>
                </c:pt>
                <c:pt idx="534">
                  <c:v>2.0751953125000002E-4</c:v>
                </c:pt>
                <c:pt idx="535">
                  <c:v>0</c:v>
                </c:pt>
                <c:pt idx="536">
                  <c:v>1.03759765625E-3</c:v>
                </c:pt>
                <c:pt idx="537">
                  <c:v>1.3488769531250002E-2</c:v>
                </c:pt>
                <c:pt idx="538">
                  <c:v>8.3007812500000009E-4</c:v>
                </c:pt>
                <c:pt idx="539">
                  <c:v>2.0751953125000002E-4</c:v>
                </c:pt>
                <c:pt idx="540">
                  <c:v>2.0751953125000002E-4</c:v>
                </c:pt>
                <c:pt idx="541">
                  <c:v>6.2255859375000007E-4</c:v>
                </c:pt>
                <c:pt idx="542">
                  <c:v>2.4902343750000003E-3</c:v>
                </c:pt>
                <c:pt idx="543">
                  <c:v>4.5654296875000007E-3</c:v>
                </c:pt>
                <c:pt idx="544">
                  <c:v>2.9052734375000001E-3</c:v>
                </c:pt>
                <c:pt idx="545">
                  <c:v>0</c:v>
                </c:pt>
                <c:pt idx="546">
                  <c:v>1.45263671875E-3</c:v>
                </c:pt>
                <c:pt idx="547">
                  <c:v>1.8676757812500001E-3</c:v>
                </c:pt>
                <c:pt idx="548">
                  <c:v>0</c:v>
                </c:pt>
                <c:pt idx="549">
                  <c:v>3.9428710937500005E-3</c:v>
                </c:pt>
                <c:pt idx="550">
                  <c:v>0</c:v>
                </c:pt>
                <c:pt idx="551">
                  <c:v>2.0751953125000002E-4</c:v>
                </c:pt>
                <c:pt idx="552">
                  <c:v>2.0751953125000002E-4</c:v>
                </c:pt>
                <c:pt idx="553">
                  <c:v>1.058349609375E-2</c:v>
                </c:pt>
                <c:pt idx="554">
                  <c:v>9.5874023437500011E-2</c:v>
                </c:pt>
                <c:pt idx="555">
                  <c:v>6.2255859375000007E-4</c:v>
                </c:pt>
                <c:pt idx="556">
                  <c:v>0</c:v>
                </c:pt>
                <c:pt idx="557">
                  <c:v>0</c:v>
                </c:pt>
                <c:pt idx="558">
                  <c:v>5.18798828125E-3</c:v>
                </c:pt>
                <c:pt idx="559">
                  <c:v>4.1503906250000004E-4</c:v>
                </c:pt>
                <c:pt idx="560">
                  <c:v>2.0751953125000002E-4</c:v>
                </c:pt>
                <c:pt idx="561">
                  <c:v>0</c:v>
                </c:pt>
                <c:pt idx="562">
                  <c:v>3.9428710937500005E-3</c:v>
                </c:pt>
                <c:pt idx="563">
                  <c:v>2.0751953125000002E-4</c:v>
                </c:pt>
                <c:pt idx="564">
                  <c:v>2.2827148437500003E-3</c:v>
                </c:pt>
                <c:pt idx="565">
                  <c:v>4.1503906250000004E-4</c:v>
                </c:pt>
                <c:pt idx="566">
                  <c:v>0</c:v>
                </c:pt>
                <c:pt idx="567">
                  <c:v>4.1503906250000004E-4</c:v>
                </c:pt>
                <c:pt idx="568">
                  <c:v>4.9804687500000005E-3</c:v>
                </c:pt>
                <c:pt idx="569">
                  <c:v>0</c:v>
                </c:pt>
                <c:pt idx="570">
                  <c:v>1.6601562500000002E-3</c:v>
                </c:pt>
                <c:pt idx="571">
                  <c:v>0</c:v>
                </c:pt>
                <c:pt idx="572">
                  <c:v>3.3203125000000003E-3</c:v>
                </c:pt>
                <c:pt idx="573">
                  <c:v>0</c:v>
                </c:pt>
                <c:pt idx="574">
                  <c:v>1.2451171875000001E-3</c:v>
                </c:pt>
                <c:pt idx="575">
                  <c:v>0</c:v>
                </c:pt>
                <c:pt idx="576">
                  <c:v>2.0751953125000002E-4</c:v>
                </c:pt>
                <c:pt idx="577">
                  <c:v>6.8481445312500002E-3</c:v>
                </c:pt>
                <c:pt idx="578">
                  <c:v>2.0751953125000002E-4</c:v>
                </c:pt>
                <c:pt idx="579">
                  <c:v>2.0751953125000002E-4</c:v>
                </c:pt>
                <c:pt idx="580">
                  <c:v>2.0751953125000002E-4</c:v>
                </c:pt>
                <c:pt idx="581">
                  <c:v>2.0751953125000002E-4</c:v>
                </c:pt>
                <c:pt idx="582">
                  <c:v>2.0751953125000002E-4</c:v>
                </c:pt>
                <c:pt idx="583">
                  <c:v>0</c:v>
                </c:pt>
                <c:pt idx="584">
                  <c:v>3.7353515625000002E-3</c:v>
                </c:pt>
                <c:pt idx="585">
                  <c:v>0</c:v>
                </c:pt>
                <c:pt idx="586">
                  <c:v>3.3203125000000003E-3</c:v>
                </c:pt>
                <c:pt idx="587">
                  <c:v>4.1503906250000004E-4</c:v>
                </c:pt>
                <c:pt idx="588">
                  <c:v>1.8676757812500001E-3</c:v>
                </c:pt>
                <c:pt idx="589">
                  <c:v>4.1503906250000004E-4</c:v>
                </c:pt>
                <c:pt idx="590">
                  <c:v>2.0751953125000002E-4</c:v>
                </c:pt>
                <c:pt idx="591">
                  <c:v>0</c:v>
                </c:pt>
                <c:pt idx="592">
                  <c:v>3.7353515625000002E-3</c:v>
                </c:pt>
                <c:pt idx="593">
                  <c:v>1.8676757812500001E-3</c:v>
                </c:pt>
                <c:pt idx="594">
                  <c:v>0</c:v>
                </c:pt>
                <c:pt idx="595">
                  <c:v>6.2255859375000007E-4</c:v>
                </c:pt>
                <c:pt idx="596">
                  <c:v>2.6977539062500002E-3</c:v>
                </c:pt>
                <c:pt idx="597">
                  <c:v>2.3449707031250003E-2</c:v>
                </c:pt>
                <c:pt idx="598">
                  <c:v>0</c:v>
                </c:pt>
                <c:pt idx="599">
                  <c:v>0</c:v>
                </c:pt>
                <c:pt idx="600">
                  <c:v>3.1335449218750006E-2</c:v>
                </c:pt>
                <c:pt idx="601">
                  <c:v>0</c:v>
                </c:pt>
                <c:pt idx="602">
                  <c:v>3.9428710937500005E-3</c:v>
                </c:pt>
                <c:pt idx="603">
                  <c:v>4.150390625E-3</c:v>
                </c:pt>
                <c:pt idx="604">
                  <c:v>2.0751953125000002E-4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2.0751953125000002E-4</c:v>
                </c:pt>
                <c:pt idx="609">
                  <c:v>0</c:v>
                </c:pt>
                <c:pt idx="610">
                  <c:v>1.8676757812500001E-3</c:v>
                </c:pt>
                <c:pt idx="611">
                  <c:v>2.0751953125000002E-4</c:v>
                </c:pt>
                <c:pt idx="612">
                  <c:v>8.3007812500000009E-4</c:v>
                </c:pt>
                <c:pt idx="613">
                  <c:v>0</c:v>
                </c:pt>
                <c:pt idx="614">
                  <c:v>1.0791015625000001E-2</c:v>
                </c:pt>
                <c:pt idx="615">
                  <c:v>1.8676757812500001E-3</c:v>
                </c:pt>
                <c:pt idx="616">
                  <c:v>3.9428710937500005E-3</c:v>
                </c:pt>
                <c:pt idx="617">
                  <c:v>2.0751953125000002E-4</c:v>
                </c:pt>
                <c:pt idx="618">
                  <c:v>2.0751953125000002E-4</c:v>
                </c:pt>
                <c:pt idx="619">
                  <c:v>1.0791015625000001E-2</c:v>
                </c:pt>
                <c:pt idx="620">
                  <c:v>2.0751953125000002E-4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4.1503906250000004E-4</c:v>
                </c:pt>
                <c:pt idx="625">
                  <c:v>0</c:v>
                </c:pt>
                <c:pt idx="626">
                  <c:v>0</c:v>
                </c:pt>
                <c:pt idx="627">
                  <c:v>1.1206054687500001E-2</c:v>
                </c:pt>
                <c:pt idx="628">
                  <c:v>1.0998535156250001E-2</c:v>
                </c:pt>
                <c:pt idx="629">
                  <c:v>2.0544433593750001E-2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2.0751953125E-3</c:v>
                </c:pt>
                <c:pt idx="634">
                  <c:v>2.0751953125000002E-4</c:v>
                </c:pt>
                <c:pt idx="635">
                  <c:v>1.7431640625000001E-2</c:v>
                </c:pt>
                <c:pt idx="636">
                  <c:v>1.03759765625E-3</c:v>
                </c:pt>
                <c:pt idx="637">
                  <c:v>0</c:v>
                </c:pt>
                <c:pt idx="638">
                  <c:v>3.7976074218750003E-2</c:v>
                </c:pt>
                <c:pt idx="639">
                  <c:v>2.9052734375000001E-3</c:v>
                </c:pt>
                <c:pt idx="640">
                  <c:v>2.0751953125000002E-4</c:v>
                </c:pt>
                <c:pt idx="641">
                  <c:v>0</c:v>
                </c:pt>
                <c:pt idx="642">
                  <c:v>0</c:v>
                </c:pt>
                <c:pt idx="643">
                  <c:v>2.0751953125000002E-4</c:v>
                </c:pt>
                <c:pt idx="644">
                  <c:v>0</c:v>
                </c:pt>
                <c:pt idx="645">
                  <c:v>3.5278320312500003E-3</c:v>
                </c:pt>
                <c:pt idx="646">
                  <c:v>0</c:v>
                </c:pt>
                <c:pt idx="647">
                  <c:v>2.3657226562500001E-2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6.2255859375000007E-4</c:v>
                </c:pt>
                <c:pt idx="652">
                  <c:v>0</c:v>
                </c:pt>
                <c:pt idx="653">
                  <c:v>2.9052734375000001E-3</c:v>
                </c:pt>
                <c:pt idx="654">
                  <c:v>4.7729492187500002E-3</c:v>
                </c:pt>
                <c:pt idx="655">
                  <c:v>0</c:v>
                </c:pt>
                <c:pt idx="656">
                  <c:v>4.150390625E-3</c:v>
                </c:pt>
                <c:pt idx="657">
                  <c:v>0</c:v>
                </c:pt>
                <c:pt idx="658">
                  <c:v>0</c:v>
                </c:pt>
                <c:pt idx="659">
                  <c:v>3.3203125000000003E-3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4.1503906250000004E-4</c:v>
                </c:pt>
                <c:pt idx="664">
                  <c:v>6.2255859375000007E-4</c:v>
                </c:pt>
                <c:pt idx="665">
                  <c:v>0</c:v>
                </c:pt>
                <c:pt idx="666">
                  <c:v>2.0751953125000002E-4</c:v>
                </c:pt>
                <c:pt idx="667">
                  <c:v>2.0751953125000002E-4</c:v>
                </c:pt>
                <c:pt idx="668">
                  <c:v>0</c:v>
                </c:pt>
                <c:pt idx="669">
                  <c:v>2.0751953125000002E-4</c:v>
                </c:pt>
                <c:pt idx="670">
                  <c:v>4.150390625E-3</c:v>
                </c:pt>
                <c:pt idx="671">
                  <c:v>0</c:v>
                </c:pt>
                <c:pt idx="672">
                  <c:v>4.3786621093750006E-2</c:v>
                </c:pt>
                <c:pt idx="673">
                  <c:v>1.5563964843750002E-2</c:v>
                </c:pt>
                <c:pt idx="674">
                  <c:v>0</c:v>
                </c:pt>
                <c:pt idx="675">
                  <c:v>1.4941406250000001E-2</c:v>
                </c:pt>
                <c:pt idx="676">
                  <c:v>2.9052734375000001E-3</c:v>
                </c:pt>
                <c:pt idx="677">
                  <c:v>0</c:v>
                </c:pt>
                <c:pt idx="678">
                  <c:v>2.0751953125000002E-4</c:v>
                </c:pt>
                <c:pt idx="679">
                  <c:v>0</c:v>
                </c:pt>
                <c:pt idx="680">
                  <c:v>4.1503906250000004E-4</c:v>
                </c:pt>
                <c:pt idx="681">
                  <c:v>2.0751953125000002E-4</c:v>
                </c:pt>
                <c:pt idx="682">
                  <c:v>2.0751953125000002E-4</c:v>
                </c:pt>
                <c:pt idx="683">
                  <c:v>2.0751953125000002E-4</c:v>
                </c:pt>
                <c:pt idx="684">
                  <c:v>0</c:v>
                </c:pt>
                <c:pt idx="685">
                  <c:v>2.6562500000000003E-2</c:v>
                </c:pt>
                <c:pt idx="686">
                  <c:v>5.18798828125E-3</c:v>
                </c:pt>
                <c:pt idx="687">
                  <c:v>1.6601562500000002E-3</c:v>
                </c:pt>
                <c:pt idx="688">
                  <c:v>2.0751953125000002E-4</c:v>
                </c:pt>
                <c:pt idx="689">
                  <c:v>4.1503906250000004E-4</c:v>
                </c:pt>
                <c:pt idx="690">
                  <c:v>2.0751953125000002E-4</c:v>
                </c:pt>
                <c:pt idx="691">
                  <c:v>0</c:v>
                </c:pt>
                <c:pt idx="692">
                  <c:v>2.0751953125000002E-4</c:v>
                </c:pt>
                <c:pt idx="693">
                  <c:v>2.0751953125000002E-4</c:v>
                </c:pt>
                <c:pt idx="694">
                  <c:v>4.1503906250000004E-4</c:v>
                </c:pt>
                <c:pt idx="695">
                  <c:v>9.7534179687500007E-3</c:v>
                </c:pt>
                <c:pt idx="696">
                  <c:v>1.6601562500000002E-3</c:v>
                </c:pt>
                <c:pt idx="697">
                  <c:v>2.0751953125000002E-4</c:v>
                </c:pt>
                <c:pt idx="698">
                  <c:v>2.2827148437500003E-3</c:v>
                </c:pt>
                <c:pt idx="699">
                  <c:v>0</c:v>
                </c:pt>
                <c:pt idx="700">
                  <c:v>0</c:v>
                </c:pt>
                <c:pt idx="701">
                  <c:v>4.1503906250000004E-4</c:v>
                </c:pt>
                <c:pt idx="702">
                  <c:v>2.0751953125000002E-4</c:v>
                </c:pt>
                <c:pt idx="703">
                  <c:v>2.0751953125000002E-4</c:v>
                </c:pt>
                <c:pt idx="704">
                  <c:v>2.0751953125000002E-4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4.1503906250000004E-4</c:v>
                </c:pt>
                <c:pt idx="709">
                  <c:v>3.1542968750000004E-2</c:v>
                </c:pt>
                <c:pt idx="710">
                  <c:v>2.0751953125000002E-4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2.6770019531250001E-2</c:v>
                </c:pt>
                <c:pt idx="715">
                  <c:v>2.0751953125000002E-4</c:v>
                </c:pt>
                <c:pt idx="716">
                  <c:v>0</c:v>
                </c:pt>
                <c:pt idx="717">
                  <c:v>1.265869140625E-2</c:v>
                </c:pt>
                <c:pt idx="718">
                  <c:v>2.0751953125000002E-4</c:v>
                </c:pt>
                <c:pt idx="719">
                  <c:v>0</c:v>
                </c:pt>
                <c:pt idx="720">
                  <c:v>3.9428710937500005E-3</c:v>
                </c:pt>
                <c:pt idx="721">
                  <c:v>0</c:v>
                </c:pt>
                <c:pt idx="722">
                  <c:v>1.03759765625E-3</c:v>
                </c:pt>
                <c:pt idx="723">
                  <c:v>2.0751953125000002E-4</c:v>
                </c:pt>
                <c:pt idx="724">
                  <c:v>2.0751953125000002E-4</c:v>
                </c:pt>
                <c:pt idx="725">
                  <c:v>3.7353515625000002E-3</c:v>
                </c:pt>
                <c:pt idx="726">
                  <c:v>0</c:v>
                </c:pt>
                <c:pt idx="727">
                  <c:v>0</c:v>
                </c:pt>
                <c:pt idx="728">
                  <c:v>2.0751953125000002E-4</c:v>
                </c:pt>
                <c:pt idx="729">
                  <c:v>2.0751953125000002E-4</c:v>
                </c:pt>
                <c:pt idx="730">
                  <c:v>0</c:v>
                </c:pt>
                <c:pt idx="731">
                  <c:v>0</c:v>
                </c:pt>
                <c:pt idx="732">
                  <c:v>1.2451171875000001E-3</c:v>
                </c:pt>
                <c:pt idx="733">
                  <c:v>4.150390625E-3</c:v>
                </c:pt>
                <c:pt idx="734">
                  <c:v>4.1503906250000004E-4</c:v>
                </c:pt>
                <c:pt idx="735">
                  <c:v>4.8767089843750007E-2</c:v>
                </c:pt>
                <c:pt idx="736">
                  <c:v>0</c:v>
                </c:pt>
                <c:pt idx="737">
                  <c:v>0</c:v>
                </c:pt>
                <c:pt idx="738">
                  <c:v>1.6601562500000002E-3</c:v>
                </c:pt>
                <c:pt idx="739">
                  <c:v>1.45263671875E-3</c:v>
                </c:pt>
                <c:pt idx="740">
                  <c:v>3.7353515625000002E-3</c:v>
                </c:pt>
                <c:pt idx="741">
                  <c:v>0</c:v>
                </c:pt>
                <c:pt idx="742">
                  <c:v>2.0751953125000002E-4</c:v>
                </c:pt>
                <c:pt idx="743">
                  <c:v>2.0751953125000002E-4</c:v>
                </c:pt>
                <c:pt idx="744">
                  <c:v>0</c:v>
                </c:pt>
                <c:pt idx="745">
                  <c:v>0</c:v>
                </c:pt>
                <c:pt idx="746">
                  <c:v>4.150390625E-3</c:v>
                </c:pt>
                <c:pt idx="747">
                  <c:v>0</c:v>
                </c:pt>
                <c:pt idx="748">
                  <c:v>4.7729492187500002E-3</c:v>
                </c:pt>
                <c:pt idx="749">
                  <c:v>1.141357421875E-2</c:v>
                </c:pt>
                <c:pt idx="750">
                  <c:v>2.0751953125000002E-4</c:v>
                </c:pt>
                <c:pt idx="751">
                  <c:v>0</c:v>
                </c:pt>
                <c:pt idx="752">
                  <c:v>0</c:v>
                </c:pt>
                <c:pt idx="753">
                  <c:v>1.2451171875000001E-3</c:v>
                </c:pt>
                <c:pt idx="754">
                  <c:v>0</c:v>
                </c:pt>
                <c:pt idx="755">
                  <c:v>2.0751953125000002E-4</c:v>
                </c:pt>
                <c:pt idx="756">
                  <c:v>2.0751953125000002E-4</c:v>
                </c:pt>
                <c:pt idx="757">
                  <c:v>0</c:v>
                </c:pt>
                <c:pt idx="758">
                  <c:v>0</c:v>
                </c:pt>
                <c:pt idx="759">
                  <c:v>2.0751953125000002E-4</c:v>
                </c:pt>
                <c:pt idx="760">
                  <c:v>2.0751953125000002E-4</c:v>
                </c:pt>
                <c:pt idx="761">
                  <c:v>0</c:v>
                </c:pt>
                <c:pt idx="762">
                  <c:v>2.0751953125000002E-4</c:v>
                </c:pt>
                <c:pt idx="763">
                  <c:v>1.8676757812500001E-3</c:v>
                </c:pt>
                <c:pt idx="764">
                  <c:v>6.1425781250000006E-2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2.6977539062500002E-3</c:v>
                </c:pt>
                <c:pt idx="769">
                  <c:v>0</c:v>
                </c:pt>
                <c:pt idx="770">
                  <c:v>1.8676757812500001E-3</c:v>
                </c:pt>
                <c:pt idx="771">
                  <c:v>0</c:v>
                </c:pt>
                <c:pt idx="772">
                  <c:v>2.0751953125000002E-4</c:v>
                </c:pt>
                <c:pt idx="773">
                  <c:v>3.9221191406250001E-2</c:v>
                </c:pt>
                <c:pt idx="774">
                  <c:v>2.0751953125000002E-4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1.03759765625E-3</c:v>
                </c:pt>
                <c:pt idx="780">
                  <c:v>6.2255859375000007E-4</c:v>
                </c:pt>
                <c:pt idx="781">
                  <c:v>0</c:v>
                </c:pt>
                <c:pt idx="782">
                  <c:v>2.0751953125000002E-4</c:v>
                </c:pt>
                <c:pt idx="783">
                  <c:v>2.0751953125000002E-4</c:v>
                </c:pt>
                <c:pt idx="784">
                  <c:v>0</c:v>
                </c:pt>
                <c:pt idx="785">
                  <c:v>2.4902343750000003E-3</c:v>
                </c:pt>
                <c:pt idx="786">
                  <c:v>0</c:v>
                </c:pt>
                <c:pt idx="787">
                  <c:v>1.2866210937500001E-2</c:v>
                </c:pt>
                <c:pt idx="788">
                  <c:v>2.0751953125000002E-4</c:v>
                </c:pt>
                <c:pt idx="789">
                  <c:v>0</c:v>
                </c:pt>
                <c:pt idx="790">
                  <c:v>1.6601562500000002E-3</c:v>
                </c:pt>
                <c:pt idx="791">
                  <c:v>2.0751953125000002E-4</c:v>
                </c:pt>
                <c:pt idx="792">
                  <c:v>2.0751953125000002E-4</c:v>
                </c:pt>
                <c:pt idx="793">
                  <c:v>4.1503906250000004E-4</c:v>
                </c:pt>
                <c:pt idx="794">
                  <c:v>6.2255859375000009E-3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1.03759765625E-3</c:v>
                </c:pt>
                <c:pt idx="801">
                  <c:v>0</c:v>
                </c:pt>
                <c:pt idx="802">
                  <c:v>0</c:v>
                </c:pt>
                <c:pt idx="803">
                  <c:v>2.0751953125000002E-4</c:v>
                </c:pt>
                <c:pt idx="804">
                  <c:v>2.0751953125000002E-4</c:v>
                </c:pt>
                <c:pt idx="805">
                  <c:v>2.0751953125000002E-4</c:v>
                </c:pt>
                <c:pt idx="806">
                  <c:v>0</c:v>
                </c:pt>
                <c:pt idx="807">
                  <c:v>5.8105468750000002E-3</c:v>
                </c:pt>
                <c:pt idx="808">
                  <c:v>0</c:v>
                </c:pt>
                <c:pt idx="809">
                  <c:v>1.45263671875E-3</c:v>
                </c:pt>
                <c:pt idx="810">
                  <c:v>0</c:v>
                </c:pt>
                <c:pt idx="811">
                  <c:v>0</c:v>
                </c:pt>
                <c:pt idx="812">
                  <c:v>0.59039306640625</c:v>
                </c:pt>
                <c:pt idx="813">
                  <c:v>0</c:v>
                </c:pt>
                <c:pt idx="814">
                  <c:v>3.1335449218750006E-2</c:v>
                </c:pt>
                <c:pt idx="815">
                  <c:v>0</c:v>
                </c:pt>
                <c:pt idx="816">
                  <c:v>0</c:v>
                </c:pt>
                <c:pt idx="817">
                  <c:v>2.0751953125000002E-4</c:v>
                </c:pt>
                <c:pt idx="818">
                  <c:v>2.0751953125E-3</c:v>
                </c:pt>
                <c:pt idx="819">
                  <c:v>1.2451171875000001E-3</c:v>
                </c:pt>
                <c:pt idx="820">
                  <c:v>1.8676757812500001E-3</c:v>
                </c:pt>
                <c:pt idx="821">
                  <c:v>6.0180664062500005E-3</c:v>
                </c:pt>
                <c:pt idx="822">
                  <c:v>2.0751953125000002E-4</c:v>
                </c:pt>
                <c:pt idx="823">
                  <c:v>0</c:v>
                </c:pt>
                <c:pt idx="824">
                  <c:v>2.0751953125000002E-4</c:v>
                </c:pt>
                <c:pt idx="825">
                  <c:v>0</c:v>
                </c:pt>
                <c:pt idx="826">
                  <c:v>2.0751953125000002E-4</c:v>
                </c:pt>
                <c:pt idx="827">
                  <c:v>0.41898193359375002</c:v>
                </c:pt>
                <c:pt idx="828">
                  <c:v>1.8676757812500001E-3</c:v>
                </c:pt>
                <c:pt idx="829">
                  <c:v>1.6601562500000002E-3</c:v>
                </c:pt>
                <c:pt idx="830">
                  <c:v>1.45263671875E-3</c:v>
                </c:pt>
                <c:pt idx="831">
                  <c:v>8.3007812500000009E-4</c:v>
                </c:pt>
                <c:pt idx="832">
                  <c:v>0</c:v>
                </c:pt>
                <c:pt idx="833">
                  <c:v>2.0751953125000002E-4</c:v>
                </c:pt>
                <c:pt idx="834">
                  <c:v>1.03759765625E-3</c:v>
                </c:pt>
                <c:pt idx="835">
                  <c:v>0</c:v>
                </c:pt>
                <c:pt idx="836">
                  <c:v>0</c:v>
                </c:pt>
                <c:pt idx="837">
                  <c:v>8.3007812500000009E-4</c:v>
                </c:pt>
                <c:pt idx="838">
                  <c:v>0</c:v>
                </c:pt>
                <c:pt idx="839">
                  <c:v>2.0751953125E-3</c:v>
                </c:pt>
                <c:pt idx="840">
                  <c:v>2.0751953125E-3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1.141357421875E-2</c:v>
                </c:pt>
                <c:pt idx="846">
                  <c:v>0</c:v>
                </c:pt>
                <c:pt idx="847">
                  <c:v>2.0751953125000002E-4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2.0751953125000002E-4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2.0751953125000002E-4</c:v>
                </c:pt>
                <c:pt idx="856">
                  <c:v>1.5356445312500001E-2</c:v>
                </c:pt>
                <c:pt idx="857">
                  <c:v>0.58977050781250007</c:v>
                </c:pt>
                <c:pt idx="858">
                  <c:v>2.0751953125000002E-4</c:v>
                </c:pt>
                <c:pt idx="859">
                  <c:v>0</c:v>
                </c:pt>
                <c:pt idx="860">
                  <c:v>0</c:v>
                </c:pt>
                <c:pt idx="861">
                  <c:v>2.0751953125000002E-4</c:v>
                </c:pt>
                <c:pt idx="862">
                  <c:v>0</c:v>
                </c:pt>
                <c:pt idx="863">
                  <c:v>0</c:v>
                </c:pt>
                <c:pt idx="864">
                  <c:v>2.0751953125000002E-4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2.0751953125000002E-4</c:v>
                </c:pt>
                <c:pt idx="871">
                  <c:v>0</c:v>
                </c:pt>
                <c:pt idx="872">
                  <c:v>2.0751953125000002E-4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2.0751953125000002E-4</c:v>
                </c:pt>
                <c:pt idx="877">
                  <c:v>4.1503906250000004E-4</c:v>
                </c:pt>
                <c:pt idx="878">
                  <c:v>6.2255859375000007E-4</c:v>
                </c:pt>
                <c:pt idx="879">
                  <c:v>0</c:v>
                </c:pt>
                <c:pt idx="880">
                  <c:v>4.1503906250000004E-4</c:v>
                </c:pt>
                <c:pt idx="881">
                  <c:v>2.0751953125000002E-4</c:v>
                </c:pt>
                <c:pt idx="882">
                  <c:v>2.0751953125000002E-4</c:v>
                </c:pt>
                <c:pt idx="883">
                  <c:v>2.0751953125000002E-4</c:v>
                </c:pt>
                <c:pt idx="884">
                  <c:v>1.1206054687500001E-2</c:v>
                </c:pt>
                <c:pt idx="885">
                  <c:v>0</c:v>
                </c:pt>
                <c:pt idx="886">
                  <c:v>4.5654296875000007E-3</c:v>
                </c:pt>
                <c:pt idx="887">
                  <c:v>8.3007812500000009E-4</c:v>
                </c:pt>
                <c:pt idx="888">
                  <c:v>2.0751953125000002E-4</c:v>
                </c:pt>
                <c:pt idx="889">
                  <c:v>0</c:v>
                </c:pt>
                <c:pt idx="890">
                  <c:v>2.0751953125000002E-4</c:v>
                </c:pt>
                <c:pt idx="891">
                  <c:v>0</c:v>
                </c:pt>
                <c:pt idx="892">
                  <c:v>0</c:v>
                </c:pt>
                <c:pt idx="893">
                  <c:v>2.0751953125000002E-4</c:v>
                </c:pt>
                <c:pt idx="894">
                  <c:v>3.1127929687500004E-3</c:v>
                </c:pt>
                <c:pt idx="895">
                  <c:v>1.45263671875E-3</c:v>
                </c:pt>
                <c:pt idx="896">
                  <c:v>2.0751953125000002E-4</c:v>
                </c:pt>
                <c:pt idx="897">
                  <c:v>2.0751953125E-3</c:v>
                </c:pt>
                <c:pt idx="898">
                  <c:v>2.0751953125000002E-4</c:v>
                </c:pt>
                <c:pt idx="899">
                  <c:v>5.18798828125E-3</c:v>
                </c:pt>
                <c:pt idx="900">
                  <c:v>6.2255859375000007E-4</c:v>
                </c:pt>
                <c:pt idx="901">
                  <c:v>0</c:v>
                </c:pt>
                <c:pt idx="902">
                  <c:v>1.1206054687500001E-2</c:v>
                </c:pt>
                <c:pt idx="903">
                  <c:v>5.18798828125E-3</c:v>
                </c:pt>
                <c:pt idx="904">
                  <c:v>0</c:v>
                </c:pt>
                <c:pt idx="905">
                  <c:v>2.0751953125E-3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2.0751953125000002E-4</c:v>
                </c:pt>
                <c:pt idx="910">
                  <c:v>1.058349609375E-2</c:v>
                </c:pt>
                <c:pt idx="911">
                  <c:v>0</c:v>
                </c:pt>
                <c:pt idx="912">
                  <c:v>1.45263671875E-3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1.2451171875000001E-3</c:v>
                </c:pt>
                <c:pt idx="919">
                  <c:v>3.7353515625000002E-3</c:v>
                </c:pt>
                <c:pt idx="920">
                  <c:v>2.0751953125000002E-4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2.0751953125000002E-4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8.3007812500000009E-4</c:v>
                </c:pt>
                <c:pt idx="930">
                  <c:v>8.30078125E-3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1.03759765625E-3</c:v>
                </c:pt>
                <c:pt idx="950">
                  <c:v>3.7353515625000002E-3</c:v>
                </c:pt>
                <c:pt idx="951">
                  <c:v>2.0751953125000002E-4</c:v>
                </c:pt>
                <c:pt idx="952">
                  <c:v>0</c:v>
                </c:pt>
                <c:pt idx="953">
                  <c:v>0</c:v>
                </c:pt>
                <c:pt idx="954">
                  <c:v>6.0180664062500005E-3</c:v>
                </c:pt>
                <c:pt idx="955">
                  <c:v>0</c:v>
                </c:pt>
                <c:pt idx="956">
                  <c:v>4.1503906250000004E-4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2.0751953125000002E-4</c:v>
                </c:pt>
                <c:pt idx="967">
                  <c:v>7.0556640625000005E-3</c:v>
                </c:pt>
                <c:pt idx="968">
                  <c:v>0</c:v>
                </c:pt>
                <c:pt idx="969">
                  <c:v>8.5083007812500003E-3</c:v>
                </c:pt>
                <c:pt idx="970">
                  <c:v>0</c:v>
                </c:pt>
                <c:pt idx="971">
                  <c:v>4.1503906250000004E-4</c:v>
                </c:pt>
                <c:pt idx="972">
                  <c:v>0</c:v>
                </c:pt>
                <c:pt idx="973">
                  <c:v>0</c:v>
                </c:pt>
                <c:pt idx="974">
                  <c:v>2.9052734375000001E-3</c:v>
                </c:pt>
                <c:pt idx="975">
                  <c:v>0</c:v>
                </c:pt>
                <c:pt idx="976">
                  <c:v>0</c:v>
                </c:pt>
                <c:pt idx="977">
                  <c:v>1.45263671875E-3</c:v>
                </c:pt>
                <c:pt idx="978">
                  <c:v>2.0751953125000002E-4</c:v>
                </c:pt>
                <c:pt idx="979">
                  <c:v>2.0751953125E-3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1.3488769531250002E-2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4.1503906250000004E-4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1.2451171875000001E-3</c:v>
                </c:pt>
                <c:pt idx="995">
                  <c:v>1.8676757812500001E-3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1.8676757812500001E-3</c:v>
                </c:pt>
                <c:pt idx="1001">
                  <c:v>0</c:v>
                </c:pt>
                <c:pt idx="1002">
                  <c:v>2.7392578125000001E-2</c:v>
                </c:pt>
                <c:pt idx="1003">
                  <c:v>2.0751953125000002E-4</c:v>
                </c:pt>
                <c:pt idx="1004">
                  <c:v>0</c:v>
                </c:pt>
                <c:pt idx="1005">
                  <c:v>1.8676757812500001E-3</c:v>
                </c:pt>
                <c:pt idx="1006">
                  <c:v>0</c:v>
                </c:pt>
                <c:pt idx="1007">
                  <c:v>2.0751953125000002E-4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3.9428710937500005E-3</c:v>
                </c:pt>
                <c:pt idx="1012">
                  <c:v>4.1503906250000004E-4</c:v>
                </c:pt>
                <c:pt idx="1013">
                  <c:v>0</c:v>
                </c:pt>
                <c:pt idx="1014">
                  <c:v>4.150390625E-3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2.0751953125000002E-4</c:v>
                </c:pt>
                <c:pt idx="1024">
                  <c:v>1.6601562500000002E-3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8.3007812500000009E-4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2.0751953125000002E-4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1.2451171875000001E-3</c:v>
                </c:pt>
                <c:pt idx="1041">
                  <c:v>0</c:v>
                </c:pt>
                <c:pt idx="1042">
                  <c:v>0</c:v>
                </c:pt>
                <c:pt idx="1043">
                  <c:v>6.2255859375000007E-4</c:v>
                </c:pt>
                <c:pt idx="1044">
                  <c:v>0</c:v>
                </c:pt>
                <c:pt idx="1045">
                  <c:v>0</c:v>
                </c:pt>
                <c:pt idx="1046">
                  <c:v>7.2631835937500009E-3</c:v>
                </c:pt>
                <c:pt idx="1047">
                  <c:v>0</c:v>
                </c:pt>
                <c:pt idx="1048">
                  <c:v>0</c:v>
                </c:pt>
                <c:pt idx="1049">
                  <c:v>6.0180664062500007E-2</c:v>
                </c:pt>
                <c:pt idx="1050">
                  <c:v>0</c:v>
                </c:pt>
                <c:pt idx="1051">
                  <c:v>0</c:v>
                </c:pt>
                <c:pt idx="1052">
                  <c:v>2.0751953125000002E-4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4.1503906250000004E-4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2.0751953125000002E-4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2.0751953125000002E-4</c:v>
                </c:pt>
                <c:pt idx="1069">
                  <c:v>0</c:v>
                </c:pt>
                <c:pt idx="1070">
                  <c:v>0</c:v>
                </c:pt>
                <c:pt idx="1071">
                  <c:v>2.0751953125000002E-4</c:v>
                </c:pt>
                <c:pt idx="1072">
                  <c:v>1.3281250000000001E-2</c:v>
                </c:pt>
                <c:pt idx="1073">
                  <c:v>0</c:v>
                </c:pt>
                <c:pt idx="1074">
                  <c:v>0</c:v>
                </c:pt>
                <c:pt idx="1075">
                  <c:v>2.0751953125000002E-4</c:v>
                </c:pt>
                <c:pt idx="1076">
                  <c:v>0</c:v>
                </c:pt>
                <c:pt idx="1077">
                  <c:v>3.1127929687500004E-3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2.0751953125000002E-4</c:v>
                </c:pt>
                <c:pt idx="1083">
                  <c:v>0</c:v>
                </c:pt>
                <c:pt idx="1084">
                  <c:v>1.6601562500000002E-3</c:v>
                </c:pt>
                <c:pt idx="1085">
                  <c:v>0</c:v>
                </c:pt>
                <c:pt idx="1086">
                  <c:v>2.0751953125000002E-4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2.0129394531250001E-2</c:v>
                </c:pt>
                <c:pt idx="1092">
                  <c:v>0.58811035156250002</c:v>
                </c:pt>
                <c:pt idx="1093">
                  <c:v>2.8845214843750001E-2</c:v>
                </c:pt>
                <c:pt idx="1094">
                  <c:v>2.0751953125000002E-4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1.3488769531250002E-2</c:v>
                </c:pt>
                <c:pt idx="1101">
                  <c:v>4.1503906250000004E-4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2.0751953125000002E-4</c:v>
                </c:pt>
                <c:pt idx="1109">
                  <c:v>0</c:v>
                </c:pt>
                <c:pt idx="1110">
                  <c:v>2.6562500000000003E-2</c:v>
                </c:pt>
                <c:pt idx="1111">
                  <c:v>6.4331054687500003E-3</c:v>
                </c:pt>
                <c:pt idx="1112">
                  <c:v>0</c:v>
                </c:pt>
                <c:pt idx="1113">
                  <c:v>1.8676757812500001E-3</c:v>
                </c:pt>
                <c:pt idx="1114">
                  <c:v>0</c:v>
                </c:pt>
                <c:pt idx="1115">
                  <c:v>0</c:v>
                </c:pt>
                <c:pt idx="1116">
                  <c:v>4.1503906250000004E-4</c:v>
                </c:pt>
                <c:pt idx="1117">
                  <c:v>2.0751953125000002E-4</c:v>
                </c:pt>
                <c:pt idx="1118">
                  <c:v>6.2255859375000007E-4</c:v>
                </c:pt>
                <c:pt idx="1119">
                  <c:v>0</c:v>
                </c:pt>
                <c:pt idx="1120">
                  <c:v>0</c:v>
                </c:pt>
                <c:pt idx="1121">
                  <c:v>2.2827148437500003E-3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2.0751953125000002E-4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6.0180664062500005E-3</c:v>
                </c:pt>
                <c:pt idx="1136">
                  <c:v>0</c:v>
                </c:pt>
                <c:pt idx="1137">
                  <c:v>7.2631835937500009E-3</c:v>
                </c:pt>
                <c:pt idx="1138">
                  <c:v>0</c:v>
                </c:pt>
                <c:pt idx="1139">
                  <c:v>0</c:v>
                </c:pt>
                <c:pt idx="1140">
                  <c:v>4.1503906250000004E-4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2.0336914062500003E-2</c:v>
                </c:pt>
                <c:pt idx="1147">
                  <c:v>0</c:v>
                </c:pt>
                <c:pt idx="1148">
                  <c:v>0</c:v>
                </c:pt>
                <c:pt idx="1149">
                  <c:v>1.45263671875E-3</c:v>
                </c:pt>
                <c:pt idx="1150">
                  <c:v>0</c:v>
                </c:pt>
                <c:pt idx="1151">
                  <c:v>2.0751953125E-3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2.0751953125000002E-4</c:v>
                </c:pt>
                <c:pt idx="1158">
                  <c:v>3.8183593750000001E-2</c:v>
                </c:pt>
                <c:pt idx="1159">
                  <c:v>0</c:v>
                </c:pt>
                <c:pt idx="1160">
                  <c:v>0</c:v>
                </c:pt>
                <c:pt idx="1161">
                  <c:v>1.3281250000000001E-2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2.0751953125000002E-4</c:v>
                </c:pt>
                <c:pt idx="1166">
                  <c:v>0</c:v>
                </c:pt>
                <c:pt idx="1167">
                  <c:v>0</c:v>
                </c:pt>
                <c:pt idx="1168">
                  <c:v>2.0751953125000002E-4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6.8481445312500002E-3</c:v>
                </c:pt>
                <c:pt idx="1177">
                  <c:v>6.2255859375000007E-4</c:v>
                </c:pt>
                <c:pt idx="1178">
                  <c:v>3.1127929687500004E-3</c:v>
                </c:pt>
                <c:pt idx="1179">
                  <c:v>1.6601562500000002E-3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2.0751953125000002E-4</c:v>
                </c:pt>
                <c:pt idx="1185">
                  <c:v>2.9052734375000001E-3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4.1503906250000004E-4</c:v>
                </c:pt>
                <c:pt idx="1192">
                  <c:v>3.1127929687500004E-3</c:v>
                </c:pt>
                <c:pt idx="1193">
                  <c:v>0</c:v>
                </c:pt>
                <c:pt idx="1194">
                  <c:v>8.3007812500000009E-4</c:v>
                </c:pt>
                <c:pt idx="1195">
                  <c:v>0</c:v>
                </c:pt>
                <c:pt idx="1196">
                  <c:v>1.03759765625E-2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2.2827148437500003E-3</c:v>
                </c:pt>
                <c:pt idx="1201">
                  <c:v>0</c:v>
                </c:pt>
                <c:pt idx="1202">
                  <c:v>6.1633300781250004E-2</c:v>
                </c:pt>
                <c:pt idx="1203">
                  <c:v>0</c:v>
                </c:pt>
                <c:pt idx="1204">
                  <c:v>1.2451171875000001E-3</c:v>
                </c:pt>
                <c:pt idx="1205">
                  <c:v>5.1049804687500006E-2</c:v>
                </c:pt>
                <c:pt idx="1206">
                  <c:v>0</c:v>
                </c:pt>
                <c:pt idx="1207">
                  <c:v>0</c:v>
                </c:pt>
                <c:pt idx="1208">
                  <c:v>1.058349609375E-2</c:v>
                </c:pt>
                <c:pt idx="1209">
                  <c:v>0</c:v>
                </c:pt>
                <c:pt idx="1210">
                  <c:v>1.45263671875E-3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2.0751953125000002E-4</c:v>
                </c:pt>
                <c:pt idx="1222">
                  <c:v>8.5083007812500003E-3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6.2255859375000009E-3</c:v>
                </c:pt>
                <c:pt idx="1228">
                  <c:v>0</c:v>
                </c:pt>
                <c:pt idx="1229">
                  <c:v>0</c:v>
                </c:pt>
                <c:pt idx="1230">
                  <c:v>8.5083007812500003E-3</c:v>
                </c:pt>
                <c:pt idx="1231">
                  <c:v>3.7353515625000002E-3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1.03759765625E-3</c:v>
                </c:pt>
                <c:pt idx="1238">
                  <c:v>6.2255859375000007E-4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4.150390625E-2</c:v>
                </c:pt>
                <c:pt idx="1244">
                  <c:v>2.0751953125000002E-4</c:v>
                </c:pt>
                <c:pt idx="1245">
                  <c:v>0</c:v>
                </c:pt>
                <c:pt idx="1246">
                  <c:v>5.8105468750000002E-3</c:v>
                </c:pt>
                <c:pt idx="1247">
                  <c:v>2.0751953125000002E-4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4.1503906250000004E-4</c:v>
                </c:pt>
                <c:pt idx="1255">
                  <c:v>4.1503906250000004E-4</c:v>
                </c:pt>
                <c:pt idx="1256">
                  <c:v>2.0751953125000002E-4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2.6977539062500002E-3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1.45263671875E-3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2.0751953125000002E-4</c:v>
                </c:pt>
                <c:pt idx="1276">
                  <c:v>0</c:v>
                </c:pt>
                <c:pt idx="1277">
                  <c:v>6.0180664062500007E-2</c:v>
                </c:pt>
                <c:pt idx="1278">
                  <c:v>0</c:v>
                </c:pt>
                <c:pt idx="1279">
                  <c:v>0</c:v>
                </c:pt>
                <c:pt idx="1280">
                  <c:v>2.0751953125000002E-4</c:v>
                </c:pt>
                <c:pt idx="1281">
                  <c:v>4.3579101562500003E-3</c:v>
                </c:pt>
                <c:pt idx="1282">
                  <c:v>1.03759765625E-3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2.0751953125000002E-4</c:v>
                </c:pt>
                <c:pt idx="1288">
                  <c:v>0</c:v>
                </c:pt>
                <c:pt idx="1289">
                  <c:v>0</c:v>
                </c:pt>
                <c:pt idx="1290">
                  <c:v>1.2451171875000001E-3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4.1503906250000004E-4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2.6977539062500002E-3</c:v>
                </c:pt>
                <c:pt idx="1300">
                  <c:v>1.03759765625E-3</c:v>
                </c:pt>
                <c:pt idx="1301">
                  <c:v>9.7534179687500007E-3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6.2255859375000007E-4</c:v>
                </c:pt>
                <c:pt idx="1308">
                  <c:v>0</c:v>
                </c:pt>
                <c:pt idx="1309">
                  <c:v>1.6394042968750001E-2</c:v>
                </c:pt>
                <c:pt idx="1310">
                  <c:v>4.1503906250000004E-4</c:v>
                </c:pt>
                <c:pt idx="1311">
                  <c:v>0</c:v>
                </c:pt>
                <c:pt idx="1312">
                  <c:v>3.1127929687500004E-3</c:v>
                </c:pt>
                <c:pt idx="1313">
                  <c:v>0</c:v>
                </c:pt>
                <c:pt idx="1314">
                  <c:v>2.2827148437500003E-3</c:v>
                </c:pt>
                <c:pt idx="1315">
                  <c:v>0</c:v>
                </c:pt>
                <c:pt idx="1316">
                  <c:v>1.45263671875E-3</c:v>
                </c:pt>
                <c:pt idx="1317">
                  <c:v>8.3007812500000009E-4</c:v>
                </c:pt>
                <c:pt idx="1318">
                  <c:v>0</c:v>
                </c:pt>
                <c:pt idx="1319">
                  <c:v>3.7353515625000002E-3</c:v>
                </c:pt>
                <c:pt idx="1320">
                  <c:v>2.2827148437500003E-3</c:v>
                </c:pt>
                <c:pt idx="1321">
                  <c:v>0</c:v>
                </c:pt>
                <c:pt idx="1322">
                  <c:v>2.9052734375000001E-3</c:v>
                </c:pt>
                <c:pt idx="1323">
                  <c:v>2.9052734375000001E-3</c:v>
                </c:pt>
                <c:pt idx="1324">
                  <c:v>0</c:v>
                </c:pt>
                <c:pt idx="1325">
                  <c:v>8.3007812500000009E-4</c:v>
                </c:pt>
                <c:pt idx="1326">
                  <c:v>0</c:v>
                </c:pt>
                <c:pt idx="1327">
                  <c:v>7.4914550781250006E-2</c:v>
                </c:pt>
                <c:pt idx="1328">
                  <c:v>0.12036132812500001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2.9260253906250002E-2</c:v>
                </c:pt>
                <c:pt idx="1334">
                  <c:v>2.0751953125000002E-4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1.2451171875000002E-2</c:v>
                </c:pt>
                <c:pt idx="1342">
                  <c:v>0</c:v>
                </c:pt>
                <c:pt idx="1343">
                  <c:v>4.1503906250000004E-4</c:v>
                </c:pt>
                <c:pt idx="1344">
                  <c:v>3.7353515625000002E-3</c:v>
                </c:pt>
                <c:pt idx="1345">
                  <c:v>5.6030273437500007E-3</c:v>
                </c:pt>
                <c:pt idx="1346">
                  <c:v>0</c:v>
                </c:pt>
                <c:pt idx="1347">
                  <c:v>2.0751953125000002E-4</c:v>
                </c:pt>
                <c:pt idx="1348">
                  <c:v>2.0751953125000002E-4</c:v>
                </c:pt>
                <c:pt idx="1349">
                  <c:v>8.3007812500000009E-4</c:v>
                </c:pt>
                <c:pt idx="1350">
                  <c:v>8.3007812500000009E-4</c:v>
                </c:pt>
                <c:pt idx="1351">
                  <c:v>2.9052734375000001E-3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4.3579101562500003E-3</c:v>
                </c:pt>
                <c:pt idx="1356">
                  <c:v>2.2827148437500003E-3</c:v>
                </c:pt>
                <c:pt idx="1357">
                  <c:v>2.1997070312500002E-2</c:v>
                </c:pt>
                <c:pt idx="1358">
                  <c:v>2.9052734375000001E-3</c:v>
                </c:pt>
                <c:pt idx="1359">
                  <c:v>0</c:v>
                </c:pt>
                <c:pt idx="1360">
                  <c:v>0</c:v>
                </c:pt>
                <c:pt idx="1361">
                  <c:v>1.8676757812500001E-3</c:v>
                </c:pt>
                <c:pt idx="1362">
                  <c:v>0</c:v>
                </c:pt>
                <c:pt idx="1363">
                  <c:v>5.2709960937500001E-2</c:v>
                </c:pt>
                <c:pt idx="1364">
                  <c:v>0</c:v>
                </c:pt>
                <c:pt idx="1365">
                  <c:v>1.36962890625E-2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2.0751953125E-3</c:v>
                </c:pt>
                <c:pt idx="1372">
                  <c:v>2.9052734375000001E-3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2.1582031250000001E-2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4.1503906250000004E-4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2.0751953125000002E-4</c:v>
                </c:pt>
                <c:pt idx="1391">
                  <c:v>8.3007812500000009E-4</c:v>
                </c:pt>
                <c:pt idx="1392">
                  <c:v>0</c:v>
                </c:pt>
                <c:pt idx="1393">
                  <c:v>0</c:v>
                </c:pt>
                <c:pt idx="1394">
                  <c:v>3.3203125000000003E-3</c:v>
                </c:pt>
                <c:pt idx="1395">
                  <c:v>1.03759765625E-3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1.03759765625E-3</c:v>
                </c:pt>
                <c:pt idx="1400">
                  <c:v>2.0751953125000002E-4</c:v>
                </c:pt>
                <c:pt idx="1401">
                  <c:v>0</c:v>
                </c:pt>
                <c:pt idx="1402">
                  <c:v>3.3203125000000003E-3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2.4902343750000003E-3</c:v>
                </c:pt>
                <c:pt idx="1409">
                  <c:v>0</c:v>
                </c:pt>
                <c:pt idx="1410">
                  <c:v>5.6030273437500007E-3</c:v>
                </c:pt>
                <c:pt idx="1411">
                  <c:v>0</c:v>
                </c:pt>
                <c:pt idx="1412">
                  <c:v>1.8676757812500001E-3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0.10811767578125001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9.5458984375000003E-3</c:v>
                </c:pt>
                <c:pt idx="1422">
                  <c:v>0</c:v>
                </c:pt>
                <c:pt idx="1423">
                  <c:v>2.4902343750000003E-3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2.0751953125E-3</c:v>
                </c:pt>
                <c:pt idx="1430">
                  <c:v>2.2827148437500003E-3</c:v>
                </c:pt>
                <c:pt idx="1431">
                  <c:v>2.9052734375000001E-3</c:v>
                </c:pt>
                <c:pt idx="1432">
                  <c:v>0</c:v>
                </c:pt>
                <c:pt idx="1433">
                  <c:v>0</c:v>
                </c:pt>
                <c:pt idx="1434">
                  <c:v>6.2255859375000007E-4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8.3007812500000009E-4</c:v>
                </c:pt>
                <c:pt idx="1440">
                  <c:v>2.0751953125000002E-4</c:v>
                </c:pt>
                <c:pt idx="1441">
                  <c:v>9.1308593750000014E-3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4.1503906250000004E-4</c:v>
                </c:pt>
                <c:pt idx="1447">
                  <c:v>0</c:v>
                </c:pt>
                <c:pt idx="1448">
                  <c:v>2.2827148437500003E-3</c:v>
                </c:pt>
                <c:pt idx="1449">
                  <c:v>2.5317382812500001E-2</c:v>
                </c:pt>
                <c:pt idx="1450">
                  <c:v>8.3007812500000009E-4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1.6601562500000002E-3</c:v>
                </c:pt>
                <c:pt idx="1455">
                  <c:v>0</c:v>
                </c:pt>
                <c:pt idx="1456">
                  <c:v>0</c:v>
                </c:pt>
                <c:pt idx="1457">
                  <c:v>3.9428710937500005E-3</c:v>
                </c:pt>
                <c:pt idx="1458">
                  <c:v>2.0751953125E-2</c:v>
                </c:pt>
                <c:pt idx="1459">
                  <c:v>3.1127929687500004E-3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2.4902343750000003E-3</c:v>
                </c:pt>
                <c:pt idx="1464">
                  <c:v>0</c:v>
                </c:pt>
                <c:pt idx="1465">
                  <c:v>2.0751953125000002E-4</c:v>
                </c:pt>
                <c:pt idx="1466">
                  <c:v>0</c:v>
                </c:pt>
                <c:pt idx="1467">
                  <c:v>0</c:v>
                </c:pt>
                <c:pt idx="1468">
                  <c:v>4.3579101562500003E-3</c:v>
                </c:pt>
                <c:pt idx="1469">
                  <c:v>1.66015625E-2</c:v>
                </c:pt>
                <c:pt idx="1470">
                  <c:v>5.0427246093750003E-2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2.0751953125000002E-4</c:v>
                </c:pt>
                <c:pt idx="1475">
                  <c:v>0</c:v>
                </c:pt>
                <c:pt idx="1476">
                  <c:v>4.2749023437500006E-2</c:v>
                </c:pt>
                <c:pt idx="1477">
                  <c:v>3.7353515625000002E-3</c:v>
                </c:pt>
                <c:pt idx="1478">
                  <c:v>8.3007812500000009E-4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2.0751953125000002E-4</c:v>
                </c:pt>
                <c:pt idx="1483">
                  <c:v>6.4331054687500003E-3</c:v>
                </c:pt>
                <c:pt idx="1484">
                  <c:v>2.0751953125000002E-4</c:v>
                </c:pt>
                <c:pt idx="1485">
                  <c:v>0</c:v>
                </c:pt>
                <c:pt idx="1486">
                  <c:v>6.6406250000000007E-3</c:v>
                </c:pt>
                <c:pt idx="1487">
                  <c:v>2.0751953125000002E-4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2.0544433593750001E-2</c:v>
                </c:pt>
                <c:pt idx="1493">
                  <c:v>0</c:v>
                </c:pt>
                <c:pt idx="1494">
                  <c:v>2.0751953125000002E-4</c:v>
                </c:pt>
                <c:pt idx="1495">
                  <c:v>1.2451171875000001E-3</c:v>
                </c:pt>
                <c:pt idx="1496">
                  <c:v>0.59641113281250002</c:v>
                </c:pt>
                <c:pt idx="1497">
                  <c:v>0</c:v>
                </c:pt>
                <c:pt idx="1498">
                  <c:v>8.3007812500000009E-4</c:v>
                </c:pt>
                <c:pt idx="1499">
                  <c:v>0</c:v>
                </c:pt>
                <c:pt idx="1500">
                  <c:v>2.0751953125000002E-4</c:v>
                </c:pt>
                <c:pt idx="1501">
                  <c:v>2.6147460937500002E-2</c:v>
                </c:pt>
                <c:pt idx="1502">
                  <c:v>1.8676757812500001E-3</c:v>
                </c:pt>
                <c:pt idx="1503">
                  <c:v>0</c:v>
                </c:pt>
                <c:pt idx="1504">
                  <c:v>0</c:v>
                </c:pt>
                <c:pt idx="1505">
                  <c:v>6.2255859375000007E-4</c:v>
                </c:pt>
                <c:pt idx="1506">
                  <c:v>0</c:v>
                </c:pt>
                <c:pt idx="1507">
                  <c:v>0</c:v>
                </c:pt>
                <c:pt idx="1508">
                  <c:v>2.0129394531250001E-2</c:v>
                </c:pt>
                <c:pt idx="1509">
                  <c:v>2.0751953125000002E-4</c:v>
                </c:pt>
                <c:pt idx="1510">
                  <c:v>2.4902343750000003E-3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8.3007812500000009E-4</c:v>
                </c:pt>
                <c:pt idx="1515">
                  <c:v>4.1503906250000004E-4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2.0751953125000002E-4</c:v>
                </c:pt>
                <c:pt idx="1520">
                  <c:v>0</c:v>
                </c:pt>
                <c:pt idx="1521">
                  <c:v>0</c:v>
                </c:pt>
                <c:pt idx="1522">
                  <c:v>1.8676757812500001E-3</c:v>
                </c:pt>
                <c:pt idx="1523">
                  <c:v>4.1503906250000004E-4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3.5485839843750006E-2</c:v>
                </c:pt>
                <c:pt idx="1529">
                  <c:v>1.6601562500000002E-3</c:v>
                </c:pt>
                <c:pt idx="1530">
                  <c:v>0</c:v>
                </c:pt>
                <c:pt idx="1531">
                  <c:v>0</c:v>
                </c:pt>
                <c:pt idx="1532">
                  <c:v>4.461669921875E-2</c:v>
                </c:pt>
                <c:pt idx="1533">
                  <c:v>1.8676757812500001E-3</c:v>
                </c:pt>
                <c:pt idx="1534">
                  <c:v>2.0751953125000002E-4</c:v>
                </c:pt>
                <c:pt idx="1535">
                  <c:v>0</c:v>
                </c:pt>
                <c:pt idx="1536">
                  <c:v>0</c:v>
                </c:pt>
                <c:pt idx="1537">
                  <c:v>1.45263671875E-3</c:v>
                </c:pt>
                <c:pt idx="1538">
                  <c:v>2.4902343750000003E-3</c:v>
                </c:pt>
                <c:pt idx="1539">
                  <c:v>0</c:v>
                </c:pt>
                <c:pt idx="1540">
                  <c:v>0</c:v>
                </c:pt>
                <c:pt idx="1541">
                  <c:v>1.6601562500000002E-3</c:v>
                </c:pt>
                <c:pt idx="1542">
                  <c:v>0</c:v>
                </c:pt>
                <c:pt idx="1543">
                  <c:v>1.03759765625E-3</c:v>
                </c:pt>
                <c:pt idx="1544">
                  <c:v>0</c:v>
                </c:pt>
                <c:pt idx="1545">
                  <c:v>0</c:v>
                </c:pt>
                <c:pt idx="1546">
                  <c:v>0.21748046875000002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1.7846679687500002E-2</c:v>
                </c:pt>
                <c:pt idx="1551">
                  <c:v>7.0556640625000005E-3</c:v>
                </c:pt>
                <c:pt idx="1552">
                  <c:v>0</c:v>
                </c:pt>
                <c:pt idx="1553">
                  <c:v>0</c:v>
                </c:pt>
                <c:pt idx="1554">
                  <c:v>4.7729492187500002E-3</c:v>
                </c:pt>
                <c:pt idx="1555">
                  <c:v>0</c:v>
                </c:pt>
                <c:pt idx="1556">
                  <c:v>1.8676757812500001E-3</c:v>
                </c:pt>
                <c:pt idx="1557">
                  <c:v>6.2255859375000007E-4</c:v>
                </c:pt>
                <c:pt idx="1558">
                  <c:v>0</c:v>
                </c:pt>
                <c:pt idx="1559">
                  <c:v>1.8469238281250001E-2</c:v>
                </c:pt>
                <c:pt idx="1560">
                  <c:v>0</c:v>
                </c:pt>
                <c:pt idx="1561">
                  <c:v>1.2243652343750001E-2</c:v>
                </c:pt>
                <c:pt idx="1562">
                  <c:v>0</c:v>
                </c:pt>
                <c:pt idx="1563">
                  <c:v>2.0751953125000002E-4</c:v>
                </c:pt>
                <c:pt idx="1564">
                  <c:v>0</c:v>
                </c:pt>
                <c:pt idx="1565">
                  <c:v>0</c:v>
                </c:pt>
                <c:pt idx="1566">
                  <c:v>2.0751953125000002E-4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4.1296386718750001E-2</c:v>
                </c:pt>
                <c:pt idx="1571">
                  <c:v>0</c:v>
                </c:pt>
                <c:pt idx="1572">
                  <c:v>2.0751953125000002E-4</c:v>
                </c:pt>
                <c:pt idx="1573">
                  <c:v>0</c:v>
                </c:pt>
                <c:pt idx="1574">
                  <c:v>0</c:v>
                </c:pt>
                <c:pt idx="1575">
                  <c:v>3.3203125000000003E-3</c:v>
                </c:pt>
                <c:pt idx="1576">
                  <c:v>0</c:v>
                </c:pt>
                <c:pt idx="1577">
                  <c:v>5.18798828125E-3</c:v>
                </c:pt>
                <c:pt idx="1578">
                  <c:v>0</c:v>
                </c:pt>
                <c:pt idx="1579">
                  <c:v>8.3007812500000009E-4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1.2451171875000002E-2</c:v>
                </c:pt>
                <c:pt idx="1584">
                  <c:v>4.1503906250000004E-4</c:v>
                </c:pt>
                <c:pt idx="1585">
                  <c:v>2.6977539062500002E-3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4.1503906250000004E-4</c:v>
                </c:pt>
                <c:pt idx="1590">
                  <c:v>3.9428710937500005E-3</c:v>
                </c:pt>
                <c:pt idx="1591">
                  <c:v>1.45263671875E-3</c:v>
                </c:pt>
                <c:pt idx="1592">
                  <c:v>0</c:v>
                </c:pt>
                <c:pt idx="1593">
                  <c:v>2.6977539062500002E-3</c:v>
                </c:pt>
                <c:pt idx="1594">
                  <c:v>0</c:v>
                </c:pt>
                <c:pt idx="1595">
                  <c:v>3.3203125000000003E-3</c:v>
                </c:pt>
                <c:pt idx="1596">
                  <c:v>1.45263671875E-3</c:v>
                </c:pt>
                <c:pt idx="1597">
                  <c:v>2.0751953125000002E-4</c:v>
                </c:pt>
                <c:pt idx="1598">
                  <c:v>2.4902343750000003E-3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8.09326171875E-2</c:v>
                </c:pt>
                <c:pt idx="1604">
                  <c:v>0</c:v>
                </c:pt>
                <c:pt idx="1605">
                  <c:v>2.0751953125000002E-4</c:v>
                </c:pt>
                <c:pt idx="1606">
                  <c:v>6.2255859375000007E-4</c:v>
                </c:pt>
                <c:pt idx="1607">
                  <c:v>0</c:v>
                </c:pt>
                <c:pt idx="1608">
                  <c:v>0</c:v>
                </c:pt>
                <c:pt idx="1609">
                  <c:v>1.45263671875E-3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1.8676757812500001E-3</c:v>
                </c:pt>
                <c:pt idx="1619">
                  <c:v>7.4707031250000003E-3</c:v>
                </c:pt>
                <c:pt idx="1620">
                  <c:v>0</c:v>
                </c:pt>
                <c:pt idx="1621">
                  <c:v>0</c:v>
                </c:pt>
                <c:pt idx="1622">
                  <c:v>5.18798828125E-3</c:v>
                </c:pt>
                <c:pt idx="1623">
                  <c:v>0</c:v>
                </c:pt>
                <c:pt idx="1624">
                  <c:v>8.3007812500000009E-4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8.3007812500000009E-4</c:v>
                </c:pt>
                <c:pt idx="1630">
                  <c:v>0</c:v>
                </c:pt>
                <c:pt idx="1631">
                  <c:v>4.150390625E-3</c:v>
                </c:pt>
                <c:pt idx="1632">
                  <c:v>0</c:v>
                </c:pt>
                <c:pt idx="1633">
                  <c:v>2.6977539062500002E-3</c:v>
                </c:pt>
                <c:pt idx="1634">
                  <c:v>2.2827148437500003E-3</c:v>
                </c:pt>
                <c:pt idx="1635">
                  <c:v>0</c:v>
                </c:pt>
                <c:pt idx="1636">
                  <c:v>1.03759765625E-3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3.0920410156250001E-2</c:v>
                </c:pt>
                <c:pt idx="1641">
                  <c:v>2.0751953125000002E-4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2.0751953125E-3</c:v>
                </c:pt>
                <c:pt idx="1646">
                  <c:v>2.9052734375000001E-3</c:v>
                </c:pt>
                <c:pt idx="1647">
                  <c:v>0</c:v>
                </c:pt>
                <c:pt idx="1648">
                  <c:v>0</c:v>
                </c:pt>
                <c:pt idx="1649">
                  <c:v>1.8676757812500001E-3</c:v>
                </c:pt>
                <c:pt idx="1650">
                  <c:v>0</c:v>
                </c:pt>
                <c:pt idx="1651">
                  <c:v>0</c:v>
                </c:pt>
                <c:pt idx="1652">
                  <c:v>8.923339843750001E-3</c:v>
                </c:pt>
                <c:pt idx="1653">
                  <c:v>4.8974609375000006E-2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2.6977539062500002E-3</c:v>
                </c:pt>
                <c:pt idx="1658">
                  <c:v>4.3579101562500003E-3</c:v>
                </c:pt>
                <c:pt idx="1659">
                  <c:v>0</c:v>
                </c:pt>
                <c:pt idx="1660">
                  <c:v>1.03759765625E-3</c:v>
                </c:pt>
                <c:pt idx="1661">
                  <c:v>0</c:v>
                </c:pt>
                <c:pt idx="1662">
                  <c:v>0</c:v>
                </c:pt>
                <c:pt idx="1663">
                  <c:v>1.265869140625E-2</c:v>
                </c:pt>
                <c:pt idx="1664">
                  <c:v>2.0751953125000002E-4</c:v>
                </c:pt>
                <c:pt idx="1665">
                  <c:v>2.28271484375E-2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2.0751953125000002E-4</c:v>
                </c:pt>
                <c:pt idx="1670">
                  <c:v>0</c:v>
                </c:pt>
                <c:pt idx="1671">
                  <c:v>0</c:v>
                </c:pt>
                <c:pt idx="1672">
                  <c:v>1.8676757812500001E-3</c:v>
                </c:pt>
                <c:pt idx="1673">
                  <c:v>0</c:v>
                </c:pt>
                <c:pt idx="1674">
                  <c:v>4.1503906250000004E-4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1.9506835937500001E-2</c:v>
                </c:pt>
                <c:pt idx="1682">
                  <c:v>0</c:v>
                </c:pt>
                <c:pt idx="1683">
                  <c:v>2.0751953125000002E-4</c:v>
                </c:pt>
                <c:pt idx="1684">
                  <c:v>0</c:v>
                </c:pt>
                <c:pt idx="1685">
                  <c:v>0</c:v>
                </c:pt>
                <c:pt idx="1686">
                  <c:v>1.8676757812500001E-3</c:v>
                </c:pt>
                <c:pt idx="1687">
                  <c:v>1.03759765625E-3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1.2451171875000002E-2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4.1503906250000004E-4</c:v>
                </c:pt>
                <c:pt idx="1702">
                  <c:v>0</c:v>
                </c:pt>
                <c:pt idx="1703">
                  <c:v>8.3007812500000009E-4</c:v>
                </c:pt>
                <c:pt idx="1704">
                  <c:v>0</c:v>
                </c:pt>
                <c:pt idx="1705">
                  <c:v>0</c:v>
                </c:pt>
                <c:pt idx="1706">
                  <c:v>2.2827148437500003E-3</c:v>
                </c:pt>
                <c:pt idx="1707">
                  <c:v>0</c:v>
                </c:pt>
                <c:pt idx="1708">
                  <c:v>0</c:v>
                </c:pt>
                <c:pt idx="1709">
                  <c:v>1.6601562500000002E-3</c:v>
                </c:pt>
                <c:pt idx="1710">
                  <c:v>0</c:v>
                </c:pt>
                <c:pt idx="1711">
                  <c:v>2.6977539062500002E-3</c:v>
                </c:pt>
                <c:pt idx="1712">
                  <c:v>3.7353515625000002E-3</c:v>
                </c:pt>
                <c:pt idx="1713">
                  <c:v>2.0751953125E-3</c:v>
                </c:pt>
                <c:pt idx="1714">
                  <c:v>8.3007812500000009E-4</c:v>
                </c:pt>
                <c:pt idx="1715">
                  <c:v>0</c:v>
                </c:pt>
                <c:pt idx="1716">
                  <c:v>2.6354980468750001E-2</c:v>
                </c:pt>
                <c:pt idx="1717">
                  <c:v>0</c:v>
                </c:pt>
                <c:pt idx="1718">
                  <c:v>0</c:v>
                </c:pt>
                <c:pt idx="1719">
                  <c:v>2.9052734375000001E-3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1.45263671875E-3</c:v>
                </c:pt>
                <c:pt idx="1727">
                  <c:v>1.8676757812500001E-3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2.6977539062500002E-3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1.45263671875E-3</c:v>
                </c:pt>
                <c:pt idx="1740">
                  <c:v>0</c:v>
                </c:pt>
                <c:pt idx="1741">
                  <c:v>0</c:v>
                </c:pt>
                <c:pt idx="1742">
                  <c:v>1.03759765625E-3</c:v>
                </c:pt>
                <c:pt idx="1743">
                  <c:v>1.9299316406250003E-2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2.0751953125000002E-4</c:v>
                </c:pt>
                <c:pt idx="1750">
                  <c:v>1.6601562500000002E-3</c:v>
                </c:pt>
                <c:pt idx="1751">
                  <c:v>0</c:v>
                </c:pt>
                <c:pt idx="1752">
                  <c:v>2.0751953125000002E-4</c:v>
                </c:pt>
                <c:pt idx="1753">
                  <c:v>8.3007812500000009E-4</c:v>
                </c:pt>
                <c:pt idx="1754">
                  <c:v>2.0751953125000002E-4</c:v>
                </c:pt>
                <c:pt idx="1755">
                  <c:v>6.0180664062500005E-3</c:v>
                </c:pt>
                <c:pt idx="1756">
                  <c:v>1.8676757812500001E-3</c:v>
                </c:pt>
                <c:pt idx="1757">
                  <c:v>0</c:v>
                </c:pt>
                <c:pt idx="1758">
                  <c:v>0</c:v>
                </c:pt>
                <c:pt idx="1759">
                  <c:v>2.0751953125000002E-4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1.6601562500000002E-3</c:v>
                </c:pt>
                <c:pt idx="1764">
                  <c:v>2.0751953125000002E-4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2.0751953125000002E-4</c:v>
                </c:pt>
                <c:pt idx="1770">
                  <c:v>0</c:v>
                </c:pt>
                <c:pt idx="1771">
                  <c:v>0</c:v>
                </c:pt>
                <c:pt idx="1772">
                  <c:v>8.3007812500000009E-4</c:v>
                </c:pt>
                <c:pt idx="1773">
                  <c:v>2.0751953125000002E-4</c:v>
                </c:pt>
                <c:pt idx="1774">
                  <c:v>6.2255859375000007E-4</c:v>
                </c:pt>
                <c:pt idx="1775">
                  <c:v>0</c:v>
                </c:pt>
                <c:pt idx="1776">
                  <c:v>1.4526367187500002E-2</c:v>
                </c:pt>
                <c:pt idx="1777">
                  <c:v>2.0751953125000002E-4</c:v>
                </c:pt>
                <c:pt idx="1778">
                  <c:v>1.8676757812500001E-3</c:v>
                </c:pt>
                <c:pt idx="1779">
                  <c:v>4.1503906250000004E-4</c:v>
                </c:pt>
                <c:pt idx="1780">
                  <c:v>0</c:v>
                </c:pt>
                <c:pt idx="1781">
                  <c:v>0</c:v>
                </c:pt>
                <c:pt idx="1782">
                  <c:v>2.0751953125000002E-4</c:v>
                </c:pt>
                <c:pt idx="1783">
                  <c:v>0</c:v>
                </c:pt>
                <c:pt idx="1784">
                  <c:v>2.0751953125000002E-4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2.9052734375000001E-3</c:v>
                </c:pt>
                <c:pt idx="1794">
                  <c:v>2.0751953125000002E-4</c:v>
                </c:pt>
                <c:pt idx="1795">
                  <c:v>0</c:v>
                </c:pt>
                <c:pt idx="1796">
                  <c:v>0</c:v>
                </c:pt>
                <c:pt idx="1797">
                  <c:v>1.45263671875E-3</c:v>
                </c:pt>
                <c:pt idx="1798">
                  <c:v>4.1503906250000004E-4</c:v>
                </c:pt>
                <c:pt idx="1799">
                  <c:v>6.2255859375000007E-4</c:v>
                </c:pt>
                <c:pt idx="1800">
                  <c:v>0</c:v>
                </c:pt>
                <c:pt idx="1801">
                  <c:v>2.0751953125000002E-4</c:v>
                </c:pt>
                <c:pt idx="1802">
                  <c:v>0</c:v>
                </c:pt>
                <c:pt idx="1803">
                  <c:v>2.0751953125000002E-4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7.2631835937500009E-3</c:v>
                </c:pt>
                <c:pt idx="1808">
                  <c:v>0</c:v>
                </c:pt>
                <c:pt idx="1809">
                  <c:v>0</c:v>
                </c:pt>
                <c:pt idx="1810">
                  <c:v>4.1503906250000004E-4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1.9299316406250003E-2</c:v>
                </c:pt>
                <c:pt idx="1816">
                  <c:v>2.0751953125000002E-4</c:v>
                </c:pt>
                <c:pt idx="1817">
                  <c:v>0</c:v>
                </c:pt>
                <c:pt idx="1818">
                  <c:v>0</c:v>
                </c:pt>
                <c:pt idx="1819">
                  <c:v>6.2255859375000007E-4</c:v>
                </c:pt>
                <c:pt idx="1820">
                  <c:v>0</c:v>
                </c:pt>
                <c:pt idx="1821">
                  <c:v>6.2255859375000007E-4</c:v>
                </c:pt>
                <c:pt idx="1822">
                  <c:v>0</c:v>
                </c:pt>
                <c:pt idx="1823">
                  <c:v>6.2255859375000007E-4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0.38619384765625003</c:v>
                </c:pt>
                <c:pt idx="1830">
                  <c:v>6.2255859375000007E-4</c:v>
                </c:pt>
                <c:pt idx="1831">
                  <c:v>0</c:v>
                </c:pt>
                <c:pt idx="1832">
                  <c:v>0</c:v>
                </c:pt>
                <c:pt idx="1833">
                  <c:v>2.0751953125E-3</c:v>
                </c:pt>
                <c:pt idx="1834">
                  <c:v>6.2255859375000009E-3</c:v>
                </c:pt>
                <c:pt idx="1835">
                  <c:v>1.8054199218750001E-2</c:v>
                </c:pt>
                <c:pt idx="1836">
                  <c:v>5.3955078125000003E-3</c:v>
                </c:pt>
                <c:pt idx="1837">
                  <c:v>1.0791015625000001E-2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2.0751953125000002E-4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3.0712890625000003E-2</c:v>
                </c:pt>
                <c:pt idx="1848">
                  <c:v>0</c:v>
                </c:pt>
                <c:pt idx="1849">
                  <c:v>2.0751953125000002E-4</c:v>
                </c:pt>
                <c:pt idx="1850">
                  <c:v>2.2827148437500003E-3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2.0751953125000002E-4</c:v>
                </c:pt>
                <c:pt idx="1855">
                  <c:v>0</c:v>
                </c:pt>
                <c:pt idx="1856">
                  <c:v>2.0751953125000002E-4</c:v>
                </c:pt>
                <c:pt idx="1857">
                  <c:v>2.0751953125000002E-4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8.3007812500000009E-4</c:v>
                </c:pt>
                <c:pt idx="1862">
                  <c:v>2.0751953125000002E-4</c:v>
                </c:pt>
                <c:pt idx="1863">
                  <c:v>0.28201904296875002</c:v>
                </c:pt>
                <c:pt idx="1864">
                  <c:v>0</c:v>
                </c:pt>
                <c:pt idx="1865">
                  <c:v>0</c:v>
                </c:pt>
                <c:pt idx="1866">
                  <c:v>4.6899414062500006E-2</c:v>
                </c:pt>
                <c:pt idx="1867">
                  <c:v>0</c:v>
                </c:pt>
                <c:pt idx="1868">
                  <c:v>9.6081542968750003E-2</c:v>
                </c:pt>
                <c:pt idx="1869">
                  <c:v>1.03759765625E-3</c:v>
                </c:pt>
                <c:pt idx="1870">
                  <c:v>0</c:v>
                </c:pt>
                <c:pt idx="1871">
                  <c:v>0</c:v>
                </c:pt>
                <c:pt idx="1872">
                  <c:v>8.3007812500000009E-4</c:v>
                </c:pt>
                <c:pt idx="1873">
                  <c:v>2.0751953125000002E-4</c:v>
                </c:pt>
                <c:pt idx="1874">
                  <c:v>0</c:v>
                </c:pt>
                <c:pt idx="1875">
                  <c:v>0</c:v>
                </c:pt>
                <c:pt idx="1876">
                  <c:v>1.1206054687500001E-2</c:v>
                </c:pt>
                <c:pt idx="1877">
                  <c:v>1.03759765625E-3</c:v>
                </c:pt>
                <c:pt idx="1878">
                  <c:v>2.0751953125000002E-4</c:v>
                </c:pt>
                <c:pt idx="1879">
                  <c:v>0</c:v>
                </c:pt>
                <c:pt idx="1880">
                  <c:v>5.0427246093750003E-2</c:v>
                </c:pt>
                <c:pt idx="1881">
                  <c:v>0</c:v>
                </c:pt>
                <c:pt idx="1882">
                  <c:v>0</c:v>
                </c:pt>
                <c:pt idx="1883">
                  <c:v>2.4902343750000003E-3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5.18798828125E-3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1.2451171875000001E-3</c:v>
                </c:pt>
                <c:pt idx="1893">
                  <c:v>0.12575683593750001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2.0751953125E-3</c:v>
                </c:pt>
                <c:pt idx="1899">
                  <c:v>2.0751953125000002E-4</c:v>
                </c:pt>
                <c:pt idx="1900">
                  <c:v>0</c:v>
                </c:pt>
                <c:pt idx="1901">
                  <c:v>0</c:v>
                </c:pt>
                <c:pt idx="1902">
                  <c:v>3.5070800781250001E-2</c:v>
                </c:pt>
                <c:pt idx="1903">
                  <c:v>0</c:v>
                </c:pt>
                <c:pt idx="1904">
                  <c:v>1.03759765625E-2</c:v>
                </c:pt>
                <c:pt idx="1905">
                  <c:v>0</c:v>
                </c:pt>
                <c:pt idx="1906">
                  <c:v>0</c:v>
                </c:pt>
                <c:pt idx="1907">
                  <c:v>2.4902343750000003E-3</c:v>
                </c:pt>
                <c:pt idx="1908">
                  <c:v>1.03759765625E-3</c:v>
                </c:pt>
                <c:pt idx="1909">
                  <c:v>7.8027343750000006E-2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3.3203125000000003E-3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7.6782226562500007E-3</c:v>
                </c:pt>
                <c:pt idx="1923">
                  <c:v>1.8676757812500001E-3</c:v>
                </c:pt>
                <c:pt idx="1924">
                  <c:v>4.1503906250000004E-4</c:v>
                </c:pt>
                <c:pt idx="1925">
                  <c:v>3.5278320312500003E-3</c:v>
                </c:pt>
                <c:pt idx="1926">
                  <c:v>0</c:v>
                </c:pt>
                <c:pt idx="1927">
                  <c:v>6.2255859375000007E-4</c:v>
                </c:pt>
                <c:pt idx="1928">
                  <c:v>4.150390625E-3</c:v>
                </c:pt>
                <c:pt idx="1929">
                  <c:v>2.0751953125000002E-4</c:v>
                </c:pt>
                <c:pt idx="1930">
                  <c:v>0</c:v>
                </c:pt>
                <c:pt idx="1931">
                  <c:v>2.0751953125000002E-4</c:v>
                </c:pt>
                <c:pt idx="1932">
                  <c:v>0</c:v>
                </c:pt>
                <c:pt idx="1933">
                  <c:v>6.2255859375000007E-4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2.0751953125000002E-4</c:v>
                </c:pt>
                <c:pt idx="1940">
                  <c:v>6.0180664062500005E-3</c:v>
                </c:pt>
                <c:pt idx="1941">
                  <c:v>0</c:v>
                </c:pt>
                <c:pt idx="1942">
                  <c:v>1.265869140625E-2</c:v>
                </c:pt>
                <c:pt idx="1943">
                  <c:v>0</c:v>
                </c:pt>
                <c:pt idx="1944">
                  <c:v>1.6809082031250002E-2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1.8676757812500001E-3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1.03759765625E-3</c:v>
                </c:pt>
                <c:pt idx="1954">
                  <c:v>4.1503906250000004E-4</c:v>
                </c:pt>
                <c:pt idx="1955">
                  <c:v>1.5771484375000002E-2</c:v>
                </c:pt>
                <c:pt idx="1956">
                  <c:v>1.03759765625E-3</c:v>
                </c:pt>
                <c:pt idx="1957">
                  <c:v>1.03759765625E-3</c:v>
                </c:pt>
                <c:pt idx="1958">
                  <c:v>2.0751953125000002E-4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2.4902343750000003E-3</c:v>
                </c:pt>
                <c:pt idx="1966">
                  <c:v>2.0751953125000002E-4</c:v>
                </c:pt>
                <c:pt idx="1967">
                  <c:v>0</c:v>
                </c:pt>
                <c:pt idx="1968">
                  <c:v>2.0751953125000002E-4</c:v>
                </c:pt>
                <c:pt idx="1969">
                  <c:v>5.3955078125000003E-3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1.3903808593750001E-2</c:v>
                </c:pt>
                <c:pt idx="1975">
                  <c:v>0</c:v>
                </c:pt>
                <c:pt idx="1976">
                  <c:v>8.0932617187500014E-3</c:v>
                </c:pt>
                <c:pt idx="1977">
                  <c:v>6.6406250000000007E-3</c:v>
                </c:pt>
                <c:pt idx="1978">
                  <c:v>0</c:v>
                </c:pt>
                <c:pt idx="1979">
                  <c:v>1.162109375E-2</c:v>
                </c:pt>
                <c:pt idx="1980">
                  <c:v>2.0751953125000002E-4</c:v>
                </c:pt>
                <c:pt idx="1981">
                  <c:v>0</c:v>
                </c:pt>
                <c:pt idx="1982">
                  <c:v>0</c:v>
                </c:pt>
                <c:pt idx="1983">
                  <c:v>1.6601562500000002E-3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2.0751953125000002E-4</c:v>
                </c:pt>
                <c:pt idx="1988">
                  <c:v>4.1503906250000004E-4</c:v>
                </c:pt>
                <c:pt idx="1989">
                  <c:v>0</c:v>
                </c:pt>
                <c:pt idx="1990">
                  <c:v>2.4902343750000003E-3</c:v>
                </c:pt>
                <c:pt idx="1991">
                  <c:v>2.2827148437500003E-3</c:v>
                </c:pt>
                <c:pt idx="1992">
                  <c:v>8.3007812500000009E-4</c:v>
                </c:pt>
                <c:pt idx="1993">
                  <c:v>0</c:v>
                </c:pt>
                <c:pt idx="1994">
                  <c:v>0</c:v>
                </c:pt>
                <c:pt idx="1995">
                  <c:v>2.0751953125000002E-4</c:v>
                </c:pt>
                <c:pt idx="1996">
                  <c:v>1.8676757812500001E-3</c:v>
                </c:pt>
                <c:pt idx="1997">
                  <c:v>4.150390625E-3</c:v>
                </c:pt>
                <c:pt idx="1998">
                  <c:v>2.2827148437500003E-3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2.0751953125000002E-4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3.9428710937500005E-3</c:v>
                </c:pt>
                <c:pt idx="2008">
                  <c:v>0</c:v>
                </c:pt>
                <c:pt idx="2009">
                  <c:v>0</c:v>
                </c:pt>
                <c:pt idx="2010">
                  <c:v>2.2827148437500003E-3</c:v>
                </c:pt>
                <c:pt idx="2011">
                  <c:v>2.0751953125000002E-4</c:v>
                </c:pt>
                <c:pt idx="2012">
                  <c:v>1.45263671875E-3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3.1750488281250003E-2</c:v>
                </c:pt>
                <c:pt idx="2017">
                  <c:v>0</c:v>
                </c:pt>
                <c:pt idx="2018">
                  <c:v>3.7353515625000002E-3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1.45263671875E-3</c:v>
                </c:pt>
                <c:pt idx="2023">
                  <c:v>0</c:v>
                </c:pt>
                <c:pt idx="2024">
                  <c:v>0</c:v>
                </c:pt>
                <c:pt idx="2025">
                  <c:v>6.2255859375000007E-4</c:v>
                </c:pt>
                <c:pt idx="2026">
                  <c:v>0</c:v>
                </c:pt>
                <c:pt idx="2027">
                  <c:v>0</c:v>
                </c:pt>
                <c:pt idx="2028">
                  <c:v>2.0751953125000002E-4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0.10417480468750001</c:v>
                </c:pt>
                <c:pt idx="2033">
                  <c:v>0</c:v>
                </c:pt>
                <c:pt idx="2034">
                  <c:v>2.0751953125000002E-4</c:v>
                </c:pt>
                <c:pt idx="2035">
                  <c:v>0</c:v>
                </c:pt>
                <c:pt idx="2036">
                  <c:v>2.0751953125000002E-4</c:v>
                </c:pt>
                <c:pt idx="2037">
                  <c:v>0</c:v>
                </c:pt>
                <c:pt idx="2038">
                  <c:v>8.30078125E-3</c:v>
                </c:pt>
                <c:pt idx="2039">
                  <c:v>0</c:v>
                </c:pt>
                <c:pt idx="2040">
                  <c:v>0</c:v>
                </c:pt>
                <c:pt idx="2041">
                  <c:v>2.9052734375000001E-3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2.5109863281250002E-2</c:v>
                </c:pt>
                <c:pt idx="2048">
                  <c:v>1.8054199218750001E-2</c:v>
                </c:pt>
                <c:pt idx="2049">
                  <c:v>4.3579101562500003E-3</c:v>
                </c:pt>
                <c:pt idx="2050">
                  <c:v>0</c:v>
                </c:pt>
                <c:pt idx="2051">
                  <c:v>1.2451171875000001E-3</c:v>
                </c:pt>
                <c:pt idx="2052">
                  <c:v>2.4902343750000003E-3</c:v>
                </c:pt>
                <c:pt idx="2053">
                  <c:v>0</c:v>
                </c:pt>
                <c:pt idx="2054">
                  <c:v>8.3007812500000009E-4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1.03759765625E-3</c:v>
                </c:pt>
                <c:pt idx="2059">
                  <c:v>0</c:v>
                </c:pt>
                <c:pt idx="2060">
                  <c:v>0</c:v>
                </c:pt>
                <c:pt idx="2061">
                  <c:v>1.03759765625E-3</c:v>
                </c:pt>
                <c:pt idx="2062">
                  <c:v>2.0751953125000002E-4</c:v>
                </c:pt>
                <c:pt idx="2063">
                  <c:v>5.3955078125000003E-3</c:v>
                </c:pt>
                <c:pt idx="2064">
                  <c:v>2.9052734375000001E-3</c:v>
                </c:pt>
                <c:pt idx="2065">
                  <c:v>2.0751953125000002E-4</c:v>
                </c:pt>
                <c:pt idx="2066">
                  <c:v>2.9052734375000001E-3</c:v>
                </c:pt>
                <c:pt idx="2067">
                  <c:v>0</c:v>
                </c:pt>
                <c:pt idx="2068">
                  <c:v>0</c:v>
                </c:pt>
                <c:pt idx="2069">
                  <c:v>6.2255859375000007E-4</c:v>
                </c:pt>
                <c:pt idx="2070">
                  <c:v>2.0751953125000002E-4</c:v>
                </c:pt>
                <c:pt idx="2071">
                  <c:v>4.1503906250000004E-4</c:v>
                </c:pt>
                <c:pt idx="2072">
                  <c:v>0</c:v>
                </c:pt>
                <c:pt idx="2073">
                  <c:v>2.0751953125000002E-4</c:v>
                </c:pt>
                <c:pt idx="2074">
                  <c:v>0</c:v>
                </c:pt>
                <c:pt idx="2075">
                  <c:v>2.0751953125000002E-4</c:v>
                </c:pt>
                <c:pt idx="2076">
                  <c:v>0</c:v>
                </c:pt>
                <c:pt idx="2077">
                  <c:v>2.0751953125000002E-4</c:v>
                </c:pt>
                <c:pt idx="2078">
                  <c:v>0</c:v>
                </c:pt>
                <c:pt idx="2079">
                  <c:v>2.0751953125000002E-4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1.03759765625E-3</c:v>
                </c:pt>
                <c:pt idx="2085">
                  <c:v>1.45263671875E-3</c:v>
                </c:pt>
                <c:pt idx="2086">
                  <c:v>2.0751953125000002E-4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1.2451171875000002E-2</c:v>
                </c:pt>
                <c:pt idx="2091">
                  <c:v>0</c:v>
                </c:pt>
                <c:pt idx="2092">
                  <c:v>6.6406250000000007E-3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2.0751953125E-3</c:v>
                </c:pt>
                <c:pt idx="2100">
                  <c:v>4.1503906250000004E-4</c:v>
                </c:pt>
                <c:pt idx="2101">
                  <c:v>0</c:v>
                </c:pt>
                <c:pt idx="2102">
                  <c:v>0</c:v>
                </c:pt>
                <c:pt idx="2103">
                  <c:v>1.03759765625E-3</c:v>
                </c:pt>
                <c:pt idx="2104">
                  <c:v>2.0751953125000002E-4</c:v>
                </c:pt>
                <c:pt idx="2105">
                  <c:v>5.1672363281250001E-2</c:v>
                </c:pt>
                <c:pt idx="2106">
                  <c:v>2.0751953125000002E-4</c:v>
                </c:pt>
                <c:pt idx="2107">
                  <c:v>3.5485839843750006E-2</c:v>
                </c:pt>
                <c:pt idx="2108">
                  <c:v>8.0932617187500014E-3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3.5278320312500003E-3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6.2255859375000007E-4</c:v>
                </c:pt>
                <c:pt idx="2118">
                  <c:v>2.0751953125000002E-4</c:v>
                </c:pt>
                <c:pt idx="2119">
                  <c:v>4.1503906250000004E-4</c:v>
                </c:pt>
                <c:pt idx="2120">
                  <c:v>2.0751953125000002E-4</c:v>
                </c:pt>
                <c:pt idx="2121">
                  <c:v>0</c:v>
                </c:pt>
                <c:pt idx="2122">
                  <c:v>2.0751953125000002E-4</c:v>
                </c:pt>
                <c:pt idx="2123">
                  <c:v>0</c:v>
                </c:pt>
                <c:pt idx="2124">
                  <c:v>2.0751953125000002E-4</c:v>
                </c:pt>
                <c:pt idx="2125">
                  <c:v>0</c:v>
                </c:pt>
                <c:pt idx="2126">
                  <c:v>0</c:v>
                </c:pt>
                <c:pt idx="2127">
                  <c:v>2.0751953125000002E-4</c:v>
                </c:pt>
                <c:pt idx="2128">
                  <c:v>0</c:v>
                </c:pt>
                <c:pt idx="2129">
                  <c:v>2.0751953125000002E-4</c:v>
                </c:pt>
                <c:pt idx="2130">
                  <c:v>2.4902343750000003E-3</c:v>
                </c:pt>
                <c:pt idx="2131">
                  <c:v>4.0051269531250003E-2</c:v>
                </c:pt>
                <c:pt idx="2132">
                  <c:v>1.6601562500000002E-3</c:v>
                </c:pt>
                <c:pt idx="2133">
                  <c:v>0</c:v>
                </c:pt>
                <c:pt idx="2134">
                  <c:v>2.0751953125000002E-4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2.0751953125000002E-4</c:v>
                </c:pt>
                <c:pt idx="2139">
                  <c:v>0</c:v>
                </c:pt>
                <c:pt idx="2140">
                  <c:v>6.3085937500000008E-2</c:v>
                </c:pt>
                <c:pt idx="2141">
                  <c:v>2.0751953125000002E-4</c:v>
                </c:pt>
                <c:pt idx="2142">
                  <c:v>0</c:v>
                </c:pt>
                <c:pt idx="2143">
                  <c:v>2.0751953125000002E-4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2.2827148437500003E-3</c:v>
                </c:pt>
                <c:pt idx="2148">
                  <c:v>0</c:v>
                </c:pt>
                <c:pt idx="2149">
                  <c:v>0</c:v>
                </c:pt>
                <c:pt idx="2150">
                  <c:v>1.2036132812500001E-2</c:v>
                </c:pt>
                <c:pt idx="2151">
                  <c:v>0</c:v>
                </c:pt>
                <c:pt idx="2152">
                  <c:v>1.2451171875000001E-3</c:v>
                </c:pt>
                <c:pt idx="2153">
                  <c:v>3.9428710937500005E-3</c:v>
                </c:pt>
                <c:pt idx="2154">
                  <c:v>6.2255859375000007E-4</c:v>
                </c:pt>
                <c:pt idx="2155">
                  <c:v>0</c:v>
                </c:pt>
                <c:pt idx="2156">
                  <c:v>0</c:v>
                </c:pt>
                <c:pt idx="2157">
                  <c:v>8.3007812500000009E-4</c:v>
                </c:pt>
                <c:pt idx="2158">
                  <c:v>0</c:v>
                </c:pt>
                <c:pt idx="2159">
                  <c:v>1.2451171875000001E-3</c:v>
                </c:pt>
                <c:pt idx="2160">
                  <c:v>0</c:v>
                </c:pt>
                <c:pt idx="2161">
                  <c:v>7.0556640625000005E-3</c:v>
                </c:pt>
                <c:pt idx="2162">
                  <c:v>2.6977539062500002E-3</c:v>
                </c:pt>
                <c:pt idx="2163">
                  <c:v>4.1503906250000004E-4</c:v>
                </c:pt>
                <c:pt idx="2164">
                  <c:v>0</c:v>
                </c:pt>
                <c:pt idx="2165">
                  <c:v>2.0751953125000002E-4</c:v>
                </c:pt>
                <c:pt idx="2166">
                  <c:v>8.5083007812500003E-3</c:v>
                </c:pt>
                <c:pt idx="2167">
                  <c:v>0.14443359375000001</c:v>
                </c:pt>
                <c:pt idx="2168">
                  <c:v>0</c:v>
                </c:pt>
                <c:pt idx="2169">
                  <c:v>2.0751953125000002E-4</c:v>
                </c:pt>
                <c:pt idx="2170">
                  <c:v>1.2451171875000001E-3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2.0751953125000002E-4</c:v>
                </c:pt>
                <c:pt idx="2175">
                  <c:v>2.0751953125000002E-4</c:v>
                </c:pt>
                <c:pt idx="2176">
                  <c:v>2.0751953125000002E-4</c:v>
                </c:pt>
                <c:pt idx="2177">
                  <c:v>1.03759765625E-3</c:v>
                </c:pt>
                <c:pt idx="2178">
                  <c:v>0</c:v>
                </c:pt>
                <c:pt idx="2179">
                  <c:v>0</c:v>
                </c:pt>
                <c:pt idx="2180">
                  <c:v>6.2255859375000007E-4</c:v>
                </c:pt>
                <c:pt idx="2181">
                  <c:v>2.0751953125000002E-4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2.0751953125000002E-4</c:v>
                </c:pt>
                <c:pt idx="2186">
                  <c:v>4.2956542968750004E-2</c:v>
                </c:pt>
                <c:pt idx="2187">
                  <c:v>1.6601562500000002E-3</c:v>
                </c:pt>
                <c:pt idx="2188">
                  <c:v>2.3657226562500001E-2</c:v>
                </c:pt>
                <c:pt idx="2189">
                  <c:v>2.0751953125000002E-4</c:v>
                </c:pt>
                <c:pt idx="2190">
                  <c:v>0</c:v>
                </c:pt>
                <c:pt idx="2191">
                  <c:v>0</c:v>
                </c:pt>
                <c:pt idx="2192">
                  <c:v>2.0751953125000002E-4</c:v>
                </c:pt>
                <c:pt idx="2193">
                  <c:v>1.7224121093750003E-2</c:v>
                </c:pt>
                <c:pt idx="2194">
                  <c:v>0</c:v>
                </c:pt>
                <c:pt idx="2195">
                  <c:v>0</c:v>
                </c:pt>
                <c:pt idx="2196">
                  <c:v>2.0751953125000002E-4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2.0751953125000002E-4</c:v>
                </c:pt>
                <c:pt idx="2205">
                  <c:v>0</c:v>
                </c:pt>
                <c:pt idx="2206">
                  <c:v>9.1308593750000014E-3</c:v>
                </c:pt>
                <c:pt idx="2207">
                  <c:v>1.5356445312500001E-2</c:v>
                </c:pt>
                <c:pt idx="2208">
                  <c:v>1.2451171875000001E-3</c:v>
                </c:pt>
                <c:pt idx="2209">
                  <c:v>0</c:v>
                </c:pt>
                <c:pt idx="2210">
                  <c:v>4.1503906250000004E-4</c:v>
                </c:pt>
                <c:pt idx="2211">
                  <c:v>0</c:v>
                </c:pt>
                <c:pt idx="2212">
                  <c:v>2.0751953125000002E-4</c:v>
                </c:pt>
                <c:pt idx="2213">
                  <c:v>0</c:v>
                </c:pt>
                <c:pt idx="2214">
                  <c:v>0</c:v>
                </c:pt>
                <c:pt idx="2215">
                  <c:v>2.0751953125000002E-4</c:v>
                </c:pt>
                <c:pt idx="2216">
                  <c:v>8.3007812500000009E-4</c:v>
                </c:pt>
                <c:pt idx="2217">
                  <c:v>5.18798828125E-3</c:v>
                </c:pt>
                <c:pt idx="2218">
                  <c:v>0</c:v>
                </c:pt>
                <c:pt idx="2219">
                  <c:v>0</c:v>
                </c:pt>
                <c:pt idx="2220">
                  <c:v>2.0751953125000002E-4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2.0751953125000002E-4</c:v>
                </c:pt>
                <c:pt idx="2225">
                  <c:v>0</c:v>
                </c:pt>
                <c:pt idx="2226">
                  <c:v>2.0751953125000002E-4</c:v>
                </c:pt>
                <c:pt idx="2227">
                  <c:v>7.6782226562500007E-3</c:v>
                </c:pt>
                <c:pt idx="2228">
                  <c:v>0</c:v>
                </c:pt>
                <c:pt idx="2229">
                  <c:v>0</c:v>
                </c:pt>
                <c:pt idx="2230">
                  <c:v>2.0751953125000002E-4</c:v>
                </c:pt>
                <c:pt idx="2231">
                  <c:v>3.1127929687500004E-3</c:v>
                </c:pt>
                <c:pt idx="2232">
                  <c:v>0</c:v>
                </c:pt>
                <c:pt idx="2233">
                  <c:v>0</c:v>
                </c:pt>
                <c:pt idx="2234">
                  <c:v>4.1503906250000004E-4</c:v>
                </c:pt>
                <c:pt idx="2235">
                  <c:v>0</c:v>
                </c:pt>
                <c:pt idx="2236">
                  <c:v>8.3007812500000009E-4</c:v>
                </c:pt>
                <c:pt idx="2237">
                  <c:v>2.0751953125E-3</c:v>
                </c:pt>
                <c:pt idx="2238">
                  <c:v>0</c:v>
                </c:pt>
                <c:pt idx="2239">
                  <c:v>0</c:v>
                </c:pt>
                <c:pt idx="2240">
                  <c:v>1.2451171875000001E-3</c:v>
                </c:pt>
                <c:pt idx="2241">
                  <c:v>2.0751953125000002E-4</c:v>
                </c:pt>
                <c:pt idx="2242">
                  <c:v>0</c:v>
                </c:pt>
                <c:pt idx="2243">
                  <c:v>4.1503906250000004E-4</c:v>
                </c:pt>
                <c:pt idx="2244">
                  <c:v>2.0751953125000002E-4</c:v>
                </c:pt>
                <c:pt idx="2245">
                  <c:v>2.0751953125000002E-4</c:v>
                </c:pt>
                <c:pt idx="2246">
                  <c:v>0</c:v>
                </c:pt>
                <c:pt idx="2247">
                  <c:v>2.0751953125000002E-4</c:v>
                </c:pt>
                <c:pt idx="2248">
                  <c:v>0</c:v>
                </c:pt>
                <c:pt idx="2249">
                  <c:v>2.0751953125000002E-4</c:v>
                </c:pt>
                <c:pt idx="2250">
                  <c:v>0</c:v>
                </c:pt>
                <c:pt idx="2251">
                  <c:v>8.3007812500000009E-4</c:v>
                </c:pt>
                <c:pt idx="2252">
                  <c:v>2.0544433593750001E-2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2.0751953125000002E-4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1.8676757812500001E-3</c:v>
                </c:pt>
                <c:pt idx="2267">
                  <c:v>0</c:v>
                </c:pt>
                <c:pt idx="2268">
                  <c:v>8.0932617187500014E-3</c:v>
                </c:pt>
                <c:pt idx="2269">
                  <c:v>4.1503906250000004E-4</c:v>
                </c:pt>
                <c:pt idx="2270">
                  <c:v>0</c:v>
                </c:pt>
                <c:pt idx="2271">
                  <c:v>2.0751953125000002E-4</c:v>
                </c:pt>
                <c:pt idx="2272">
                  <c:v>0</c:v>
                </c:pt>
                <c:pt idx="2273">
                  <c:v>2.0751953125E-3</c:v>
                </c:pt>
                <c:pt idx="2274">
                  <c:v>1.45263671875E-3</c:v>
                </c:pt>
                <c:pt idx="2275">
                  <c:v>0</c:v>
                </c:pt>
                <c:pt idx="2276">
                  <c:v>2.0751953125000002E-4</c:v>
                </c:pt>
                <c:pt idx="2277">
                  <c:v>2.0751953125000002E-4</c:v>
                </c:pt>
                <c:pt idx="2278">
                  <c:v>0</c:v>
                </c:pt>
                <c:pt idx="2279">
                  <c:v>2.0751953125000002E-4</c:v>
                </c:pt>
                <c:pt idx="2280">
                  <c:v>4.5239257812500003E-2</c:v>
                </c:pt>
                <c:pt idx="2281">
                  <c:v>3.5278320312500003E-3</c:v>
                </c:pt>
                <c:pt idx="2282">
                  <c:v>2.0751953125000002E-4</c:v>
                </c:pt>
                <c:pt idx="2283">
                  <c:v>2.0751953125000002E-4</c:v>
                </c:pt>
                <c:pt idx="2284">
                  <c:v>2.0751953125000002E-4</c:v>
                </c:pt>
                <c:pt idx="2285">
                  <c:v>2.0751953125000002E-4</c:v>
                </c:pt>
                <c:pt idx="2286">
                  <c:v>0</c:v>
                </c:pt>
                <c:pt idx="2287">
                  <c:v>2.0751953125000002E-4</c:v>
                </c:pt>
                <c:pt idx="2288">
                  <c:v>2.7392578125000001E-2</c:v>
                </c:pt>
                <c:pt idx="2289">
                  <c:v>1.2451171875000001E-3</c:v>
                </c:pt>
                <c:pt idx="2290">
                  <c:v>0</c:v>
                </c:pt>
                <c:pt idx="2291">
                  <c:v>6.2255859375000007E-4</c:v>
                </c:pt>
                <c:pt idx="2292">
                  <c:v>0</c:v>
                </c:pt>
                <c:pt idx="2293">
                  <c:v>0</c:v>
                </c:pt>
                <c:pt idx="2294">
                  <c:v>2.0751953125000002E-4</c:v>
                </c:pt>
                <c:pt idx="2295">
                  <c:v>2.0751953125000002E-4</c:v>
                </c:pt>
                <c:pt idx="2296">
                  <c:v>2.0751953125000002E-4</c:v>
                </c:pt>
                <c:pt idx="2297">
                  <c:v>2.0751953125000002E-4</c:v>
                </c:pt>
                <c:pt idx="2298">
                  <c:v>2.0751953125000002E-4</c:v>
                </c:pt>
                <c:pt idx="2299">
                  <c:v>2.0751953125000002E-4</c:v>
                </c:pt>
                <c:pt idx="2300">
                  <c:v>0</c:v>
                </c:pt>
                <c:pt idx="2301">
                  <c:v>0</c:v>
                </c:pt>
                <c:pt idx="2302">
                  <c:v>1.6601562500000002E-3</c:v>
                </c:pt>
                <c:pt idx="2303">
                  <c:v>2.0751953125000002E-4</c:v>
                </c:pt>
                <c:pt idx="2304">
                  <c:v>1.2451171875000001E-3</c:v>
                </c:pt>
                <c:pt idx="2305">
                  <c:v>0</c:v>
                </c:pt>
                <c:pt idx="2306">
                  <c:v>2.0751953125000002E-4</c:v>
                </c:pt>
                <c:pt idx="2307">
                  <c:v>0</c:v>
                </c:pt>
                <c:pt idx="2308">
                  <c:v>2.0751953125000002E-4</c:v>
                </c:pt>
                <c:pt idx="2309">
                  <c:v>4.1503906250000004E-4</c:v>
                </c:pt>
                <c:pt idx="2310">
                  <c:v>2.0751953125000002E-4</c:v>
                </c:pt>
                <c:pt idx="2311">
                  <c:v>2.0751953125000002E-4</c:v>
                </c:pt>
                <c:pt idx="2312">
                  <c:v>0</c:v>
                </c:pt>
                <c:pt idx="2313">
                  <c:v>0</c:v>
                </c:pt>
                <c:pt idx="2314">
                  <c:v>2.0751953125000002E-4</c:v>
                </c:pt>
                <c:pt idx="2315">
                  <c:v>0</c:v>
                </c:pt>
                <c:pt idx="2316">
                  <c:v>1.8676757812500001E-3</c:v>
                </c:pt>
                <c:pt idx="2317">
                  <c:v>2.0751953125000002E-4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2.0751953125000002E-4</c:v>
                </c:pt>
                <c:pt idx="2323">
                  <c:v>3.424072265625E-2</c:v>
                </c:pt>
                <c:pt idx="2324">
                  <c:v>2.0751953125000002E-4</c:v>
                </c:pt>
                <c:pt idx="2325">
                  <c:v>0</c:v>
                </c:pt>
                <c:pt idx="2326">
                  <c:v>2.0751953125000002E-4</c:v>
                </c:pt>
                <c:pt idx="2327">
                  <c:v>0</c:v>
                </c:pt>
                <c:pt idx="2328">
                  <c:v>2.0751953125000002E-4</c:v>
                </c:pt>
                <c:pt idx="2329">
                  <c:v>0</c:v>
                </c:pt>
                <c:pt idx="2330">
                  <c:v>0</c:v>
                </c:pt>
                <c:pt idx="2331">
                  <c:v>2.0751953125000002E-4</c:v>
                </c:pt>
                <c:pt idx="2332">
                  <c:v>2.0751953125000002E-4</c:v>
                </c:pt>
                <c:pt idx="2333">
                  <c:v>4.1503906250000004E-4</c:v>
                </c:pt>
                <c:pt idx="2334">
                  <c:v>1.8676757812500001E-3</c:v>
                </c:pt>
                <c:pt idx="2335">
                  <c:v>1.2451171875000001E-3</c:v>
                </c:pt>
                <c:pt idx="2336">
                  <c:v>0</c:v>
                </c:pt>
                <c:pt idx="2337">
                  <c:v>2.1997070312500002E-2</c:v>
                </c:pt>
                <c:pt idx="2338">
                  <c:v>1.2451171875000001E-3</c:v>
                </c:pt>
                <c:pt idx="2339">
                  <c:v>2.0751953125000002E-4</c:v>
                </c:pt>
                <c:pt idx="2340">
                  <c:v>0</c:v>
                </c:pt>
                <c:pt idx="2341">
                  <c:v>2.0751953125000002E-4</c:v>
                </c:pt>
                <c:pt idx="2342">
                  <c:v>2.0751953125000002E-4</c:v>
                </c:pt>
                <c:pt idx="2343">
                  <c:v>6.7651367187500006E-2</c:v>
                </c:pt>
                <c:pt idx="2344">
                  <c:v>4.1503906250000004E-4</c:v>
                </c:pt>
                <c:pt idx="2345">
                  <c:v>2.0751953125000002E-4</c:v>
                </c:pt>
                <c:pt idx="2346">
                  <c:v>2.0751953125000002E-4</c:v>
                </c:pt>
                <c:pt idx="2347">
                  <c:v>1.8676757812500001E-3</c:v>
                </c:pt>
                <c:pt idx="2348">
                  <c:v>1.2451171875000001E-3</c:v>
                </c:pt>
                <c:pt idx="2349">
                  <c:v>2.0751953125000002E-4</c:v>
                </c:pt>
                <c:pt idx="2350">
                  <c:v>2.0751953125000002E-4</c:v>
                </c:pt>
                <c:pt idx="2351">
                  <c:v>0</c:v>
                </c:pt>
                <c:pt idx="2352">
                  <c:v>2.0751953125000002E-4</c:v>
                </c:pt>
                <c:pt idx="2353">
                  <c:v>0</c:v>
                </c:pt>
                <c:pt idx="2354">
                  <c:v>0</c:v>
                </c:pt>
                <c:pt idx="2355">
                  <c:v>8.3007812500000009E-4</c:v>
                </c:pt>
                <c:pt idx="2356">
                  <c:v>0</c:v>
                </c:pt>
                <c:pt idx="2357">
                  <c:v>2.0751953125000002E-4</c:v>
                </c:pt>
                <c:pt idx="2358">
                  <c:v>2.0751953125000002E-4</c:v>
                </c:pt>
                <c:pt idx="2359">
                  <c:v>2.0544433593750001E-2</c:v>
                </c:pt>
                <c:pt idx="2360">
                  <c:v>0</c:v>
                </c:pt>
                <c:pt idx="2361">
                  <c:v>0</c:v>
                </c:pt>
                <c:pt idx="2362">
                  <c:v>1.6601562500000002E-3</c:v>
                </c:pt>
                <c:pt idx="2363">
                  <c:v>8.3007812500000009E-4</c:v>
                </c:pt>
                <c:pt idx="2364">
                  <c:v>1.03759765625E-3</c:v>
                </c:pt>
                <c:pt idx="2365">
                  <c:v>2.0751953125000002E-4</c:v>
                </c:pt>
                <c:pt idx="2366">
                  <c:v>2.0751953125000002E-4</c:v>
                </c:pt>
                <c:pt idx="2367">
                  <c:v>4.6069335937500004E-2</c:v>
                </c:pt>
                <c:pt idx="2368">
                  <c:v>2.0751953125000002E-4</c:v>
                </c:pt>
                <c:pt idx="2369">
                  <c:v>5.18798828125E-3</c:v>
                </c:pt>
                <c:pt idx="2370">
                  <c:v>2.0751953125000002E-4</c:v>
                </c:pt>
                <c:pt idx="2371">
                  <c:v>2.0751953125000002E-4</c:v>
                </c:pt>
                <c:pt idx="2372">
                  <c:v>4.7729492187500002E-3</c:v>
                </c:pt>
                <c:pt idx="2373">
                  <c:v>2.0751953125000002E-4</c:v>
                </c:pt>
                <c:pt idx="2374">
                  <c:v>0</c:v>
                </c:pt>
                <c:pt idx="2375">
                  <c:v>2.2827148437500003E-3</c:v>
                </c:pt>
                <c:pt idx="2376">
                  <c:v>2.3449707031250003E-2</c:v>
                </c:pt>
                <c:pt idx="2377">
                  <c:v>2.0751953125000002E-4</c:v>
                </c:pt>
                <c:pt idx="2378">
                  <c:v>2.9052734375000001E-3</c:v>
                </c:pt>
                <c:pt idx="2379">
                  <c:v>4.1503906250000004E-4</c:v>
                </c:pt>
                <c:pt idx="2380">
                  <c:v>0</c:v>
                </c:pt>
                <c:pt idx="2381">
                  <c:v>1.6601562500000002E-3</c:v>
                </c:pt>
                <c:pt idx="2382">
                  <c:v>4.1503906250000004E-4</c:v>
                </c:pt>
                <c:pt idx="2383">
                  <c:v>2.0129394531250001E-2</c:v>
                </c:pt>
                <c:pt idx="2384">
                  <c:v>0</c:v>
                </c:pt>
                <c:pt idx="2385">
                  <c:v>1.9921875000000002E-2</c:v>
                </c:pt>
                <c:pt idx="2386">
                  <c:v>2.0751953125000002E-4</c:v>
                </c:pt>
                <c:pt idx="2387">
                  <c:v>0</c:v>
                </c:pt>
                <c:pt idx="2388">
                  <c:v>0</c:v>
                </c:pt>
                <c:pt idx="2389">
                  <c:v>1.6601562500000002E-3</c:v>
                </c:pt>
                <c:pt idx="2390">
                  <c:v>2.0751953125E-3</c:v>
                </c:pt>
                <c:pt idx="2391">
                  <c:v>0</c:v>
                </c:pt>
                <c:pt idx="2392">
                  <c:v>2.0751953125000002E-4</c:v>
                </c:pt>
                <c:pt idx="2393">
                  <c:v>2.0751953125000002E-4</c:v>
                </c:pt>
                <c:pt idx="2394">
                  <c:v>2.0751953125000002E-4</c:v>
                </c:pt>
                <c:pt idx="2395">
                  <c:v>0</c:v>
                </c:pt>
                <c:pt idx="2396">
                  <c:v>1.8676757812500001E-3</c:v>
                </c:pt>
                <c:pt idx="2397">
                  <c:v>4.1503906250000004E-4</c:v>
                </c:pt>
                <c:pt idx="2398">
                  <c:v>2.0751953125000002E-4</c:v>
                </c:pt>
                <c:pt idx="2399">
                  <c:v>0</c:v>
                </c:pt>
                <c:pt idx="2400">
                  <c:v>2.0751953125000002E-4</c:v>
                </c:pt>
                <c:pt idx="2401">
                  <c:v>0</c:v>
                </c:pt>
                <c:pt idx="2402">
                  <c:v>2.0751953125000002E-4</c:v>
                </c:pt>
                <c:pt idx="2403">
                  <c:v>0</c:v>
                </c:pt>
                <c:pt idx="2404">
                  <c:v>3.52783203125E-2</c:v>
                </c:pt>
                <c:pt idx="2405">
                  <c:v>0</c:v>
                </c:pt>
                <c:pt idx="2406">
                  <c:v>0</c:v>
                </c:pt>
                <c:pt idx="2407">
                  <c:v>2.0751953125000002E-4</c:v>
                </c:pt>
                <c:pt idx="2408">
                  <c:v>2.0751953125000002E-4</c:v>
                </c:pt>
                <c:pt idx="2409">
                  <c:v>1.2451171875000001E-3</c:v>
                </c:pt>
                <c:pt idx="2410">
                  <c:v>2.0751953125000002E-4</c:v>
                </c:pt>
                <c:pt idx="2411">
                  <c:v>2.0751953125000002E-4</c:v>
                </c:pt>
                <c:pt idx="2412">
                  <c:v>6.2255859375000007E-4</c:v>
                </c:pt>
                <c:pt idx="2413">
                  <c:v>2.0751953125E-3</c:v>
                </c:pt>
                <c:pt idx="2414">
                  <c:v>2.0544433593750001E-2</c:v>
                </c:pt>
                <c:pt idx="2415">
                  <c:v>9.1101074218750008E-2</c:v>
                </c:pt>
                <c:pt idx="2416">
                  <c:v>2.0751953125000002E-4</c:v>
                </c:pt>
                <c:pt idx="2417">
                  <c:v>1.1206054687500001E-2</c:v>
                </c:pt>
                <c:pt idx="2418">
                  <c:v>3.8598632812500006E-2</c:v>
                </c:pt>
                <c:pt idx="2419">
                  <c:v>2.0751953125000002E-4</c:v>
                </c:pt>
                <c:pt idx="2420">
                  <c:v>1.2451171875000001E-3</c:v>
                </c:pt>
                <c:pt idx="2421">
                  <c:v>2.0751953125000002E-4</c:v>
                </c:pt>
                <c:pt idx="2422">
                  <c:v>2.2827148437500003E-3</c:v>
                </c:pt>
                <c:pt idx="2423">
                  <c:v>2.0751953125000002E-4</c:v>
                </c:pt>
                <c:pt idx="2424">
                  <c:v>6.2255859375000007E-4</c:v>
                </c:pt>
                <c:pt idx="2425">
                  <c:v>8.3007812500000009E-4</c:v>
                </c:pt>
                <c:pt idx="2426">
                  <c:v>2.0751953125000002E-4</c:v>
                </c:pt>
                <c:pt idx="2427">
                  <c:v>1.9921875000000002E-2</c:v>
                </c:pt>
                <c:pt idx="2428">
                  <c:v>2.0751953125000002E-4</c:v>
                </c:pt>
                <c:pt idx="2429">
                  <c:v>0</c:v>
                </c:pt>
                <c:pt idx="2430">
                  <c:v>2.0751953125000002E-4</c:v>
                </c:pt>
                <c:pt idx="2431">
                  <c:v>0</c:v>
                </c:pt>
                <c:pt idx="2432">
                  <c:v>2.0751953125000002E-4</c:v>
                </c:pt>
                <c:pt idx="2433">
                  <c:v>5.0842285156250007E-2</c:v>
                </c:pt>
                <c:pt idx="2434">
                  <c:v>0</c:v>
                </c:pt>
                <c:pt idx="2435">
                  <c:v>2.0751953125000002E-4</c:v>
                </c:pt>
                <c:pt idx="2436">
                  <c:v>2.0751953125000002E-4</c:v>
                </c:pt>
                <c:pt idx="2437">
                  <c:v>2.0751953125000002E-4</c:v>
                </c:pt>
                <c:pt idx="2438">
                  <c:v>2.0751953125000002E-4</c:v>
                </c:pt>
                <c:pt idx="2439">
                  <c:v>4.1503906250000004E-4</c:v>
                </c:pt>
                <c:pt idx="2440">
                  <c:v>2.0751953125000002E-4</c:v>
                </c:pt>
                <c:pt idx="2441">
                  <c:v>0</c:v>
                </c:pt>
                <c:pt idx="2442">
                  <c:v>2.0751953125000002E-4</c:v>
                </c:pt>
                <c:pt idx="2443">
                  <c:v>2.0751953125000002E-4</c:v>
                </c:pt>
                <c:pt idx="2444">
                  <c:v>0</c:v>
                </c:pt>
                <c:pt idx="2445">
                  <c:v>0</c:v>
                </c:pt>
                <c:pt idx="2446">
                  <c:v>2.0751953125000002E-4</c:v>
                </c:pt>
                <c:pt idx="2447">
                  <c:v>0</c:v>
                </c:pt>
                <c:pt idx="2448">
                  <c:v>2.0751953125000002E-4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1.5979003906250001E-2</c:v>
                </c:pt>
                <c:pt idx="2453">
                  <c:v>2.0751953125000002E-4</c:v>
                </c:pt>
                <c:pt idx="2454">
                  <c:v>2.0751953125000002E-4</c:v>
                </c:pt>
                <c:pt idx="2455">
                  <c:v>4.1503906250000004E-4</c:v>
                </c:pt>
                <c:pt idx="2456">
                  <c:v>2.0751953125000002E-4</c:v>
                </c:pt>
                <c:pt idx="2457">
                  <c:v>2.4902343750000003E-3</c:v>
                </c:pt>
                <c:pt idx="2458">
                  <c:v>2.0751953125000002E-4</c:v>
                </c:pt>
                <c:pt idx="2459">
                  <c:v>0</c:v>
                </c:pt>
                <c:pt idx="2460">
                  <c:v>4.1503906250000004E-4</c:v>
                </c:pt>
                <c:pt idx="2461">
                  <c:v>2.0751953125000002E-4</c:v>
                </c:pt>
                <c:pt idx="2462">
                  <c:v>0</c:v>
                </c:pt>
                <c:pt idx="2463">
                  <c:v>0</c:v>
                </c:pt>
                <c:pt idx="2464">
                  <c:v>2.0751953125000002E-4</c:v>
                </c:pt>
                <c:pt idx="2465">
                  <c:v>2.0751953125000002E-4</c:v>
                </c:pt>
                <c:pt idx="2466">
                  <c:v>1.6601562500000002E-3</c:v>
                </c:pt>
                <c:pt idx="2467">
                  <c:v>0</c:v>
                </c:pt>
                <c:pt idx="2468">
                  <c:v>2.0751953125000002E-4</c:v>
                </c:pt>
                <c:pt idx="2469">
                  <c:v>2.0751953125000002E-4</c:v>
                </c:pt>
                <c:pt idx="2470">
                  <c:v>0</c:v>
                </c:pt>
                <c:pt idx="2471">
                  <c:v>2.0751953125000002E-4</c:v>
                </c:pt>
                <c:pt idx="2472">
                  <c:v>2.0751953125000002E-4</c:v>
                </c:pt>
                <c:pt idx="2473">
                  <c:v>2.0751953125000002E-4</c:v>
                </c:pt>
                <c:pt idx="2474">
                  <c:v>0</c:v>
                </c:pt>
                <c:pt idx="2475">
                  <c:v>0</c:v>
                </c:pt>
                <c:pt idx="2476">
                  <c:v>1.6601562500000002E-3</c:v>
                </c:pt>
                <c:pt idx="2477">
                  <c:v>0</c:v>
                </c:pt>
                <c:pt idx="2478">
                  <c:v>0</c:v>
                </c:pt>
                <c:pt idx="2479">
                  <c:v>2.0751953125000002E-4</c:v>
                </c:pt>
                <c:pt idx="2480">
                  <c:v>2.0751953125000002E-4</c:v>
                </c:pt>
                <c:pt idx="2481">
                  <c:v>0</c:v>
                </c:pt>
                <c:pt idx="2482">
                  <c:v>3.3618164062500004E-2</c:v>
                </c:pt>
                <c:pt idx="2483">
                  <c:v>3.5278320312500003E-3</c:v>
                </c:pt>
                <c:pt idx="2484">
                  <c:v>2.0751953125000002E-4</c:v>
                </c:pt>
                <c:pt idx="2485">
                  <c:v>2.0751953125000002E-4</c:v>
                </c:pt>
                <c:pt idx="2486">
                  <c:v>4.1503906250000004E-4</c:v>
                </c:pt>
                <c:pt idx="2487">
                  <c:v>1.03759765625E-3</c:v>
                </c:pt>
                <c:pt idx="2488">
                  <c:v>2.0751953125000002E-4</c:v>
                </c:pt>
                <c:pt idx="2489">
                  <c:v>2.0751953125000002E-4</c:v>
                </c:pt>
                <c:pt idx="2490">
                  <c:v>2.0751953125000002E-4</c:v>
                </c:pt>
                <c:pt idx="2491">
                  <c:v>0.15314941406250002</c:v>
                </c:pt>
                <c:pt idx="2492">
                  <c:v>0</c:v>
                </c:pt>
                <c:pt idx="2493">
                  <c:v>8.3007812500000009E-4</c:v>
                </c:pt>
                <c:pt idx="2494">
                  <c:v>1.45263671875E-3</c:v>
                </c:pt>
                <c:pt idx="2495">
                  <c:v>1.6809082031250002E-2</c:v>
                </c:pt>
                <c:pt idx="2496">
                  <c:v>1.6601562500000002E-3</c:v>
                </c:pt>
                <c:pt idx="2497">
                  <c:v>2.0751953125000002E-4</c:v>
                </c:pt>
                <c:pt idx="2498">
                  <c:v>2.0751953125000002E-4</c:v>
                </c:pt>
                <c:pt idx="2499">
                  <c:v>2.0751953125000002E-4</c:v>
                </c:pt>
                <c:pt idx="2500">
                  <c:v>1.5979003906250001E-2</c:v>
                </c:pt>
                <c:pt idx="2501">
                  <c:v>1.265869140625E-2</c:v>
                </c:pt>
                <c:pt idx="2502">
                  <c:v>2.0751953125000002E-4</c:v>
                </c:pt>
                <c:pt idx="2503">
                  <c:v>8.0932617187500014E-3</c:v>
                </c:pt>
                <c:pt idx="2504">
                  <c:v>2.0751953125000002E-4</c:v>
                </c:pt>
                <c:pt idx="2505">
                  <c:v>1.0168457031250001E-2</c:v>
                </c:pt>
                <c:pt idx="2506">
                  <c:v>2.0751953125000002E-4</c:v>
                </c:pt>
                <c:pt idx="2507">
                  <c:v>2.5109863281250002E-2</c:v>
                </c:pt>
                <c:pt idx="2508">
                  <c:v>2.0751953125000002E-4</c:v>
                </c:pt>
                <c:pt idx="2509">
                  <c:v>0</c:v>
                </c:pt>
                <c:pt idx="2510">
                  <c:v>0</c:v>
                </c:pt>
                <c:pt idx="2511">
                  <c:v>2.0751953125000002E-4</c:v>
                </c:pt>
                <c:pt idx="2512">
                  <c:v>4.1503906250000004E-4</c:v>
                </c:pt>
                <c:pt idx="2513">
                  <c:v>1.03759765625E-3</c:v>
                </c:pt>
                <c:pt idx="2514">
                  <c:v>2.0751953125000002E-4</c:v>
                </c:pt>
                <c:pt idx="2515">
                  <c:v>2.0751953125000002E-4</c:v>
                </c:pt>
                <c:pt idx="2516">
                  <c:v>0</c:v>
                </c:pt>
                <c:pt idx="2517">
                  <c:v>2.0751953125000002E-4</c:v>
                </c:pt>
                <c:pt idx="2518">
                  <c:v>2.0751953125000002E-4</c:v>
                </c:pt>
                <c:pt idx="2519">
                  <c:v>2.0751953125000002E-4</c:v>
                </c:pt>
                <c:pt idx="2520">
                  <c:v>2.0751953125000002E-4</c:v>
                </c:pt>
                <c:pt idx="2521">
                  <c:v>2.0751953125000002E-4</c:v>
                </c:pt>
                <c:pt idx="2522">
                  <c:v>2.0751953125000002E-4</c:v>
                </c:pt>
                <c:pt idx="2523">
                  <c:v>6.2255859375000007E-4</c:v>
                </c:pt>
                <c:pt idx="2524">
                  <c:v>7.4707031250000003E-3</c:v>
                </c:pt>
                <c:pt idx="2525">
                  <c:v>2.0751953125000002E-4</c:v>
                </c:pt>
                <c:pt idx="2526">
                  <c:v>2.0751953125000002E-4</c:v>
                </c:pt>
                <c:pt idx="2527">
                  <c:v>0</c:v>
                </c:pt>
                <c:pt idx="2528">
                  <c:v>2.4279785156250001E-2</c:v>
                </c:pt>
                <c:pt idx="2529">
                  <c:v>2.0751953125000002E-4</c:v>
                </c:pt>
                <c:pt idx="2530">
                  <c:v>0</c:v>
                </c:pt>
                <c:pt idx="2531">
                  <c:v>2.0751953125000002E-4</c:v>
                </c:pt>
                <c:pt idx="2532">
                  <c:v>5.3955078125000003E-3</c:v>
                </c:pt>
                <c:pt idx="2533">
                  <c:v>9.3591308593750006E-2</c:v>
                </c:pt>
                <c:pt idx="2534">
                  <c:v>0</c:v>
                </c:pt>
                <c:pt idx="2535">
                  <c:v>4.1503906250000004E-4</c:v>
                </c:pt>
                <c:pt idx="2536">
                  <c:v>0</c:v>
                </c:pt>
                <c:pt idx="2537">
                  <c:v>1.6601562500000002E-3</c:v>
                </c:pt>
                <c:pt idx="2538">
                  <c:v>0</c:v>
                </c:pt>
                <c:pt idx="2539">
                  <c:v>2.0751953125000002E-4</c:v>
                </c:pt>
                <c:pt idx="2540">
                  <c:v>7.0556640625000005E-3</c:v>
                </c:pt>
                <c:pt idx="2541">
                  <c:v>2.0751953125000002E-4</c:v>
                </c:pt>
                <c:pt idx="2542">
                  <c:v>0</c:v>
                </c:pt>
                <c:pt idx="2543">
                  <c:v>2.0751953125000002E-4</c:v>
                </c:pt>
                <c:pt idx="2544">
                  <c:v>2.0751953125000002E-4</c:v>
                </c:pt>
                <c:pt idx="2545">
                  <c:v>2.0751953125000002E-4</c:v>
                </c:pt>
                <c:pt idx="2546">
                  <c:v>2.6977539062500002E-3</c:v>
                </c:pt>
                <c:pt idx="2547">
                  <c:v>0</c:v>
                </c:pt>
                <c:pt idx="2548">
                  <c:v>0</c:v>
                </c:pt>
                <c:pt idx="2549">
                  <c:v>2.4902343750000003E-3</c:v>
                </c:pt>
                <c:pt idx="2550">
                  <c:v>2.0751953125000002E-4</c:v>
                </c:pt>
                <c:pt idx="2551">
                  <c:v>2.0751953125000002E-4</c:v>
                </c:pt>
                <c:pt idx="2552">
                  <c:v>2.0751953125000002E-4</c:v>
                </c:pt>
                <c:pt idx="2553">
                  <c:v>4.1503906250000004E-4</c:v>
                </c:pt>
                <c:pt idx="2554">
                  <c:v>0</c:v>
                </c:pt>
                <c:pt idx="2555">
                  <c:v>3.3203125000000003E-3</c:v>
                </c:pt>
                <c:pt idx="2556">
                  <c:v>2.0751953125000002E-4</c:v>
                </c:pt>
                <c:pt idx="2557">
                  <c:v>2.0751953125E-3</c:v>
                </c:pt>
                <c:pt idx="2558">
                  <c:v>4.1503906250000004E-4</c:v>
                </c:pt>
                <c:pt idx="2559">
                  <c:v>1.9299316406250003E-2</c:v>
                </c:pt>
                <c:pt idx="2560">
                  <c:v>1.2451171875000001E-3</c:v>
                </c:pt>
                <c:pt idx="2561">
                  <c:v>1.03759765625E-3</c:v>
                </c:pt>
                <c:pt idx="2562">
                  <c:v>1.8676757812500001E-3</c:v>
                </c:pt>
                <c:pt idx="2563">
                  <c:v>2.0751953125000002E-4</c:v>
                </c:pt>
                <c:pt idx="2564">
                  <c:v>0</c:v>
                </c:pt>
                <c:pt idx="2565">
                  <c:v>1.6601562500000002E-3</c:v>
                </c:pt>
                <c:pt idx="2566">
                  <c:v>2.0751953125000002E-4</c:v>
                </c:pt>
                <c:pt idx="2567">
                  <c:v>2.0751953125000002E-4</c:v>
                </c:pt>
                <c:pt idx="2568">
                  <c:v>2.0751953125000002E-4</c:v>
                </c:pt>
                <c:pt idx="2569">
                  <c:v>2.0751953125000002E-4</c:v>
                </c:pt>
                <c:pt idx="2570">
                  <c:v>2.0751953125000002E-4</c:v>
                </c:pt>
                <c:pt idx="2571">
                  <c:v>0</c:v>
                </c:pt>
                <c:pt idx="2572">
                  <c:v>4.1503906250000004E-4</c:v>
                </c:pt>
                <c:pt idx="2573">
                  <c:v>0</c:v>
                </c:pt>
                <c:pt idx="2574">
                  <c:v>0</c:v>
                </c:pt>
                <c:pt idx="2575">
                  <c:v>2.0751953125000002E-4</c:v>
                </c:pt>
                <c:pt idx="2576">
                  <c:v>4.1918945312500004E-2</c:v>
                </c:pt>
                <c:pt idx="2577">
                  <c:v>2.0751953125000002E-4</c:v>
                </c:pt>
                <c:pt idx="2578">
                  <c:v>7.6782226562500007E-3</c:v>
                </c:pt>
                <c:pt idx="2579">
                  <c:v>1.6601562500000002E-3</c:v>
                </c:pt>
                <c:pt idx="2580">
                  <c:v>2.0751953125000002E-4</c:v>
                </c:pt>
                <c:pt idx="2581">
                  <c:v>2.0751953125000002E-4</c:v>
                </c:pt>
                <c:pt idx="2582">
                  <c:v>2.5732421875000001E-2</c:v>
                </c:pt>
                <c:pt idx="2583">
                  <c:v>2.0751953125000002E-4</c:v>
                </c:pt>
                <c:pt idx="2584">
                  <c:v>2.0751953125000002E-4</c:v>
                </c:pt>
                <c:pt idx="2585">
                  <c:v>0</c:v>
                </c:pt>
                <c:pt idx="2586">
                  <c:v>4.1503906250000004E-4</c:v>
                </c:pt>
                <c:pt idx="2587">
                  <c:v>2.0751953125000002E-4</c:v>
                </c:pt>
                <c:pt idx="2588">
                  <c:v>3.1127929687500004E-3</c:v>
                </c:pt>
                <c:pt idx="2589">
                  <c:v>6.2255859375000007E-4</c:v>
                </c:pt>
                <c:pt idx="2590">
                  <c:v>2.0751953125000002E-4</c:v>
                </c:pt>
                <c:pt idx="2591">
                  <c:v>0</c:v>
                </c:pt>
                <c:pt idx="2592">
                  <c:v>2.0751953125000002E-4</c:v>
                </c:pt>
                <c:pt idx="2593">
                  <c:v>2.0751953125000002E-4</c:v>
                </c:pt>
                <c:pt idx="2594">
                  <c:v>2.0751953125000002E-4</c:v>
                </c:pt>
                <c:pt idx="2595">
                  <c:v>0</c:v>
                </c:pt>
                <c:pt idx="2596">
                  <c:v>2.0751953125000002E-4</c:v>
                </c:pt>
                <c:pt idx="2597">
                  <c:v>2.0751953125000002E-4</c:v>
                </c:pt>
                <c:pt idx="2598">
                  <c:v>0</c:v>
                </c:pt>
                <c:pt idx="2599">
                  <c:v>4.3579101562500003E-3</c:v>
                </c:pt>
                <c:pt idx="2600">
                  <c:v>1.45263671875E-3</c:v>
                </c:pt>
                <c:pt idx="2601">
                  <c:v>4.1503906250000004E-4</c:v>
                </c:pt>
                <c:pt idx="2602">
                  <c:v>0</c:v>
                </c:pt>
                <c:pt idx="2603">
                  <c:v>4.1503906250000004E-4</c:v>
                </c:pt>
                <c:pt idx="2604">
                  <c:v>2.0751953125000002E-4</c:v>
                </c:pt>
                <c:pt idx="2605">
                  <c:v>1.2451171875000001E-3</c:v>
                </c:pt>
                <c:pt idx="2606">
                  <c:v>0</c:v>
                </c:pt>
                <c:pt idx="2607">
                  <c:v>2.0751953125000002E-4</c:v>
                </c:pt>
                <c:pt idx="2608">
                  <c:v>2.4902343750000003E-3</c:v>
                </c:pt>
                <c:pt idx="2609">
                  <c:v>2.0751953125000002E-4</c:v>
                </c:pt>
                <c:pt idx="2610">
                  <c:v>2.0751953125000002E-4</c:v>
                </c:pt>
                <c:pt idx="2611">
                  <c:v>2.0751953125000002E-4</c:v>
                </c:pt>
                <c:pt idx="2612">
                  <c:v>2.0751953125000002E-4</c:v>
                </c:pt>
                <c:pt idx="2613">
                  <c:v>2.0751953125000002E-4</c:v>
                </c:pt>
                <c:pt idx="2614">
                  <c:v>4.1503906250000004E-4</c:v>
                </c:pt>
                <c:pt idx="2615">
                  <c:v>2.0751953125000002E-4</c:v>
                </c:pt>
                <c:pt idx="2616">
                  <c:v>2.0751953125000002E-4</c:v>
                </c:pt>
                <c:pt idx="2617">
                  <c:v>4.1503906250000004E-4</c:v>
                </c:pt>
                <c:pt idx="2618">
                  <c:v>7.9479980468750003E-2</c:v>
                </c:pt>
                <c:pt idx="2619">
                  <c:v>2.0751953125000002E-4</c:v>
                </c:pt>
                <c:pt idx="2620">
                  <c:v>4.1503906250000004E-4</c:v>
                </c:pt>
                <c:pt idx="2621">
                  <c:v>8.3007812500000009E-4</c:v>
                </c:pt>
                <c:pt idx="2622">
                  <c:v>2.0751953125000002E-4</c:v>
                </c:pt>
                <c:pt idx="2623">
                  <c:v>8.3007812500000009E-4</c:v>
                </c:pt>
                <c:pt idx="2624">
                  <c:v>0</c:v>
                </c:pt>
                <c:pt idx="2625">
                  <c:v>0</c:v>
                </c:pt>
                <c:pt idx="2626">
                  <c:v>6.6406250000000007E-3</c:v>
                </c:pt>
                <c:pt idx="2627">
                  <c:v>2.0751953125000002E-4</c:v>
                </c:pt>
                <c:pt idx="2628">
                  <c:v>2.8637695312500003E-2</c:v>
                </c:pt>
                <c:pt idx="2629">
                  <c:v>4.1503906250000004E-4</c:v>
                </c:pt>
                <c:pt idx="2630">
                  <c:v>2.0751953125000002E-4</c:v>
                </c:pt>
                <c:pt idx="2631">
                  <c:v>0</c:v>
                </c:pt>
                <c:pt idx="2632">
                  <c:v>4.1503906250000004E-4</c:v>
                </c:pt>
                <c:pt idx="2633">
                  <c:v>1.6601562500000002E-3</c:v>
                </c:pt>
                <c:pt idx="2634">
                  <c:v>0</c:v>
                </c:pt>
                <c:pt idx="2635">
                  <c:v>4.1503906250000004E-4</c:v>
                </c:pt>
                <c:pt idx="2636">
                  <c:v>2.0751953125000002E-4</c:v>
                </c:pt>
                <c:pt idx="2637">
                  <c:v>0</c:v>
                </c:pt>
                <c:pt idx="2638">
                  <c:v>0</c:v>
                </c:pt>
                <c:pt idx="2639">
                  <c:v>2.0751953125000002E-4</c:v>
                </c:pt>
                <c:pt idx="2640">
                  <c:v>2.9052734375000001E-3</c:v>
                </c:pt>
                <c:pt idx="2641">
                  <c:v>2.0751953125000002E-4</c:v>
                </c:pt>
                <c:pt idx="2642">
                  <c:v>2.0751953125E-3</c:v>
                </c:pt>
                <c:pt idx="2643">
                  <c:v>2.0751953125000002E-4</c:v>
                </c:pt>
                <c:pt idx="2644">
                  <c:v>1.36962890625E-2</c:v>
                </c:pt>
                <c:pt idx="2645">
                  <c:v>2.0751953125000002E-4</c:v>
                </c:pt>
                <c:pt idx="2646">
                  <c:v>2.0751953125000002E-4</c:v>
                </c:pt>
                <c:pt idx="2647">
                  <c:v>6.2255859375000009E-3</c:v>
                </c:pt>
                <c:pt idx="2648">
                  <c:v>2.0751953125000002E-4</c:v>
                </c:pt>
                <c:pt idx="2649">
                  <c:v>2.0751953125000002E-4</c:v>
                </c:pt>
                <c:pt idx="2650">
                  <c:v>0</c:v>
                </c:pt>
                <c:pt idx="2651">
                  <c:v>2.0751953125000002E-4</c:v>
                </c:pt>
                <c:pt idx="2652">
                  <c:v>0</c:v>
                </c:pt>
                <c:pt idx="2653">
                  <c:v>0</c:v>
                </c:pt>
                <c:pt idx="2654">
                  <c:v>2.0751953125000002E-4</c:v>
                </c:pt>
                <c:pt idx="2655">
                  <c:v>2.0751953125000002E-4</c:v>
                </c:pt>
                <c:pt idx="2656">
                  <c:v>2.0751953125000002E-4</c:v>
                </c:pt>
                <c:pt idx="2657">
                  <c:v>6.2255859375000007E-4</c:v>
                </c:pt>
                <c:pt idx="2658">
                  <c:v>2.0751953125000002E-4</c:v>
                </c:pt>
                <c:pt idx="2659">
                  <c:v>4.1503906250000004E-4</c:v>
                </c:pt>
                <c:pt idx="2660">
                  <c:v>2.0751953125000002E-4</c:v>
                </c:pt>
                <c:pt idx="2661">
                  <c:v>3.3410644531250006E-2</c:v>
                </c:pt>
                <c:pt idx="2662">
                  <c:v>0</c:v>
                </c:pt>
                <c:pt idx="2663">
                  <c:v>2.0751953125000002E-4</c:v>
                </c:pt>
                <c:pt idx="2664">
                  <c:v>2.0751953125000002E-4</c:v>
                </c:pt>
                <c:pt idx="2665">
                  <c:v>2.0751953125000002E-4</c:v>
                </c:pt>
                <c:pt idx="2666">
                  <c:v>1.6809082031250002E-2</c:v>
                </c:pt>
                <c:pt idx="2667">
                  <c:v>3.7353515625000002E-3</c:v>
                </c:pt>
                <c:pt idx="2668">
                  <c:v>0</c:v>
                </c:pt>
                <c:pt idx="2669">
                  <c:v>1.6601562500000002E-3</c:v>
                </c:pt>
                <c:pt idx="2670">
                  <c:v>1.3488769531250002E-2</c:v>
                </c:pt>
                <c:pt idx="2671">
                  <c:v>8.3007812500000009E-4</c:v>
                </c:pt>
                <c:pt idx="2672">
                  <c:v>4.1503906250000004E-4</c:v>
                </c:pt>
                <c:pt idx="2673">
                  <c:v>4.1503906250000004E-4</c:v>
                </c:pt>
                <c:pt idx="2674">
                  <c:v>2.0751953125000002E-4</c:v>
                </c:pt>
                <c:pt idx="2675">
                  <c:v>2.0751953125000002E-4</c:v>
                </c:pt>
                <c:pt idx="2676">
                  <c:v>2.0129394531250001E-2</c:v>
                </c:pt>
                <c:pt idx="2677">
                  <c:v>0</c:v>
                </c:pt>
                <c:pt idx="2678">
                  <c:v>2.0751953125000002E-4</c:v>
                </c:pt>
                <c:pt idx="2679">
                  <c:v>2.0751953125000002E-4</c:v>
                </c:pt>
                <c:pt idx="2680">
                  <c:v>4.1503906250000004E-4</c:v>
                </c:pt>
                <c:pt idx="2681">
                  <c:v>4.1503906250000004E-4</c:v>
                </c:pt>
                <c:pt idx="2682">
                  <c:v>2.0751953125000002E-4</c:v>
                </c:pt>
                <c:pt idx="2683">
                  <c:v>2.0751953125000002E-4</c:v>
                </c:pt>
                <c:pt idx="2684">
                  <c:v>2.0751953125000002E-4</c:v>
                </c:pt>
                <c:pt idx="2685">
                  <c:v>2.0751953125000002E-4</c:v>
                </c:pt>
                <c:pt idx="2686">
                  <c:v>1.6601562500000002E-3</c:v>
                </c:pt>
                <c:pt idx="2687">
                  <c:v>3.9428710937500005E-3</c:v>
                </c:pt>
                <c:pt idx="2688">
                  <c:v>2.0751953125000002E-4</c:v>
                </c:pt>
                <c:pt idx="2689">
                  <c:v>1.03759765625E-3</c:v>
                </c:pt>
                <c:pt idx="2690">
                  <c:v>2.0751953125000002E-4</c:v>
                </c:pt>
                <c:pt idx="2691">
                  <c:v>1.6601562500000002E-3</c:v>
                </c:pt>
                <c:pt idx="2692">
                  <c:v>6.2255859375000007E-4</c:v>
                </c:pt>
                <c:pt idx="2693">
                  <c:v>0</c:v>
                </c:pt>
                <c:pt idx="2694">
                  <c:v>1.9299316406250003E-2</c:v>
                </c:pt>
                <c:pt idx="2695">
                  <c:v>2.0751953125000002E-4</c:v>
                </c:pt>
                <c:pt idx="2696">
                  <c:v>8.7158203125000007E-3</c:v>
                </c:pt>
                <c:pt idx="2697">
                  <c:v>4.1503906250000004E-4</c:v>
                </c:pt>
                <c:pt idx="2698">
                  <c:v>2.0751953125000002E-4</c:v>
                </c:pt>
                <c:pt idx="2699">
                  <c:v>0.26126708984375002</c:v>
                </c:pt>
                <c:pt idx="2700">
                  <c:v>8.3007812500000009E-4</c:v>
                </c:pt>
                <c:pt idx="2701">
                  <c:v>2.0751953125000002E-4</c:v>
                </c:pt>
                <c:pt idx="2702">
                  <c:v>2.0751953125000002E-4</c:v>
                </c:pt>
                <c:pt idx="2703">
                  <c:v>2.0751953125000002E-4</c:v>
                </c:pt>
                <c:pt idx="2704">
                  <c:v>2.0751953125000002E-4</c:v>
                </c:pt>
                <c:pt idx="2705">
                  <c:v>2.0751953125000002E-4</c:v>
                </c:pt>
                <c:pt idx="2706">
                  <c:v>2.28271484375E-2</c:v>
                </c:pt>
                <c:pt idx="2707">
                  <c:v>0</c:v>
                </c:pt>
                <c:pt idx="2708">
                  <c:v>2.0751953125000002E-4</c:v>
                </c:pt>
                <c:pt idx="2709">
                  <c:v>2.0751953125000002E-4</c:v>
                </c:pt>
                <c:pt idx="2710">
                  <c:v>2.0751953125000002E-4</c:v>
                </c:pt>
                <c:pt idx="2711">
                  <c:v>2.0751953125000002E-4</c:v>
                </c:pt>
                <c:pt idx="2712">
                  <c:v>0</c:v>
                </c:pt>
                <c:pt idx="2713">
                  <c:v>2.0751953125000002E-4</c:v>
                </c:pt>
                <c:pt idx="2714">
                  <c:v>2.0751953125000002E-4</c:v>
                </c:pt>
                <c:pt idx="2715">
                  <c:v>0</c:v>
                </c:pt>
                <c:pt idx="2716">
                  <c:v>2.0751953125000002E-4</c:v>
                </c:pt>
                <c:pt idx="2717">
                  <c:v>2.0751953125000002E-4</c:v>
                </c:pt>
                <c:pt idx="2718">
                  <c:v>2.0751953125000002E-4</c:v>
                </c:pt>
                <c:pt idx="2719">
                  <c:v>4.1503906250000004E-4</c:v>
                </c:pt>
                <c:pt idx="2720">
                  <c:v>4.6276855468750003E-2</c:v>
                </c:pt>
                <c:pt idx="2721">
                  <c:v>2.0751953125000002E-4</c:v>
                </c:pt>
                <c:pt idx="2722">
                  <c:v>2.0751953125000002E-4</c:v>
                </c:pt>
                <c:pt idx="2723">
                  <c:v>2.0751953125000002E-4</c:v>
                </c:pt>
                <c:pt idx="2724">
                  <c:v>1.45263671875E-3</c:v>
                </c:pt>
                <c:pt idx="2725">
                  <c:v>2.0751953125000002E-4</c:v>
                </c:pt>
                <c:pt idx="2726">
                  <c:v>2.0751953125000002E-4</c:v>
                </c:pt>
                <c:pt idx="2727">
                  <c:v>2.0751953125000002E-4</c:v>
                </c:pt>
                <c:pt idx="2728">
                  <c:v>0</c:v>
                </c:pt>
                <c:pt idx="2729">
                  <c:v>2.0751953125000002E-4</c:v>
                </c:pt>
                <c:pt idx="2730">
                  <c:v>1.8676757812500001E-3</c:v>
                </c:pt>
                <c:pt idx="2731">
                  <c:v>2.0751953125000002E-4</c:v>
                </c:pt>
                <c:pt idx="2732">
                  <c:v>2.0751953125000002E-4</c:v>
                </c:pt>
                <c:pt idx="2733">
                  <c:v>4.1503906250000004E-4</c:v>
                </c:pt>
                <c:pt idx="2734">
                  <c:v>2.0751953125000002E-4</c:v>
                </c:pt>
                <c:pt idx="2735">
                  <c:v>2.0751953125000002E-4</c:v>
                </c:pt>
                <c:pt idx="2736">
                  <c:v>4.1503906250000004E-4</c:v>
                </c:pt>
                <c:pt idx="2737">
                  <c:v>2.0751953125000002E-4</c:v>
                </c:pt>
                <c:pt idx="2738">
                  <c:v>4.1503906250000004E-4</c:v>
                </c:pt>
                <c:pt idx="2739">
                  <c:v>2.0751953125000002E-4</c:v>
                </c:pt>
                <c:pt idx="2740">
                  <c:v>1.162109375E-2</c:v>
                </c:pt>
                <c:pt idx="2741">
                  <c:v>1.03759765625E-3</c:v>
                </c:pt>
                <c:pt idx="2742">
                  <c:v>2.0751953125000002E-4</c:v>
                </c:pt>
                <c:pt idx="2743">
                  <c:v>2.0751953125000002E-4</c:v>
                </c:pt>
                <c:pt idx="2744">
                  <c:v>0</c:v>
                </c:pt>
                <c:pt idx="2745">
                  <c:v>2.0751953125000002E-4</c:v>
                </c:pt>
                <c:pt idx="2746">
                  <c:v>2.0751953125000002E-4</c:v>
                </c:pt>
                <c:pt idx="2747">
                  <c:v>1.8676757812500001E-3</c:v>
                </c:pt>
                <c:pt idx="2748">
                  <c:v>1.2451171875000001E-3</c:v>
                </c:pt>
                <c:pt idx="2749">
                  <c:v>4.1503906250000004E-4</c:v>
                </c:pt>
                <c:pt idx="2750">
                  <c:v>4.1503906250000004E-4</c:v>
                </c:pt>
                <c:pt idx="2751">
                  <c:v>4.1503906250000004E-4</c:v>
                </c:pt>
                <c:pt idx="2752">
                  <c:v>0</c:v>
                </c:pt>
                <c:pt idx="2753">
                  <c:v>2.0751953125000002E-4</c:v>
                </c:pt>
                <c:pt idx="2754">
                  <c:v>4.1503906250000004E-4</c:v>
                </c:pt>
                <c:pt idx="2755">
                  <c:v>1.2451171875000001E-3</c:v>
                </c:pt>
                <c:pt idx="2756">
                  <c:v>2.0751953125000002E-4</c:v>
                </c:pt>
                <c:pt idx="2757">
                  <c:v>1.03759765625E-3</c:v>
                </c:pt>
                <c:pt idx="2758">
                  <c:v>2.0751953125000002E-4</c:v>
                </c:pt>
                <c:pt idx="2759">
                  <c:v>2.0751953125000002E-4</c:v>
                </c:pt>
                <c:pt idx="2760">
                  <c:v>4.1503906250000004E-4</c:v>
                </c:pt>
                <c:pt idx="2761">
                  <c:v>4.1503906250000004E-4</c:v>
                </c:pt>
                <c:pt idx="2762">
                  <c:v>2.0751953125000002E-4</c:v>
                </c:pt>
                <c:pt idx="2763">
                  <c:v>3.5278320312500003E-3</c:v>
                </c:pt>
                <c:pt idx="2764">
                  <c:v>2.0751953125000002E-4</c:v>
                </c:pt>
                <c:pt idx="2765">
                  <c:v>2.0751953125000002E-4</c:v>
                </c:pt>
                <c:pt idx="2766">
                  <c:v>6.2255859375000007E-4</c:v>
                </c:pt>
                <c:pt idx="2767">
                  <c:v>0</c:v>
                </c:pt>
                <c:pt idx="2768">
                  <c:v>2.0751953125000002E-4</c:v>
                </c:pt>
                <c:pt idx="2769">
                  <c:v>2.0751953125000002E-4</c:v>
                </c:pt>
                <c:pt idx="2770">
                  <c:v>0</c:v>
                </c:pt>
                <c:pt idx="2771">
                  <c:v>0</c:v>
                </c:pt>
                <c:pt idx="2772">
                  <c:v>2.0751953125000002E-4</c:v>
                </c:pt>
                <c:pt idx="2773">
                  <c:v>2.0751953125000002E-4</c:v>
                </c:pt>
                <c:pt idx="2774">
                  <c:v>2.0751953125000002E-4</c:v>
                </c:pt>
                <c:pt idx="2775">
                  <c:v>2.0751953125000002E-4</c:v>
                </c:pt>
                <c:pt idx="2776">
                  <c:v>3.9428710937500005E-3</c:v>
                </c:pt>
                <c:pt idx="2777">
                  <c:v>3.0712890625000003E-2</c:v>
                </c:pt>
                <c:pt idx="2778">
                  <c:v>2.0751953125000002E-4</c:v>
                </c:pt>
                <c:pt idx="2779">
                  <c:v>2.0751953125000002E-4</c:v>
                </c:pt>
                <c:pt idx="2780">
                  <c:v>2.0751953125000002E-4</c:v>
                </c:pt>
                <c:pt idx="2781">
                  <c:v>2.0751953125000002E-4</c:v>
                </c:pt>
                <c:pt idx="2782">
                  <c:v>2.0751953125000002E-4</c:v>
                </c:pt>
                <c:pt idx="2783">
                  <c:v>2.4902343750000003E-3</c:v>
                </c:pt>
                <c:pt idx="2784">
                  <c:v>3.3203125000000003E-3</c:v>
                </c:pt>
                <c:pt idx="2785">
                  <c:v>2.0751953125000002E-4</c:v>
                </c:pt>
                <c:pt idx="2786">
                  <c:v>2.0751953125000002E-4</c:v>
                </c:pt>
                <c:pt idx="2787">
                  <c:v>4.1503906250000004E-4</c:v>
                </c:pt>
                <c:pt idx="2788">
                  <c:v>8.7573242187500011E-2</c:v>
                </c:pt>
                <c:pt idx="2789">
                  <c:v>4.1503906250000004E-4</c:v>
                </c:pt>
                <c:pt idx="2790">
                  <c:v>3.9428710937500005E-3</c:v>
                </c:pt>
                <c:pt idx="2791">
                  <c:v>2.0751953125000002E-4</c:v>
                </c:pt>
                <c:pt idx="2792">
                  <c:v>2.0751953125000002E-4</c:v>
                </c:pt>
                <c:pt idx="2793">
                  <c:v>2.0751953125000002E-4</c:v>
                </c:pt>
                <c:pt idx="2794">
                  <c:v>2.7392578125000001E-2</c:v>
                </c:pt>
                <c:pt idx="2795">
                  <c:v>2.0751953125000002E-4</c:v>
                </c:pt>
                <c:pt idx="2796">
                  <c:v>2.0751953125000002E-4</c:v>
                </c:pt>
                <c:pt idx="2797">
                  <c:v>4.1503906250000004E-4</c:v>
                </c:pt>
                <c:pt idx="2798">
                  <c:v>4.1503906250000004E-4</c:v>
                </c:pt>
                <c:pt idx="2799">
                  <c:v>1.03759765625E-3</c:v>
                </c:pt>
                <c:pt idx="2800">
                  <c:v>2.0751953125000002E-4</c:v>
                </c:pt>
                <c:pt idx="2801">
                  <c:v>2.0751953125000002E-4</c:v>
                </c:pt>
                <c:pt idx="2802">
                  <c:v>0</c:v>
                </c:pt>
                <c:pt idx="2803">
                  <c:v>1.0168457031250001E-2</c:v>
                </c:pt>
                <c:pt idx="2804">
                  <c:v>2.0751953125000002E-4</c:v>
                </c:pt>
                <c:pt idx="2805">
                  <c:v>0.62899169921875009</c:v>
                </c:pt>
                <c:pt idx="2806">
                  <c:v>3.9428710937500005E-3</c:v>
                </c:pt>
                <c:pt idx="2807">
                  <c:v>2.0751953125000002E-4</c:v>
                </c:pt>
                <c:pt idx="2808">
                  <c:v>2.0751953125000002E-4</c:v>
                </c:pt>
                <c:pt idx="2809">
                  <c:v>4.1503906250000004E-4</c:v>
                </c:pt>
                <c:pt idx="2810">
                  <c:v>3.1127929687500004E-3</c:v>
                </c:pt>
                <c:pt idx="2811">
                  <c:v>2.0751953125000002E-4</c:v>
                </c:pt>
                <c:pt idx="2812">
                  <c:v>4.1503906250000004E-4</c:v>
                </c:pt>
                <c:pt idx="2813">
                  <c:v>2.0751953125000002E-4</c:v>
                </c:pt>
                <c:pt idx="2814">
                  <c:v>2.0751953125000002E-4</c:v>
                </c:pt>
                <c:pt idx="2815">
                  <c:v>2.0751953125000002E-4</c:v>
                </c:pt>
                <c:pt idx="2816">
                  <c:v>2.0751953125000002E-4</c:v>
                </c:pt>
                <c:pt idx="2817">
                  <c:v>2.0751953125000002E-4</c:v>
                </c:pt>
                <c:pt idx="2818">
                  <c:v>3.6730957031250004E-2</c:v>
                </c:pt>
                <c:pt idx="2819">
                  <c:v>2.0751953125000002E-4</c:v>
                </c:pt>
                <c:pt idx="2820">
                  <c:v>2.0751953125000002E-4</c:v>
                </c:pt>
                <c:pt idx="2821">
                  <c:v>5.8105468750000002E-3</c:v>
                </c:pt>
                <c:pt idx="2822">
                  <c:v>2.0751953125E-3</c:v>
                </c:pt>
                <c:pt idx="2823">
                  <c:v>3.5278320312500003E-3</c:v>
                </c:pt>
                <c:pt idx="2824">
                  <c:v>0</c:v>
                </c:pt>
                <c:pt idx="2825">
                  <c:v>2.0751953125000002E-4</c:v>
                </c:pt>
                <c:pt idx="2826">
                  <c:v>4.1503906250000004E-4</c:v>
                </c:pt>
                <c:pt idx="2827">
                  <c:v>4.1503906250000004E-4</c:v>
                </c:pt>
                <c:pt idx="2828">
                  <c:v>2.0751953125000002E-4</c:v>
                </c:pt>
                <c:pt idx="2829">
                  <c:v>8.3007812500000009E-4</c:v>
                </c:pt>
                <c:pt idx="2830">
                  <c:v>6.2255859375000007E-4</c:v>
                </c:pt>
                <c:pt idx="2831">
                  <c:v>6.2255859375000007E-4</c:v>
                </c:pt>
                <c:pt idx="2832">
                  <c:v>2.0751953125000002E-4</c:v>
                </c:pt>
                <c:pt idx="2833">
                  <c:v>2.0751953125000002E-4</c:v>
                </c:pt>
                <c:pt idx="2834">
                  <c:v>2.0751953125000002E-4</c:v>
                </c:pt>
                <c:pt idx="2835">
                  <c:v>2.1997070312500002E-2</c:v>
                </c:pt>
                <c:pt idx="2836">
                  <c:v>4.1503906250000004E-4</c:v>
                </c:pt>
                <c:pt idx="2837">
                  <c:v>2.0751953125000002E-4</c:v>
                </c:pt>
                <c:pt idx="2838">
                  <c:v>1.45263671875E-3</c:v>
                </c:pt>
                <c:pt idx="2839">
                  <c:v>4.1503906250000004E-4</c:v>
                </c:pt>
                <c:pt idx="2840">
                  <c:v>2.0751953125000002E-4</c:v>
                </c:pt>
                <c:pt idx="2841">
                  <c:v>2.0751953125000002E-4</c:v>
                </c:pt>
                <c:pt idx="2842">
                  <c:v>1.6809082031250002E-2</c:v>
                </c:pt>
                <c:pt idx="2843">
                  <c:v>4.1503906250000004E-4</c:v>
                </c:pt>
                <c:pt idx="2844">
                  <c:v>4.1503906250000004E-4</c:v>
                </c:pt>
                <c:pt idx="2845">
                  <c:v>2.0751953125000002E-4</c:v>
                </c:pt>
                <c:pt idx="2846">
                  <c:v>1.8676757812500001E-3</c:v>
                </c:pt>
                <c:pt idx="2847">
                  <c:v>1.03759765625E-3</c:v>
                </c:pt>
                <c:pt idx="2848">
                  <c:v>1.6601562500000002E-3</c:v>
                </c:pt>
                <c:pt idx="2849">
                  <c:v>2.0751953125000002E-4</c:v>
                </c:pt>
                <c:pt idx="2850">
                  <c:v>2.0751953125000002E-4</c:v>
                </c:pt>
                <c:pt idx="2851">
                  <c:v>2.0751953125000002E-4</c:v>
                </c:pt>
                <c:pt idx="2852">
                  <c:v>2.0751953125000002E-4</c:v>
                </c:pt>
                <c:pt idx="2853">
                  <c:v>1.6601562500000002E-3</c:v>
                </c:pt>
                <c:pt idx="2854">
                  <c:v>1.2451171875000001E-3</c:v>
                </c:pt>
                <c:pt idx="2855">
                  <c:v>2.0751953125000002E-4</c:v>
                </c:pt>
                <c:pt idx="2856">
                  <c:v>2.0751953125000002E-4</c:v>
                </c:pt>
                <c:pt idx="2857">
                  <c:v>2.0751953125000002E-4</c:v>
                </c:pt>
                <c:pt idx="2858">
                  <c:v>0</c:v>
                </c:pt>
                <c:pt idx="2859">
                  <c:v>0</c:v>
                </c:pt>
                <c:pt idx="2860">
                  <c:v>2.0751953125000002E-4</c:v>
                </c:pt>
                <c:pt idx="2861">
                  <c:v>4.1503906250000004E-4</c:v>
                </c:pt>
                <c:pt idx="2862">
                  <c:v>7.9064941406250006E-2</c:v>
                </c:pt>
                <c:pt idx="2863">
                  <c:v>8.0932617187500014E-3</c:v>
                </c:pt>
                <c:pt idx="2864">
                  <c:v>2.4902343750000003E-2</c:v>
                </c:pt>
                <c:pt idx="2865">
                  <c:v>2.0751953125000002E-4</c:v>
                </c:pt>
                <c:pt idx="2866">
                  <c:v>2.0751953125000002E-4</c:v>
                </c:pt>
                <c:pt idx="2867">
                  <c:v>1.45263671875E-3</c:v>
                </c:pt>
                <c:pt idx="2868">
                  <c:v>2.0751953125000002E-4</c:v>
                </c:pt>
                <c:pt idx="2869">
                  <c:v>8.3007812500000009E-4</c:v>
                </c:pt>
                <c:pt idx="2870">
                  <c:v>4.1503906250000004E-4</c:v>
                </c:pt>
                <c:pt idx="2871">
                  <c:v>5.8105468750000002E-3</c:v>
                </c:pt>
                <c:pt idx="2872">
                  <c:v>2.0751953125000002E-4</c:v>
                </c:pt>
                <c:pt idx="2873">
                  <c:v>2.2827148437500003E-3</c:v>
                </c:pt>
                <c:pt idx="2874">
                  <c:v>2.0751953125000002E-4</c:v>
                </c:pt>
                <c:pt idx="2875">
                  <c:v>4.1503906250000004E-4</c:v>
                </c:pt>
                <c:pt idx="2876">
                  <c:v>1.0791015625000001E-2</c:v>
                </c:pt>
              </c:numCache>
            </c:numRef>
          </c:xVal>
          <c:yVal>
            <c:numRef>
              <c:f>Particle!$A$4076:$A$6952</c:f>
              <c:numCache>
                <c:formatCode>General</c:formatCode>
                <c:ptCount val="2877"/>
                <c:pt idx="0">
                  <c:v>73217.479545132344</c:v>
                </c:pt>
                <c:pt idx="1">
                  <c:v>73157.585557055063</c:v>
                </c:pt>
                <c:pt idx="2">
                  <c:v>73097.765184360018</c:v>
                </c:pt>
                <c:pt idx="3">
                  <c:v>73038.018296294613</c:v>
                </c:pt>
                <c:pt idx="4">
                  <c:v>72978.344762320048</c:v>
                </c:pt>
                <c:pt idx="5">
                  <c:v>72918.744452141997</c:v>
                </c:pt>
                <c:pt idx="6">
                  <c:v>72859.217235631062</c:v>
                </c:pt>
                <c:pt idx="7">
                  <c:v>72799.762982890068</c:v>
                </c:pt>
                <c:pt idx="8">
                  <c:v>72740.381564241776</c:v>
                </c:pt>
                <c:pt idx="9">
                  <c:v>72681.072850180048</c:v>
                </c:pt>
                <c:pt idx="10">
                  <c:v>72621.836711455398</c:v>
                </c:pt>
                <c:pt idx="11">
                  <c:v>72562.673019013819</c:v>
                </c:pt>
                <c:pt idx="12">
                  <c:v>72503.581644002974</c:v>
                </c:pt>
                <c:pt idx="13">
                  <c:v>72444.562457784399</c:v>
                </c:pt>
                <c:pt idx="14">
                  <c:v>72385.615331915105</c:v>
                </c:pt>
                <c:pt idx="15">
                  <c:v>72326.740138190435</c:v>
                </c:pt>
                <c:pt idx="16">
                  <c:v>72267.936748613502</c:v>
                </c:pt>
                <c:pt idx="17">
                  <c:v>72209.20503534624</c:v>
                </c:pt>
                <c:pt idx="18">
                  <c:v>72150.544870813348</c:v>
                </c:pt>
                <c:pt idx="19">
                  <c:v>72091.956127635029</c:v>
                </c:pt>
                <c:pt idx="20">
                  <c:v>72033.438678614839</c:v>
                </c:pt>
                <c:pt idx="21">
                  <c:v>71974.992396800691</c:v>
                </c:pt>
                <c:pt idx="22">
                  <c:v>71916.61715539328</c:v>
                </c:pt>
                <c:pt idx="23">
                  <c:v>71858.312827862159</c:v>
                </c:pt>
                <c:pt idx="24">
                  <c:v>71800.079287866261</c:v>
                </c:pt>
                <c:pt idx="25">
                  <c:v>71741.916409253972</c:v>
                </c:pt>
                <c:pt idx="26">
                  <c:v>71683.82406606921</c:v>
                </c:pt>
                <c:pt idx="27">
                  <c:v>71625.802132606375</c:v>
                </c:pt>
                <c:pt idx="28">
                  <c:v>71567.850483306524</c:v>
                </c:pt>
                <c:pt idx="29">
                  <c:v>71509.968992885711</c:v>
                </c:pt>
                <c:pt idx="30">
                  <c:v>71452.157536194369</c:v>
                </c:pt>
                <c:pt idx="31">
                  <c:v>71394.415988364024</c:v>
                </c:pt>
                <c:pt idx="32">
                  <c:v>71336.744224654511</c:v>
                </c:pt>
                <c:pt idx="33">
                  <c:v>71279.142120576187</c:v>
                </c:pt>
                <c:pt idx="34">
                  <c:v>71221.609551841029</c:v>
                </c:pt>
                <c:pt idx="35">
                  <c:v>71164.146394356561</c:v>
                </c:pt>
                <c:pt idx="36">
                  <c:v>71106.752524207506</c:v>
                </c:pt>
                <c:pt idx="37">
                  <c:v>71049.427817753545</c:v>
                </c:pt>
                <c:pt idx="38">
                  <c:v>70992.17215147044</c:v>
                </c:pt>
                <c:pt idx="39">
                  <c:v>70934.985402121136</c:v>
                </c:pt>
                <c:pt idx="40">
                  <c:v>70877.867446603006</c:v>
                </c:pt>
                <c:pt idx="41">
                  <c:v>70820.818162039504</c:v>
                </c:pt>
                <c:pt idx="42">
                  <c:v>70763.837425792386</c:v>
                </c:pt>
                <c:pt idx="43">
                  <c:v>70706.925115363949</c:v>
                </c:pt>
                <c:pt idx="44">
                  <c:v>70650.081108519196</c:v>
                </c:pt>
                <c:pt idx="45">
                  <c:v>70593.30528315148</c:v>
                </c:pt>
                <c:pt idx="46">
                  <c:v>70536.597517429094</c:v>
                </c:pt>
                <c:pt idx="47">
                  <c:v>70479.957689679213</c:v>
                </c:pt>
                <c:pt idx="48">
                  <c:v>70423.385678448976</c:v>
                </c:pt>
                <c:pt idx="49">
                  <c:v>70366.881362474931</c:v>
                </c:pt>
                <c:pt idx="50">
                  <c:v>70310.444620683033</c:v>
                </c:pt>
                <c:pt idx="51">
                  <c:v>70254.075332249777</c:v>
                </c:pt>
                <c:pt idx="52">
                  <c:v>70197.773376473851</c:v>
                </c:pt>
                <c:pt idx="53">
                  <c:v>70141.538632928918</c:v>
                </c:pt>
                <c:pt idx="54">
                  <c:v>70085.370981353597</c:v>
                </c:pt>
                <c:pt idx="55">
                  <c:v>70029.270301675933</c:v>
                </c:pt>
                <c:pt idx="56">
                  <c:v>69973.23647403784</c:v>
                </c:pt>
                <c:pt idx="57">
                  <c:v>69917.269378770608</c:v>
                </c:pt>
                <c:pt idx="58">
                  <c:v>69861.36889641943</c:v>
                </c:pt>
                <c:pt idx="59">
                  <c:v>69805.534907700581</c:v>
                </c:pt>
                <c:pt idx="60">
                  <c:v>69749.767293586934</c:v>
                </c:pt>
                <c:pt idx="61">
                  <c:v>69694.065935179708</c:v>
                </c:pt>
                <c:pt idx="62">
                  <c:v>69638.430713800073</c:v>
                </c:pt>
                <c:pt idx="63">
                  <c:v>69582.861510983057</c:v>
                </c:pt>
                <c:pt idx="64">
                  <c:v>69527.35820845922</c:v>
                </c:pt>
                <c:pt idx="65">
                  <c:v>69471.920688142432</c:v>
                </c:pt>
                <c:pt idx="66">
                  <c:v>69416.548832166533</c:v>
                </c:pt>
                <c:pt idx="67">
                  <c:v>69361.242522811997</c:v>
                </c:pt>
                <c:pt idx="68">
                  <c:v>69306.001642609815</c:v>
                </c:pt>
                <c:pt idx="69">
                  <c:v>69250.826074237644</c:v>
                </c:pt>
                <c:pt idx="70">
                  <c:v>69195.715700641973</c:v>
                </c:pt>
                <c:pt idx="71">
                  <c:v>69140.670404885372</c:v>
                </c:pt>
                <c:pt idx="72">
                  <c:v>69085.6900702321</c:v>
                </c:pt>
                <c:pt idx="73">
                  <c:v>69030.77458024575</c:v>
                </c:pt>
                <c:pt idx="74">
                  <c:v>68975.923818575509</c:v>
                </c:pt>
                <c:pt idx="75">
                  <c:v>68921.137669059957</c:v>
                </c:pt>
                <c:pt idx="76">
                  <c:v>68866.416015812647</c:v>
                </c:pt>
                <c:pt idx="77">
                  <c:v>68811.758743050988</c:v>
                </c:pt>
                <c:pt idx="78">
                  <c:v>68757.165735304035</c:v>
                </c:pt>
                <c:pt idx="79">
                  <c:v>68702.636877161916</c:v>
                </c:pt>
                <c:pt idx="80">
                  <c:v>68648.172053477523</c:v>
                </c:pt>
                <c:pt idx="81">
                  <c:v>68593.771149317588</c:v>
                </c:pt>
                <c:pt idx="82">
                  <c:v>68539.434049913834</c:v>
                </c:pt>
                <c:pt idx="83">
                  <c:v>68485.160640656832</c:v>
                </c:pt>
                <c:pt idx="84">
                  <c:v>68430.950807181594</c:v>
                </c:pt>
                <c:pt idx="85">
                  <c:v>68376.804435281956</c:v>
                </c:pt>
                <c:pt idx="86">
                  <c:v>68322.721410996193</c:v>
                </c:pt>
                <c:pt idx="87">
                  <c:v>68268.70162046644</c:v>
                </c:pt>
                <c:pt idx="88">
                  <c:v>68214.744950109802</c:v>
                </c:pt>
                <c:pt idx="89">
                  <c:v>68160.851286483914</c:v>
                </c:pt>
                <c:pt idx="90">
                  <c:v>68107.020516360266</c:v>
                </c:pt>
                <c:pt idx="91">
                  <c:v>68053.252526711978</c:v>
                </c:pt>
                <c:pt idx="92">
                  <c:v>67999.547204652714</c:v>
                </c:pt>
                <c:pt idx="93">
                  <c:v>67945.904437546676</c:v>
                </c:pt>
                <c:pt idx="94">
                  <c:v>67892.32411290468</c:v>
                </c:pt>
                <c:pt idx="95">
                  <c:v>67838.80611845752</c:v>
                </c:pt>
                <c:pt idx="96">
                  <c:v>67785.35034211319</c:v>
                </c:pt>
                <c:pt idx="97">
                  <c:v>67731.956671938562</c:v>
                </c:pt>
                <c:pt idx="98">
                  <c:v>67678.624996244878</c:v>
                </c:pt>
                <c:pt idx="99">
                  <c:v>67625.355203502302</c:v>
                </c:pt>
                <c:pt idx="100">
                  <c:v>67572.147182388697</c:v>
                </c:pt>
                <c:pt idx="101">
                  <c:v>67519.000821716356</c:v>
                </c:pt>
                <c:pt idx="102">
                  <c:v>67465.916010572575</c:v>
                </c:pt>
                <c:pt idx="103">
                  <c:v>67412.89263815459</c:v>
                </c:pt>
                <c:pt idx="104">
                  <c:v>67359.930593861282</c:v>
                </c:pt>
                <c:pt idx="105">
                  <c:v>67307.029767335946</c:v>
                </c:pt>
                <c:pt idx="106">
                  <c:v>67254.190048362434</c:v>
                </c:pt>
                <c:pt idx="107">
                  <c:v>67201.411326883419</c:v>
                </c:pt>
                <c:pt idx="108">
                  <c:v>67148.693493079903</c:v>
                </c:pt>
                <c:pt idx="109">
                  <c:v>67096.03643732841</c:v>
                </c:pt>
                <c:pt idx="110">
                  <c:v>67043.440050139878</c:v>
                </c:pt>
                <c:pt idx="111">
                  <c:v>66990.904222239144</c:v>
                </c:pt>
                <c:pt idx="112">
                  <c:v>66938.428844552604</c:v>
                </c:pt>
                <c:pt idx="113">
                  <c:v>66886.01380813506</c:v>
                </c:pt>
                <c:pt idx="114">
                  <c:v>66833.659004322297</c:v>
                </c:pt>
                <c:pt idx="115">
                  <c:v>66781.3643245235</c:v>
                </c:pt>
                <c:pt idx="116">
                  <c:v>66729.129660441089</c:v>
                </c:pt>
                <c:pt idx="117">
                  <c:v>66676.954903869162</c:v>
                </c:pt>
                <c:pt idx="118">
                  <c:v>66624.839946827895</c:v>
                </c:pt>
                <c:pt idx="119">
                  <c:v>66572.784681539095</c:v>
                </c:pt>
                <c:pt idx="120">
                  <c:v>66520.789000413992</c:v>
                </c:pt>
                <c:pt idx="121">
                  <c:v>66468.852795973784</c:v>
                </c:pt>
                <c:pt idx="122">
                  <c:v>66416.975961008546</c:v>
                </c:pt>
                <c:pt idx="123">
                  <c:v>66365.158388412194</c:v>
                </c:pt>
                <c:pt idx="124">
                  <c:v>66313.399971384191</c:v>
                </c:pt>
                <c:pt idx="125">
                  <c:v>66261.700603160629</c:v>
                </c:pt>
                <c:pt idx="126">
                  <c:v>66210.060177258696</c:v>
                </c:pt>
                <c:pt idx="127">
                  <c:v>66158.478587336096</c:v>
                </c:pt>
                <c:pt idx="128">
                  <c:v>66106.955727264387</c:v>
                </c:pt>
                <c:pt idx="129">
                  <c:v>66055.491491043475</c:v>
                </c:pt>
                <c:pt idx="130">
                  <c:v>66004.085772905411</c:v>
                </c:pt>
                <c:pt idx="131">
                  <c:v>65952.738467271702</c:v>
                </c:pt>
                <c:pt idx="132">
                  <c:v>65901.449468686042</c:v>
                </c:pt>
                <c:pt idx="133">
                  <c:v>65850.218671930401</c:v>
                </c:pt>
                <c:pt idx="134">
                  <c:v>65799.045971921209</c:v>
                </c:pt>
                <c:pt idx="135">
                  <c:v>65747.931263800958</c:v>
                </c:pt>
                <c:pt idx="136">
                  <c:v>65696.874442877117</c:v>
                </c:pt>
                <c:pt idx="137">
                  <c:v>65645.875404609935</c:v>
                </c:pt>
                <c:pt idx="138">
                  <c:v>65594.934044667345</c:v>
                </c:pt>
                <c:pt idx="139">
                  <c:v>65544.050258894553</c:v>
                </c:pt>
                <c:pt idx="140">
                  <c:v>65493.223943320023</c:v>
                </c:pt>
                <c:pt idx="141">
                  <c:v>65442.454994124986</c:v>
                </c:pt>
                <c:pt idx="142">
                  <c:v>65391.743307698423</c:v>
                </c:pt>
                <c:pt idx="143">
                  <c:v>65341.088780618731</c:v>
                </c:pt>
                <c:pt idx="144">
                  <c:v>65290.4913095804</c:v>
                </c:pt>
                <c:pt idx="145">
                  <c:v>65239.950791534553</c:v>
                </c:pt>
                <c:pt idx="146">
                  <c:v>65189.467123536182</c:v>
                </c:pt>
                <c:pt idx="147">
                  <c:v>65139.040202890799</c:v>
                </c:pt>
                <c:pt idx="148">
                  <c:v>65088.669927050571</c:v>
                </c:pt>
                <c:pt idx="149">
                  <c:v>65038.356193602063</c:v>
                </c:pt>
                <c:pt idx="150">
                  <c:v>64988.098900400728</c:v>
                </c:pt>
                <c:pt idx="151">
                  <c:v>64937.897945387536</c:v>
                </c:pt>
                <c:pt idx="152">
                  <c:v>64887.753226711204</c:v>
                </c:pt>
                <c:pt idx="153">
                  <c:v>64837.664642734315</c:v>
                </c:pt>
                <c:pt idx="154">
                  <c:v>64787.632091978325</c:v>
                </c:pt>
                <c:pt idx="155">
                  <c:v>64737.655473080762</c:v>
                </c:pt>
                <c:pt idx="156">
                  <c:v>64687.734684935815</c:v>
                </c:pt>
                <c:pt idx="157">
                  <c:v>64637.869626584281</c:v>
                </c:pt>
                <c:pt idx="158">
                  <c:v>64588.060197231964</c:v>
                </c:pt>
                <c:pt idx="159">
                  <c:v>64538.306296255738</c:v>
                </c:pt>
                <c:pt idx="160">
                  <c:v>64488.607823234117</c:v>
                </c:pt>
                <c:pt idx="161">
                  <c:v>64438.964677892262</c:v>
                </c:pt>
                <c:pt idx="162">
                  <c:v>64389.376760144754</c:v>
                </c:pt>
                <c:pt idx="163">
                  <c:v>64339.843970101698</c:v>
                </c:pt>
                <c:pt idx="164">
                  <c:v>64290.366207989282</c:v>
                </c:pt>
                <c:pt idx="165">
                  <c:v>64240.943374259805</c:v>
                </c:pt>
                <c:pt idx="166">
                  <c:v>64191.575369530496</c:v>
                </c:pt>
                <c:pt idx="167">
                  <c:v>64142.262094559155</c:v>
                </c:pt>
                <c:pt idx="168">
                  <c:v>64093.003450317432</c:v>
                </c:pt>
                <c:pt idx="169">
                  <c:v>64043.799337923614</c:v>
                </c:pt>
                <c:pt idx="170">
                  <c:v>63994.649658697621</c:v>
                </c:pt>
                <c:pt idx="171">
                  <c:v>63945.554314063265</c:v>
                </c:pt>
                <c:pt idx="172">
                  <c:v>63896.513205719311</c:v>
                </c:pt>
                <c:pt idx="173">
                  <c:v>63847.526235480604</c:v>
                </c:pt>
                <c:pt idx="174">
                  <c:v>63798.593305308656</c:v>
                </c:pt>
                <c:pt idx="175">
                  <c:v>63749.714317384925</c:v>
                </c:pt>
                <c:pt idx="176">
                  <c:v>63700.889174006988</c:v>
                </c:pt>
                <c:pt idx="177">
                  <c:v>63652.1177777107</c:v>
                </c:pt>
                <c:pt idx="178">
                  <c:v>63603.400031203018</c:v>
                </c:pt>
                <c:pt idx="179">
                  <c:v>63554.735837270309</c:v>
                </c:pt>
                <c:pt idx="180">
                  <c:v>63506.125098918936</c:v>
                </c:pt>
                <c:pt idx="181">
                  <c:v>63457.567719387429</c:v>
                </c:pt>
                <c:pt idx="182">
                  <c:v>63409.063601999871</c:v>
                </c:pt>
                <c:pt idx="183">
                  <c:v>63360.612650306422</c:v>
                </c:pt>
                <c:pt idx="184">
                  <c:v>63312.21476796722</c:v>
                </c:pt>
                <c:pt idx="185">
                  <c:v>63263.869858880716</c:v>
                </c:pt>
                <c:pt idx="186">
                  <c:v>63215.577827073663</c:v>
                </c:pt>
                <c:pt idx="187">
                  <c:v>63167.338576731687</c:v>
                </c:pt>
                <c:pt idx="188">
                  <c:v>63119.152012242033</c:v>
                </c:pt>
                <c:pt idx="189">
                  <c:v>63071.018038144728</c:v>
                </c:pt>
                <c:pt idx="190">
                  <c:v>63022.936559132548</c:v>
                </c:pt>
                <c:pt idx="191">
                  <c:v>62974.907480112102</c:v>
                </c:pt>
                <c:pt idx="192">
                  <c:v>62926.930706106134</c:v>
                </c:pt>
                <c:pt idx="193">
                  <c:v>62879.006142338985</c:v>
                </c:pt>
                <c:pt idx="194">
                  <c:v>62831.133694175565</c:v>
                </c:pt>
                <c:pt idx="195">
                  <c:v>62783.313267188511</c:v>
                </c:pt>
                <c:pt idx="196">
                  <c:v>62735.544767054329</c:v>
                </c:pt>
                <c:pt idx="197">
                  <c:v>62687.828099700069</c:v>
                </c:pt>
                <c:pt idx="198">
                  <c:v>62640.163171119973</c:v>
                </c:pt>
                <c:pt idx="199">
                  <c:v>62592.549887577145</c:v>
                </c:pt>
                <c:pt idx="200">
                  <c:v>62544.988155414096</c:v>
                </c:pt>
                <c:pt idx="201">
                  <c:v>62497.477881223895</c:v>
                </c:pt>
                <c:pt idx="202">
                  <c:v>62450.018971666796</c:v>
                </c:pt>
                <c:pt idx="203">
                  <c:v>62402.611333641362</c:v>
                </c:pt>
                <c:pt idx="204">
                  <c:v>62355.254874211125</c:v>
                </c:pt>
                <c:pt idx="205">
                  <c:v>62307.949500525167</c:v>
                </c:pt>
                <c:pt idx="206">
                  <c:v>62260.695120038079</c:v>
                </c:pt>
                <c:pt idx="207">
                  <c:v>62213.491640216671</c:v>
                </c:pt>
                <c:pt idx="208">
                  <c:v>62166.338968790493</c:v>
                </c:pt>
                <c:pt idx="209">
                  <c:v>62119.237013629638</c:v>
                </c:pt>
                <c:pt idx="210">
                  <c:v>62072.185682750824</c:v>
                </c:pt>
                <c:pt idx="211">
                  <c:v>62025.18488434187</c:v>
                </c:pt>
                <c:pt idx="212">
                  <c:v>61978.234526780019</c:v>
                </c:pt>
                <c:pt idx="213">
                  <c:v>61931.334518595257</c:v>
                </c:pt>
                <c:pt idx="214">
                  <c:v>61884.484768421447</c:v>
                </c:pt>
                <c:pt idx="215">
                  <c:v>61837.685185155184</c:v>
                </c:pt>
                <c:pt idx="216">
                  <c:v>61790.935677772512</c:v>
                </c:pt>
                <c:pt idx="217">
                  <c:v>61744.236155463324</c:v>
                </c:pt>
                <c:pt idx="218">
                  <c:v>61697.586527564155</c:v>
                </c:pt>
                <c:pt idx="219">
                  <c:v>61650.986703539864</c:v>
                </c:pt>
                <c:pt idx="220">
                  <c:v>61604.436593087485</c:v>
                </c:pt>
                <c:pt idx="221">
                  <c:v>61557.936106014051</c:v>
                </c:pt>
                <c:pt idx="222">
                  <c:v>61511.485152285444</c:v>
                </c:pt>
                <c:pt idx="223">
                  <c:v>61465.083642032543</c:v>
                </c:pt>
                <c:pt idx="224">
                  <c:v>61418.731485600067</c:v>
                </c:pt>
                <c:pt idx="225">
                  <c:v>61372.428593424389</c:v>
                </c:pt>
                <c:pt idx="226">
                  <c:v>61326.174876106874</c:v>
                </c:pt>
                <c:pt idx="227">
                  <c:v>61279.970244474949</c:v>
                </c:pt>
                <c:pt idx="228">
                  <c:v>61233.814609459921</c:v>
                </c:pt>
                <c:pt idx="229">
                  <c:v>61187.707882151961</c:v>
                </c:pt>
                <c:pt idx="230">
                  <c:v>61141.649973818436</c:v>
                </c:pt>
                <c:pt idx="231">
                  <c:v>61095.640795891697</c:v>
                </c:pt>
                <c:pt idx="232">
                  <c:v>61049.680259944616</c:v>
                </c:pt>
                <c:pt idx="233">
                  <c:v>61003.768277739495</c:v>
                </c:pt>
                <c:pt idx="234">
                  <c:v>60957.904761130289</c:v>
                </c:pt>
                <c:pt idx="235">
                  <c:v>60912.089622215339</c:v>
                </c:pt>
                <c:pt idx="236">
                  <c:v>60866.322773215223</c:v>
                </c:pt>
                <c:pt idx="237">
                  <c:v>60820.604126466591</c:v>
                </c:pt>
                <c:pt idx="238">
                  <c:v>60774.93359453218</c:v>
                </c:pt>
                <c:pt idx="239">
                  <c:v>60729.311090121373</c:v>
                </c:pt>
                <c:pt idx="240">
                  <c:v>60683.736526047425</c:v>
                </c:pt>
                <c:pt idx="241">
                  <c:v>60638.209815300783</c:v>
                </c:pt>
                <c:pt idx="242">
                  <c:v>60592.730871097978</c:v>
                </c:pt>
                <c:pt idx="243">
                  <c:v>60547.299606728862</c:v>
                </c:pt>
                <c:pt idx="244">
                  <c:v>60501.915935654375</c:v>
                </c:pt>
                <c:pt idx="245">
                  <c:v>60456.57977154931</c:v>
                </c:pt>
                <c:pt idx="246">
                  <c:v>60411.291028155669</c:v>
                </c:pt>
                <c:pt idx="247">
                  <c:v>60366.04961945377</c:v>
                </c:pt>
                <c:pt idx="248">
                  <c:v>60320.855459533894</c:v>
                </c:pt>
                <c:pt idx="249">
                  <c:v>60275.708462657429</c:v>
                </c:pt>
                <c:pt idx="250">
                  <c:v>60230.608543220165</c:v>
                </c:pt>
                <c:pt idx="251">
                  <c:v>60185.555615788995</c:v>
                </c:pt>
                <c:pt idx="252">
                  <c:v>60140.54959511412</c:v>
                </c:pt>
                <c:pt idx="253">
                  <c:v>60095.590396055704</c:v>
                </c:pt>
                <c:pt idx="254">
                  <c:v>60050.677933651132</c:v>
                </c:pt>
                <c:pt idx="255">
                  <c:v>60005.812123059986</c:v>
                </c:pt>
                <c:pt idx="256">
                  <c:v>59960.992879643476</c:v>
                </c:pt>
                <c:pt idx="257">
                  <c:v>59916.220118915575</c:v>
                </c:pt>
                <c:pt idx="258">
                  <c:v>59871.493756481905</c:v>
                </c:pt>
                <c:pt idx="259">
                  <c:v>59826.813708192516</c:v>
                </c:pt>
                <c:pt idx="260">
                  <c:v>59782.179889958526</c:v>
                </c:pt>
                <c:pt idx="261">
                  <c:v>59737.592217898826</c:v>
                </c:pt>
                <c:pt idx="262">
                  <c:v>59693.050608285062</c:v>
                </c:pt>
                <c:pt idx="263">
                  <c:v>59648.554977529398</c:v>
                </c:pt>
                <c:pt idx="264">
                  <c:v>59604.105242190657</c:v>
                </c:pt>
                <c:pt idx="265">
                  <c:v>59559.70131898042</c:v>
                </c:pt>
                <c:pt idx="266">
                  <c:v>59515.343124775238</c:v>
                </c:pt>
                <c:pt idx="267">
                  <c:v>59471.030576610523</c:v>
                </c:pt>
                <c:pt idx="268">
                  <c:v>59426.763591662231</c:v>
                </c:pt>
                <c:pt idx="269">
                  <c:v>59382.542087234629</c:v>
                </c:pt>
                <c:pt idx="270">
                  <c:v>59338.365980796952</c:v>
                </c:pt>
                <c:pt idx="271">
                  <c:v>59294.235190013984</c:v>
                </c:pt>
                <c:pt idx="272">
                  <c:v>59250.149632629917</c:v>
                </c:pt>
                <c:pt idx="273">
                  <c:v>59206.109226602814</c:v>
                </c:pt>
                <c:pt idx="274">
                  <c:v>59162.113889970176</c:v>
                </c:pt>
                <c:pt idx="275">
                  <c:v>59118.163540989452</c:v>
                </c:pt>
                <c:pt idx="276">
                  <c:v>59074.258098040315</c:v>
                </c:pt>
                <c:pt idx="277">
                  <c:v>59030.397479655192</c:v>
                </c:pt>
                <c:pt idx="278">
                  <c:v>58986.581604507024</c:v>
                </c:pt>
                <c:pt idx="279">
                  <c:v>58942.810391409315</c:v>
                </c:pt>
                <c:pt idx="280">
                  <c:v>58899.083759371082</c:v>
                </c:pt>
                <c:pt idx="281">
                  <c:v>58855.401627486885</c:v>
                </c:pt>
                <c:pt idx="282">
                  <c:v>58811.763915046817</c:v>
                </c:pt>
                <c:pt idx="283">
                  <c:v>58768.17054149371</c:v>
                </c:pt>
                <c:pt idx="284">
                  <c:v>58724.621426349855</c:v>
                </c:pt>
                <c:pt idx="285">
                  <c:v>58681.116489388041</c:v>
                </c:pt>
                <c:pt idx="286">
                  <c:v>58637.655650442175</c:v>
                </c:pt>
                <c:pt idx="287">
                  <c:v>58594.238829529451</c:v>
                </c:pt>
                <c:pt idx="288">
                  <c:v>58550.865946825943</c:v>
                </c:pt>
                <c:pt idx="289">
                  <c:v>58507.536922642154</c:v>
                </c:pt>
                <c:pt idx="290">
                  <c:v>58464.251677441323</c:v>
                </c:pt>
                <c:pt idx="291">
                  <c:v>58421.010131808915</c:v>
                </c:pt>
                <c:pt idx="292">
                  <c:v>58377.812206513692</c:v>
                </c:pt>
                <c:pt idx="293">
                  <c:v>58334.657822440509</c:v>
                </c:pt>
                <c:pt idx="294">
                  <c:v>58291.546900614754</c:v>
                </c:pt>
                <c:pt idx="295">
                  <c:v>58248.479362281789</c:v>
                </c:pt>
                <c:pt idx="296">
                  <c:v>58205.455128729751</c:v>
                </c:pt>
                <c:pt idx="297">
                  <c:v>58162.474121454514</c:v>
                </c:pt>
                <c:pt idx="298">
                  <c:v>58119.536262098598</c:v>
                </c:pt>
                <c:pt idx="299">
                  <c:v>58076.641472402298</c:v>
                </c:pt>
                <c:pt idx="300">
                  <c:v>58033.789674319749</c:v>
                </c:pt>
                <c:pt idx="301">
                  <c:v>57990.980789878427</c:v>
                </c:pt>
                <c:pt idx="302">
                  <c:v>57948.214741313554</c:v>
                </c:pt>
                <c:pt idx="303">
                  <c:v>57905.491450964204</c:v>
                </c:pt>
                <c:pt idx="304">
                  <c:v>57862.810841328341</c:v>
                </c:pt>
                <c:pt idx="305">
                  <c:v>57820.172835032237</c:v>
                </c:pt>
                <c:pt idx="306">
                  <c:v>57777.577354891568</c:v>
                </c:pt>
                <c:pt idx="307">
                  <c:v>57735.024323783131</c:v>
                </c:pt>
                <c:pt idx="308">
                  <c:v>57692.513664828119</c:v>
                </c:pt>
                <c:pt idx="309">
                  <c:v>57650.045301227168</c:v>
                </c:pt>
                <c:pt idx="310">
                  <c:v>57607.619156309222</c:v>
                </c:pt>
                <c:pt idx="311">
                  <c:v>57565.235153592635</c:v>
                </c:pt>
                <c:pt idx="312">
                  <c:v>57522.893216742428</c:v>
                </c:pt>
                <c:pt idx="313">
                  <c:v>57480.593269521356</c:v>
                </c:pt>
                <c:pt idx="314">
                  <c:v>57438.335235844956</c:v>
                </c:pt>
                <c:pt idx="315">
                  <c:v>57396.11903981206</c:v>
                </c:pt>
                <c:pt idx="316">
                  <c:v>57353.944605613149</c:v>
                </c:pt>
                <c:pt idx="317">
                  <c:v>57311.811857585359</c:v>
                </c:pt>
                <c:pt idx="318">
                  <c:v>57269.720720267454</c:v>
                </c:pt>
                <c:pt idx="319">
                  <c:v>57227.671118253202</c:v>
                </c:pt>
                <c:pt idx="320">
                  <c:v>57185.662976325781</c:v>
                </c:pt>
                <c:pt idx="321">
                  <c:v>57143.696219439444</c:v>
                </c:pt>
                <c:pt idx="322">
                  <c:v>57101.770772615673</c:v>
                </c:pt>
                <c:pt idx="323">
                  <c:v>57059.886561047038</c:v>
                </c:pt>
                <c:pt idx="324">
                  <c:v>57018.043510097181</c:v>
                </c:pt>
                <c:pt idx="325">
                  <c:v>56976.241545221397</c:v>
                </c:pt>
                <c:pt idx="326">
                  <c:v>56934.480592058309</c:v>
                </c:pt>
                <c:pt idx="327">
                  <c:v>56892.760576350389</c:v>
                </c:pt>
                <c:pt idx="328">
                  <c:v>56851.081424011209</c:v>
                </c:pt>
                <c:pt idx="329">
                  <c:v>56809.443061064325</c:v>
                </c:pt>
                <c:pt idx="330">
                  <c:v>56767.845413679926</c:v>
                </c:pt>
                <c:pt idx="331">
                  <c:v>56726.288408193199</c:v>
                </c:pt>
                <c:pt idx="332">
                  <c:v>56684.771971037066</c:v>
                </c:pt>
                <c:pt idx="333">
                  <c:v>56643.296028827783</c:v>
                </c:pt>
                <c:pt idx="334">
                  <c:v>56601.860508261016</c:v>
                </c:pt>
                <c:pt idx="335">
                  <c:v>56560.465336215762</c:v>
                </c:pt>
                <c:pt idx="336">
                  <c:v>56519.110439711534</c:v>
                </c:pt>
                <c:pt idx="337">
                  <c:v>56477.795745883937</c:v>
                </c:pt>
                <c:pt idx="338">
                  <c:v>56436.521182009128</c:v>
                </c:pt>
                <c:pt idx="339">
                  <c:v>56395.286675516007</c:v>
                </c:pt>
                <c:pt idx="340">
                  <c:v>56354.092153943464</c:v>
                </c:pt>
                <c:pt idx="341">
                  <c:v>56312.93754500147</c:v>
                </c:pt>
                <c:pt idx="342">
                  <c:v>56271.822776497764</c:v>
                </c:pt>
                <c:pt idx="343">
                  <c:v>56230.74777641728</c:v>
                </c:pt>
                <c:pt idx="344">
                  <c:v>56189.712472854932</c:v>
                </c:pt>
                <c:pt idx="345">
                  <c:v>56148.716794040061</c:v>
                </c:pt>
                <c:pt idx="346">
                  <c:v>56107.760668330331</c:v>
                </c:pt>
                <c:pt idx="347">
                  <c:v>56066.84402429725</c:v>
                </c:pt>
                <c:pt idx="348">
                  <c:v>56025.966790512342</c:v>
                </c:pt>
                <c:pt idx="349">
                  <c:v>55985.128895791524</c:v>
                </c:pt>
                <c:pt idx="350">
                  <c:v>55944.330269048478</c:v>
                </c:pt>
                <c:pt idx="351">
                  <c:v>55903.570839325213</c:v>
                </c:pt>
                <c:pt idx="352">
                  <c:v>55862.850535816491</c:v>
                </c:pt>
                <c:pt idx="353">
                  <c:v>55822.169287814824</c:v>
                </c:pt>
                <c:pt idx="354">
                  <c:v>55781.527024796043</c:v>
                </c:pt>
                <c:pt idx="355">
                  <c:v>55740.923676352068</c:v>
                </c:pt>
                <c:pt idx="356">
                  <c:v>55700.359172190911</c:v>
                </c:pt>
                <c:pt idx="357">
                  <c:v>55659.833442155024</c:v>
                </c:pt>
                <c:pt idx="358">
                  <c:v>55619.346416276254</c:v>
                </c:pt>
                <c:pt idx="359">
                  <c:v>55578.898024610913</c:v>
                </c:pt>
                <c:pt idx="360">
                  <c:v>55538.488197478022</c:v>
                </c:pt>
                <c:pt idx="361">
                  <c:v>55498.116865233293</c:v>
                </c:pt>
                <c:pt idx="362">
                  <c:v>55457.783958409615</c:v>
                </c:pt>
                <c:pt idx="363">
                  <c:v>55417.489407631532</c:v>
                </c:pt>
                <c:pt idx="364">
                  <c:v>55377.233143700811</c:v>
                </c:pt>
                <c:pt idx="365">
                  <c:v>55337.015097559706</c:v>
                </c:pt>
                <c:pt idx="366">
                  <c:v>55296.835200229951</c:v>
                </c:pt>
                <c:pt idx="367">
                  <c:v>55256.693382873782</c:v>
                </c:pt>
                <c:pt idx="368">
                  <c:v>55216.589576855091</c:v>
                </c:pt>
                <c:pt idx="369">
                  <c:v>55176.523713598865</c:v>
                </c:pt>
                <c:pt idx="370">
                  <c:v>55136.495724646185</c:v>
                </c:pt>
                <c:pt idx="371">
                  <c:v>55096.505541745879</c:v>
                </c:pt>
                <c:pt idx="372">
                  <c:v>55056.553096720105</c:v>
                </c:pt>
                <c:pt idx="373">
                  <c:v>55016.638321537655</c:v>
                </c:pt>
                <c:pt idx="374">
                  <c:v>54976.761148277314</c:v>
                </c:pt>
                <c:pt idx="375">
                  <c:v>54936.921509182837</c:v>
                </c:pt>
                <c:pt idx="376">
                  <c:v>54897.11933663852</c:v>
                </c:pt>
                <c:pt idx="377">
                  <c:v>54857.354563095869</c:v>
                </c:pt>
                <c:pt idx="378">
                  <c:v>54817.627121171361</c:v>
                </c:pt>
                <c:pt idx="379">
                  <c:v>54777.936943634239</c:v>
                </c:pt>
                <c:pt idx="380">
                  <c:v>54738.283963345384</c:v>
                </c:pt>
                <c:pt idx="381">
                  <c:v>54698.66811333067</c:v>
                </c:pt>
                <c:pt idx="382">
                  <c:v>54659.089326719826</c:v>
                </c:pt>
                <c:pt idx="383">
                  <c:v>54619.547536758706</c:v>
                </c:pt>
                <c:pt idx="384">
                  <c:v>54580.042676833655</c:v>
                </c:pt>
                <c:pt idx="385">
                  <c:v>54540.574680477708</c:v>
                </c:pt>
                <c:pt idx="386">
                  <c:v>54501.143481382729</c:v>
                </c:pt>
                <c:pt idx="387">
                  <c:v>54461.749013216169</c:v>
                </c:pt>
                <c:pt idx="388">
                  <c:v>54422.391209987632</c:v>
                </c:pt>
                <c:pt idx="389">
                  <c:v>54383.070005688402</c:v>
                </c:pt>
                <c:pt idx="390">
                  <c:v>54343.78533446863</c:v>
                </c:pt>
                <c:pt idx="391">
                  <c:v>54304.53713061288</c:v>
                </c:pt>
                <c:pt idx="392">
                  <c:v>54265.325328552375</c:v>
                </c:pt>
                <c:pt idx="393">
                  <c:v>54226.149862846636</c:v>
                </c:pt>
                <c:pt idx="394">
                  <c:v>54187.010668091869</c:v>
                </c:pt>
                <c:pt idx="395">
                  <c:v>54147.907679128672</c:v>
                </c:pt>
                <c:pt idx="396">
                  <c:v>54108.840830877074</c:v>
                </c:pt>
                <c:pt idx="397">
                  <c:v>54069.810058385425</c:v>
                </c:pt>
                <c:pt idx="398">
                  <c:v>54030.815296818175</c:v>
                </c:pt>
                <c:pt idx="399">
                  <c:v>53991.856481406976</c:v>
                </c:pt>
                <c:pt idx="400">
                  <c:v>53952.933547682886</c:v>
                </c:pt>
                <c:pt idx="401">
                  <c:v>53914.046431152514</c:v>
                </c:pt>
                <c:pt idx="402">
                  <c:v>53875.195067450797</c:v>
                </c:pt>
                <c:pt idx="403">
                  <c:v>53836.37939241431</c:v>
                </c:pt>
                <c:pt idx="404">
                  <c:v>53797.599341952926</c:v>
                </c:pt>
                <c:pt idx="405">
                  <c:v>53758.85485211097</c:v>
                </c:pt>
                <c:pt idx="406">
                  <c:v>53720.145859048855</c:v>
                </c:pt>
                <c:pt idx="407">
                  <c:v>53681.472299116402</c:v>
                </c:pt>
                <c:pt idx="408">
                  <c:v>53642.834108645104</c:v>
                </c:pt>
                <c:pt idx="409">
                  <c:v>53604.231224229203</c:v>
                </c:pt>
                <c:pt idx="410">
                  <c:v>53565.663582542365</c:v>
                </c:pt>
                <c:pt idx="411">
                  <c:v>53527.131120356018</c:v>
                </c:pt>
                <c:pt idx="412">
                  <c:v>53488.633774588241</c:v>
                </c:pt>
                <c:pt idx="413">
                  <c:v>53450.171482236547</c:v>
                </c:pt>
                <c:pt idx="414">
                  <c:v>53411.74418053063</c:v>
                </c:pt>
                <c:pt idx="415">
                  <c:v>53373.351806724626</c:v>
                </c:pt>
                <c:pt idx="416">
                  <c:v>53334.994298207108</c:v>
                </c:pt>
                <c:pt idx="417">
                  <c:v>53296.671592470506</c:v>
                </c:pt>
                <c:pt idx="418">
                  <c:v>53258.383627251671</c:v>
                </c:pt>
                <c:pt idx="419">
                  <c:v>53220.130340263007</c:v>
                </c:pt>
                <c:pt idx="420">
                  <c:v>53181.911669388006</c:v>
                </c:pt>
                <c:pt idx="421">
                  <c:v>53143.727552662916</c:v>
                </c:pt>
                <c:pt idx="422">
                  <c:v>53105.577928221748</c:v>
                </c:pt>
                <c:pt idx="423">
                  <c:v>53067.462734308494</c:v>
                </c:pt>
                <c:pt idx="424">
                  <c:v>53029.381909319905</c:v>
                </c:pt>
                <c:pt idx="425">
                  <c:v>52991.335391744382</c:v>
                </c:pt>
                <c:pt idx="426">
                  <c:v>52953.323120174209</c:v>
                </c:pt>
                <c:pt idx="427">
                  <c:v>52915.345033366641</c:v>
                </c:pt>
                <c:pt idx="428">
                  <c:v>52877.401070195017</c:v>
                </c:pt>
                <c:pt idx="429">
                  <c:v>52839.491169606015</c:v>
                </c:pt>
                <c:pt idx="430">
                  <c:v>52801.61527074183</c:v>
                </c:pt>
                <c:pt idx="431">
                  <c:v>52763.773312799647</c:v>
                </c:pt>
                <c:pt idx="432">
                  <c:v>52725.965235086645</c:v>
                </c:pt>
                <c:pt idx="433">
                  <c:v>52688.190977117738</c:v>
                </c:pt>
                <c:pt idx="434">
                  <c:v>52650.450478420076</c:v>
                </c:pt>
                <c:pt idx="435">
                  <c:v>52612.743678697996</c:v>
                </c:pt>
                <c:pt idx="436">
                  <c:v>52575.070517784145</c:v>
                </c:pt>
                <c:pt idx="437">
                  <c:v>52537.430935627264</c:v>
                </c:pt>
                <c:pt idx="438">
                  <c:v>52499.824872231111</c:v>
                </c:pt>
                <c:pt idx="439">
                  <c:v>52462.252267776603</c:v>
                </c:pt>
                <c:pt idx="440">
                  <c:v>52424.713062579103</c:v>
                </c:pt>
                <c:pt idx="441">
                  <c:v>52387.207197033407</c:v>
                </c:pt>
                <c:pt idx="442">
                  <c:v>52349.734611613749</c:v>
                </c:pt>
                <c:pt idx="443">
                  <c:v>52312.295247038746</c:v>
                </c:pt>
                <c:pt idx="444">
                  <c:v>52274.889044020936</c:v>
                </c:pt>
                <c:pt idx="445">
                  <c:v>52237.515943450031</c:v>
                </c:pt>
                <c:pt idx="446">
                  <c:v>52200.175886282967</c:v>
                </c:pt>
                <c:pt idx="447">
                  <c:v>52162.868813672205</c:v>
                </c:pt>
                <c:pt idx="448">
                  <c:v>52125.594666837424</c:v>
                </c:pt>
                <c:pt idx="449">
                  <c:v>52088.353387096045</c:v>
                </c:pt>
                <c:pt idx="450">
                  <c:v>52051.144915918274</c:v>
                </c:pt>
                <c:pt idx="451">
                  <c:v>52013.969194872057</c:v>
                </c:pt>
                <c:pt idx="452">
                  <c:v>51976.826165641447</c:v>
                </c:pt>
                <c:pt idx="453">
                  <c:v>51939.715770063245</c:v>
                </c:pt>
                <c:pt idx="454">
                  <c:v>51902.637950035365</c:v>
                </c:pt>
                <c:pt idx="455">
                  <c:v>51865.592647565696</c:v>
                </c:pt>
                <c:pt idx="456">
                  <c:v>51828.579804857654</c:v>
                </c:pt>
                <c:pt idx="457">
                  <c:v>51791.599364163536</c:v>
                </c:pt>
                <c:pt idx="458">
                  <c:v>51754.651267839523</c:v>
                </c:pt>
                <c:pt idx="459">
                  <c:v>51717.735458400646</c:v>
                </c:pt>
                <c:pt idx="460">
                  <c:v>51680.851878453606</c:v>
                </c:pt>
                <c:pt idx="461">
                  <c:v>51644.000470708968</c:v>
                </c:pt>
                <c:pt idx="462">
                  <c:v>51607.181178023944</c:v>
                </c:pt>
                <c:pt idx="463">
                  <c:v>51570.393943322953</c:v>
                </c:pt>
                <c:pt idx="464">
                  <c:v>51533.63870972595</c:v>
                </c:pt>
                <c:pt idx="465">
                  <c:v>51496.915420358993</c:v>
                </c:pt>
                <c:pt idx="466">
                  <c:v>51460.224018525347</c:v>
                </c:pt>
                <c:pt idx="467">
                  <c:v>51423.564447644356</c:v>
                </c:pt>
                <c:pt idx="468">
                  <c:v>51386.936651220924</c:v>
                </c:pt>
                <c:pt idx="469">
                  <c:v>51350.340572918809</c:v>
                </c:pt>
                <c:pt idx="470">
                  <c:v>51313.776156407876</c:v>
                </c:pt>
                <c:pt idx="471">
                  <c:v>51277.243345620744</c:v>
                </c:pt>
                <c:pt idx="472">
                  <c:v>51240.742084508347</c:v>
                </c:pt>
                <c:pt idx="473">
                  <c:v>51204.272317125506</c:v>
                </c:pt>
                <c:pt idx="474">
                  <c:v>51167.833987679791</c:v>
                </c:pt>
                <c:pt idx="475">
                  <c:v>51131.42704046431</c:v>
                </c:pt>
                <c:pt idx="476">
                  <c:v>51095.051419924945</c:v>
                </c:pt>
                <c:pt idx="477">
                  <c:v>51058.707070580873</c:v>
                </c:pt>
                <c:pt idx="478">
                  <c:v>51022.393937049055</c:v>
                </c:pt>
                <c:pt idx="479">
                  <c:v>50986.111964074771</c:v>
                </c:pt>
                <c:pt idx="480">
                  <c:v>50949.861096543813</c:v>
                </c:pt>
                <c:pt idx="481">
                  <c:v>50913.641279403091</c:v>
                </c:pt>
                <c:pt idx="482">
                  <c:v>50877.452457758387</c:v>
                </c:pt>
                <c:pt idx="483">
                  <c:v>50841.294576788787</c:v>
                </c:pt>
                <c:pt idx="484">
                  <c:v>50805.167581789479</c:v>
                </c:pt>
                <c:pt idx="485">
                  <c:v>50769.071418190091</c:v>
                </c:pt>
                <c:pt idx="486">
                  <c:v>50733.006031499659</c:v>
                </c:pt>
                <c:pt idx="487">
                  <c:v>50696.971367355553</c:v>
                </c:pt>
                <c:pt idx="488">
                  <c:v>50660.967371474566</c:v>
                </c:pt>
                <c:pt idx="489">
                  <c:v>50624.993989756797</c:v>
                </c:pt>
                <c:pt idx="490">
                  <c:v>50589.051168120677</c:v>
                </c:pt>
                <c:pt idx="491">
                  <c:v>50553.138852643511</c:v>
                </c:pt>
                <c:pt idx="492">
                  <c:v>50517.25698949425</c:v>
                </c:pt>
                <c:pt idx="493">
                  <c:v>50481.405524957932</c:v>
                </c:pt>
                <c:pt idx="494">
                  <c:v>50445.584405454036</c:v>
                </c:pt>
                <c:pt idx="495">
                  <c:v>50409.793577469245</c:v>
                </c:pt>
                <c:pt idx="496">
                  <c:v>50374.032987587998</c:v>
                </c:pt>
                <c:pt idx="497">
                  <c:v>50338.302582571945</c:v>
                </c:pt>
                <c:pt idx="498">
                  <c:v>50302.602309201058</c:v>
                </c:pt>
                <c:pt idx="499">
                  <c:v>50266.932114475283</c:v>
                </c:pt>
                <c:pt idx="500">
                  <c:v>50231.291945345671</c:v>
                </c:pt>
                <c:pt idx="501">
                  <c:v>50195.681749026029</c:v>
                </c:pt>
                <c:pt idx="502">
                  <c:v>50160.101472742375</c:v>
                </c:pt>
                <c:pt idx="503">
                  <c:v>50124.55106385515</c:v>
                </c:pt>
                <c:pt idx="504">
                  <c:v>50089.030469865342</c:v>
                </c:pt>
                <c:pt idx="505">
                  <c:v>50053.53963829836</c:v>
                </c:pt>
                <c:pt idx="506">
                  <c:v>50018.078516862945</c:v>
                </c:pt>
                <c:pt idx="507">
                  <c:v>49982.647053359469</c:v>
                </c:pt>
                <c:pt idx="508">
                  <c:v>49947.24519561886</c:v>
                </c:pt>
                <c:pt idx="509">
                  <c:v>49911.872891704254</c:v>
                </c:pt>
                <c:pt idx="510">
                  <c:v>49876.530089709304</c:v>
                </c:pt>
                <c:pt idx="511">
                  <c:v>49841.216737807124</c:v>
                </c:pt>
                <c:pt idx="512">
                  <c:v>49805.932784360237</c:v>
                </c:pt>
                <c:pt idx="513">
                  <c:v>49770.678177731163</c:v>
                </c:pt>
                <c:pt idx="514">
                  <c:v>49735.452866484055</c:v>
                </c:pt>
                <c:pt idx="515">
                  <c:v>49700.256799262505</c:v>
                </c:pt>
                <c:pt idx="516">
                  <c:v>49665.089924765103</c:v>
                </c:pt>
                <c:pt idx="517">
                  <c:v>49629.952191843178</c:v>
                </c:pt>
                <c:pt idx="518">
                  <c:v>49594.843549427511</c:v>
                </c:pt>
                <c:pt idx="519">
                  <c:v>49559.763946595514</c:v>
                </c:pt>
                <c:pt idx="520">
                  <c:v>49524.71333247349</c:v>
                </c:pt>
                <c:pt idx="521">
                  <c:v>49489.691656309937</c:v>
                </c:pt>
                <c:pt idx="522">
                  <c:v>49454.698867481675</c:v>
                </c:pt>
                <c:pt idx="523">
                  <c:v>49419.734915426619</c:v>
                </c:pt>
                <c:pt idx="524">
                  <c:v>49384.799749729347</c:v>
                </c:pt>
                <c:pt idx="525">
                  <c:v>49349.893320053845</c:v>
                </c:pt>
                <c:pt idx="526">
                  <c:v>49315.015576174097</c:v>
                </c:pt>
                <c:pt idx="527">
                  <c:v>49280.166467943527</c:v>
                </c:pt>
                <c:pt idx="528">
                  <c:v>49245.34594534996</c:v>
                </c:pt>
                <c:pt idx="529">
                  <c:v>49210.553958491233</c:v>
                </c:pt>
                <c:pt idx="530">
                  <c:v>49175.790457477386</c:v>
                </c:pt>
                <c:pt idx="531">
                  <c:v>49141.055392668983</c:v>
                </c:pt>
                <c:pt idx="532">
                  <c:v>49106.348714402142</c:v>
                </c:pt>
                <c:pt idx="533">
                  <c:v>49071.670373196299</c:v>
                </c:pt>
                <c:pt idx="534">
                  <c:v>49037.020319619762</c:v>
                </c:pt>
                <c:pt idx="535">
                  <c:v>49002.398504338606</c:v>
                </c:pt>
                <c:pt idx="536">
                  <c:v>48967.804878189985</c:v>
                </c:pt>
                <c:pt idx="537">
                  <c:v>48933.239392029398</c:v>
                </c:pt>
                <c:pt idx="538">
                  <c:v>48898.701996858981</c:v>
                </c:pt>
                <c:pt idx="539">
                  <c:v>48864.192643772527</c:v>
                </c:pt>
                <c:pt idx="540">
                  <c:v>48829.711283967685</c:v>
                </c:pt>
                <c:pt idx="541">
                  <c:v>48795.257868697125</c:v>
                </c:pt>
                <c:pt idx="542">
                  <c:v>48760.832349402917</c:v>
                </c:pt>
                <c:pt idx="543">
                  <c:v>48726.434677557685</c:v>
                </c:pt>
                <c:pt idx="544">
                  <c:v>48692.064804737922</c:v>
                </c:pt>
                <c:pt idx="545">
                  <c:v>48657.722682685104</c:v>
                </c:pt>
                <c:pt idx="546">
                  <c:v>48623.408263128484</c:v>
                </c:pt>
                <c:pt idx="547">
                  <c:v>48589.121497998953</c:v>
                </c:pt>
                <c:pt idx="548">
                  <c:v>48554.86233927017</c:v>
                </c:pt>
                <c:pt idx="549">
                  <c:v>48520.630739044114</c:v>
                </c:pt>
                <c:pt idx="550">
                  <c:v>48486.426649496083</c:v>
                </c:pt>
                <c:pt idx="551">
                  <c:v>48452.250022935805</c:v>
                </c:pt>
                <c:pt idx="552">
                  <c:v>48418.100811691329</c:v>
                </c:pt>
                <c:pt idx="553">
                  <c:v>48383.978968322896</c:v>
                </c:pt>
                <c:pt idx="554">
                  <c:v>48349.884445347983</c:v>
                </c:pt>
                <c:pt idx="555">
                  <c:v>48315.817195485695</c:v>
                </c:pt>
                <c:pt idx="556">
                  <c:v>48281.777171497924</c:v>
                </c:pt>
                <c:pt idx="557">
                  <c:v>48247.764326250406</c:v>
                </c:pt>
                <c:pt idx="558">
                  <c:v>48213.778612725</c:v>
                </c:pt>
                <c:pt idx="559">
                  <c:v>48179.819983995207</c:v>
                </c:pt>
                <c:pt idx="560">
                  <c:v>48145.888393232286</c:v>
                </c:pt>
                <c:pt idx="561">
                  <c:v>48111.983793686944</c:v>
                </c:pt>
                <c:pt idx="562">
                  <c:v>48078.106138750401</c:v>
                </c:pt>
                <c:pt idx="563">
                  <c:v>48044.255381807801</c:v>
                </c:pt>
                <c:pt idx="564">
                  <c:v>48010.431476494763</c:v>
                </c:pt>
                <c:pt idx="565">
                  <c:v>47976.634376391958</c:v>
                </c:pt>
                <c:pt idx="566">
                  <c:v>47942.864035330531</c:v>
                </c:pt>
                <c:pt idx="567">
                  <c:v>47909.120407050024</c:v>
                </c:pt>
                <c:pt idx="568">
                  <c:v>47875.403445558783</c:v>
                </c:pt>
                <c:pt idx="569">
                  <c:v>47841.713104895731</c:v>
                </c:pt>
                <c:pt idx="570">
                  <c:v>47808.049339136443</c:v>
                </c:pt>
                <c:pt idx="571">
                  <c:v>47774.412102545924</c:v>
                </c:pt>
                <c:pt idx="572">
                  <c:v>47740.801349425812</c:v>
                </c:pt>
                <c:pt idx="573">
                  <c:v>47707.217034212204</c:v>
                </c:pt>
                <c:pt idx="574">
                  <c:v>47673.659111383953</c:v>
                </c:pt>
                <c:pt idx="575">
                  <c:v>47640.127535578766</c:v>
                </c:pt>
                <c:pt idx="576">
                  <c:v>47606.622261464916</c:v>
                </c:pt>
                <c:pt idx="577">
                  <c:v>47573.143243863429</c:v>
                </c:pt>
                <c:pt idx="578">
                  <c:v>47539.690437650323</c:v>
                </c:pt>
                <c:pt idx="579">
                  <c:v>47506.263797793268</c:v>
                </c:pt>
                <c:pt idx="580">
                  <c:v>47472.863279376026</c:v>
                </c:pt>
                <c:pt idx="581">
                  <c:v>47439.488837567907</c:v>
                </c:pt>
                <c:pt idx="582">
                  <c:v>47406.140427660423</c:v>
                </c:pt>
                <c:pt idx="583">
                  <c:v>47372.818004969529</c:v>
                </c:pt>
                <c:pt idx="584">
                  <c:v>47339.521524963922</c:v>
                </c:pt>
                <c:pt idx="585">
                  <c:v>47306.250943185645</c:v>
                </c:pt>
                <c:pt idx="586">
                  <c:v>47273.006215243935</c:v>
                </c:pt>
                <c:pt idx="587">
                  <c:v>47239.787296906907</c:v>
                </c:pt>
                <c:pt idx="588">
                  <c:v>47206.594143960996</c:v>
                </c:pt>
                <c:pt idx="589">
                  <c:v>47173.426712345397</c:v>
                </c:pt>
                <c:pt idx="590">
                  <c:v>47140.284958029857</c:v>
                </c:pt>
                <c:pt idx="591">
                  <c:v>47107.168837173544</c:v>
                </c:pt>
                <c:pt idx="592">
                  <c:v>47074.078305905066</c:v>
                </c:pt>
                <c:pt idx="593">
                  <c:v>47041.013320536338</c:v>
                </c:pt>
                <c:pt idx="594">
                  <c:v>47007.973837440382</c:v>
                </c:pt>
                <c:pt idx="595">
                  <c:v>46974.959813026893</c:v>
                </c:pt>
                <c:pt idx="596">
                  <c:v>46941.97120397439</c:v>
                </c:pt>
                <c:pt idx="597">
                  <c:v>46909.007966808647</c:v>
                </c:pt>
                <c:pt idx="598">
                  <c:v>46876.07005829375</c:v>
                </c:pt>
                <c:pt idx="599">
                  <c:v>46843.157435315974</c:v>
                </c:pt>
                <c:pt idx="600">
                  <c:v>46810.270054731045</c:v>
                </c:pt>
                <c:pt idx="601">
                  <c:v>46777.40787358411</c:v>
                </c:pt>
                <c:pt idx="602">
                  <c:v>46744.570848950869</c:v>
                </c:pt>
                <c:pt idx="603">
                  <c:v>46711.758938041443</c:v>
                </c:pt>
                <c:pt idx="604">
                  <c:v>46678.972098120939</c:v>
                </c:pt>
                <c:pt idx="605">
                  <c:v>46646.210286576672</c:v>
                </c:pt>
                <c:pt idx="606">
                  <c:v>46613.473460850968</c:v>
                </c:pt>
                <c:pt idx="607">
                  <c:v>46580.761578483885</c:v>
                </c:pt>
                <c:pt idx="608">
                  <c:v>46548.074597162151</c:v>
                </c:pt>
                <c:pt idx="609">
                  <c:v>46515.412474560253</c:v>
                </c:pt>
                <c:pt idx="610">
                  <c:v>46482.775168536005</c:v>
                </c:pt>
                <c:pt idx="611">
                  <c:v>46450.162636953326</c:v>
                </c:pt>
                <c:pt idx="612">
                  <c:v>46417.57483782887</c:v>
                </c:pt>
                <c:pt idx="613">
                  <c:v>46385.011729277088</c:v>
                </c:pt>
                <c:pt idx="614">
                  <c:v>46352.473269412403</c:v>
                </c:pt>
                <c:pt idx="615">
                  <c:v>46319.959416526457</c:v>
                </c:pt>
                <c:pt idx="616">
                  <c:v>46287.470128965855</c:v>
                </c:pt>
                <c:pt idx="617">
                  <c:v>46255.005365162782</c:v>
                </c:pt>
                <c:pt idx="618">
                  <c:v>46222.565083641042</c:v>
                </c:pt>
                <c:pt idx="619">
                  <c:v>46190.149243003892</c:v>
                </c:pt>
                <c:pt idx="620">
                  <c:v>46157.757801970678</c:v>
                </c:pt>
                <c:pt idx="621">
                  <c:v>46125.390719327959</c:v>
                </c:pt>
                <c:pt idx="622">
                  <c:v>46093.047953929505</c:v>
                </c:pt>
                <c:pt idx="623">
                  <c:v>46060.729464720745</c:v>
                </c:pt>
                <c:pt idx="624">
                  <c:v>46028.435210793737</c:v>
                </c:pt>
                <c:pt idx="625">
                  <c:v>45996.165151271111</c:v>
                </c:pt>
                <c:pt idx="626">
                  <c:v>45963.919245373247</c:v>
                </c:pt>
                <c:pt idx="627">
                  <c:v>45931.697452363303</c:v>
                </c:pt>
                <c:pt idx="628">
                  <c:v>45899.499731675525</c:v>
                </c:pt>
                <c:pt idx="629">
                  <c:v>45867.326042817469</c:v>
                </c:pt>
                <c:pt idx="630">
                  <c:v>45835.176345308915</c:v>
                </c:pt>
                <c:pt idx="631">
                  <c:v>45803.050598797978</c:v>
                </c:pt>
                <c:pt idx="632">
                  <c:v>45770.948763048844</c:v>
                </c:pt>
                <c:pt idx="633">
                  <c:v>45738.87079785626</c:v>
                </c:pt>
                <c:pt idx="634">
                  <c:v>45706.816663167723</c:v>
                </c:pt>
                <c:pt idx="635">
                  <c:v>45674.786318949067</c:v>
                </c:pt>
                <c:pt idx="636">
                  <c:v>45642.779725276101</c:v>
                </c:pt>
                <c:pt idx="637">
                  <c:v>45610.79684232852</c:v>
                </c:pt>
                <c:pt idx="638">
                  <c:v>45578.837630316564</c:v>
                </c:pt>
                <c:pt idx="639">
                  <c:v>45546.902049627672</c:v>
                </c:pt>
                <c:pt idx="640">
                  <c:v>45514.990060649267</c:v>
                </c:pt>
                <c:pt idx="641">
                  <c:v>45483.10162386045</c:v>
                </c:pt>
                <c:pt idx="642">
                  <c:v>45451.23669988085</c:v>
                </c:pt>
                <c:pt idx="643">
                  <c:v>45419.395249385067</c:v>
                </c:pt>
                <c:pt idx="644">
                  <c:v>45387.577233066062</c:v>
                </c:pt>
                <c:pt idx="645">
                  <c:v>45355.782611836752</c:v>
                </c:pt>
                <c:pt idx="646">
                  <c:v>45324.011346585605</c:v>
                </c:pt>
                <c:pt idx="647">
                  <c:v>45292.263398292744</c:v>
                </c:pt>
                <c:pt idx="648">
                  <c:v>45260.538728091058</c:v>
                </c:pt>
                <c:pt idx="649">
                  <c:v>45228.837297113438</c:v>
                </c:pt>
                <c:pt idx="650">
                  <c:v>45197.15906662718</c:v>
                </c:pt>
                <c:pt idx="651">
                  <c:v>45165.503997936255</c:v>
                </c:pt>
                <c:pt idx="652">
                  <c:v>45133.872052509614</c:v>
                </c:pt>
                <c:pt idx="653">
                  <c:v>45102.263191810089</c:v>
                </c:pt>
                <c:pt idx="654">
                  <c:v>45070.677377447166</c:v>
                </c:pt>
                <c:pt idx="655">
                  <c:v>45039.114571054757</c:v>
                </c:pt>
                <c:pt idx="656">
                  <c:v>45007.574734395101</c:v>
                </c:pt>
                <c:pt idx="657">
                  <c:v>44976.05782929765</c:v>
                </c:pt>
                <c:pt idx="658">
                  <c:v>44944.563817677394</c:v>
                </c:pt>
                <c:pt idx="659">
                  <c:v>44913.092661516537</c:v>
                </c:pt>
                <c:pt idx="660">
                  <c:v>44881.644322895052</c:v>
                </c:pt>
                <c:pt idx="661">
                  <c:v>44850.218763947887</c:v>
                </c:pt>
                <c:pt idx="662">
                  <c:v>44818.815946944429</c:v>
                </c:pt>
                <c:pt idx="663">
                  <c:v>44787.435834160184</c:v>
                </c:pt>
                <c:pt idx="664">
                  <c:v>44756.078388017275</c:v>
                </c:pt>
                <c:pt idx="665">
                  <c:v>44724.74357100507</c:v>
                </c:pt>
                <c:pt idx="666">
                  <c:v>44693.431345631245</c:v>
                </c:pt>
                <c:pt idx="667">
                  <c:v>44662.141674592895</c:v>
                </c:pt>
                <c:pt idx="668">
                  <c:v>44630.874520581019</c:v>
                </c:pt>
                <c:pt idx="669">
                  <c:v>44599.629846390475</c:v>
                </c:pt>
                <c:pt idx="670">
                  <c:v>44568.407614907781</c:v>
                </c:pt>
                <c:pt idx="671">
                  <c:v>44537.207789092776</c:v>
                </c:pt>
                <c:pt idx="672">
                  <c:v>44506.030331990849</c:v>
                </c:pt>
                <c:pt idx="673">
                  <c:v>44474.87520667792</c:v>
                </c:pt>
                <c:pt idx="674">
                  <c:v>44443.7423763888</c:v>
                </c:pt>
                <c:pt idx="675">
                  <c:v>44412.631804388831</c:v>
                </c:pt>
                <c:pt idx="676">
                  <c:v>44381.543454047242</c:v>
                </c:pt>
                <c:pt idx="677">
                  <c:v>44350.477288751594</c:v>
                </c:pt>
                <c:pt idx="678">
                  <c:v>44319.433272054404</c:v>
                </c:pt>
                <c:pt idx="679">
                  <c:v>44288.411367550987</c:v>
                </c:pt>
                <c:pt idx="680">
                  <c:v>44257.411538879409</c:v>
                </c:pt>
                <c:pt idx="681">
                  <c:v>44226.433749806063</c:v>
                </c:pt>
                <c:pt idx="682">
                  <c:v>44195.477964170655</c:v>
                </c:pt>
                <c:pt idx="683">
                  <c:v>44164.544145819011</c:v>
                </c:pt>
                <c:pt idx="684">
                  <c:v>44133.632258804704</c:v>
                </c:pt>
                <c:pt idx="685">
                  <c:v>44102.742267150737</c:v>
                </c:pt>
                <c:pt idx="686">
                  <c:v>44071.87413498402</c:v>
                </c:pt>
                <c:pt idx="687">
                  <c:v>44041.0278265292</c:v>
                </c:pt>
                <c:pt idx="688">
                  <c:v>44010.203306072028</c:v>
                </c:pt>
                <c:pt idx="689">
                  <c:v>43979.400537989924</c:v>
                </c:pt>
                <c:pt idx="690">
                  <c:v>43948.619486727512</c:v>
                </c:pt>
                <c:pt idx="691">
                  <c:v>43917.860116790507</c:v>
                </c:pt>
                <c:pt idx="692">
                  <c:v>43887.122392788515</c:v>
                </c:pt>
                <c:pt idx="693">
                  <c:v>43856.40627941057</c:v>
                </c:pt>
                <c:pt idx="694">
                  <c:v>43825.711741370142</c:v>
                </c:pt>
                <c:pt idx="695">
                  <c:v>43795.038743539568</c:v>
                </c:pt>
                <c:pt idx="696">
                  <c:v>43764.387250785083</c:v>
                </c:pt>
                <c:pt idx="697">
                  <c:v>43733.757228101218</c:v>
                </c:pt>
                <c:pt idx="698">
                  <c:v>43703.14864051919</c:v>
                </c:pt>
                <c:pt idx="699">
                  <c:v>43672.561453229064</c:v>
                </c:pt>
                <c:pt idx="700">
                  <c:v>43641.995631365913</c:v>
                </c:pt>
                <c:pt idx="701">
                  <c:v>43611.451140254241</c:v>
                </c:pt>
                <c:pt idx="702">
                  <c:v>43580.927945236872</c:v>
                </c:pt>
                <c:pt idx="703">
                  <c:v>43550.426011760501</c:v>
                </c:pt>
                <c:pt idx="704">
                  <c:v>43519.945305302375</c:v>
                </c:pt>
                <c:pt idx="705">
                  <c:v>43489.485791455852</c:v>
                </c:pt>
                <c:pt idx="706">
                  <c:v>43459.047435899811</c:v>
                </c:pt>
                <c:pt idx="707">
                  <c:v>43428.630204319248</c:v>
                </c:pt>
                <c:pt idx="708">
                  <c:v>43398.234062558025</c:v>
                </c:pt>
                <c:pt idx="709">
                  <c:v>43367.858976478346</c:v>
                </c:pt>
                <c:pt idx="710">
                  <c:v>43337.504912046279</c:v>
                </c:pt>
                <c:pt idx="711">
                  <c:v>43307.171835258436</c:v>
                </c:pt>
                <c:pt idx="712">
                  <c:v>43276.859712227531</c:v>
                </c:pt>
                <c:pt idx="713">
                  <c:v>43246.568509151824</c:v>
                </c:pt>
                <c:pt idx="714">
                  <c:v>43216.298192272348</c:v>
                </c:pt>
                <c:pt idx="715">
                  <c:v>43186.048727866779</c:v>
                </c:pt>
                <c:pt idx="716">
                  <c:v>43155.8200823839</c:v>
                </c:pt>
                <c:pt idx="717">
                  <c:v>43125.612222235832</c:v>
                </c:pt>
                <c:pt idx="718">
                  <c:v>43095.425114017984</c:v>
                </c:pt>
                <c:pt idx="719">
                  <c:v>43065.258724307452</c:v>
                </c:pt>
                <c:pt idx="720">
                  <c:v>43035.113019785204</c:v>
                </c:pt>
                <c:pt idx="721">
                  <c:v>43004.987967229965</c:v>
                </c:pt>
                <c:pt idx="722">
                  <c:v>42974.883533475448</c:v>
                </c:pt>
                <c:pt idx="723">
                  <c:v>42944.799685410369</c:v>
                </c:pt>
                <c:pt idx="724">
                  <c:v>42914.736389990663</c:v>
                </c:pt>
                <c:pt idx="725">
                  <c:v>42884.693614300551</c:v>
                </c:pt>
                <c:pt idx="726">
                  <c:v>42854.671325442607</c:v>
                </c:pt>
                <c:pt idx="727">
                  <c:v>42824.669490604952</c:v>
                </c:pt>
                <c:pt idx="728">
                  <c:v>42794.688077030682</c:v>
                </c:pt>
                <c:pt idx="729">
                  <c:v>42764.727052042334</c:v>
                </c:pt>
                <c:pt idx="730">
                  <c:v>42734.786383096878</c:v>
                </c:pt>
                <c:pt idx="731">
                  <c:v>42704.866037657383</c:v>
                </c:pt>
                <c:pt idx="732">
                  <c:v>42674.965983211361</c:v>
                </c:pt>
                <c:pt idx="733">
                  <c:v>42645.086187441848</c:v>
                </c:pt>
                <c:pt idx="734">
                  <c:v>42615.226618001339</c:v>
                </c:pt>
                <c:pt idx="735">
                  <c:v>42585.387242658413</c:v>
                </c:pt>
                <c:pt idx="736">
                  <c:v>42555.568029230541</c:v>
                </c:pt>
                <c:pt idx="737">
                  <c:v>42525.76894562073</c:v>
                </c:pt>
                <c:pt idx="738">
                  <c:v>42495.989959793093</c:v>
                </c:pt>
                <c:pt idx="739">
                  <c:v>42466.231039803381</c:v>
                </c:pt>
                <c:pt idx="740">
                  <c:v>42436.492153744031</c:v>
                </c:pt>
                <c:pt idx="741">
                  <c:v>42406.773269780788</c:v>
                </c:pt>
                <c:pt idx="742">
                  <c:v>42377.074356164943</c:v>
                </c:pt>
                <c:pt idx="743">
                  <c:v>42347.395381233335</c:v>
                </c:pt>
                <c:pt idx="744">
                  <c:v>42317.736313371672</c:v>
                </c:pt>
                <c:pt idx="745">
                  <c:v>42288.097121008439</c:v>
                </c:pt>
                <c:pt idx="746">
                  <c:v>42258.477772682112</c:v>
                </c:pt>
                <c:pt idx="747">
                  <c:v>42228.878236980046</c:v>
                </c:pt>
                <c:pt idx="748">
                  <c:v>42199.298482575141</c:v>
                </c:pt>
                <c:pt idx="749">
                  <c:v>42169.738478152503</c:v>
                </c:pt>
                <c:pt idx="750">
                  <c:v>42140.198192604999</c:v>
                </c:pt>
                <c:pt idx="751">
                  <c:v>42110.677594684967</c:v>
                </c:pt>
                <c:pt idx="752">
                  <c:v>42081.176653413575</c:v>
                </c:pt>
                <c:pt idx="753">
                  <c:v>42051.695337732577</c:v>
                </c:pt>
                <c:pt idx="754">
                  <c:v>42022.233616760903</c:v>
                </c:pt>
                <c:pt idx="755">
                  <c:v>41992.791459617511</c:v>
                </c:pt>
                <c:pt idx="756">
                  <c:v>41963.368835500769</c:v>
                </c:pt>
                <c:pt idx="757">
                  <c:v>41933.965713712918</c:v>
                </c:pt>
                <c:pt idx="758">
                  <c:v>41904.582063537891</c:v>
                </c:pt>
                <c:pt idx="759">
                  <c:v>41875.217854412353</c:v>
                </c:pt>
                <c:pt idx="760">
                  <c:v>41845.873055846299</c:v>
                </c:pt>
                <c:pt idx="761">
                  <c:v>41816.547637325297</c:v>
                </c:pt>
                <c:pt idx="762">
                  <c:v>41787.241568493751</c:v>
                </c:pt>
                <c:pt idx="763">
                  <c:v>41757.954819020531</c:v>
                </c:pt>
                <c:pt idx="764">
                  <c:v>41728.687358623385</c:v>
                </c:pt>
                <c:pt idx="765">
                  <c:v>41699.43915714226</c:v>
                </c:pt>
                <c:pt idx="766">
                  <c:v>41670.210184417097</c:v>
                </c:pt>
                <c:pt idx="767">
                  <c:v>41641.000410434499</c:v>
                </c:pt>
                <c:pt idx="768">
                  <c:v>41611.809805156612</c:v>
                </c:pt>
                <c:pt idx="769">
                  <c:v>41582.638338704463</c:v>
                </c:pt>
                <c:pt idx="770">
                  <c:v>41553.485981162397</c:v>
                </c:pt>
                <c:pt idx="771">
                  <c:v>41524.352702755314</c:v>
                </c:pt>
                <c:pt idx="772">
                  <c:v>41495.238473726436</c:v>
                </c:pt>
                <c:pt idx="773">
                  <c:v>41466.14326447175</c:v>
                </c:pt>
                <c:pt idx="774">
                  <c:v>41437.067045350552</c:v>
                </c:pt>
                <c:pt idx="775">
                  <c:v>41408.009786826056</c:v>
                </c:pt>
                <c:pt idx="776">
                  <c:v>41378.971459434761</c:v>
                </c:pt>
                <c:pt idx="777">
                  <c:v>41349.952033786511</c:v>
                </c:pt>
                <c:pt idx="778">
                  <c:v>41320.95148049113</c:v>
                </c:pt>
                <c:pt idx="779">
                  <c:v>41291.969770305121</c:v>
                </c:pt>
                <c:pt idx="780">
                  <c:v>41263.006874039937</c:v>
                </c:pt>
                <c:pt idx="781">
                  <c:v>41234.062762494839</c:v>
                </c:pt>
                <c:pt idx="782">
                  <c:v>41205.13740661573</c:v>
                </c:pt>
                <c:pt idx="783">
                  <c:v>41176.230777391276</c:v>
                </c:pt>
                <c:pt idx="784">
                  <c:v>41147.342845846804</c:v>
                </c:pt>
                <c:pt idx="785">
                  <c:v>41118.473583099301</c:v>
                </c:pt>
                <c:pt idx="786">
                  <c:v>41089.62296028409</c:v>
                </c:pt>
                <c:pt idx="787">
                  <c:v>41060.790948683127</c:v>
                </c:pt>
                <c:pt idx="788">
                  <c:v>41031.977519596694</c:v>
                </c:pt>
                <c:pt idx="789">
                  <c:v>41003.182644355649</c:v>
                </c:pt>
                <c:pt idx="790">
                  <c:v>40974.406294406916</c:v>
                </c:pt>
                <c:pt idx="791">
                  <c:v>40945.648441191326</c:v>
                </c:pt>
                <c:pt idx="792">
                  <c:v>40916.909056314682</c:v>
                </c:pt>
                <c:pt idx="793">
                  <c:v>40888.18811135224</c:v>
                </c:pt>
                <c:pt idx="794">
                  <c:v>40859.485578007552</c:v>
                </c:pt>
                <c:pt idx="795">
                  <c:v>40830.801428002531</c:v>
                </c:pt>
                <c:pt idx="796">
                  <c:v>40802.135633126272</c:v>
                </c:pt>
                <c:pt idx="797">
                  <c:v>40773.488165259543</c:v>
                </c:pt>
                <c:pt idx="798">
                  <c:v>40744.858996313662</c:v>
                </c:pt>
                <c:pt idx="799">
                  <c:v>40716.248098279371</c:v>
                </c:pt>
                <c:pt idx="800">
                  <c:v>40687.65544319019</c:v>
                </c:pt>
                <c:pt idx="801">
                  <c:v>40659.081003177387</c:v>
                </c:pt>
                <c:pt idx="802">
                  <c:v>40630.524750408928</c:v>
                </c:pt>
                <c:pt idx="803">
                  <c:v>40601.986657095513</c:v>
                </c:pt>
                <c:pt idx="804">
                  <c:v>40573.466695545612</c:v>
                </c:pt>
                <c:pt idx="805">
                  <c:v>40544.964838104388</c:v>
                </c:pt>
                <c:pt idx="806">
                  <c:v>40516.48105719639</c:v>
                </c:pt>
                <c:pt idx="807">
                  <c:v>40488.015325295084</c:v>
                </c:pt>
                <c:pt idx="808">
                  <c:v>40459.567614935018</c:v>
                </c:pt>
                <c:pt idx="809">
                  <c:v>40431.137898711859</c:v>
                </c:pt>
                <c:pt idx="810">
                  <c:v>40402.726149276248</c:v>
                </c:pt>
                <c:pt idx="811">
                  <c:v>40374.332339364388</c:v>
                </c:pt>
                <c:pt idx="812">
                  <c:v>40345.956441743016</c:v>
                </c:pt>
                <c:pt idx="813">
                  <c:v>40317.598429227764</c:v>
                </c:pt>
                <c:pt idx="814">
                  <c:v>40289.258274774787</c:v>
                </c:pt>
                <c:pt idx="815">
                  <c:v>40260.935951285261</c:v>
                </c:pt>
                <c:pt idx="816">
                  <c:v>40232.631431794769</c:v>
                </c:pt>
                <c:pt idx="817">
                  <c:v>40204.344689406127</c:v>
                </c:pt>
                <c:pt idx="818">
                  <c:v>40176.075697191591</c:v>
                </c:pt>
                <c:pt idx="819">
                  <c:v>40147.824428425047</c:v>
                </c:pt>
                <c:pt idx="820">
                  <c:v>40119.59085630707</c:v>
                </c:pt>
                <c:pt idx="821">
                  <c:v>40091.374954166546</c:v>
                </c:pt>
                <c:pt idx="822">
                  <c:v>40063.176695375121</c:v>
                </c:pt>
                <c:pt idx="823">
                  <c:v>40034.996053390008</c:v>
                </c:pt>
                <c:pt idx="824">
                  <c:v>40006.833001662293</c:v>
                </c:pt>
                <c:pt idx="825">
                  <c:v>39978.687513759149</c:v>
                </c:pt>
                <c:pt idx="826">
                  <c:v>39950.559563290546</c:v>
                </c:pt>
                <c:pt idx="827">
                  <c:v>39922.449123909195</c:v>
                </c:pt>
                <c:pt idx="828">
                  <c:v>39894.356169335049</c:v>
                </c:pt>
                <c:pt idx="829">
                  <c:v>39866.280673398018</c:v>
                </c:pt>
                <c:pt idx="830">
                  <c:v>39838.222609897486</c:v>
                </c:pt>
                <c:pt idx="831">
                  <c:v>39810.18195271225</c:v>
                </c:pt>
                <c:pt idx="832">
                  <c:v>39782.158675806655</c:v>
                </c:pt>
                <c:pt idx="833">
                  <c:v>39754.152753242823</c:v>
                </c:pt>
                <c:pt idx="834">
                  <c:v>39726.164159046195</c:v>
                </c:pt>
                <c:pt idx="835">
                  <c:v>39698.19286733387</c:v>
                </c:pt>
                <c:pt idx="836">
                  <c:v>39670.238852314622</c:v>
                </c:pt>
                <c:pt idx="837">
                  <c:v>39642.302088227741</c:v>
                </c:pt>
                <c:pt idx="838">
                  <c:v>39614.382549391979</c:v>
                </c:pt>
                <c:pt idx="839">
                  <c:v>39586.480210101625</c:v>
                </c:pt>
                <c:pt idx="840">
                  <c:v>39558.595044834292</c:v>
                </c:pt>
                <c:pt idx="841">
                  <c:v>39530.727028012596</c:v>
                </c:pt>
                <c:pt idx="842">
                  <c:v>39502.876134169135</c:v>
                </c:pt>
                <c:pt idx="843">
                  <c:v>39475.042337922045</c:v>
                </c:pt>
                <c:pt idx="844">
                  <c:v>39447.22561385281</c:v>
                </c:pt>
                <c:pt idx="845">
                  <c:v>39419.425936707885</c:v>
                </c:pt>
                <c:pt idx="846">
                  <c:v>39391.643281197066</c:v>
                </c:pt>
                <c:pt idx="847">
                  <c:v>39363.8776221218</c:v>
                </c:pt>
                <c:pt idx="848">
                  <c:v>39336.128934387409</c:v>
                </c:pt>
                <c:pt idx="849">
                  <c:v>39308.397192886994</c:v>
                </c:pt>
                <c:pt idx="850">
                  <c:v>39280.682372562536</c:v>
                </c:pt>
                <c:pt idx="851">
                  <c:v>39252.984448484334</c:v>
                </c:pt>
                <c:pt idx="852">
                  <c:v>39225.303395692135</c:v>
                </c:pt>
                <c:pt idx="853">
                  <c:v>39197.639189384558</c:v>
                </c:pt>
                <c:pt idx="854">
                  <c:v>39169.991804674661</c:v>
                </c:pt>
                <c:pt idx="855">
                  <c:v>39142.361216883262</c:v>
                </c:pt>
                <c:pt idx="856">
                  <c:v>39114.747401276196</c:v>
                </c:pt>
                <c:pt idx="857">
                  <c:v>39087.150333198711</c:v>
                </c:pt>
                <c:pt idx="858">
                  <c:v>39059.569988093834</c:v>
                </c:pt>
                <c:pt idx="859">
                  <c:v>39032.006341392356</c:v>
                </c:pt>
                <c:pt idx="860">
                  <c:v>39004.459368647294</c:v>
                </c:pt>
                <c:pt idx="861">
                  <c:v>38976.929045405544</c:v>
                </c:pt>
                <c:pt idx="862">
                  <c:v>38949.415347305643</c:v>
                </c:pt>
                <c:pt idx="863">
                  <c:v>38921.918250028917</c:v>
                </c:pt>
                <c:pt idx="864">
                  <c:v>38894.43772931167</c:v>
                </c:pt>
                <c:pt idx="865">
                  <c:v>38866.973760933004</c:v>
                </c:pt>
                <c:pt idx="866">
                  <c:v>38839.526320739198</c:v>
                </c:pt>
                <c:pt idx="867">
                  <c:v>38812.095384631546</c:v>
                </c:pt>
                <c:pt idx="868">
                  <c:v>38784.680928554109</c:v>
                </c:pt>
                <c:pt idx="869">
                  <c:v>38757.282928487599</c:v>
                </c:pt>
                <c:pt idx="870">
                  <c:v>38729.901360528842</c:v>
                </c:pt>
                <c:pt idx="871">
                  <c:v>38702.53620076854</c:v>
                </c:pt>
                <c:pt idx="872">
                  <c:v>38675.187425364602</c:v>
                </c:pt>
                <c:pt idx="873">
                  <c:v>38647.855010505504</c:v>
                </c:pt>
                <c:pt idx="874">
                  <c:v>38620.538932495809</c:v>
                </c:pt>
                <c:pt idx="875">
                  <c:v>38593.239167633961</c:v>
                </c:pt>
                <c:pt idx="876">
                  <c:v>38565.955692279524</c:v>
                </c:pt>
                <c:pt idx="877">
                  <c:v>38538.688482889811</c:v>
                </c:pt>
                <c:pt idx="878">
                  <c:v>38511.437515916034</c:v>
                </c:pt>
                <c:pt idx="879">
                  <c:v>38484.202767876603</c:v>
                </c:pt>
                <c:pt idx="880">
                  <c:v>38456.984215332719</c:v>
                </c:pt>
                <c:pt idx="881">
                  <c:v>38429.781834986112</c:v>
                </c:pt>
                <c:pt idx="882">
                  <c:v>38402.59560344684</c:v>
                </c:pt>
                <c:pt idx="883">
                  <c:v>38375.425497489967</c:v>
                </c:pt>
                <c:pt idx="884">
                  <c:v>38348.271493872206</c:v>
                </c:pt>
                <c:pt idx="885">
                  <c:v>38321.133569454156</c:v>
                </c:pt>
                <c:pt idx="886">
                  <c:v>38294.011701108619</c:v>
                </c:pt>
                <c:pt idx="887">
                  <c:v>38266.905865763401</c:v>
                </c:pt>
                <c:pt idx="888">
                  <c:v>38239.816040382975</c:v>
                </c:pt>
                <c:pt idx="889">
                  <c:v>38212.742202090674</c:v>
                </c:pt>
                <c:pt idx="890">
                  <c:v>38185.68432789373</c:v>
                </c:pt>
                <c:pt idx="891">
                  <c:v>38158.642394988805</c:v>
                </c:pt>
                <c:pt idx="892">
                  <c:v>38131.616380535881</c:v>
                </c:pt>
                <c:pt idx="893">
                  <c:v>38104.606261774388</c:v>
                </c:pt>
                <c:pt idx="894">
                  <c:v>38077.612016029307</c:v>
                </c:pt>
                <c:pt idx="895">
                  <c:v>38050.633620582819</c:v>
                </c:pt>
                <c:pt idx="896">
                  <c:v>38023.671052882106</c:v>
                </c:pt>
                <c:pt idx="897">
                  <c:v>37996.724290343795</c:v>
                </c:pt>
                <c:pt idx="898">
                  <c:v>37969.793310457826</c:v>
                </c:pt>
                <c:pt idx="899">
                  <c:v>37942.878090769133</c:v>
                </c:pt>
                <c:pt idx="900">
                  <c:v>37915.978608865429</c:v>
                </c:pt>
                <c:pt idx="901">
                  <c:v>37889.094842364975</c:v>
                </c:pt>
                <c:pt idx="902">
                  <c:v>37862.226769014342</c:v>
                </c:pt>
                <c:pt idx="903">
                  <c:v>37835.374366517332</c:v>
                </c:pt>
                <c:pt idx="904">
                  <c:v>37808.537612626642</c:v>
                </c:pt>
                <c:pt idx="905">
                  <c:v>37781.716485223253</c:v>
                </c:pt>
                <c:pt idx="906">
                  <c:v>37754.910962169844</c:v>
                </c:pt>
                <c:pt idx="907">
                  <c:v>37728.12102142685</c:v>
                </c:pt>
                <c:pt idx="908">
                  <c:v>37701.34664094248</c:v>
                </c:pt>
                <c:pt idx="909">
                  <c:v>37674.587798774926</c:v>
                </c:pt>
                <c:pt idx="910">
                  <c:v>37647.844472951838</c:v>
                </c:pt>
                <c:pt idx="911">
                  <c:v>37621.116641684166</c:v>
                </c:pt>
                <c:pt idx="912">
                  <c:v>37594.404283091208</c:v>
                </c:pt>
                <c:pt idx="913">
                  <c:v>37567.707375365579</c:v>
                </c:pt>
                <c:pt idx="914">
                  <c:v>37541.025896852661</c:v>
                </c:pt>
                <c:pt idx="915">
                  <c:v>37514.359825824511</c:v>
                </c:pt>
                <c:pt idx="916">
                  <c:v>37487.709140644831</c:v>
                </c:pt>
                <c:pt idx="917">
                  <c:v>37461.073819768979</c:v>
                </c:pt>
                <c:pt idx="918">
                  <c:v>37434.453841603441</c:v>
                </c:pt>
                <c:pt idx="919">
                  <c:v>37407.849184683</c:v>
                </c:pt>
                <c:pt idx="920">
                  <c:v>37381.259827566901</c:v>
                </c:pt>
                <c:pt idx="921">
                  <c:v>37354.685748844917</c:v>
                </c:pt>
                <c:pt idx="922">
                  <c:v>37328.126927167948</c:v>
                </c:pt>
                <c:pt idx="923">
                  <c:v>37301.583341254089</c:v>
                </c:pt>
                <c:pt idx="924">
                  <c:v>37275.054969845871</c:v>
                </c:pt>
                <c:pt idx="925">
                  <c:v>37248.541791679738</c:v>
                </c:pt>
                <c:pt idx="926">
                  <c:v>37222.043785657093</c:v>
                </c:pt>
                <c:pt idx="927">
                  <c:v>37195.560930606014</c:v>
                </c:pt>
                <c:pt idx="928">
                  <c:v>37169.09320553179</c:v>
                </c:pt>
                <c:pt idx="929">
                  <c:v>37142.640589323601</c:v>
                </c:pt>
                <c:pt idx="930">
                  <c:v>37116.203061066153</c:v>
                </c:pt>
                <c:pt idx="931">
                  <c:v>37089.780599801401</c:v>
                </c:pt>
                <c:pt idx="932">
                  <c:v>37063.373184607946</c:v>
                </c:pt>
                <c:pt idx="933">
                  <c:v>37036.980794711024</c:v>
                </c:pt>
                <c:pt idx="934">
                  <c:v>37010.603409299241</c:v>
                </c:pt>
                <c:pt idx="935">
                  <c:v>36984.241007561162</c:v>
                </c:pt>
                <c:pt idx="936">
                  <c:v>36957.893568893138</c:v>
                </c:pt>
                <c:pt idx="937">
                  <c:v>36931.56107254485</c:v>
                </c:pt>
                <c:pt idx="938">
                  <c:v>36905.243497937081</c:v>
                </c:pt>
                <c:pt idx="939">
                  <c:v>36878.940824545585</c:v>
                </c:pt>
                <c:pt idx="940">
                  <c:v>36852.653031760594</c:v>
                </c:pt>
                <c:pt idx="941">
                  <c:v>36826.380099167865</c:v>
                </c:pt>
                <c:pt idx="942">
                  <c:v>36800.122006304257</c:v>
                </c:pt>
                <c:pt idx="943">
                  <c:v>36773.878732810517</c:v>
                </c:pt>
                <c:pt idx="944">
                  <c:v>36747.650258333495</c:v>
                </c:pt>
                <c:pt idx="945">
                  <c:v>36721.436562526163</c:v>
                </c:pt>
                <c:pt idx="946">
                  <c:v>36695.23762518201</c:v>
                </c:pt>
                <c:pt idx="947">
                  <c:v>36669.053426063998</c:v>
                </c:pt>
                <c:pt idx="948">
                  <c:v>36642.883945008376</c:v>
                </c:pt>
                <c:pt idx="949">
                  <c:v>36616.729161906427</c:v>
                </c:pt>
                <c:pt idx="950">
                  <c:v>36590.58905670439</c:v>
                </c:pt>
                <c:pt idx="951">
                  <c:v>36564.463609293532</c:v>
                </c:pt>
                <c:pt idx="952">
                  <c:v>36538.352799723987</c:v>
                </c:pt>
                <c:pt idx="953">
                  <c:v>36512.256608058102</c:v>
                </c:pt>
                <c:pt idx="954">
                  <c:v>36486.175014352106</c:v>
                </c:pt>
                <c:pt idx="955">
                  <c:v>36460.107998778338</c:v>
                </c:pt>
                <c:pt idx="956">
                  <c:v>36434.055541527458</c:v>
                </c:pt>
                <c:pt idx="957">
                  <c:v>36408.017622771804</c:v>
                </c:pt>
                <c:pt idx="958">
                  <c:v>36381.994222830348</c:v>
                </c:pt>
                <c:pt idx="959">
                  <c:v>36355.985321997628</c:v>
                </c:pt>
                <c:pt idx="960">
                  <c:v>36329.990900598736</c:v>
                </c:pt>
                <c:pt idx="961">
                  <c:v>36304.010939105399</c:v>
                </c:pt>
                <c:pt idx="962">
                  <c:v>36278.04541784271</c:v>
                </c:pt>
                <c:pt idx="963">
                  <c:v>36252.094317380164</c:v>
                </c:pt>
                <c:pt idx="964">
                  <c:v>36226.157618226149</c:v>
                </c:pt>
                <c:pt idx="965">
                  <c:v>36200.235300931847</c:v>
                </c:pt>
                <c:pt idx="966">
                  <c:v>36174.327346097292</c:v>
                </c:pt>
                <c:pt idx="967">
                  <c:v>36148.43373441419</c:v>
                </c:pt>
                <c:pt idx="968">
                  <c:v>36122.554446525355</c:v>
                </c:pt>
                <c:pt idx="969">
                  <c:v>36096.689463189708</c:v>
                </c:pt>
                <c:pt idx="970">
                  <c:v>36070.838765178385</c:v>
                </c:pt>
                <c:pt idx="971">
                  <c:v>36045.002333317505</c:v>
                </c:pt>
                <c:pt idx="972">
                  <c:v>36019.180148451524</c:v>
                </c:pt>
                <c:pt idx="973">
                  <c:v>35993.372191479895</c:v>
                </c:pt>
                <c:pt idx="974">
                  <c:v>35967.578443350954</c:v>
                </c:pt>
                <c:pt idx="975">
                  <c:v>35941.798885068012</c:v>
                </c:pt>
                <c:pt idx="976">
                  <c:v>35916.033497622171</c:v>
                </c:pt>
                <c:pt idx="977">
                  <c:v>35890.282262120636</c:v>
                </c:pt>
                <c:pt idx="978">
                  <c:v>35864.545159615613</c:v>
                </c:pt>
                <c:pt idx="979">
                  <c:v>35838.822171275388</c:v>
                </c:pt>
                <c:pt idx="980">
                  <c:v>35813.113278292709</c:v>
                </c:pt>
                <c:pt idx="981">
                  <c:v>35787.418461915302</c:v>
                </c:pt>
                <c:pt idx="982">
                  <c:v>35761.737703397019</c:v>
                </c:pt>
                <c:pt idx="983">
                  <c:v>35736.070984034457</c:v>
                </c:pt>
                <c:pt idx="984">
                  <c:v>35710.418285191459</c:v>
                </c:pt>
                <c:pt idx="985">
                  <c:v>35684.779588231831</c:v>
                </c:pt>
                <c:pt idx="986">
                  <c:v>35659.154874635511</c:v>
                </c:pt>
                <c:pt idx="987">
                  <c:v>35633.544125833534</c:v>
                </c:pt>
                <c:pt idx="988">
                  <c:v>35607.947323360801</c:v>
                </c:pt>
                <c:pt idx="989">
                  <c:v>35582.364448727785</c:v>
                </c:pt>
                <c:pt idx="990">
                  <c:v>35556.795483585505</c:v>
                </c:pt>
                <c:pt idx="991">
                  <c:v>35531.240409481077</c:v>
                </c:pt>
                <c:pt idx="992">
                  <c:v>35505.699208175502</c:v>
                </c:pt>
                <c:pt idx="993">
                  <c:v>35480.171861301453</c:v>
                </c:pt>
                <c:pt idx="994">
                  <c:v>35454.658350656573</c:v>
                </c:pt>
                <c:pt idx="995">
                  <c:v>35429.158657995751</c:v>
                </c:pt>
                <c:pt idx="996">
                  <c:v>35403.672765141077</c:v>
                </c:pt>
                <c:pt idx="997">
                  <c:v>35378.200654006294</c:v>
                </c:pt>
                <c:pt idx="998">
                  <c:v>35352.742306425716</c:v>
                </c:pt>
                <c:pt idx="999">
                  <c:v>35327.297704398632</c:v>
                </c:pt>
                <c:pt idx="1000">
                  <c:v>35301.866829869337</c:v>
                </c:pt>
                <c:pt idx="1001">
                  <c:v>35276.449664886</c:v>
                </c:pt>
                <c:pt idx="1002">
                  <c:v>35251.046191466252</c:v>
                </c:pt>
                <c:pt idx="1003">
                  <c:v>35225.656391768229</c:v>
                </c:pt>
                <c:pt idx="1004">
                  <c:v>35200.280247895105</c:v>
                </c:pt>
                <c:pt idx="1005">
                  <c:v>35174.917741968369</c:v>
                </c:pt>
                <c:pt idx="1006">
                  <c:v>35149.568856286714</c:v>
                </c:pt>
                <c:pt idx="1007">
                  <c:v>35124.233573057165</c:v>
                </c:pt>
                <c:pt idx="1008">
                  <c:v>35098.911874560101</c:v>
                </c:pt>
                <c:pt idx="1009">
                  <c:v>35073.60374313085</c:v>
                </c:pt>
                <c:pt idx="1010">
                  <c:v>35048.309161123107</c:v>
                </c:pt>
                <c:pt idx="1011">
                  <c:v>35023.028110957763</c:v>
                </c:pt>
                <c:pt idx="1012">
                  <c:v>34997.760575037384</c:v>
                </c:pt>
                <c:pt idx="1013">
                  <c:v>34972.506535856184</c:v>
                </c:pt>
                <c:pt idx="1014">
                  <c:v>34947.265975963361</c:v>
                </c:pt>
                <c:pt idx="1015">
                  <c:v>34922.038877853149</c:v>
                </c:pt>
                <c:pt idx="1016">
                  <c:v>34896.82522413585</c:v>
                </c:pt>
                <c:pt idx="1017">
                  <c:v>34871.624997440107</c:v>
                </c:pt>
                <c:pt idx="1018">
                  <c:v>34846.438180400663</c:v>
                </c:pt>
                <c:pt idx="1019">
                  <c:v>34821.264755743934</c:v>
                </c:pt>
                <c:pt idx="1020">
                  <c:v>34796.104706190214</c:v>
                </c:pt>
                <c:pt idx="1021">
                  <c:v>34770.958014527008</c:v>
                </c:pt>
                <c:pt idx="1022">
                  <c:v>34745.824663511266</c:v>
                </c:pt>
                <c:pt idx="1023">
                  <c:v>34720.704636040486</c:v>
                </c:pt>
                <c:pt idx="1024">
                  <c:v>34695.597914981605</c:v>
                </c:pt>
                <c:pt idx="1025">
                  <c:v>34670.504483250443</c:v>
                </c:pt>
                <c:pt idx="1026">
                  <c:v>34645.424323768937</c:v>
                </c:pt>
                <c:pt idx="1027">
                  <c:v>34620.35741956289</c:v>
                </c:pt>
                <c:pt idx="1028">
                  <c:v>34595.303753664215</c:v>
                </c:pt>
                <c:pt idx="1029">
                  <c:v>34570.263309086498</c:v>
                </c:pt>
                <c:pt idx="1030">
                  <c:v>34545.236068959428</c:v>
                </c:pt>
                <c:pt idx="1031">
                  <c:v>34520.222016406566</c:v>
                </c:pt>
                <c:pt idx="1032">
                  <c:v>34495.221134582025</c:v>
                </c:pt>
                <c:pt idx="1033">
                  <c:v>34470.233406719373</c:v>
                </c:pt>
                <c:pt idx="1034">
                  <c:v>34445.258816046044</c:v>
                </c:pt>
                <c:pt idx="1035">
                  <c:v>34420.297345832252</c:v>
                </c:pt>
                <c:pt idx="1036">
                  <c:v>34395.348979342103</c:v>
                </c:pt>
                <c:pt idx="1037">
                  <c:v>34370.413700004683</c:v>
                </c:pt>
                <c:pt idx="1038">
                  <c:v>34345.491491096305</c:v>
                </c:pt>
                <c:pt idx="1039">
                  <c:v>34320.582336131607</c:v>
                </c:pt>
                <c:pt idx="1040">
                  <c:v>34295.686218496885</c:v>
                </c:pt>
                <c:pt idx="1041">
                  <c:v>34270.803121694546</c:v>
                </c:pt>
                <c:pt idx="1042">
                  <c:v>34245.933029233107</c:v>
                </c:pt>
                <c:pt idx="1043">
                  <c:v>34221.075924676072</c:v>
                </c:pt>
                <c:pt idx="1044">
                  <c:v>34196.231791605263</c:v>
                </c:pt>
                <c:pt idx="1045">
                  <c:v>34171.40061362087</c:v>
                </c:pt>
                <c:pt idx="1046">
                  <c:v>34146.582374396363</c:v>
                </c:pt>
                <c:pt idx="1047">
                  <c:v>34121.777057648018</c:v>
                </c:pt>
                <c:pt idx="1048">
                  <c:v>34096.984647024867</c:v>
                </c:pt>
                <c:pt idx="1049">
                  <c:v>34072.205126340945</c:v>
                </c:pt>
                <c:pt idx="1050">
                  <c:v>34047.438479404162</c:v>
                </c:pt>
                <c:pt idx="1051">
                  <c:v>34022.684689979666</c:v>
                </c:pt>
                <c:pt idx="1052">
                  <c:v>33997.943741973126</c:v>
                </c:pt>
                <c:pt idx="1053">
                  <c:v>33973.215619259674</c:v>
                </c:pt>
                <c:pt idx="1054">
                  <c:v>33948.500305744987</c:v>
                </c:pt>
                <c:pt idx="1055">
                  <c:v>33923.797785426388</c:v>
                </c:pt>
                <c:pt idx="1056">
                  <c:v>33899.108042270673</c:v>
                </c:pt>
                <c:pt idx="1057">
                  <c:v>33874.431060311821</c:v>
                </c:pt>
                <c:pt idx="1058">
                  <c:v>33849.766823589933</c:v>
                </c:pt>
                <c:pt idx="1059">
                  <c:v>33825.115316212337</c:v>
                </c:pt>
                <c:pt idx="1060">
                  <c:v>33800.476522292447</c:v>
                </c:pt>
                <c:pt idx="1061">
                  <c:v>33775.85042599868</c:v>
                </c:pt>
                <c:pt idx="1062">
                  <c:v>33751.237011542231</c:v>
                </c:pt>
                <c:pt idx="1063">
                  <c:v>33726.63626311595</c:v>
                </c:pt>
                <c:pt idx="1064">
                  <c:v>33702.048164943255</c:v>
                </c:pt>
                <c:pt idx="1065">
                  <c:v>33677.472701363637</c:v>
                </c:pt>
                <c:pt idx="1066">
                  <c:v>33652.909856698279</c:v>
                </c:pt>
                <c:pt idx="1067">
                  <c:v>33628.359615243913</c:v>
                </c:pt>
                <c:pt idx="1068">
                  <c:v>33603.821961462243</c:v>
                </c:pt>
                <c:pt idx="1069">
                  <c:v>33579.296879723326</c:v>
                </c:pt>
                <c:pt idx="1070">
                  <c:v>33554.78435443998</c:v>
                </c:pt>
                <c:pt idx="1071">
                  <c:v>33530.284370190013</c:v>
                </c:pt>
                <c:pt idx="1072">
                  <c:v>33505.796911410696</c:v>
                </c:pt>
                <c:pt idx="1073">
                  <c:v>33481.32196264316</c:v>
                </c:pt>
                <c:pt idx="1074">
                  <c:v>33456.85950850798</c:v>
                </c:pt>
                <c:pt idx="1075">
                  <c:v>33432.409533582962</c:v>
                </c:pt>
                <c:pt idx="1076">
                  <c:v>33407.972022513124</c:v>
                </c:pt>
                <c:pt idx="1077">
                  <c:v>33383.546959998464</c:v>
                </c:pt>
                <c:pt idx="1078">
                  <c:v>33359.134330671783</c:v>
                </c:pt>
                <c:pt idx="1079">
                  <c:v>33334.734119269735</c:v>
                </c:pt>
                <c:pt idx="1080">
                  <c:v>33310.346310645102</c:v>
                </c:pt>
                <c:pt idx="1081">
                  <c:v>33285.970889497876</c:v>
                </c:pt>
                <c:pt idx="1082">
                  <c:v>33261.607840717479</c:v>
                </c:pt>
                <c:pt idx="1083">
                  <c:v>33237.257149126126</c:v>
                </c:pt>
                <c:pt idx="1084">
                  <c:v>33212.918799607134</c:v>
                </c:pt>
                <c:pt idx="1085">
                  <c:v>33188.592777123245</c:v>
                </c:pt>
                <c:pt idx="1086">
                  <c:v>33164.279066557778</c:v>
                </c:pt>
                <c:pt idx="1087">
                  <c:v>33139.977652946785</c:v>
                </c:pt>
                <c:pt idx="1088">
                  <c:v>33115.688521259137</c:v>
                </c:pt>
                <c:pt idx="1089">
                  <c:v>33091.411656530901</c:v>
                </c:pt>
                <c:pt idx="1090">
                  <c:v>33067.147043889789</c:v>
                </c:pt>
                <c:pt idx="1091">
                  <c:v>33042.894668384099</c:v>
                </c:pt>
                <c:pt idx="1092">
                  <c:v>33018.654515153772</c:v>
                </c:pt>
                <c:pt idx="1093">
                  <c:v>32994.426569357078</c:v>
                </c:pt>
                <c:pt idx="1094">
                  <c:v>32970.21081619506</c:v>
                </c:pt>
                <c:pt idx="1095">
                  <c:v>32946.007240874875</c:v>
                </c:pt>
                <c:pt idx="1096">
                  <c:v>32921.815828646453</c:v>
                </c:pt>
                <c:pt idx="1097">
                  <c:v>32897.636564814704</c:v>
                </c:pt>
                <c:pt idx="1098">
                  <c:v>32873.469434654005</c:v>
                </c:pt>
                <c:pt idx="1099">
                  <c:v>32849.31442350593</c:v>
                </c:pt>
                <c:pt idx="1100">
                  <c:v>32825.171516767048</c:v>
                </c:pt>
                <c:pt idx="1101">
                  <c:v>32801.04069980338</c:v>
                </c:pt>
                <c:pt idx="1102">
                  <c:v>32776.921958084822</c:v>
                </c:pt>
                <c:pt idx="1103">
                  <c:v>32752.815277001839</c:v>
                </c:pt>
                <c:pt idx="1104">
                  <c:v>32728.720642085424</c:v>
                </c:pt>
                <c:pt idx="1105">
                  <c:v>32704.638038805468</c:v>
                </c:pt>
                <c:pt idx="1106">
                  <c:v>32680.5674527724</c:v>
                </c:pt>
                <c:pt idx="1107">
                  <c:v>32656.508869505004</c:v>
                </c:pt>
                <c:pt idx="1108">
                  <c:v>32632.462274601479</c:v>
                </c:pt>
                <c:pt idx="1109">
                  <c:v>32608.427653702813</c:v>
                </c:pt>
                <c:pt idx="1110">
                  <c:v>32584.404992480533</c:v>
                </c:pt>
                <c:pt idx="1111">
                  <c:v>32560.394276612282</c:v>
                </c:pt>
                <c:pt idx="1112">
                  <c:v>32536.395491806255</c:v>
                </c:pt>
                <c:pt idx="1113">
                  <c:v>32512.408623788968</c:v>
                </c:pt>
                <c:pt idx="1114">
                  <c:v>32488.433658329726</c:v>
                </c:pt>
                <c:pt idx="1115">
                  <c:v>32464.470581265028</c:v>
                </c:pt>
                <c:pt idx="1116">
                  <c:v>32440.519378376393</c:v>
                </c:pt>
                <c:pt idx="1117">
                  <c:v>32416.58003556143</c:v>
                </c:pt>
                <c:pt idx="1118">
                  <c:v>32392.652538674978</c:v>
                </c:pt>
                <c:pt idx="1119">
                  <c:v>32368.736873590206</c:v>
                </c:pt>
                <c:pt idx="1120">
                  <c:v>32344.833026296372</c:v>
                </c:pt>
                <c:pt idx="1121">
                  <c:v>32320.940982788856</c:v>
                </c:pt>
                <c:pt idx="1122">
                  <c:v>32297.060728983593</c:v>
                </c:pt>
                <c:pt idx="1123">
                  <c:v>32273.192250912623</c:v>
                </c:pt>
                <c:pt idx="1124">
                  <c:v>32249.335534675189</c:v>
                </c:pt>
                <c:pt idx="1125">
                  <c:v>32225.490566278884</c:v>
                </c:pt>
                <c:pt idx="1126">
                  <c:v>32201.657331902388</c:v>
                </c:pt>
                <c:pt idx="1127">
                  <c:v>32177.835817571631</c:v>
                </c:pt>
                <c:pt idx="1128">
                  <c:v>32154.026009587487</c:v>
                </c:pt>
                <c:pt idx="1129">
                  <c:v>32130.227893975887</c:v>
                </c:pt>
                <c:pt idx="1130">
                  <c:v>32106.441457049936</c:v>
                </c:pt>
                <c:pt idx="1131">
                  <c:v>32082.666685006643</c:v>
                </c:pt>
                <c:pt idx="1132">
                  <c:v>32058.903564098007</c:v>
                </c:pt>
                <c:pt idx="1133">
                  <c:v>32035.152080643249</c:v>
                </c:pt>
                <c:pt idx="1134">
                  <c:v>32011.412220955466</c:v>
                </c:pt>
                <c:pt idx="1135">
                  <c:v>31987.683971366103</c:v>
                </c:pt>
                <c:pt idx="1136">
                  <c:v>31963.967318224917</c:v>
                </c:pt>
                <c:pt idx="1137">
                  <c:v>31940.262247973336</c:v>
                </c:pt>
                <c:pt idx="1138">
                  <c:v>31916.568746997778</c:v>
                </c:pt>
                <c:pt idx="1139">
                  <c:v>31892.886801739667</c:v>
                </c:pt>
                <c:pt idx="1140">
                  <c:v>31869.216398695415</c:v>
                </c:pt>
                <c:pt idx="1141">
                  <c:v>31845.557524379765</c:v>
                </c:pt>
                <c:pt idx="1142">
                  <c:v>31821.910165276902</c:v>
                </c:pt>
                <c:pt idx="1143">
                  <c:v>31798.274307968786</c:v>
                </c:pt>
                <c:pt idx="1144">
                  <c:v>31774.649939006817</c:v>
                </c:pt>
                <c:pt idx="1145">
                  <c:v>31751.037045021832</c:v>
                </c:pt>
                <c:pt idx="1146">
                  <c:v>31727.435612589677</c:v>
                </c:pt>
                <c:pt idx="1147">
                  <c:v>31703.84562846339</c:v>
                </c:pt>
                <c:pt idx="1148">
                  <c:v>31680.267079218818</c:v>
                </c:pt>
                <c:pt idx="1149">
                  <c:v>31656.69995159678</c:v>
                </c:pt>
                <c:pt idx="1150">
                  <c:v>31633.144232368646</c:v>
                </c:pt>
                <c:pt idx="1151">
                  <c:v>31609.599908238572</c:v>
                </c:pt>
                <c:pt idx="1152">
                  <c:v>31586.066966002378</c:v>
                </c:pt>
                <c:pt idx="1153">
                  <c:v>31562.545392425316</c:v>
                </c:pt>
                <c:pt idx="1154">
                  <c:v>31539.035174437631</c:v>
                </c:pt>
                <c:pt idx="1155">
                  <c:v>31515.536298780138</c:v>
                </c:pt>
                <c:pt idx="1156">
                  <c:v>31492.048752431958</c:v>
                </c:pt>
                <c:pt idx="1157">
                  <c:v>31468.572522243892</c:v>
                </c:pt>
                <c:pt idx="1158">
                  <c:v>31445.107595158403</c:v>
                </c:pt>
                <c:pt idx="1159">
                  <c:v>31421.653958075171</c:v>
                </c:pt>
                <c:pt idx="1160">
                  <c:v>31398.211598071081</c:v>
                </c:pt>
                <c:pt idx="1161">
                  <c:v>31374.780502058042</c:v>
                </c:pt>
                <c:pt idx="1162">
                  <c:v>31351.360657125151</c:v>
                </c:pt>
                <c:pt idx="1163">
                  <c:v>31327.952050343185</c:v>
                </c:pt>
                <c:pt idx="1164">
                  <c:v>31304.554668672929</c:v>
                </c:pt>
                <c:pt idx="1165">
                  <c:v>31281.168499350129</c:v>
                </c:pt>
                <c:pt idx="1166">
                  <c:v>31257.793529396684</c:v>
                </c:pt>
                <c:pt idx="1167">
                  <c:v>31234.429745999452</c:v>
                </c:pt>
                <c:pt idx="1168">
                  <c:v>31211.07713633919</c:v>
                </c:pt>
                <c:pt idx="1169">
                  <c:v>31187.73568759055</c:v>
                </c:pt>
                <c:pt idx="1170">
                  <c:v>31164.405387007602</c:v>
                </c:pt>
                <c:pt idx="1171">
                  <c:v>31141.086221752776</c:v>
                </c:pt>
                <c:pt idx="1172">
                  <c:v>31117.778179190136</c:v>
                </c:pt>
                <c:pt idx="1173">
                  <c:v>31094.481246579868</c:v>
                </c:pt>
                <c:pt idx="1174">
                  <c:v>31071.19541116383</c:v>
                </c:pt>
                <c:pt idx="1175">
                  <c:v>31047.92066034886</c:v>
                </c:pt>
                <c:pt idx="1176">
                  <c:v>31024.656981535678</c:v>
                </c:pt>
                <c:pt idx="1177">
                  <c:v>31001.404362008914</c:v>
                </c:pt>
                <c:pt idx="1178">
                  <c:v>30978.162789230399</c:v>
                </c:pt>
                <c:pt idx="1179">
                  <c:v>30954.932250606958</c:v>
                </c:pt>
                <c:pt idx="1180">
                  <c:v>30931.712733588207</c:v>
                </c:pt>
                <c:pt idx="1181">
                  <c:v>30908.504225678738</c:v>
                </c:pt>
                <c:pt idx="1182">
                  <c:v>30885.306714364822</c:v>
                </c:pt>
                <c:pt idx="1183">
                  <c:v>30862.120187126609</c:v>
                </c:pt>
                <c:pt idx="1184">
                  <c:v>30838.9446315848</c:v>
                </c:pt>
                <c:pt idx="1185">
                  <c:v>30815.780035225653</c:v>
                </c:pt>
                <c:pt idx="1186">
                  <c:v>30792.626385675976</c:v>
                </c:pt>
                <c:pt idx="1187">
                  <c:v>30769.483670580899</c:v>
                </c:pt>
                <c:pt idx="1188">
                  <c:v>30746.351877493904</c:v>
                </c:pt>
                <c:pt idx="1189">
                  <c:v>30723.230994109006</c:v>
                </c:pt>
                <c:pt idx="1190">
                  <c:v>30700.121008138547</c:v>
                </c:pt>
                <c:pt idx="1191">
                  <c:v>30677.02190723988</c:v>
                </c:pt>
                <c:pt idx="1192">
                  <c:v>30653.933679125355</c:v>
                </c:pt>
                <c:pt idx="1193">
                  <c:v>30630.856311586747</c:v>
                </c:pt>
                <c:pt idx="1194">
                  <c:v>30607.78979234862</c:v>
                </c:pt>
                <c:pt idx="1195">
                  <c:v>30584.734109202756</c:v>
                </c:pt>
                <c:pt idx="1196">
                  <c:v>30561.689249983701</c:v>
                </c:pt>
                <c:pt idx="1197">
                  <c:v>30538.655202495458</c:v>
                </c:pt>
                <c:pt idx="1198">
                  <c:v>30515.631954621454</c:v>
                </c:pt>
                <c:pt idx="1199">
                  <c:v>30492.619494202354</c:v>
                </c:pt>
                <c:pt idx="1200">
                  <c:v>30469.617809133804</c:v>
                </c:pt>
                <c:pt idx="1201">
                  <c:v>30446.626887378672</c:v>
                </c:pt>
                <c:pt idx="1202">
                  <c:v>30423.646716826501</c:v>
                </c:pt>
                <c:pt idx="1203">
                  <c:v>30400.677285495141</c:v>
                </c:pt>
                <c:pt idx="1204">
                  <c:v>30377.718581274141</c:v>
                </c:pt>
                <c:pt idx="1205">
                  <c:v>30354.770592230234</c:v>
                </c:pt>
                <c:pt idx="1206">
                  <c:v>30331.833306411831</c:v>
                </c:pt>
                <c:pt idx="1207">
                  <c:v>30308.906711787902</c:v>
                </c:pt>
                <c:pt idx="1208">
                  <c:v>30285.990796480182</c:v>
                </c:pt>
                <c:pt idx="1209">
                  <c:v>30263.085548567629</c:v>
                </c:pt>
                <c:pt idx="1210">
                  <c:v>30240.19095613531</c:v>
                </c:pt>
                <c:pt idx="1211">
                  <c:v>30217.307007335505</c:v>
                </c:pt>
                <c:pt idx="1212">
                  <c:v>30194.433690302165</c:v>
                </c:pt>
                <c:pt idx="1213">
                  <c:v>30171.570993212015</c:v>
                </c:pt>
                <c:pt idx="1214">
                  <c:v>30148.718904223442</c:v>
                </c:pt>
                <c:pt idx="1215">
                  <c:v>30125.877411635378</c:v>
                </c:pt>
                <c:pt idx="1216">
                  <c:v>30103.046503569549</c:v>
                </c:pt>
                <c:pt idx="1217">
                  <c:v>30080.226168349323</c:v>
                </c:pt>
                <c:pt idx="1218">
                  <c:v>30057.416394230859</c:v>
                </c:pt>
                <c:pt idx="1219">
                  <c:v>30034.617169476416</c:v>
                </c:pt>
                <c:pt idx="1220">
                  <c:v>30011.828482439912</c:v>
                </c:pt>
                <c:pt idx="1221">
                  <c:v>29989.05032140806</c:v>
                </c:pt>
                <c:pt idx="1222">
                  <c:v>29966.282674759215</c:v>
                </c:pt>
                <c:pt idx="1223">
                  <c:v>29943.525530883959</c:v>
                </c:pt>
                <c:pt idx="1224">
                  <c:v>29920.778878154539</c:v>
                </c:pt>
                <c:pt idx="1225">
                  <c:v>29898.042704973752</c:v>
                </c:pt>
                <c:pt idx="1226">
                  <c:v>29875.316999774957</c:v>
                </c:pt>
                <c:pt idx="1227">
                  <c:v>29852.601751022052</c:v>
                </c:pt>
                <c:pt idx="1228">
                  <c:v>29829.89694719727</c:v>
                </c:pt>
                <c:pt idx="1229">
                  <c:v>29807.202576715634</c:v>
                </c:pt>
                <c:pt idx="1230">
                  <c:v>29784.518628193797</c:v>
                </c:pt>
                <c:pt idx="1231">
                  <c:v>29761.845090071227</c:v>
                </c:pt>
                <c:pt idx="1232">
                  <c:v>29739.181950976799</c:v>
                </c:pt>
                <c:pt idx="1233">
                  <c:v>29716.529199374418</c:v>
                </c:pt>
                <c:pt idx="1234">
                  <c:v>29693.886823941841</c:v>
                </c:pt>
                <c:pt idx="1235">
                  <c:v>29671.254813252952</c:v>
                </c:pt>
                <c:pt idx="1236">
                  <c:v>29648.633155899977</c:v>
                </c:pt>
                <c:pt idx="1237">
                  <c:v>29626.02184060344</c:v>
                </c:pt>
                <c:pt idx="1238">
                  <c:v>29603.420855955559</c:v>
                </c:pt>
                <c:pt idx="1239">
                  <c:v>29580.830190676872</c:v>
                </c:pt>
                <c:pt idx="1240">
                  <c:v>29558.24983344513</c:v>
                </c:pt>
                <c:pt idx="1241">
                  <c:v>29535.679773005315</c:v>
                </c:pt>
                <c:pt idx="1242">
                  <c:v>29513.119998059618</c:v>
                </c:pt>
                <c:pt idx="1243">
                  <c:v>29490.570497389683</c:v>
                </c:pt>
                <c:pt idx="1244">
                  <c:v>29468.031259764917</c:v>
                </c:pt>
                <c:pt idx="1245">
                  <c:v>29445.502273936403</c:v>
                </c:pt>
                <c:pt idx="1246">
                  <c:v>29422.983528820205</c:v>
                </c:pt>
                <c:pt idx="1247">
                  <c:v>29400.475013142961</c:v>
                </c:pt>
                <c:pt idx="1248">
                  <c:v>29377.976715796289</c:v>
                </c:pt>
                <c:pt idx="1249">
                  <c:v>29355.488625641254</c:v>
                </c:pt>
                <c:pt idx="1250">
                  <c:v>29333.010731569477</c:v>
                </c:pt>
                <c:pt idx="1251">
                  <c:v>29310.543022466467</c:v>
                </c:pt>
                <c:pt idx="1252">
                  <c:v>29288.085487248281</c:v>
                </c:pt>
                <c:pt idx="1253">
                  <c:v>29265.638114910409</c:v>
                </c:pt>
                <c:pt idx="1254">
                  <c:v>29243.200894344474</c:v>
                </c:pt>
                <c:pt idx="1255">
                  <c:v>29220.773814558182</c:v>
                </c:pt>
                <c:pt idx="1256">
                  <c:v>29198.356864528698</c:v>
                </c:pt>
                <c:pt idx="1257">
                  <c:v>29175.950033251509</c:v>
                </c:pt>
                <c:pt idx="1258">
                  <c:v>29153.553309777104</c:v>
                </c:pt>
                <c:pt idx="1259">
                  <c:v>29131.166683186519</c:v>
                </c:pt>
                <c:pt idx="1260">
                  <c:v>29108.790142432466</c:v>
                </c:pt>
                <c:pt idx="1261">
                  <c:v>29086.423676712086</c:v>
                </c:pt>
                <c:pt idx="1262">
                  <c:v>29064.067275081961</c:v>
                </c:pt>
                <c:pt idx="1263">
                  <c:v>29041.720926641461</c:v>
                </c:pt>
                <c:pt idx="1264">
                  <c:v>29019.384620496065</c:v>
                </c:pt>
                <c:pt idx="1265">
                  <c:v>28997.058345867339</c:v>
                </c:pt>
                <c:pt idx="1266">
                  <c:v>28974.74209187298</c:v>
                </c:pt>
                <c:pt idx="1267">
                  <c:v>28952.43584773456</c:v>
                </c:pt>
                <c:pt idx="1268">
                  <c:v>28930.139602581992</c:v>
                </c:pt>
                <c:pt idx="1269">
                  <c:v>28907.853345685733</c:v>
                </c:pt>
                <c:pt idx="1270">
                  <c:v>28885.577066297898</c:v>
                </c:pt>
                <c:pt idx="1271">
                  <c:v>28863.310753615617</c:v>
                </c:pt>
                <c:pt idx="1272">
                  <c:v>28841.054396927673</c:v>
                </c:pt>
                <c:pt idx="1273">
                  <c:v>28818.807985528962</c:v>
                </c:pt>
                <c:pt idx="1274">
                  <c:v>28796.571508744924</c:v>
                </c:pt>
                <c:pt idx="1275">
                  <c:v>28774.344955821573</c:v>
                </c:pt>
                <c:pt idx="1276">
                  <c:v>28752.128316182108</c:v>
                </c:pt>
                <c:pt idx="1277">
                  <c:v>28729.921579109214</c:v>
                </c:pt>
                <c:pt idx="1278">
                  <c:v>28707.724733977208</c:v>
                </c:pt>
                <c:pt idx="1279">
                  <c:v>28685.537770203184</c:v>
                </c:pt>
                <c:pt idx="1280">
                  <c:v>28663.360677185916</c:v>
                </c:pt>
                <c:pt idx="1281">
                  <c:v>28641.193444281394</c:v>
                </c:pt>
                <c:pt idx="1282">
                  <c:v>28619.036060992265</c:v>
                </c:pt>
                <c:pt idx="1283">
                  <c:v>28596.888516766165</c:v>
                </c:pt>
                <c:pt idx="1284">
                  <c:v>28574.75080100798</c:v>
                </c:pt>
                <c:pt idx="1285">
                  <c:v>28552.622903226456</c:v>
                </c:pt>
                <c:pt idx="1286">
                  <c:v>28530.504812924239</c:v>
                </c:pt>
                <c:pt idx="1287">
                  <c:v>28508.396519671172</c:v>
                </c:pt>
                <c:pt idx="1288">
                  <c:v>28486.298012835479</c:v>
                </c:pt>
                <c:pt idx="1289">
                  <c:v>28464.209282121432</c:v>
                </c:pt>
                <c:pt idx="1290">
                  <c:v>28442.130317031671</c:v>
                </c:pt>
                <c:pt idx="1291">
                  <c:v>28420.061107172714</c:v>
                </c:pt>
                <c:pt idx="1292">
                  <c:v>28398.001642034978</c:v>
                </c:pt>
                <c:pt idx="1293">
                  <c:v>28375.95191132274</c:v>
                </c:pt>
                <c:pt idx="1294">
                  <c:v>28353.911904648623</c:v>
                </c:pt>
                <c:pt idx="1295">
                  <c:v>28331.881611619145</c:v>
                </c:pt>
                <c:pt idx="1296">
                  <c:v>28309.861021883589</c:v>
                </c:pt>
                <c:pt idx="1297">
                  <c:v>28287.850125109569</c:v>
                </c:pt>
                <c:pt idx="1298">
                  <c:v>28265.848911019697</c:v>
                </c:pt>
                <c:pt idx="1299">
                  <c:v>28243.857369281584</c:v>
                </c:pt>
                <c:pt idx="1300">
                  <c:v>28221.875489630063</c:v>
                </c:pt>
                <c:pt idx="1301">
                  <c:v>28199.90326178163</c:v>
                </c:pt>
                <c:pt idx="1302">
                  <c:v>28177.940675434453</c:v>
                </c:pt>
                <c:pt idx="1303">
                  <c:v>28155.987720445562</c:v>
                </c:pt>
                <c:pt idx="1304">
                  <c:v>28134.044386458136</c:v>
                </c:pt>
                <c:pt idx="1305">
                  <c:v>28112.110663390311</c:v>
                </c:pt>
                <c:pt idx="1306">
                  <c:v>28090.186540983021</c:v>
                </c:pt>
                <c:pt idx="1307">
                  <c:v>28068.27200906886</c:v>
                </c:pt>
                <c:pt idx="1308">
                  <c:v>28046.367057486528</c:v>
                </c:pt>
                <c:pt idx="1309">
                  <c:v>28024.471676031961</c:v>
                </c:pt>
                <c:pt idx="1310">
                  <c:v>28002.58585465384</c:v>
                </c:pt>
                <c:pt idx="1311">
                  <c:v>27980.709583111438</c:v>
                </c:pt>
                <c:pt idx="1312">
                  <c:v>27958.842851426765</c:v>
                </c:pt>
                <c:pt idx="1313">
                  <c:v>27936.985649432409</c:v>
                </c:pt>
                <c:pt idx="1314">
                  <c:v>27915.137967040395</c:v>
                </c:pt>
                <c:pt idx="1315">
                  <c:v>27893.299794205523</c:v>
                </c:pt>
                <c:pt idx="1316">
                  <c:v>27871.471120900915</c:v>
                </c:pt>
                <c:pt idx="1317">
                  <c:v>27849.651937032493</c:v>
                </c:pt>
                <c:pt idx="1318">
                  <c:v>27827.842232622257</c:v>
                </c:pt>
                <c:pt idx="1319">
                  <c:v>27806.041997637232</c:v>
                </c:pt>
                <c:pt idx="1320">
                  <c:v>27784.25122206887</c:v>
                </c:pt>
                <c:pt idx="1321">
                  <c:v>27762.469896000282</c:v>
                </c:pt>
                <c:pt idx="1322">
                  <c:v>27740.698009398493</c:v>
                </c:pt>
                <c:pt idx="1323">
                  <c:v>27718.935552322164</c:v>
                </c:pt>
                <c:pt idx="1324">
                  <c:v>27697.182514872737</c:v>
                </c:pt>
                <c:pt idx="1325">
                  <c:v>27675.438887084449</c:v>
                </c:pt>
                <c:pt idx="1326">
                  <c:v>27653.704659046514</c:v>
                </c:pt>
                <c:pt idx="1327">
                  <c:v>27631.979820890931</c:v>
                </c:pt>
                <c:pt idx="1328">
                  <c:v>27610.264362682472</c:v>
                </c:pt>
                <c:pt idx="1329">
                  <c:v>27588.558274614239</c:v>
                </c:pt>
                <c:pt idx="1330">
                  <c:v>27566.86154673879</c:v>
                </c:pt>
                <c:pt idx="1331">
                  <c:v>27545.174169285881</c:v>
                </c:pt>
                <c:pt idx="1332">
                  <c:v>27523.496132454718</c:v>
                </c:pt>
                <c:pt idx="1333">
                  <c:v>27501.827426328415</c:v>
                </c:pt>
                <c:pt idx="1334">
                  <c:v>27480.168041155051</c:v>
                </c:pt>
                <c:pt idx="1335">
                  <c:v>27458.517967152169</c:v>
                </c:pt>
                <c:pt idx="1336">
                  <c:v>27436.877194531189</c:v>
                </c:pt>
                <c:pt idx="1337">
                  <c:v>27415.245713509656</c:v>
                </c:pt>
                <c:pt idx="1338">
                  <c:v>27393.62351437231</c:v>
                </c:pt>
                <c:pt idx="1339">
                  <c:v>27372.010587336688</c:v>
                </c:pt>
                <c:pt idx="1340">
                  <c:v>27350.406922724203</c:v>
                </c:pt>
                <c:pt idx="1341">
                  <c:v>27328.81251078294</c:v>
                </c:pt>
                <c:pt idx="1342">
                  <c:v>27307.227341852638</c:v>
                </c:pt>
                <c:pt idx="1343">
                  <c:v>27285.65140620583</c:v>
                </c:pt>
                <c:pt idx="1344">
                  <c:v>27264.084694218913</c:v>
                </c:pt>
                <c:pt idx="1345">
                  <c:v>27242.527196188854</c:v>
                </c:pt>
                <c:pt idx="1346">
                  <c:v>27220.978902443181</c:v>
                </c:pt>
                <c:pt idx="1347">
                  <c:v>27199.439803437723</c:v>
                </c:pt>
                <c:pt idx="1348">
                  <c:v>27177.909889451115</c:v>
                </c:pt>
                <c:pt idx="1349">
                  <c:v>27156.389150914758</c:v>
                </c:pt>
                <c:pt idx="1350">
                  <c:v>27134.877578241711</c:v>
                </c:pt>
                <c:pt idx="1351">
                  <c:v>27113.375161814485</c:v>
                </c:pt>
                <c:pt idx="1352">
                  <c:v>27091.881892095029</c:v>
                </c:pt>
                <c:pt idx="1353">
                  <c:v>27070.39775951473</c:v>
                </c:pt>
                <c:pt idx="1354">
                  <c:v>27048.922754486659</c:v>
                </c:pt>
                <c:pt idx="1355">
                  <c:v>27027.456867527748</c:v>
                </c:pt>
                <c:pt idx="1356">
                  <c:v>27006.00008906328</c:v>
                </c:pt>
                <c:pt idx="1357">
                  <c:v>26984.552409634634</c:v>
                </c:pt>
                <c:pt idx="1358">
                  <c:v>26963.113819728194</c:v>
                </c:pt>
                <c:pt idx="1359">
                  <c:v>26941.684309812019</c:v>
                </c:pt>
                <c:pt idx="1360">
                  <c:v>26920.263870458035</c:v>
                </c:pt>
                <c:pt idx="1361">
                  <c:v>26898.852492158738</c:v>
                </c:pt>
                <c:pt idx="1362">
                  <c:v>26877.450165516606</c:v>
                </c:pt>
                <c:pt idx="1363">
                  <c:v>26856.05688106691</c:v>
                </c:pt>
                <c:pt idx="1364">
                  <c:v>26834.672629363249</c:v>
                </c:pt>
                <c:pt idx="1365">
                  <c:v>26813.297401001986</c:v>
                </c:pt>
                <c:pt idx="1366">
                  <c:v>26791.931186585607</c:v>
                </c:pt>
                <c:pt idx="1367">
                  <c:v>26770.573976710482</c:v>
                </c:pt>
                <c:pt idx="1368">
                  <c:v>26749.225762003527</c:v>
                </c:pt>
                <c:pt idx="1369">
                  <c:v>26727.886533122215</c:v>
                </c:pt>
                <c:pt idx="1370">
                  <c:v>26706.556280632369</c:v>
                </c:pt>
                <c:pt idx="1371">
                  <c:v>26685.234995252558</c:v>
                </c:pt>
                <c:pt idx="1372">
                  <c:v>26663.922667597486</c:v>
                </c:pt>
                <c:pt idx="1373">
                  <c:v>26642.619288397946</c:v>
                </c:pt>
                <c:pt idx="1374">
                  <c:v>26621.324848317519</c:v>
                </c:pt>
                <c:pt idx="1375">
                  <c:v>26600.039338050341</c:v>
                </c:pt>
                <c:pt idx="1376">
                  <c:v>26578.762748321093</c:v>
                </c:pt>
                <c:pt idx="1377">
                  <c:v>26557.495069836128</c:v>
                </c:pt>
                <c:pt idx="1378">
                  <c:v>26536.236293320137</c:v>
                </c:pt>
                <c:pt idx="1379">
                  <c:v>26514.986409522236</c:v>
                </c:pt>
                <c:pt idx="1380">
                  <c:v>26493.745409222109</c:v>
                </c:pt>
                <c:pt idx="1381">
                  <c:v>26472.513283168879</c:v>
                </c:pt>
                <c:pt idx="1382">
                  <c:v>26451.290022093337</c:v>
                </c:pt>
                <c:pt idx="1383">
                  <c:v>26430.075616842372</c:v>
                </c:pt>
                <c:pt idx="1384">
                  <c:v>26408.870058220109</c:v>
                </c:pt>
                <c:pt idx="1385">
                  <c:v>26387.673337024546</c:v>
                </c:pt>
                <c:pt idx="1386">
                  <c:v>26366.485444035363</c:v>
                </c:pt>
                <c:pt idx="1387">
                  <c:v>26345.30637011167</c:v>
                </c:pt>
                <c:pt idx="1388">
                  <c:v>26324.136106094244</c:v>
                </c:pt>
                <c:pt idx="1389">
                  <c:v>26302.974642842193</c:v>
                </c:pt>
                <c:pt idx="1390">
                  <c:v>26281.821971220739</c:v>
                </c:pt>
                <c:pt idx="1391">
                  <c:v>26260.678082125654</c:v>
                </c:pt>
                <c:pt idx="1392">
                  <c:v>26239.542966385488</c:v>
                </c:pt>
                <c:pt idx="1393">
                  <c:v>26218.416614896021</c:v>
                </c:pt>
                <c:pt idx="1394">
                  <c:v>26197.29901859579</c:v>
                </c:pt>
                <c:pt idx="1395">
                  <c:v>26176.19016841723</c:v>
                </c:pt>
                <c:pt idx="1396">
                  <c:v>26155.090055274435</c:v>
                </c:pt>
                <c:pt idx="1397">
                  <c:v>26133.998670087625</c:v>
                </c:pt>
                <c:pt idx="1398">
                  <c:v>26112.916003770897</c:v>
                </c:pt>
                <c:pt idx="1399">
                  <c:v>26091.842047342227</c:v>
                </c:pt>
                <c:pt idx="1400">
                  <c:v>26070.776791709606</c:v>
                </c:pt>
                <c:pt idx="1401">
                  <c:v>26049.720227933776</c:v>
                </c:pt>
                <c:pt idx="1402">
                  <c:v>26028.672346971616</c:v>
                </c:pt>
                <c:pt idx="1403">
                  <c:v>26007.633139773887</c:v>
                </c:pt>
                <c:pt idx="1404">
                  <c:v>25986.60259735856</c:v>
                </c:pt>
                <c:pt idx="1405">
                  <c:v>25965.580710761948</c:v>
                </c:pt>
                <c:pt idx="1406">
                  <c:v>25944.567471050897</c:v>
                </c:pt>
                <c:pt idx="1407">
                  <c:v>25923.562869200621</c:v>
                </c:pt>
                <c:pt idx="1408">
                  <c:v>25902.566896277971</c:v>
                </c:pt>
                <c:pt idx="1409">
                  <c:v>25881.579543343694</c:v>
                </c:pt>
                <c:pt idx="1410">
                  <c:v>25860.60080147687</c:v>
                </c:pt>
                <c:pt idx="1411">
                  <c:v>25839.63066173824</c:v>
                </c:pt>
                <c:pt idx="1412">
                  <c:v>25818.669115194665</c:v>
                </c:pt>
                <c:pt idx="1413">
                  <c:v>25797.716153016878</c:v>
                </c:pt>
                <c:pt idx="1414">
                  <c:v>25776.771766259506</c:v>
                </c:pt>
                <c:pt idx="1415">
                  <c:v>25755.835946019968</c:v>
                </c:pt>
                <c:pt idx="1416">
                  <c:v>25734.908683438432</c:v>
                </c:pt>
                <c:pt idx="1417">
                  <c:v>25713.989969685637</c:v>
                </c:pt>
                <c:pt idx="1418">
                  <c:v>25693.079795828438</c:v>
                </c:pt>
                <c:pt idx="1419">
                  <c:v>25672.178153123106</c:v>
                </c:pt>
                <c:pt idx="1420">
                  <c:v>25651.28503266094</c:v>
                </c:pt>
                <c:pt idx="1421">
                  <c:v>25630.40042559434</c:v>
                </c:pt>
                <c:pt idx="1422">
                  <c:v>25609.524323155139</c:v>
                </c:pt>
                <c:pt idx="1423">
                  <c:v>25588.656716532398</c:v>
                </c:pt>
                <c:pt idx="1424">
                  <c:v>25567.797596921286</c:v>
                </c:pt>
                <c:pt idx="1425">
                  <c:v>25546.94695555975</c:v>
                </c:pt>
                <c:pt idx="1426">
                  <c:v>25526.104783594074</c:v>
                </c:pt>
                <c:pt idx="1427">
                  <c:v>25505.271072298867</c:v>
                </c:pt>
                <c:pt idx="1428">
                  <c:v>25484.445812844857</c:v>
                </c:pt>
                <c:pt idx="1429">
                  <c:v>25463.628996616633</c:v>
                </c:pt>
                <c:pt idx="1430">
                  <c:v>25442.820614772707</c:v>
                </c:pt>
                <c:pt idx="1431">
                  <c:v>25422.020658599904</c:v>
                </c:pt>
                <c:pt idx="1432">
                  <c:v>25401.229119354492</c:v>
                </c:pt>
                <c:pt idx="1433">
                  <c:v>25380.445988323299</c:v>
                </c:pt>
                <c:pt idx="1434">
                  <c:v>25359.671256811478</c:v>
                </c:pt>
                <c:pt idx="1435">
                  <c:v>25338.904916093637</c:v>
                </c:pt>
                <c:pt idx="1436">
                  <c:v>25318.146957523815</c:v>
                </c:pt>
                <c:pt idx="1437">
                  <c:v>25297.39737240105</c:v>
                </c:pt>
                <c:pt idx="1438">
                  <c:v>25276.656152012172</c:v>
                </c:pt>
                <c:pt idx="1439">
                  <c:v>25255.923287711215</c:v>
                </c:pt>
                <c:pt idx="1440">
                  <c:v>25235.198770882769</c:v>
                </c:pt>
                <c:pt idx="1441">
                  <c:v>25214.482592868648</c:v>
                </c:pt>
                <c:pt idx="1442">
                  <c:v>25193.774744967901</c:v>
                </c:pt>
                <c:pt idx="1443">
                  <c:v>25173.07521864455</c:v>
                </c:pt>
                <c:pt idx="1444">
                  <c:v>25152.384005173193</c:v>
                </c:pt>
                <c:pt idx="1445">
                  <c:v>25131.701096017856</c:v>
                </c:pt>
                <c:pt idx="1446">
                  <c:v>25111.026482538684</c:v>
                </c:pt>
                <c:pt idx="1447">
                  <c:v>25090.360156150819</c:v>
                </c:pt>
                <c:pt idx="1448">
                  <c:v>25069.702108275505</c:v>
                </c:pt>
                <c:pt idx="1449">
                  <c:v>25049.052330291226</c:v>
                </c:pt>
                <c:pt idx="1450">
                  <c:v>25028.41081368033</c:v>
                </c:pt>
                <c:pt idx="1451">
                  <c:v>25007.777549870181</c:v>
                </c:pt>
                <c:pt idx="1452">
                  <c:v>24987.152530269803</c:v>
                </c:pt>
                <c:pt idx="1453">
                  <c:v>24966.535746343219</c:v>
                </c:pt>
                <c:pt idx="1454">
                  <c:v>24945.92718959722</c:v>
                </c:pt>
                <c:pt idx="1455">
                  <c:v>24925.326851422509</c:v>
                </c:pt>
                <c:pt idx="1456">
                  <c:v>24904.734723350317</c:v>
                </c:pt>
                <c:pt idx="1457">
                  <c:v>24884.150796844664</c:v>
                </c:pt>
                <c:pt idx="1458">
                  <c:v>24863.575063449003</c:v>
                </c:pt>
                <c:pt idx="1459">
                  <c:v>24843.007514596808</c:v>
                </c:pt>
                <c:pt idx="1460">
                  <c:v>24822.448141813198</c:v>
                </c:pt>
                <c:pt idx="1461">
                  <c:v>24801.896936678288</c:v>
                </c:pt>
                <c:pt idx="1462">
                  <c:v>24781.353890656104</c:v>
                </c:pt>
                <c:pt idx="1463">
                  <c:v>24760.818995277878</c:v>
                </c:pt>
                <c:pt idx="1464">
                  <c:v>24740.292242093172</c:v>
                </c:pt>
                <c:pt idx="1465">
                  <c:v>24719.77362269432</c:v>
                </c:pt>
                <c:pt idx="1466">
                  <c:v>24699.26312858201</c:v>
                </c:pt>
                <c:pt idx="1467">
                  <c:v>24678.760751311911</c:v>
                </c:pt>
                <c:pt idx="1468">
                  <c:v>24658.266482531355</c:v>
                </c:pt>
                <c:pt idx="1469">
                  <c:v>24637.780313747131</c:v>
                </c:pt>
                <c:pt idx="1470">
                  <c:v>24617.302236606567</c:v>
                </c:pt>
                <c:pt idx="1471">
                  <c:v>24596.83224262868</c:v>
                </c:pt>
                <c:pt idx="1472">
                  <c:v>24576.370323497456</c:v>
                </c:pt>
                <c:pt idx="1473">
                  <c:v>24555.91647078079</c:v>
                </c:pt>
                <c:pt idx="1474">
                  <c:v>24535.470676089346</c:v>
                </c:pt>
                <c:pt idx="1475">
                  <c:v>24515.03293108879</c:v>
                </c:pt>
                <c:pt idx="1476">
                  <c:v>24494.603227365336</c:v>
                </c:pt>
                <c:pt idx="1477">
                  <c:v>24474.181556572432</c:v>
                </c:pt>
                <c:pt idx="1478">
                  <c:v>24453.767910381845</c:v>
                </c:pt>
                <c:pt idx="1479">
                  <c:v>24433.362280422567</c:v>
                </c:pt>
                <c:pt idx="1480">
                  <c:v>24412.964658396919</c:v>
                </c:pt>
                <c:pt idx="1481">
                  <c:v>24392.575035903352</c:v>
                </c:pt>
                <c:pt idx="1482">
                  <c:v>24372.193404705282</c:v>
                </c:pt>
                <c:pt idx="1483">
                  <c:v>24351.819756425597</c:v>
                </c:pt>
                <c:pt idx="1484">
                  <c:v>24331.454082754401</c:v>
                </c:pt>
                <c:pt idx="1485">
                  <c:v>24311.096375449</c:v>
                </c:pt>
                <c:pt idx="1486">
                  <c:v>24290.746626138392</c:v>
                </c:pt>
                <c:pt idx="1487">
                  <c:v>24270.404826604332</c:v>
                </c:pt>
                <c:pt idx="1488">
                  <c:v>24250.070968500258</c:v>
                </c:pt>
                <c:pt idx="1489">
                  <c:v>24229.74504362014</c:v>
                </c:pt>
                <c:pt idx="1490">
                  <c:v>24209.427043678519</c:v>
                </c:pt>
                <c:pt idx="1491">
                  <c:v>24189.116960359384</c:v>
                </c:pt>
                <c:pt idx="1492">
                  <c:v>24168.814785499482</c:v>
                </c:pt>
                <c:pt idx="1493">
                  <c:v>24148.52051080724</c:v>
                </c:pt>
                <c:pt idx="1494">
                  <c:v>24128.234128058302</c:v>
                </c:pt>
                <c:pt idx="1495">
                  <c:v>24107.955629034423</c:v>
                </c:pt>
                <c:pt idx="1496">
                  <c:v>24087.685005425697</c:v>
                </c:pt>
                <c:pt idx="1497">
                  <c:v>24067.422249154413</c:v>
                </c:pt>
                <c:pt idx="1498">
                  <c:v>24047.167351929002</c:v>
                </c:pt>
                <c:pt idx="1499">
                  <c:v>24026.920305549549</c:v>
                </c:pt>
                <c:pt idx="1500">
                  <c:v>24006.681101785583</c:v>
                </c:pt>
                <c:pt idx="1501">
                  <c:v>23986.449732547171</c:v>
                </c:pt>
                <c:pt idx="1502">
                  <c:v>23966.226189567187</c:v>
                </c:pt>
                <c:pt idx="1503">
                  <c:v>23946.010464694591</c:v>
                </c:pt>
                <c:pt idx="1504">
                  <c:v>23925.802549784465</c:v>
                </c:pt>
                <c:pt idx="1505">
                  <c:v>23905.602436612447</c:v>
                </c:pt>
                <c:pt idx="1506">
                  <c:v>23885.410117094714</c:v>
                </c:pt>
                <c:pt idx="1507">
                  <c:v>23865.225583019132</c:v>
                </c:pt>
                <c:pt idx="1508">
                  <c:v>23845.048826314094</c:v>
                </c:pt>
                <c:pt idx="1509">
                  <c:v>23824.879838755245</c:v>
                </c:pt>
                <c:pt idx="1510">
                  <c:v>23804.718612258766</c:v>
                </c:pt>
                <c:pt idx="1511">
                  <c:v>23784.565138746937</c:v>
                </c:pt>
                <c:pt idx="1512">
                  <c:v>23764.419410013739</c:v>
                </c:pt>
                <c:pt idx="1513">
                  <c:v>23744.281417981452</c:v>
                </c:pt>
                <c:pt idx="1514">
                  <c:v>23724.151154566262</c:v>
                </c:pt>
                <c:pt idx="1515">
                  <c:v>23704.028611678226</c:v>
                </c:pt>
                <c:pt idx="1516">
                  <c:v>23683.913781209088</c:v>
                </c:pt>
                <c:pt idx="1517">
                  <c:v>23663.806655032255</c:v>
                </c:pt>
                <c:pt idx="1518">
                  <c:v>23643.707225143331</c:v>
                </c:pt>
                <c:pt idx="1519">
                  <c:v>23623.615483421836</c:v>
                </c:pt>
                <c:pt idx="1520">
                  <c:v>23603.531421802276</c:v>
                </c:pt>
                <c:pt idx="1521">
                  <c:v>23583.455032261933</c:v>
                </c:pt>
                <c:pt idx="1522">
                  <c:v>23563.386306686432</c:v>
                </c:pt>
                <c:pt idx="1523">
                  <c:v>23543.325237101937</c:v>
                </c:pt>
                <c:pt idx="1524">
                  <c:v>23523.27181541851</c:v>
                </c:pt>
                <c:pt idx="1525">
                  <c:v>23503.226033601215</c:v>
                </c:pt>
                <c:pt idx="1526">
                  <c:v>23483.187883608996</c:v>
                </c:pt>
                <c:pt idx="1527">
                  <c:v>23463.157357492459</c:v>
                </c:pt>
                <c:pt idx="1528">
                  <c:v>23443.134447161672</c:v>
                </c:pt>
                <c:pt idx="1529">
                  <c:v>23423.119144630575</c:v>
                </c:pt>
                <c:pt idx="1530">
                  <c:v>23403.111441894776</c:v>
                </c:pt>
                <c:pt idx="1531">
                  <c:v>23383.111330943779</c:v>
                </c:pt>
                <c:pt idx="1532">
                  <c:v>23363.118803760972</c:v>
                </c:pt>
                <c:pt idx="1533">
                  <c:v>23343.133852409173</c:v>
                </c:pt>
                <c:pt idx="1534">
                  <c:v>23323.156468908441</c:v>
                </c:pt>
                <c:pt idx="1535">
                  <c:v>23303.186645248272</c:v>
                </c:pt>
                <c:pt idx="1536">
                  <c:v>23283.22437348538</c:v>
                </c:pt>
                <c:pt idx="1537">
                  <c:v>23263.269645633703</c:v>
                </c:pt>
                <c:pt idx="1538">
                  <c:v>23243.322453774399</c:v>
                </c:pt>
                <c:pt idx="1539">
                  <c:v>23223.382789915297</c:v>
                </c:pt>
                <c:pt idx="1540">
                  <c:v>23203.450646119218</c:v>
                </c:pt>
                <c:pt idx="1541">
                  <c:v>23183.526014479536</c:v>
                </c:pt>
                <c:pt idx="1542">
                  <c:v>23163.608886997972</c:v>
                </c:pt>
                <c:pt idx="1543">
                  <c:v>23143.69925580456</c:v>
                </c:pt>
                <c:pt idx="1544">
                  <c:v>23123.797112949909</c:v>
                </c:pt>
                <c:pt idx="1545">
                  <c:v>23103.902450539605</c:v>
                </c:pt>
                <c:pt idx="1546">
                  <c:v>23084.015260624252</c:v>
                </c:pt>
                <c:pt idx="1547">
                  <c:v>23064.135535346108</c:v>
                </c:pt>
                <c:pt idx="1548">
                  <c:v>23044.263266755777</c:v>
                </c:pt>
                <c:pt idx="1549">
                  <c:v>23024.39844700773</c:v>
                </c:pt>
                <c:pt idx="1550">
                  <c:v>23004.541068177012</c:v>
                </c:pt>
                <c:pt idx="1551">
                  <c:v>22984.691122356995</c:v>
                </c:pt>
                <c:pt idx="1552">
                  <c:v>22964.848601769376</c:v>
                </c:pt>
                <c:pt idx="1553">
                  <c:v>22945.013498421973</c:v>
                </c:pt>
                <c:pt idx="1554">
                  <c:v>22925.185804524266</c:v>
                </c:pt>
                <c:pt idx="1555">
                  <c:v>22905.365512194061</c:v>
                </c:pt>
                <c:pt idx="1556">
                  <c:v>22885.552613561398</c:v>
                </c:pt>
                <c:pt idx="1557">
                  <c:v>22865.747100823522</c:v>
                </c:pt>
                <c:pt idx="1558">
                  <c:v>22845.948966098251</c:v>
                </c:pt>
                <c:pt idx="1559">
                  <c:v>22826.158201521725</c:v>
                </c:pt>
                <c:pt idx="1560">
                  <c:v>22806.374799321748</c:v>
                </c:pt>
                <c:pt idx="1561">
                  <c:v>22786.598751634461</c:v>
                </c:pt>
                <c:pt idx="1562">
                  <c:v>22766.830050638786</c:v>
                </c:pt>
                <c:pt idx="1563">
                  <c:v>22747.068688519747</c:v>
                </c:pt>
                <c:pt idx="1564">
                  <c:v>22727.31465746848</c:v>
                </c:pt>
                <c:pt idx="1565">
                  <c:v>22707.567949657794</c:v>
                </c:pt>
                <c:pt idx="1566">
                  <c:v>22687.82855733993</c:v>
                </c:pt>
                <c:pt idx="1567">
                  <c:v>22668.096472675468</c:v>
                </c:pt>
                <c:pt idx="1568">
                  <c:v>22648.371687843333</c:v>
                </c:pt>
                <c:pt idx="1569">
                  <c:v>22628.65419513853</c:v>
                </c:pt>
                <c:pt idx="1570">
                  <c:v>22608.943986715538</c:v>
                </c:pt>
                <c:pt idx="1571">
                  <c:v>22589.241054820486</c:v>
                </c:pt>
                <c:pt idx="1572">
                  <c:v>22569.545391693395</c:v>
                </c:pt>
                <c:pt idx="1573">
                  <c:v>22549.856989568169</c:v>
                </c:pt>
                <c:pt idx="1574">
                  <c:v>22530.175840635948</c:v>
                </c:pt>
                <c:pt idx="1575">
                  <c:v>22510.501937216184</c:v>
                </c:pt>
                <c:pt idx="1576">
                  <c:v>22490.835271524458</c:v>
                </c:pt>
                <c:pt idx="1577">
                  <c:v>22471.175835800786</c:v>
                </c:pt>
                <c:pt idx="1578">
                  <c:v>22451.523622352401</c:v>
                </c:pt>
                <c:pt idx="1579">
                  <c:v>22431.878623419318</c:v>
                </c:pt>
                <c:pt idx="1580">
                  <c:v>22412.240831235449</c:v>
                </c:pt>
                <c:pt idx="1581">
                  <c:v>22392.610238126359</c:v>
                </c:pt>
                <c:pt idx="1582">
                  <c:v>22372.986836399279</c:v>
                </c:pt>
                <c:pt idx="1583">
                  <c:v>22353.370618233119</c:v>
                </c:pt>
                <c:pt idx="1584">
                  <c:v>22333.761576008441</c:v>
                </c:pt>
                <c:pt idx="1585">
                  <c:v>22314.159702026365</c:v>
                </c:pt>
                <c:pt idx="1586">
                  <c:v>22294.564988533017</c:v>
                </c:pt>
                <c:pt idx="1587">
                  <c:v>22274.977427878403</c:v>
                </c:pt>
                <c:pt idx="1588">
                  <c:v>22255.397012394191</c:v>
                </c:pt>
                <c:pt idx="1589">
                  <c:v>22235.823734295966</c:v>
                </c:pt>
                <c:pt idx="1590">
                  <c:v>22216.257586000938</c:v>
                </c:pt>
                <c:pt idx="1591">
                  <c:v>22196.698559798013</c:v>
                </c:pt>
                <c:pt idx="1592">
                  <c:v>22177.146648043301</c:v>
                </c:pt>
                <c:pt idx="1593">
                  <c:v>22157.601843025703</c:v>
                </c:pt>
                <c:pt idx="1594">
                  <c:v>22138.064137125773</c:v>
                </c:pt>
                <c:pt idx="1595">
                  <c:v>22118.533522681297</c:v>
                </c:pt>
                <c:pt idx="1596">
                  <c:v>22099.009992048384</c:v>
                </c:pt>
                <c:pt idx="1597">
                  <c:v>22079.493537515937</c:v>
                </c:pt>
                <c:pt idx="1598">
                  <c:v>22059.98415154394</c:v>
                </c:pt>
                <c:pt idx="1599">
                  <c:v>22040.481826488511</c:v>
                </c:pt>
                <c:pt idx="1600">
                  <c:v>22020.986554626332</c:v>
                </c:pt>
                <c:pt idx="1601">
                  <c:v>22001.498328386831</c:v>
                </c:pt>
                <c:pt idx="1602">
                  <c:v>21982.01714018112</c:v>
                </c:pt>
                <c:pt idx="1603">
                  <c:v>21962.54298237753</c:v>
                </c:pt>
                <c:pt idx="1604">
                  <c:v>21943.075847350505</c:v>
                </c:pt>
                <c:pt idx="1605">
                  <c:v>21923.615727443939</c:v>
                </c:pt>
                <c:pt idx="1606">
                  <c:v>21904.162615178921</c:v>
                </c:pt>
                <c:pt idx="1607">
                  <c:v>21884.716502862684</c:v>
                </c:pt>
                <c:pt idx="1608">
                  <c:v>21865.27738291855</c:v>
                </c:pt>
                <c:pt idx="1609">
                  <c:v>21845.84524777596</c:v>
                </c:pt>
                <c:pt idx="1610">
                  <c:v>21826.420089858235</c:v>
                </c:pt>
                <c:pt idx="1611">
                  <c:v>21807.001901533709</c:v>
                </c:pt>
                <c:pt idx="1612">
                  <c:v>21787.590675311258</c:v>
                </c:pt>
                <c:pt idx="1613">
                  <c:v>21768.186403559208</c:v>
                </c:pt>
                <c:pt idx="1614">
                  <c:v>21748.789078737547</c:v>
                </c:pt>
                <c:pt idx="1615">
                  <c:v>21729.398693281822</c:v>
                </c:pt>
                <c:pt idx="1616">
                  <c:v>21710.015239645913</c:v>
                </c:pt>
                <c:pt idx="1617">
                  <c:v>21690.638710277584</c:v>
                </c:pt>
                <c:pt idx="1618">
                  <c:v>21671.269097642933</c:v>
                </c:pt>
                <c:pt idx="1619">
                  <c:v>21651.906394116402</c:v>
                </c:pt>
                <c:pt idx="1620">
                  <c:v>21632.550592261858</c:v>
                </c:pt>
                <c:pt idx="1621">
                  <c:v>21613.201684563719</c:v>
                </c:pt>
                <c:pt idx="1622">
                  <c:v>21593.859663378109</c:v>
                </c:pt>
                <c:pt idx="1623">
                  <c:v>21574.524521274991</c:v>
                </c:pt>
                <c:pt idx="1624">
                  <c:v>21555.196250720466</c:v>
                </c:pt>
                <c:pt idx="1625">
                  <c:v>21535.874844198959</c:v>
                </c:pt>
                <c:pt idx="1626">
                  <c:v>21516.560294164352</c:v>
                </c:pt>
                <c:pt idx="1627">
                  <c:v>21497.252593137731</c:v>
                </c:pt>
                <c:pt idx="1628">
                  <c:v>21477.951733658516</c:v>
                </c:pt>
                <c:pt idx="1629">
                  <c:v>21458.657708186693</c:v>
                </c:pt>
                <c:pt idx="1630">
                  <c:v>21439.370509212804</c:v>
                </c:pt>
                <c:pt idx="1631">
                  <c:v>21420.090129306816</c:v>
                </c:pt>
                <c:pt idx="1632">
                  <c:v>21400.816560934829</c:v>
                </c:pt>
                <c:pt idx="1633">
                  <c:v>21381.549796642375</c:v>
                </c:pt>
                <c:pt idx="1634">
                  <c:v>21362.289828956647</c:v>
                </c:pt>
                <c:pt idx="1635">
                  <c:v>21343.036650435402</c:v>
                </c:pt>
                <c:pt idx="1636">
                  <c:v>21323.790253550844</c:v>
                </c:pt>
                <c:pt idx="1637">
                  <c:v>21304.550630879057</c:v>
                </c:pt>
                <c:pt idx="1638">
                  <c:v>21285.31777497779</c:v>
                </c:pt>
                <c:pt idx="1639">
                  <c:v>21266.09167837424</c:v>
                </c:pt>
                <c:pt idx="1640">
                  <c:v>21246.872333638381</c:v>
                </c:pt>
                <c:pt idx="1641">
                  <c:v>21227.659733346296</c:v>
                </c:pt>
                <c:pt idx="1642">
                  <c:v>21208.453869982412</c:v>
                </c:pt>
                <c:pt idx="1643">
                  <c:v>21189.254736171686</c:v>
                </c:pt>
                <c:pt idx="1644">
                  <c:v>21170.062324484097</c:v>
                </c:pt>
                <c:pt idx="1645">
                  <c:v>21150.876627520167</c:v>
                </c:pt>
                <c:pt idx="1646">
                  <c:v>21131.697637788759</c:v>
                </c:pt>
                <c:pt idx="1647">
                  <c:v>21112.525347963721</c:v>
                </c:pt>
                <c:pt idx="1648">
                  <c:v>21093.359750553926</c:v>
                </c:pt>
                <c:pt idx="1649">
                  <c:v>21074.200838172106</c:v>
                </c:pt>
                <c:pt idx="1650">
                  <c:v>21055.048603437124</c:v>
                </c:pt>
                <c:pt idx="1651">
                  <c:v>21035.903038961718</c:v>
                </c:pt>
                <c:pt idx="1652">
                  <c:v>21016.764137315862</c:v>
                </c:pt>
                <c:pt idx="1653">
                  <c:v>20997.631891087854</c:v>
                </c:pt>
                <c:pt idx="1654">
                  <c:v>20978.506292982092</c:v>
                </c:pt>
                <c:pt idx="1655">
                  <c:v>20959.387335501338</c:v>
                </c:pt>
                <c:pt idx="1656">
                  <c:v>20940.275011398862</c:v>
                </c:pt>
                <c:pt idx="1657">
                  <c:v>20921.169313207978</c:v>
                </c:pt>
                <c:pt idx="1658">
                  <c:v>20902.070233590312</c:v>
                </c:pt>
                <c:pt idx="1659">
                  <c:v>20882.977765201376</c:v>
                </c:pt>
                <c:pt idx="1660">
                  <c:v>20863.891900605031</c:v>
                </c:pt>
                <c:pt idx="1661">
                  <c:v>20844.81263259122</c:v>
                </c:pt>
                <c:pt idx="1662">
                  <c:v>20825.739953674914</c:v>
                </c:pt>
                <c:pt idx="1663">
                  <c:v>20806.673856536076</c:v>
                </c:pt>
                <c:pt idx="1664">
                  <c:v>20787.614333897425</c:v>
                </c:pt>
                <c:pt idx="1665">
                  <c:v>20768.561378304497</c:v>
                </c:pt>
                <c:pt idx="1666">
                  <c:v>20749.514982577781</c:v>
                </c:pt>
                <c:pt idx="1667">
                  <c:v>20730.47513926281</c:v>
                </c:pt>
                <c:pt idx="1668">
                  <c:v>20711.441841094522</c:v>
                </c:pt>
                <c:pt idx="1669">
                  <c:v>20692.415080728442</c:v>
                </c:pt>
                <c:pt idx="1670">
                  <c:v>20673.394850923949</c:v>
                </c:pt>
                <c:pt idx="1671">
                  <c:v>20654.38114420214</c:v>
                </c:pt>
                <c:pt idx="1672">
                  <c:v>20635.3739533835</c:v>
                </c:pt>
                <c:pt idx="1673">
                  <c:v>20616.373271160202</c:v>
                </c:pt>
                <c:pt idx="1674">
                  <c:v>20597.379090199989</c:v>
                </c:pt>
                <c:pt idx="1675">
                  <c:v>20578.391403213362</c:v>
                </c:pt>
                <c:pt idx="1676">
                  <c:v>20559.410202929157</c:v>
                </c:pt>
                <c:pt idx="1677">
                  <c:v>20540.435482070105</c:v>
                </c:pt>
                <c:pt idx="1678">
                  <c:v>20521.467233267274</c:v>
                </c:pt>
                <c:pt idx="1679">
                  <c:v>20502.505449353379</c:v>
                </c:pt>
                <c:pt idx="1680">
                  <c:v>20483.550123020592</c:v>
                </c:pt>
                <c:pt idx="1681">
                  <c:v>20464.601246979419</c:v>
                </c:pt>
                <c:pt idx="1682">
                  <c:v>20445.6588139587</c:v>
                </c:pt>
                <c:pt idx="1683">
                  <c:v>20426.722816730045</c:v>
                </c:pt>
                <c:pt idx="1684">
                  <c:v>20407.793248010064</c:v>
                </c:pt>
                <c:pt idx="1685">
                  <c:v>20388.87010058259</c:v>
                </c:pt>
                <c:pt idx="1686">
                  <c:v>20369.953367164238</c:v>
                </c:pt>
                <c:pt idx="1687">
                  <c:v>20351.043040514396</c:v>
                </c:pt>
                <c:pt idx="1688">
                  <c:v>20332.139113398567</c:v>
                </c:pt>
                <c:pt idx="1689">
                  <c:v>20313.241578637233</c:v>
                </c:pt>
                <c:pt idx="1690">
                  <c:v>20294.350428910351</c:v>
                </c:pt>
                <c:pt idx="1691">
                  <c:v>20275.465657013974</c:v>
                </c:pt>
                <c:pt idx="1692">
                  <c:v>20256.587255786922</c:v>
                </c:pt>
                <c:pt idx="1693">
                  <c:v>20237.715217927482</c:v>
                </c:pt>
                <c:pt idx="1694">
                  <c:v>20218.849536286689</c:v>
                </c:pt>
                <c:pt idx="1695">
                  <c:v>20199.990203630045</c:v>
                </c:pt>
                <c:pt idx="1696">
                  <c:v>20181.137212753601</c:v>
                </c:pt>
                <c:pt idx="1697">
                  <c:v>20162.290556459513</c:v>
                </c:pt>
                <c:pt idx="1698">
                  <c:v>20143.450227580495</c:v>
                </c:pt>
                <c:pt idx="1699">
                  <c:v>20124.616218869825</c:v>
                </c:pt>
                <c:pt idx="1700">
                  <c:v>20105.788523160209</c:v>
                </c:pt>
                <c:pt idx="1701">
                  <c:v>20086.967133290473</c:v>
                </c:pt>
                <c:pt idx="1702">
                  <c:v>20068.152042032219</c:v>
                </c:pt>
                <c:pt idx="1703">
                  <c:v>20049.343242273157</c:v>
                </c:pt>
                <c:pt idx="1704">
                  <c:v>20030.540726809333</c:v>
                </c:pt>
                <c:pt idx="1705">
                  <c:v>20011.744488479566</c:v>
                </c:pt>
                <c:pt idx="1706">
                  <c:v>19992.954520128787</c:v>
                </c:pt>
                <c:pt idx="1707">
                  <c:v>19974.170814583602</c:v>
                </c:pt>
                <c:pt idx="1708">
                  <c:v>19955.393364676715</c:v>
                </c:pt>
                <c:pt idx="1709">
                  <c:v>19936.622163344713</c:v>
                </c:pt>
                <c:pt idx="1710">
                  <c:v>19917.857203322543</c:v>
                </c:pt>
                <c:pt idx="1711">
                  <c:v>19899.098477571231</c:v>
                </c:pt>
                <c:pt idx="1712">
                  <c:v>19880.345978911268</c:v>
                </c:pt>
                <c:pt idx="1713">
                  <c:v>19861.599700181472</c:v>
                </c:pt>
                <c:pt idx="1714">
                  <c:v>19842.859634324537</c:v>
                </c:pt>
                <c:pt idx="1715">
                  <c:v>19824.125774154847</c:v>
                </c:pt>
                <c:pt idx="1716">
                  <c:v>19805.398112621202</c:v>
                </c:pt>
                <c:pt idx="1717">
                  <c:v>19786.676642531878</c:v>
                </c:pt>
                <c:pt idx="1718">
                  <c:v>19767.961356799013</c:v>
                </c:pt>
                <c:pt idx="1719">
                  <c:v>19749.252248353081</c:v>
                </c:pt>
                <c:pt idx="1720">
                  <c:v>19730.549310081788</c:v>
                </c:pt>
                <c:pt idx="1721">
                  <c:v>19711.852534866724</c:v>
                </c:pt>
                <c:pt idx="1722">
                  <c:v>19693.161915620036</c:v>
                </c:pt>
                <c:pt idx="1723">
                  <c:v>19674.477445272194</c:v>
                </c:pt>
                <c:pt idx="1724">
                  <c:v>19655.799116735339</c:v>
                </c:pt>
                <c:pt idx="1725">
                  <c:v>19637.126922903291</c:v>
                </c:pt>
                <c:pt idx="1726">
                  <c:v>19618.460856749294</c:v>
                </c:pt>
                <c:pt idx="1727">
                  <c:v>19599.8009111916</c:v>
                </c:pt>
                <c:pt idx="1728">
                  <c:v>19581.147079142349</c:v>
                </c:pt>
                <c:pt idx="1729">
                  <c:v>19562.499353532021</c:v>
                </c:pt>
                <c:pt idx="1730">
                  <c:v>19543.85772733386</c:v>
                </c:pt>
                <c:pt idx="1731">
                  <c:v>19525.222193514997</c:v>
                </c:pt>
                <c:pt idx="1732">
                  <c:v>19506.592744938702</c:v>
                </c:pt>
                <c:pt idx="1733">
                  <c:v>19487.969374614873</c:v>
                </c:pt>
                <c:pt idx="1734">
                  <c:v>19469.352075571758</c:v>
                </c:pt>
                <c:pt idx="1735">
                  <c:v>19450.74084067261</c:v>
                </c:pt>
                <c:pt idx="1736">
                  <c:v>19432.135662933448</c:v>
                </c:pt>
                <c:pt idx="1737">
                  <c:v>19413.536535339739</c:v>
                </c:pt>
                <c:pt idx="1738">
                  <c:v>19394.943450809737</c:v>
                </c:pt>
                <c:pt idx="1739">
                  <c:v>19376.356402365571</c:v>
                </c:pt>
                <c:pt idx="1740">
                  <c:v>19357.775383023258</c:v>
                </c:pt>
                <c:pt idx="1741">
                  <c:v>19339.200385768258</c:v>
                </c:pt>
                <c:pt idx="1742">
                  <c:v>19320.631403592153</c:v>
                </c:pt>
                <c:pt idx="1743">
                  <c:v>19302.068429443749</c:v>
                </c:pt>
                <c:pt idx="1744">
                  <c:v>19283.511456436827</c:v>
                </c:pt>
                <c:pt idx="1745">
                  <c:v>19264.960477434641</c:v>
                </c:pt>
                <c:pt idx="1746">
                  <c:v>19246.41548557542</c:v>
                </c:pt>
                <c:pt idx="1747">
                  <c:v>19227.87647382019</c:v>
                </c:pt>
                <c:pt idx="1748">
                  <c:v>19209.343435221625</c:v>
                </c:pt>
                <c:pt idx="1749">
                  <c:v>19190.816362801852</c:v>
                </c:pt>
                <c:pt idx="1750">
                  <c:v>19172.295249601331</c:v>
                </c:pt>
                <c:pt idx="1751">
                  <c:v>19153.78008860553</c:v>
                </c:pt>
                <c:pt idx="1752">
                  <c:v>19135.270872891568</c:v>
                </c:pt>
                <c:pt idx="1753">
                  <c:v>19116.767595603775</c:v>
                </c:pt>
                <c:pt idx="1754">
                  <c:v>19098.270249617635</c:v>
                </c:pt>
                <c:pt idx="1755">
                  <c:v>19079.778828132468</c:v>
                </c:pt>
                <c:pt idx="1756">
                  <c:v>19061.293324133745</c:v>
                </c:pt>
                <c:pt idx="1757">
                  <c:v>19042.813730698581</c:v>
                </c:pt>
                <c:pt idx="1758">
                  <c:v>19024.340040910211</c:v>
                </c:pt>
                <c:pt idx="1759">
                  <c:v>19005.872247833529</c:v>
                </c:pt>
                <c:pt idx="1760">
                  <c:v>18987.410344576208</c:v>
                </c:pt>
                <c:pt idx="1761">
                  <c:v>18968.954324166487</c:v>
                </c:pt>
                <c:pt idx="1762">
                  <c:v>18950.504179760916</c:v>
                </c:pt>
                <c:pt idx="1763">
                  <c:v>18932.05990439995</c:v>
                </c:pt>
                <c:pt idx="1764">
                  <c:v>18913.621491240148</c:v>
                </c:pt>
                <c:pt idx="1765">
                  <c:v>18895.188933358626</c:v>
                </c:pt>
                <c:pt idx="1766">
                  <c:v>18876.762223814174</c:v>
                </c:pt>
                <c:pt idx="1767">
                  <c:v>18858.341355781671</c:v>
                </c:pt>
                <c:pt idx="1768">
                  <c:v>18839.926322368792</c:v>
                </c:pt>
                <c:pt idx="1769">
                  <c:v>18821.5171166771</c:v>
                </c:pt>
                <c:pt idx="1770">
                  <c:v>18803.113731850917</c:v>
                </c:pt>
                <c:pt idx="1771">
                  <c:v>18784.716161028475</c:v>
                </c:pt>
                <c:pt idx="1772">
                  <c:v>18766.324397317439</c:v>
                </c:pt>
                <c:pt idx="1773">
                  <c:v>18747.93843388047</c:v>
                </c:pt>
                <c:pt idx="1774">
                  <c:v>18729.558263874125</c:v>
                </c:pt>
                <c:pt idx="1775">
                  <c:v>18711.183880454955</c:v>
                </c:pt>
                <c:pt idx="1776">
                  <c:v>18692.815276712299</c:v>
                </c:pt>
                <c:pt idx="1777">
                  <c:v>18674.452445900472</c:v>
                </c:pt>
                <c:pt idx="1778">
                  <c:v>18656.095381194358</c:v>
                </c:pt>
                <c:pt idx="1779">
                  <c:v>18637.744075677187</c:v>
                </c:pt>
                <c:pt idx="1780">
                  <c:v>18619.398522560499</c:v>
                </c:pt>
                <c:pt idx="1781">
                  <c:v>18601.058715013078</c:v>
                </c:pt>
                <c:pt idx="1782">
                  <c:v>18582.724646270897</c:v>
                </c:pt>
                <c:pt idx="1783">
                  <c:v>18564.396309453852</c:v>
                </c:pt>
                <c:pt idx="1784">
                  <c:v>18546.073697822369</c:v>
                </c:pt>
                <c:pt idx="1785">
                  <c:v>18527.756804618544</c:v>
                </c:pt>
                <c:pt idx="1786">
                  <c:v>18509.445622882835</c:v>
                </c:pt>
                <c:pt idx="1787">
                  <c:v>18491.140145979542</c:v>
                </c:pt>
                <c:pt idx="1788">
                  <c:v>18472.840367083547</c:v>
                </c:pt>
                <c:pt idx="1789">
                  <c:v>18454.546279424725</c:v>
                </c:pt>
                <c:pt idx="1790">
                  <c:v>18436.257876177959</c:v>
                </c:pt>
                <c:pt idx="1791">
                  <c:v>18417.975150609785</c:v>
                </c:pt>
                <c:pt idx="1792">
                  <c:v>18399.698096017291</c:v>
                </c:pt>
                <c:pt idx="1793">
                  <c:v>18381.426705508147</c:v>
                </c:pt>
                <c:pt idx="1794">
                  <c:v>18363.160972440543</c:v>
                </c:pt>
                <c:pt idx="1795">
                  <c:v>18344.900890056575</c:v>
                </c:pt>
                <c:pt idx="1796">
                  <c:v>18326.646451561675</c:v>
                </c:pt>
                <c:pt idx="1797">
                  <c:v>18308.397650277377</c:v>
                </c:pt>
                <c:pt idx="1798">
                  <c:v>18290.154479396886</c:v>
                </c:pt>
                <c:pt idx="1799">
                  <c:v>18271.91693229062</c:v>
                </c:pt>
                <c:pt idx="1800">
                  <c:v>18253.685002164009</c:v>
                </c:pt>
                <c:pt idx="1801">
                  <c:v>18235.45868231414</c:v>
                </c:pt>
                <c:pt idx="1802">
                  <c:v>18217.237966068653</c:v>
                </c:pt>
                <c:pt idx="1803">
                  <c:v>18199.022846663531</c:v>
                </c:pt>
                <c:pt idx="1804">
                  <c:v>18180.813317438635</c:v>
                </c:pt>
                <c:pt idx="1805">
                  <c:v>18162.609371703275</c:v>
                </c:pt>
                <c:pt idx="1806">
                  <c:v>18144.411002772864</c:v>
                </c:pt>
                <c:pt idx="1807">
                  <c:v>18126.218203871173</c:v>
                </c:pt>
                <c:pt idx="1808">
                  <c:v>18108.030968411374</c:v>
                </c:pt>
                <c:pt idx="1809">
                  <c:v>18089.84928981277</c:v>
                </c:pt>
                <c:pt idx="1810">
                  <c:v>18071.673161207465</c:v>
                </c:pt>
                <c:pt idx="1811">
                  <c:v>18053.502576039195</c:v>
                </c:pt>
                <c:pt idx="1812">
                  <c:v>18035.337527660038</c:v>
                </c:pt>
                <c:pt idx="1813">
                  <c:v>18017.178009287647</c:v>
                </c:pt>
                <c:pt idx="1814">
                  <c:v>17999.024014524624</c:v>
                </c:pt>
                <c:pt idx="1815">
                  <c:v>17980.875536539741</c:v>
                </c:pt>
                <c:pt idx="1816">
                  <c:v>17962.732568715623</c:v>
                </c:pt>
                <c:pt idx="1817">
                  <c:v>17944.595104502121</c:v>
                </c:pt>
                <c:pt idx="1818">
                  <c:v>17926.463137220759</c:v>
                </c:pt>
                <c:pt idx="1819">
                  <c:v>17908.33666023584</c:v>
                </c:pt>
                <c:pt idx="1820">
                  <c:v>17890.215667003311</c:v>
                </c:pt>
                <c:pt idx="1821">
                  <c:v>17872.100150838596</c:v>
                </c:pt>
                <c:pt idx="1822">
                  <c:v>17853.990105197645</c:v>
                </c:pt>
                <c:pt idx="1823">
                  <c:v>17835.885523456982</c:v>
                </c:pt>
                <c:pt idx="1824">
                  <c:v>17817.786399011449</c:v>
                </c:pt>
                <c:pt idx="1825">
                  <c:v>17799.692725335342</c:v>
                </c:pt>
                <c:pt idx="1826">
                  <c:v>17781.604495872383</c:v>
                </c:pt>
                <c:pt idx="1827">
                  <c:v>17763.521703913557</c:v>
                </c:pt>
                <c:pt idx="1828">
                  <c:v>17745.444343012579</c:v>
                </c:pt>
                <c:pt idx="1829">
                  <c:v>17727.372406570405</c:v>
                </c:pt>
                <c:pt idx="1830">
                  <c:v>17709.305887994113</c:v>
                </c:pt>
                <c:pt idx="1831">
                  <c:v>17691.244780806865</c:v>
                </c:pt>
                <c:pt idx="1832">
                  <c:v>17673.189078452393</c:v>
                </c:pt>
                <c:pt idx="1833">
                  <c:v>17655.138774319439</c:v>
                </c:pt>
                <c:pt idx="1834">
                  <c:v>17637.093861967831</c:v>
                </c:pt>
                <c:pt idx="1835">
                  <c:v>17619.054334829078</c:v>
                </c:pt>
                <c:pt idx="1836">
                  <c:v>17601.020186377471</c:v>
                </c:pt>
                <c:pt idx="1837">
                  <c:v>17582.991410142276</c:v>
                </c:pt>
                <c:pt idx="1838">
                  <c:v>17564.967999536682</c:v>
                </c:pt>
                <c:pt idx="1839">
                  <c:v>17546.949948175505</c:v>
                </c:pt>
                <c:pt idx="1840">
                  <c:v>17528.937249471928</c:v>
                </c:pt>
                <c:pt idx="1841">
                  <c:v>17510.929896955222</c:v>
                </c:pt>
                <c:pt idx="1842">
                  <c:v>17492.927884124118</c:v>
                </c:pt>
                <c:pt idx="1843">
                  <c:v>17474.931204581215</c:v>
                </c:pt>
                <c:pt idx="1844">
                  <c:v>17456.939851764128</c:v>
                </c:pt>
                <c:pt idx="1845">
                  <c:v>17438.953819263243</c:v>
                </c:pt>
                <c:pt idx="1846">
                  <c:v>17420.973100589497</c:v>
                </c:pt>
                <c:pt idx="1847">
                  <c:v>17402.997689321055</c:v>
                </c:pt>
                <c:pt idx="1848">
                  <c:v>17385.02757900552</c:v>
                </c:pt>
                <c:pt idx="1849">
                  <c:v>17367.062763159949</c:v>
                </c:pt>
                <c:pt idx="1850">
                  <c:v>17349.103235417489</c:v>
                </c:pt>
                <c:pt idx="1851">
                  <c:v>17331.148989319641</c:v>
                </c:pt>
                <c:pt idx="1852">
                  <c:v>17313.200018401785</c:v>
                </c:pt>
                <c:pt idx="1853">
                  <c:v>17295.256316327625</c:v>
                </c:pt>
                <c:pt idx="1854">
                  <c:v>17277.317876620327</c:v>
                </c:pt>
                <c:pt idx="1855">
                  <c:v>17259.384692937481</c:v>
                </c:pt>
                <c:pt idx="1856">
                  <c:v>17241.456758893903</c:v>
                </c:pt>
                <c:pt idx="1857">
                  <c:v>17223.534068024983</c:v>
                </c:pt>
                <c:pt idx="1858">
                  <c:v>17205.616613982202</c:v>
                </c:pt>
                <c:pt idx="1859">
                  <c:v>17187.704390410923</c:v>
                </c:pt>
                <c:pt idx="1860">
                  <c:v>17169.797390962634</c:v>
                </c:pt>
                <c:pt idx="1861">
                  <c:v>17151.895609172716</c:v>
                </c:pt>
                <c:pt idx="1862">
                  <c:v>17133.999038790418</c:v>
                </c:pt>
                <c:pt idx="1863">
                  <c:v>17116.107673412222</c:v>
                </c:pt>
                <c:pt idx="1864">
                  <c:v>17098.221506750713</c:v>
                </c:pt>
                <c:pt idx="1865">
                  <c:v>17080.340532377941</c:v>
                </c:pt>
                <c:pt idx="1866">
                  <c:v>17062.464744067587</c:v>
                </c:pt>
                <c:pt idx="1867">
                  <c:v>17044.594135440584</c:v>
                </c:pt>
                <c:pt idx="1868">
                  <c:v>17026.728700185067</c:v>
                </c:pt>
                <c:pt idx="1869">
                  <c:v>17008.868432007515</c:v>
                </c:pt>
                <c:pt idx="1870">
                  <c:v>16991.013324534964</c:v>
                </c:pt>
                <c:pt idx="1871">
                  <c:v>16973.163371608312</c:v>
                </c:pt>
                <c:pt idx="1872">
                  <c:v>16955.318566848488</c:v>
                </c:pt>
                <c:pt idx="1873">
                  <c:v>16937.478903968076</c:v>
                </c:pt>
                <c:pt idx="1874">
                  <c:v>16919.644376722426</c:v>
                </c:pt>
                <c:pt idx="1875">
                  <c:v>16901.814978824121</c:v>
                </c:pt>
                <c:pt idx="1876">
                  <c:v>16883.990704028518</c:v>
                </c:pt>
                <c:pt idx="1877">
                  <c:v>16866.171546084861</c:v>
                </c:pt>
                <c:pt idx="1878">
                  <c:v>16848.357498711841</c:v>
                </c:pt>
                <c:pt idx="1879">
                  <c:v>16830.548555732024</c:v>
                </c:pt>
                <c:pt idx="1880">
                  <c:v>16812.744710864103</c:v>
                </c:pt>
                <c:pt idx="1881">
                  <c:v>16794.945957881762</c:v>
                </c:pt>
                <c:pt idx="1882">
                  <c:v>16777.152290601462</c:v>
                </c:pt>
                <c:pt idx="1883">
                  <c:v>16759.36370278466</c:v>
                </c:pt>
                <c:pt idx="1884">
                  <c:v>16741.580188198932</c:v>
                </c:pt>
                <c:pt idx="1885">
                  <c:v>16723.801740740171</c:v>
                </c:pt>
                <c:pt idx="1886">
                  <c:v>16706.028354114846</c:v>
                </c:pt>
                <c:pt idx="1887">
                  <c:v>16688.260022231068</c:v>
                </c:pt>
                <c:pt idx="1888">
                  <c:v>16670.496738831971</c:v>
                </c:pt>
                <c:pt idx="1889">
                  <c:v>16652.738497825663</c:v>
                </c:pt>
                <c:pt idx="1890">
                  <c:v>16634.98529301638</c:v>
                </c:pt>
                <c:pt idx="1891">
                  <c:v>16617.237118251131</c:v>
                </c:pt>
                <c:pt idx="1892">
                  <c:v>16599.49396734637</c:v>
                </c:pt>
                <c:pt idx="1893">
                  <c:v>16581.755834204097</c:v>
                </c:pt>
                <c:pt idx="1894">
                  <c:v>16564.022712720202</c:v>
                </c:pt>
                <c:pt idx="1895">
                  <c:v>16546.294596711137</c:v>
                </c:pt>
                <c:pt idx="1896">
                  <c:v>16528.571480109458</c:v>
                </c:pt>
                <c:pt idx="1897">
                  <c:v>16510.853356853826</c:v>
                </c:pt>
                <c:pt idx="1898">
                  <c:v>16493.14022071792</c:v>
                </c:pt>
                <c:pt idx="1899">
                  <c:v>16475.432065677065</c:v>
                </c:pt>
                <c:pt idx="1900">
                  <c:v>16457.728885688255</c:v>
                </c:pt>
                <c:pt idx="1901">
                  <c:v>16440.030674604601</c:v>
                </c:pt>
                <c:pt idx="1902">
                  <c:v>16422.337426383099</c:v>
                </c:pt>
                <c:pt idx="1903">
                  <c:v>16404.649134974632</c:v>
                </c:pt>
                <c:pt idx="1904">
                  <c:v>16386.965794311745</c:v>
                </c:pt>
                <c:pt idx="1905">
                  <c:v>16369.287398345323</c:v>
                </c:pt>
                <c:pt idx="1906">
                  <c:v>16351.613941032356</c:v>
                </c:pt>
                <c:pt idx="1907">
                  <c:v>16333.945416372606</c:v>
                </c:pt>
                <c:pt idx="1908">
                  <c:v>16316.281818347506</c:v>
                </c:pt>
                <c:pt idx="1909">
                  <c:v>16298.623140907937</c:v>
                </c:pt>
                <c:pt idx="1910">
                  <c:v>16280.969378084214</c:v>
                </c:pt>
                <c:pt idx="1911">
                  <c:v>16263.320523814995</c:v>
                </c:pt>
                <c:pt idx="1912">
                  <c:v>16245.676572167256</c:v>
                </c:pt>
                <c:pt idx="1913">
                  <c:v>16228.037517177425</c:v>
                </c:pt>
                <c:pt idx="1914">
                  <c:v>16210.403352784157</c:v>
                </c:pt>
                <c:pt idx="1915">
                  <c:v>16192.774073127754</c:v>
                </c:pt>
                <c:pt idx="1916">
                  <c:v>16175.149672183536</c:v>
                </c:pt>
                <c:pt idx="1917">
                  <c:v>16157.530144042919</c:v>
                </c:pt>
                <c:pt idx="1918">
                  <c:v>16139.915482693446</c:v>
                </c:pt>
                <c:pt idx="1919">
                  <c:v>16122.305682275417</c:v>
                </c:pt>
                <c:pt idx="1920">
                  <c:v>16104.700736886354</c:v>
                </c:pt>
                <c:pt idx="1921">
                  <c:v>16087.100640519913</c:v>
                </c:pt>
                <c:pt idx="1922">
                  <c:v>16069.505387346942</c:v>
                </c:pt>
                <c:pt idx="1923">
                  <c:v>16051.914971434415</c:v>
                </c:pt>
                <c:pt idx="1924">
                  <c:v>16034.329386904303</c:v>
                </c:pt>
                <c:pt idx="1925">
                  <c:v>16016.748627872457</c:v>
                </c:pt>
                <c:pt idx="1926">
                  <c:v>15999.172688436409</c:v>
                </c:pt>
                <c:pt idx="1927">
                  <c:v>15981.601562748676</c:v>
                </c:pt>
                <c:pt idx="1928">
                  <c:v>15964.035244943443</c:v>
                </c:pt>
                <c:pt idx="1929">
                  <c:v>15946.473729270994</c:v>
                </c:pt>
                <c:pt idx="1930">
                  <c:v>15928.917009792196</c:v>
                </c:pt>
                <c:pt idx="1931">
                  <c:v>15911.365080677895</c:v>
                </c:pt>
                <c:pt idx="1932">
                  <c:v>15893.81793610505</c:v>
                </c:pt>
                <c:pt idx="1933">
                  <c:v>15876.275570305614</c:v>
                </c:pt>
                <c:pt idx="1934">
                  <c:v>15858.737977493207</c:v>
                </c:pt>
                <c:pt idx="1935">
                  <c:v>15841.205151777576</c:v>
                </c:pt>
                <c:pt idx="1936">
                  <c:v>15823.677087494545</c:v>
                </c:pt>
                <c:pt idx="1937">
                  <c:v>15806.153778741642</c:v>
                </c:pt>
                <c:pt idx="1938">
                  <c:v>15788.635219928014</c:v>
                </c:pt>
                <c:pt idx="1939">
                  <c:v>15771.121405065644</c:v>
                </c:pt>
                <c:pt idx="1940">
                  <c:v>15753.612328563679</c:v>
                </c:pt>
                <c:pt idx="1941">
                  <c:v>15736.107984690732</c:v>
                </c:pt>
                <c:pt idx="1942">
                  <c:v>15718.608367611541</c:v>
                </c:pt>
                <c:pt idx="1943">
                  <c:v>15701.113471655824</c:v>
                </c:pt>
                <c:pt idx="1944">
                  <c:v>15683.623291159403</c:v>
                </c:pt>
                <c:pt idx="1945">
                  <c:v>15666.13782034201</c:v>
                </c:pt>
                <c:pt idx="1946">
                  <c:v>15648.657053563911</c:v>
                </c:pt>
                <c:pt idx="1947">
                  <c:v>15631.180985105939</c:v>
                </c:pt>
                <c:pt idx="1948">
                  <c:v>15613.709609328358</c:v>
                </c:pt>
                <c:pt idx="1949">
                  <c:v>15596.242920524222</c:v>
                </c:pt>
                <c:pt idx="1950">
                  <c:v>15578.780913066021</c:v>
                </c:pt>
                <c:pt idx="1951">
                  <c:v>15561.323581295685</c:v>
                </c:pt>
                <c:pt idx="1952">
                  <c:v>15543.870919555153</c:v>
                </c:pt>
                <c:pt idx="1953">
                  <c:v>15526.422922290232</c:v>
                </c:pt>
                <c:pt idx="1954">
                  <c:v>15508.979583793976</c:v>
                </c:pt>
                <c:pt idx="1955">
                  <c:v>15491.540898475532</c:v>
                </c:pt>
                <c:pt idx="1956">
                  <c:v>15474.106860823482</c:v>
                </c:pt>
                <c:pt idx="1957">
                  <c:v>15456.677465112549</c:v>
                </c:pt>
                <c:pt idx="1958">
                  <c:v>15439.252705892413</c:v>
                </c:pt>
                <c:pt idx="1959">
                  <c:v>15421.832577523342</c:v>
                </c:pt>
                <c:pt idx="1960">
                  <c:v>15404.417074396153</c:v>
                </c:pt>
                <c:pt idx="1961">
                  <c:v>15387.006191127743</c:v>
                </c:pt>
                <c:pt idx="1962">
                  <c:v>15369.599922023381</c:v>
                </c:pt>
                <c:pt idx="1963">
                  <c:v>15352.19826157776</c:v>
                </c:pt>
                <c:pt idx="1964">
                  <c:v>15334.801204328343</c:v>
                </c:pt>
                <c:pt idx="1965">
                  <c:v>15317.40874474538</c:v>
                </c:pt>
                <c:pt idx="1966">
                  <c:v>15300.020877231909</c:v>
                </c:pt>
                <c:pt idx="1967">
                  <c:v>15282.637596465926</c:v>
                </c:pt>
                <c:pt idx="1968">
                  <c:v>15265.25889689935</c:v>
                </c:pt>
                <c:pt idx="1969">
                  <c:v>15247.884773014652</c:v>
                </c:pt>
                <c:pt idx="1970">
                  <c:v>15230.515219422616</c:v>
                </c:pt>
                <c:pt idx="1971">
                  <c:v>15213.150230593494</c:v>
                </c:pt>
                <c:pt idx="1972">
                  <c:v>15195.789801174731</c:v>
                </c:pt>
                <c:pt idx="1973">
                  <c:v>15178.433925679346</c:v>
                </c:pt>
                <c:pt idx="1974">
                  <c:v>15161.082598724241</c:v>
                </c:pt>
                <c:pt idx="1975">
                  <c:v>15143.735814883532</c:v>
                </c:pt>
                <c:pt idx="1976">
                  <c:v>15126.393568761896</c:v>
                </c:pt>
                <c:pt idx="1977">
                  <c:v>15109.055854994562</c:v>
                </c:pt>
                <c:pt idx="1978">
                  <c:v>15091.722668198421</c:v>
                </c:pt>
                <c:pt idx="1979">
                  <c:v>15074.394002984262</c:v>
                </c:pt>
                <c:pt idx="1980">
                  <c:v>15057.069854005638</c:v>
                </c:pt>
                <c:pt idx="1981">
                  <c:v>15039.750215909997</c:v>
                </c:pt>
                <c:pt idx="1982">
                  <c:v>15022.435083485319</c:v>
                </c:pt>
                <c:pt idx="1983">
                  <c:v>15005.124451220187</c:v>
                </c:pt>
                <c:pt idx="1984">
                  <c:v>14987.81831392702</c:v>
                </c:pt>
                <c:pt idx="1985">
                  <c:v>14970.51666627771</c:v>
                </c:pt>
                <c:pt idx="1986">
                  <c:v>14953.219502999131</c:v>
                </c:pt>
                <c:pt idx="1987">
                  <c:v>14935.926818763171</c:v>
                </c:pt>
                <c:pt idx="1988">
                  <c:v>14918.638608333373</c:v>
                </c:pt>
                <c:pt idx="1989">
                  <c:v>14901.354866479387</c:v>
                </c:pt>
                <c:pt idx="1990">
                  <c:v>14884.07558788532</c:v>
                </c:pt>
                <c:pt idx="1991">
                  <c:v>14866.800767388033</c:v>
                </c:pt>
                <c:pt idx="1992">
                  <c:v>14849.530399793843</c:v>
                </c:pt>
                <c:pt idx="1993">
                  <c:v>14832.264479768523</c:v>
                </c:pt>
                <c:pt idx="1994">
                  <c:v>14815.003002240588</c:v>
                </c:pt>
                <c:pt idx="1995">
                  <c:v>14797.745961912482</c:v>
                </c:pt>
                <c:pt idx="1996">
                  <c:v>14780.493353737158</c:v>
                </c:pt>
                <c:pt idx="1997">
                  <c:v>14763.245172380393</c:v>
                </c:pt>
                <c:pt idx="1998">
                  <c:v>14746.001412892911</c:v>
                </c:pt>
                <c:pt idx="1999">
                  <c:v>14728.762069952707</c:v>
                </c:pt>
                <c:pt idx="2000">
                  <c:v>14711.527138512738</c:v>
                </c:pt>
                <c:pt idx="2001">
                  <c:v>14694.29661347097</c:v>
                </c:pt>
                <c:pt idx="2002">
                  <c:v>14677.070489670376</c:v>
                </c:pt>
                <c:pt idx="2003">
                  <c:v>14659.848762021142</c:v>
                </c:pt>
                <c:pt idx="2004">
                  <c:v>14642.631425439566</c:v>
                </c:pt>
                <c:pt idx="2005">
                  <c:v>14625.418474884711</c:v>
                </c:pt>
                <c:pt idx="2006">
                  <c:v>14608.209905333979</c:v>
                </c:pt>
                <c:pt idx="2007">
                  <c:v>14591.005711648673</c:v>
                </c:pt>
                <c:pt idx="2008">
                  <c:v>14573.805888781751</c:v>
                </c:pt>
                <c:pt idx="2009">
                  <c:v>14556.610431838924</c:v>
                </c:pt>
                <c:pt idx="2010">
                  <c:v>14539.419335650948</c:v>
                </c:pt>
                <c:pt idx="2011">
                  <c:v>14522.232595341862</c:v>
                </c:pt>
                <c:pt idx="2012">
                  <c:v>14505.050205882957</c:v>
                </c:pt>
                <c:pt idx="2013">
                  <c:v>14487.872162263853</c:v>
                </c:pt>
                <c:pt idx="2014">
                  <c:v>14470.698459541378</c:v>
                </c:pt>
                <c:pt idx="2015">
                  <c:v>14453.529092815135</c:v>
                </c:pt>
                <c:pt idx="2016">
                  <c:v>14436.364057105297</c:v>
                </c:pt>
                <c:pt idx="2017">
                  <c:v>14419.203347450361</c:v>
                </c:pt>
                <c:pt idx="2018">
                  <c:v>14402.046958980482</c:v>
                </c:pt>
                <c:pt idx="2019">
                  <c:v>14384.8948867586</c:v>
                </c:pt>
                <c:pt idx="2020">
                  <c:v>14367.747125988193</c:v>
                </c:pt>
                <c:pt idx="2021">
                  <c:v>14350.603671671101</c:v>
                </c:pt>
                <c:pt idx="2022">
                  <c:v>14333.464519047458</c:v>
                </c:pt>
                <c:pt idx="2023">
                  <c:v>14316.329663192431</c:v>
                </c:pt>
                <c:pt idx="2024">
                  <c:v>14299.199099285051</c:v>
                </c:pt>
                <c:pt idx="2025">
                  <c:v>14282.072822534907</c:v>
                </c:pt>
                <c:pt idx="2026">
                  <c:v>14264.950828108813</c:v>
                </c:pt>
                <c:pt idx="2027">
                  <c:v>14247.833111155252</c:v>
                </c:pt>
                <c:pt idx="2028">
                  <c:v>14230.71966701213</c:v>
                </c:pt>
                <c:pt idx="2029">
                  <c:v>14213.610490754605</c:v>
                </c:pt>
                <c:pt idx="2030">
                  <c:v>14196.50557774502</c:v>
                </c:pt>
                <c:pt idx="2031">
                  <c:v>14179.40492316852</c:v>
                </c:pt>
                <c:pt idx="2032">
                  <c:v>14162.308522332456</c:v>
                </c:pt>
                <c:pt idx="2033">
                  <c:v>14145.216370501406</c:v>
                </c:pt>
                <c:pt idx="2034">
                  <c:v>14128.128462946061</c:v>
                </c:pt>
                <c:pt idx="2035">
                  <c:v>14111.044794955436</c:v>
                </c:pt>
                <c:pt idx="2036">
                  <c:v>14093.96536193465</c:v>
                </c:pt>
                <c:pt idx="2037">
                  <c:v>14076.890159111616</c:v>
                </c:pt>
                <c:pt idx="2038">
                  <c:v>14059.819181952553</c:v>
                </c:pt>
                <c:pt idx="2039">
                  <c:v>14042.752425697598</c:v>
                </c:pt>
                <c:pt idx="2040">
                  <c:v>14025.689885788523</c:v>
                </c:pt>
                <c:pt idx="2041">
                  <c:v>14008.631557526571</c:v>
                </c:pt>
                <c:pt idx="2042">
                  <c:v>13991.577436463502</c:v>
                </c:pt>
                <c:pt idx="2043">
                  <c:v>13974.527517851671</c:v>
                </c:pt>
                <c:pt idx="2044">
                  <c:v>13957.481797279501</c:v>
                </c:pt>
                <c:pt idx="2045">
                  <c:v>13940.44027006045</c:v>
                </c:pt>
                <c:pt idx="2046">
                  <c:v>13923.402931672956</c:v>
                </c:pt>
                <c:pt idx="2047">
                  <c:v>13906.369777626007</c:v>
                </c:pt>
                <c:pt idx="2048">
                  <c:v>13889.340803398038</c:v>
                </c:pt>
                <c:pt idx="2049">
                  <c:v>13872.316004430822</c:v>
                </c:pt>
                <c:pt idx="2050">
                  <c:v>13855.295376343336</c:v>
                </c:pt>
                <c:pt idx="2051">
                  <c:v>13838.27891455291</c:v>
                </c:pt>
                <c:pt idx="2052">
                  <c:v>13821.266614641856</c:v>
                </c:pt>
                <c:pt idx="2053">
                  <c:v>13804.25847213749</c:v>
                </c:pt>
                <c:pt idx="2054">
                  <c:v>13787.254482695445</c:v>
                </c:pt>
                <c:pt idx="2055">
                  <c:v>13770.254641781939</c:v>
                </c:pt>
                <c:pt idx="2056">
                  <c:v>13753.258945077045</c:v>
                </c:pt>
                <c:pt idx="2057">
                  <c:v>13736.267388156963</c:v>
                </c:pt>
                <c:pt idx="2058">
                  <c:v>13719.279966677324</c:v>
                </c:pt>
                <c:pt idx="2059">
                  <c:v>13702.29667622655</c:v>
                </c:pt>
                <c:pt idx="2060">
                  <c:v>13685.317512545816</c:v>
                </c:pt>
                <c:pt idx="2061">
                  <c:v>13668.342471162441</c:v>
                </c:pt>
                <c:pt idx="2062">
                  <c:v>13651.371547915363</c:v>
                </c:pt>
                <c:pt idx="2063">
                  <c:v>13634.404738429666</c:v>
                </c:pt>
                <c:pt idx="2064">
                  <c:v>13617.442038397641</c:v>
                </c:pt>
                <c:pt idx="2065">
                  <c:v>13600.483443578798</c:v>
                </c:pt>
                <c:pt idx="2066">
                  <c:v>13583.528949750971</c:v>
                </c:pt>
                <c:pt idx="2067">
                  <c:v>13566.578552649227</c:v>
                </c:pt>
                <c:pt idx="2068">
                  <c:v>13549.632248014743</c:v>
                </c:pt>
                <c:pt idx="2069">
                  <c:v>13532.690031643686</c:v>
                </c:pt>
                <c:pt idx="2070">
                  <c:v>13515.751899393324</c:v>
                </c:pt>
                <c:pt idx="2071">
                  <c:v>13498.817847029277</c:v>
                </c:pt>
                <c:pt idx="2072">
                  <c:v>13481.887870384371</c:v>
                </c:pt>
                <c:pt idx="2073">
                  <c:v>13464.961965419754</c:v>
                </c:pt>
                <c:pt idx="2074">
                  <c:v>13448.040127809385</c:v>
                </c:pt>
                <c:pt idx="2075">
                  <c:v>13431.122353636614</c:v>
                </c:pt>
                <c:pt idx="2076">
                  <c:v>13414.208638636508</c:v>
                </c:pt>
                <c:pt idx="2077">
                  <c:v>13397.29897878243</c:v>
                </c:pt>
                <c:pt idx="2078">
                  <c:v>13380.393370041633</c:v>
                </c:pt>
                <c:pt idx="2079">
                  <c:v>13363.49180830194</c:v>
                </c:pt>
                <c:pt idx="2080">
                  <c:v>13346.594289567267</c:v>
                </c:pt>
                <c:pt idx="2081">
                  <c:v>13329.700809762093</c:v>
                </c:pt>
                <c:pt idx="2082">
                  <c:v>13312.811364926998</c:v>
                </c:pt>
                <c:pt idx="2083">
                  <c:v>13295.925951023126</c:v>
                </c:pt>
                <c:pt idx="2084">
                  <c:v>13279.044564188815</c:v>
                </c:pt>
                <c:pt idx="2085">
                  <c:v>13262.167200263004</c:v>
                </c:pt>
                <c:pt idx="2086">
                  <c:v>13245.293855457357</c:v>
                </c:pt>
                <c:pt idx="2087">
                  <c:v>13228.424525855224</c:v>
                </c:pt>
                <c:pt idx="2088">
                  <c:v>13211.559207411638</c:v>
                </c:pt>
                <c:pt idx="2089">
                  <c:v>13194.697896368809</c:v>
                </c:pt>
                <c:pt idx="2090">
                  <c:v>13177.840588767318</c:v>
                </c:pt>
                <c:pt idx="2091">
                  <c:v>13160.987280745505</c:v>
                </c:pt>
                <c:pt idx="2092">
                  <c:v>13144.137968496701</c:v>
                </c:pt>
                <c:pt idx="2093">
                  <c:v>13127.292648159246</c:v>
                </c:pt>
                <c:pt idx="2094">
                  <c:v>13110.451315963133</c:v>
                </c:pt>
                <c:pt idx="2095">
                  <c:v>13093.613968071146</c:v>
                </c:pt>
                <c:pt idx="2096">
                  <c:v>13076.780600725497</c:v>
                </c:pt>
                <c:pt idx="2097">
                  <c:v>13059.951210113406</c:v>
                </c:pt>
                <c:pt idx="2098">
                  <c:v>13043.125792525972</c:v>
                </c:pt>
                <c:pt idx="2099">
                  <c:v>13026.304344260401</c:v>
                </c:pt>
                <c:pt idx="2100">
                  <c:v>13009.486861571126</c:v>
                </c:pt>
                <c:pt idx="2101">
                  <c:v>12992.673340816455</c:v>
                </c:pt>
                <c:pt idx="2102">
                  <c:v>12975.863778214161</c:v>
                </c:pt>
                <c:pt idx="2103">
                  <c:v>12959.058170195876</c:v>
                </c:pt>
                <c:pt idx="2104">
                  <c:v>12942.256513077136</c:v>
                </c:pt>
                <c:pt idx="2105">
                  <c:v>12925.45880322847</c:v>
                </c:pt>
                <c:pt idx="2106">
                  <c:v>12908.665037087618</c:v>
                </c:pt>
                <c:pt idx="2107">
                  <c:v>12891.875210988448</c:v>
                </c:pt>
                <c:pt idx="2108">
                  <c:v>12875.089321423695</c:v>
                </c:pt>
                <c:pt idx="2109">
                  <c:v>12858.307364794435</c:v>
                </c:pt>
                <c:pt idx="2110">
                  <c:v>12841.529337568963</c:v>
                </c:pt>
                <c:pt idx="2111">
                  <c:v>12824.755236209461</c:v>
                </c:pt>
                <c:pt idx="2112">
                  <c:v>12807.985057257541</c:v>
                </c:pt>
                <c:pt idx="2113">
                  <c:v>12791.21879722427</c:v>
                </c:pt>
                <c:pt idx="2114">
                  <c:v>12774.456452602379</c:v>
                </c:pt>
                <c:pt idx="2115">
                  <c:v>12757.698019939595</c:v>
                </c:pt>
                <c:pt idx="2116">
                  <c:v>12740.943495826412</c:v>
                </c:pt>
                <c:pt idx="2117">
                  <c:v>12724.192876847217</c:v>
                </c:pt>
                <c:pt idx="2118">
                  <c:v>12707.446159641391</c:v>
                </c:pt>
                <c:pt idx="2119">
                  <c:v>12690.703340793318</c:v>
                </c:pt>
                <c:pt idx="2120">
                  <c:v>12673.964416905714</c:v>
                </c:pt>
                <c:pt idx="2121">
                  <c:v>12657.229384697393</c:v>
                </c:pt>
                <c:pt idx="2122">
                  <c:v>12640.498240832172</c:v>
                </c:pt>
                <c:pt idx="2123">
                  <c:v>12623.770981979982</c:v>
                </c:pt>
                <c:pt idx="2124">
                  <c:v>12607.047604865746</c:v>
                </c:pt>
                <c:pt idx="2125">
                  <c:v>12590.328106232711</c:v>
                </c:pt>
                <c:pt idx="2126">
                  <c:v>12573.612482818024</c:v>
                </c:pt>
                <c:pt idx="2127">
                  <c:v>12556.900731426036</c:v>
                </c:pt>
                <c:pt idx="2128">
                  <c:v>12540.192848769449</c:v>
                </c:pt>
                <c:pt idx="2129">
                  <c:v>12523.488831719831</c:v>
                </c:pt>
                <c:pt idx="2130">
                  <c:v>12506.788677093757</c:v>
                </c:pt>
                <c:pt idx="2131">
                  <c:v>12490.09238173835</c:v>
                </c:pt>
                <c:pt idx="2132">
                  <c:v>12473.399942470187</c:v>
                </c:pt>
                <c:pt idx="2133">
                  <c:v>12456.711356246378</c:v>
                </c:pt>
                <c:pt idx="2134">
                  <c:v>12440.026619932378</c:v>
                </c:pt>
                <c:pt idx="2135">
                  <c:v>12423.345730375315</c:v>
                </c:pt>
                <c:pt idx="2136">
                  <c:v>12406.668684660612</c:v>
                </c:pt>
                <c:pt idx="2137">
                  <c:v>12389.995479659836</c:v>
                </c:pt>
                <c:pt idx="2138">
                  <c:v>12373.326112336206</c:v>
                </c:pt>
                <c:pt idx="2139">
                  <c:v>12356.660579744599</c:v>
                </c:pt>
                <c:pt idx="2140">
                  <c:v>12339.998878909333</c:v>
                </c:pt>
                <c:pt idx="2141">
                  <c:v>12323.341006811961</c:v>
                </c:pt>
                <c:pt idx="2142">
                  <c:v>12306.686960525689</c:v>
                </c:pt>
                <c:pt idx="2143">
                  <c:v>12290.036737154267</c:v>
                </c:pt>
                <c:pt idx="2144">
                  <c:v>12273.390333722022</c:v>
                </c:pt>
                <c:pt idx="2145">
                  <c:v>12256.747747430471</c:v>
                </c:pt>
                <c:pt idx="2146">
                  <c:v>12240.108975389478</c:v>
                </c:pt>
                <c:pt idx="2147">
                  <c:v>12223.474014751682</c:v>
                </c:pt>
                <c:pt idx="2148">
                  <c:v>12206.842862675829</c:v>
                </c:pt>
                <c:pt idx="2149">
                  <c:v>12190.215516338998</c:v>
                </c:pt>
                <c:pt idx="2150">
                  <c:v>12173.591973089353</c:v>
                </c:pt>
                <c:pt idx="2151">
                  <c:v>12156.972230024538</c:v>
                </c:pt>
                <c:pt idx="2152">
                  <c:v>12140.356284431613</c:v>
                </c:pt>
                <c:pt idx="2153">
                  <c:v>12123.744133628195</c:v>
                </c:pt>
                <c:pt idx="2154">
                  <c:v>12107.135774840241</c:v>
                </c:pt>
                <c:pt idx="2155">
                  <c:v>12090.531205483128</c:v>
                </c:pt>
                <c:pt idx="2156">
                  <c:v>12073.93042285614</c:v>
                </c:pt>
                <c:pt idx="2157">
                  <c:v>12057.333424301327</c:v>
                </c:pt>
                <c:pt idx="2158">
                  <c:v>12040.740207191297</c:v>
                </c:pt>
                <c:pt idx="2159">
                  <c:v>12024.150768990306</c:v>
                </c:pt>
                <c:pt idx="2160">
                  <c:v>12007.565106997637</c:v>
                </c:pt>
                <c:pt idx="2161">
                  <c:v>11990.983218787536</c:v>
                </c:pt>
                <c:pt idx="2162">
                  <c:v>11974.405101732602</c:v>
                </c:pt>
                <c:pt idx="2163">
                  <c:v>11957.830753394861</c:v>
                </c:pt>
                <c:pt idx="2164">
                  <c:v>11941.260171244678</c:v>
                </c:pt>
                <c:pt idx="2165">
                  <c:v>11924.693352819637</c:v>
                </c:pt>
                <c:pt idx="2166">
                  <c:v>11908.130295626766</c:v>
                </c:pt>
                <c:pt idx="2167">
                  <c:v>11891.570997319741</c:v>
                </c:pt>
                <c:pt idx="2168">
                  <c:v>11875.01545537504</c:v>
                </c:pt>
                <c:pt idx="2169">
                  <c:v>11858.46366753188</c:v>
                </c:pt>
                <c:pt idx="2170">
                  <c:v>11841.915631291184</c:v>
                </c:pt>
                <c:pt idx="2171">
                  <c:v>11825.37134446549</c:v>
                </c:pt>
                <c:pt idx="2172">
                  <c:v>11808.830804604599</c:v>
                </c:pt>
                <c:pt idx="2173">
                  <c:v>11792.294009545494</c:v>
                </c:pt>
                <c:pt idx="2174">
                  <c:v>11775.760956813538</c:v>
                </c:pt>
                <c:pt idx="2175">
                  <c:v>11759.231644319028</c:v>
                </c:pt>
                <c:pt idx="2176">
                  <c:v>11742.706069758418</c:v>
                </c:pt>
                <c:pt idx="2177">
                  <c:v>11726.184230883146</c:v>
                </c:pt>
                <c:pt idx="2178">
                  <c:v>11709.666125658503</c:v>
                </c:pt>
                <c:pt idx="2179">
                  <c:v>11693.151751738167</c:v>
                </c:pt>
                <c:pt idx="2180">
                  <c:v>11676.641107099656</c:v>
                </c:pt>
                <c:pt idx="2181">
                  <c:v>11660.134189555511</c:v>
                </c:pt>
                <c:pt idx="2182">
                  <c:v>11643.630997034365</c:v>
                </c:pt>
                <c:pt idx="2183">
                  <c:v>11627.131527397642</c:v>
                </c:pt>
                <c:pt idx="2184">
                  <c:v>11610.63577869618</c:v>
                </c:pt>
                <c:pt idx="2185">
                  <c:v>11594.143748828064</c:v>
                </c:pt>
                <c:pt idx="2186">
                  <c:v>11577.655435819694</c:v>
                </c:pt>
                <c:pt idx="2187">
                  <c:v>11561.170837630254</c:v>
                </c:pt>
                <c:pt idx="2188">
                  <c:v>11544.689952316694</c:v>
                </c:pt>
                <c:pt idx="2189">
                  <c:v>11528.212778039837</c:v>
                </c:pt>
                <c:pt idx="2190">
                  <c:v>11511.739312709989</c:v>
                </c:pt>
                <c:pt idx="2191">
                  <c:v>11495.269554524633</c:v>
                </c:pt>
                <c:pt idx="2192">
                  <c:v>11478.803501650704</c:v>
                </c:pt>
                <c:pt idx="2193">
                  <c:v>11462.341152175703</c:v>
                </c:pt>
                <c:pt idx="2194">
                  <c:v>11445.882504303223</c:v>
                </c:pt>
                <c:pt idx="2195">
                  <c:v>11429.42755620631</c:v>
                </c:pt>
                <c:pt idx="2196">
                  <c:v>11412.97630612522</c:v>
                </c:pt>
                <c:pt idx="2197">
                  <c:v>11396.528752281878</c:v>
                </c:pt>
                <c:pt idx="2198">
                  <c:v>11380.084893014304</c:v>
                </c:pt>
                <c:pt idx="2199">
                  <c:v>11363.644726581084</c:v>
                </c:pt>
                <c:pt idx="2200">
                  <c:v>11347.208251271357</c:v>
                </c:pt>
                <c:pt idx="2201">
                  <c:v>11330.775465429253</c:v>
                </c:pt>
                <c:pt idx="2202">
                  <c:v>11314.346367429454</c:v>
                </c:pt>
                <c:pt idx="2203">
                  <c:v>11297.920955677191</c:v>
                </c:pt>
                <c:pt idx="2204">
                  <c:v>11281.499228608249</c:v>
                </c:pt>
                <c:pt idx="2205">
                  <c:v>11265.081184578976</c:v>
                </c:pt>
                <c:pt idx="2206">
                  <c:v>11248.666822086259</c:v>
                </c:pt>
                <c:pt idx="2207">
                  <c:v>11232.256139645317</c:v>
                </c:pt>
                <c:pt idx="2208">
                  <c:v>11215.849135765251</c:v>
                </c:pt>
                <c:pt idx="2209">
                  <c:v>11199.445808955168</c:v>
                </c:pt>
                <c:pt idx="2210">
                  <c:v>11183.04615776695</c:v>
                </c:pt>
                <c:pt idx="2211">
                  <c:v>11166.650180819683</c:v>
                </c:pt>
                <c:pt idx="2212">
                  <c:v>11150.257876738568</c:v>
                </c:pt>
                <c:pt idx="2213">
                  <c:v>11133.86924403271</c:v>
                </c:pt>
                <c:pt idx="2214">
                  <c:v>11117.484281510619</c:v>
                </c:pt>
                <c:pt idx="2215">
                  <c:v>11101.102987791382</c:v>
                </c:pt>
                <c:pt idx="2216">
                  <c:v>11084.725361561303</c:v>
                </c:pt>
                <c:pt idx="2217">
                  <c:v>11068.351401610558</c:v>
                </c:pt>
                <c:pt idx="2218">
                  <c:v>11051.981106601008</c:v>
                </c:pt>
                <c:pt idx="2219">
                  <c:v>11035.614475457254</c:v>
                </c:pt>
                <c:pt idx="2220">
                  <c:v>11019.251506902261</c:v>
                </c:pt>
                <c:pt idx="2221">
                  <c:v>11002.892199799528</c:v>
                </c:pt>
                <c:pt idx="2222">
                  <c:v>10986.536552945339</c:v>
                </c:pt>
                <c:pt idx="2223">
                  <c:v>10970.184565239857</c:v>
                </c:pt>
                <c:pt idx="2224">
                  <c:v>10953.836235674895</c:v>
                </c:pt>
                <c:pt idx="2225">
                  <c:v>10937.49156316283</c:v>
                </c:pt>
                <c:pt idx="2226">
                  <c:v>10921.150546616047</c:v>
                </c:pt>
                <c:pt idx="2227">
                  <c:v>10904.813184995808</c:v>
                </c:pt>
                <c:pt idx="2228">
                  <c:v>10888.479477477231</c:v>
                </c:pt>
                <c:pt idx="2229">
                  <c:v>10872.149422917706</c:v>
                </c:pt>
                <c:pt idx="2230">
                  <c:v>10855.823020437361</c:v>
                </c:pt>
                <c:pt idx="2231">
                  <c:v>10839.500269205206</c:v>
                </c:pt>
                <c:pt idx="2232">
                  <c:v>10823.181168316927</c:v>
                </c:pt>
                <c:pt idx="2233">
                  <c:v>10806.865716837661</c:v>
                </c:pt>
                <c:pt idx="2234">
                  <c:v>10790.553914009743</c:v>
                </c:pt>
                <c:pt idx="2235">
                  <c:v>10774.24575904495</c:v>
                </c:pt>
                <c:pt idx="2236">
                  <c:v>10757.941251100076</c:v>
                </c:pt>
                <c:pt idx="2237">
                  <c:v>10741.640389454111</c:v>
                </c:pt>
                <c:pt idx="2238">
                  <c:v>10725.343173398271</c:v>
                </c:pt>
                <c:pt idx="2239">
                  <c:v>10709.049602315425</c:v>
                </c:pt>
                <c:pt idx="2240">
                  <c:v>10692.75967536236</c:v>
                </c:pt>
                <c:pt idx="2241">
                  <c:v>10676.47339205637</c:v>
                </c:pt>
                <c:pt idx="2242">
                  <c:v>10660.190751688669</c:v>
                </c:pt>
                <c:pt idx="2243">
                  <c:v>10643.911753721557</c:v>
                </c:pt>
                <c:pt idx="2244">
                  <c:v>10627.636397592896</c:v>
                </c:pt>
                <c:pt idx="2245">
                  <c:v>10611.364682795534</c:v>
                </c:pt>
                <c:pt idx="2246">
                  <c:v>10595.096608755113</c:v>
                </c:pt>
                <c:pt idx="2247">
                  <c:v>10578.832175037807</c:v>
                </c:pt>
                <c:pt idx="2248">
                  <c:v>10562.571381191457</c:v>
                </c:pt>
                <c:pt idx="2249">
                  <c:v>10546.314226812792</c:v>
                </c:pt>
                <c:pt idx="2250">
                  <c:v>10530.060711498536</c:v>
                </c:pt>
                <c:pt idx="2251">
                  <c:v>10513.810834833193</c:v>
                </c:pt>
                <c:pt idx="2252">
                  <c:v>10497.564596529584</c:v>
                </c:pt>
                <c:pt idx="2253">
                  <c:v>10481.321996282197</c:v>
                </c:pt>
                <c:pt idx="2254">
                  <c:v>10465.083033791632</c:v>
                </c:pt>
                <c:pt idx="2255">
                  <c:v>10448.84770883792</c:v>
                </c:pt>
                <c:pt idx="2256">
                  <c:v>10432.616021237756</c:v>
                </c:pt>
                <c:pt idx="2257">
                  <c:v>10416.387970575643</c:v>
                </c:pt>
                <c:pt idx="2258">
                  <c:v>10400.163556918795</c:v>
                </c:pt>
                <c:pt idx="2259">
                  <c:v>10383.942780071682</c:v>
                </c:pt>
                <c:pt idx="2260">
                  <c:v>10367.725639844892</c:v>
                </c:pt>
                <c:pt idx="2261">
                  <c:v>10351.51213621398</c:v>
                </c:pt>
                <c:pt idx="2262">
                  <c:v>10335.302269142287</c:v>
                </c:pt>
                <c:pt idx="2263">
                  <c:v>10319.096038519827</c:v>
                </c:pt>
                <c:pt idx="2264">
                  <c:v>10302.893444474917</c:v>
                </c:pt>
                <c:pt idx="2265">
                  <c:v>10286.694486909792</c:v>
                </c:pt>
                <c:pt idx="2266">
                  <c:v>10270.499166074971</c:v>
                </c:pt>
                <c:pt idx="2267">
                  <c:v>10254.307481848251</c:v>
                </c:pt>
                <c:pt idx="2268">
                  <c:v>10238.1194345107</c:v>
                </c:pt>
                <c:pt idx="2269">
                  <c:v>10221.935024098981</c:v>
                </c:pt>
                <c:pt idx="2270">
                  <c:v>10205.754250826951</c:v>
                </c:pt>
                <c:pt idx="2271">
                  <c:v>10189.57711497568</c:v>
                </c:pt>
                <c:pt idx="2272">
                  <c:v>10173.403616649042</c:v>
                </c:pt>
                <c:pt idx="2273">
                  <c:v>10157.233756311414</c:v>
                </c:pt>
                <c:pt idx="2274">
                  <c:v>10141.067534023899</c:v>
                </c:pt>
                <c:pt idx="2275">
                  <c:v>10124.904950324195</c:v>
                </c:pt>
                <c:pt idx="2276">
                  <c:v>10108.746005420051</c:v>
                </c:pt>
                <c:pt idx="2277">
                  <c:v>10092.590699794171</c:v>
                </c:pt>
                <c:pt idx="2278">
                  <c:v>10076.439033837614</c:v>
                </c:pt>
                <c:pt idx="2279">
                  <c:v>10060.291007984204</c:v>
                </c:pt>
                <c:pt idx="2280">
                  <c:v>10044.146622734977</c:v>
                </c:pt>
                <c:pt idx="2281">
                  <c:v>10028.005878542092</c:v>
                </c:pt>
                <c:pt idx="2282">
                  <c:v>10011.868776028788</c:v>
                </c:pt>
                <c:pt idx="2283">
                  <c:v>9995.7353157388807</c:v>
                </c:pt>
                <c:pt idx="2284">
                  <c:v>9979.6054982833866</c:v>
                </c:pt>
                <c:pt idx="2285">
                  <c:v>9963.4793242672204</c:v>
                </c:pt>
                <c:pt idx="2286">
                  <c:v>9947.3567943136222</c:v>
                </c:pt>
                <c:pt idx="2287">
                  <c:v>9931.2379092413648</c:v>
                </c:pt>
                <c:pt idx="2288">
                  <c:v>9915.1226696370286</c:v>
                </c:pt>
                <c:pt idx="2289">
                  <c:v>9899.0110763132725</c:v>
                </c:pt>
                <c:pt idx="2290">
                  <c:v>9882.9031300522038</c:v>
                </c:pt>
                <c:pt idx="2291">
                  <c:v>9866.7988317398049</c:v>
                </c:pt>
                <c:pt idx="2292">
                  <c:v>9850.698182121525</c:v>
                </c:pt>
                <c:pt idx="2293">
                  <c:v>9834.6011821505563</c:v>
                </c:pt>
                <c:pt idx="2294">
                  <c:v>9818.5078326823295</c:v>
                </c:pt>
                <c:pt idx="2295">
                  <c:v>9802.4181347861359</c:v>
                </c:pt>
                <c:pt idx="2296">
                  <c:v>9786.3320892685224</c:v>
                </c:pt>
                <c:pt idx="2297">
                  <c:v>9770.2496972354384</c:v>
                </c:pt>
                <c:pt idx="2298">
                  <c:v>9754.1709597134031</c:v>
                </c:pt>
                <c:pt idx="2299">
                  <c:v>9738.095877790036</c:v>
                </c:pt>
                <c:pt idx="2300">
                  <c:v>9722.0244524429709</c:v>
                </c:pt>
                <c:pt idx="2301">
                  <c:v>9705.9566850164574</c:v>
                </c:pt>
                <c:pt idx="2302">
                  <c:v>9689.8925766164448</c:v>
                </c:pt>
                <c:pt idx="2303">
                  <c:v>9673.8321283427722</c:v>
                </c:pt>
                <c:pt idx="2304">
                  <c:v>9657.775341533581</c:v>
                </c:pt>
                <c:pt idx="2305">
                  <c:v>9641.7222173498103</c:v>
                </c:pt>
                <c:pt idx="2306">
                  <c:v>9625.6727571723713</c:v>
                </c:pt>
                <c:pt idx="2307">
                  <c:v>9609.6269623821754</c:v>
                </c:pt>
                <c:pt idx="2308">
                  <c:v>9593.5848341951532</c:v>
                </c:pt>
                <c:pt idx="2309">
                  <c:v>9577.546374151083</c:v>
                </c:pt>
                <c:pt idx="2310">
                  <c:v>9561.5115835392207</c:v>
                </c:pt>
                <c:pt idx="2311">
                  <c:v>9545.4804640093262</c:v>
                </c:pt>
                <c:pt idx="2312">
                  <c:v>9529.4530168812071</c:v>
                </c:pt>
                <c:pt idx="2313">
                  <c:v>9513.4292437924014</c:v>
                </c:pt>
                <c:pt idx="2314">
                  <c:v>9497.4091462643573</c:v>
                </c:pt>
                <c:pt idx="2315">
                  <c:v>9481.3927258612894</c:v>
                </c:pt>
                <c:pt idx="2316">
                  <c:v>9465.3799843246088</c:v>
                </c:pt>
                <c:pt idx="2317">
                  <c:v>9449.370923145214</c:v>
                </c:pt>
                <c:pt idx="2318">
                  <c:v>9433.3655442417112</c:v>
                </c:pt>
                <c:pt idx="2319">
                  <c:v>9417.363849129435</c:v>
                </c:pt>
                <c:pt idx="2320">
                  <c:v>9401.3658397575491</c:v>
                </c:pt>
                <c:pt idx="2321">
                  <c:v>9385.3715177758095</c:v>
                </c:pt>
                <c:pt idx="2322">
                  <c:v>9369.3808850844962</c:v>
                </c:pt>
                <c:pt idx="2323">
                  <c:v>9353.3939436022192</c:v>
                </c:pt>
                <c:pt idx="2324">
                  <c:v>9337.4106951498252</c:v>
                </c:pt>
                <c:pt idx="2325">
                  <c:v>9321.431141682584</c:v>
                </c:pt>
                <c:pt idx="2326">
                  <c:v>9305.4552851557655</c:v>
                </c:pt>
                <c:pt idx="2327">
                  <c:v>9289.4831276529567</c:v>
                </c:pt>
                <c:pt idx="2328">
                  <c:v>9273.5146711783091</c:v>
                </c:pt>
                <c:pt idx="2329">
                  <c:v>9257.5499177054244</c:v>
                </c:pt>
                <c:pt idx="2330">
                  <c:v>9241.5888695073045</c:v>
                </c:pt>
                <c:pt idx="2331">
                  <c:v>9225.6315286125428</c:v>
                </c:pt>
                <c:pt idx="2332">
                  <c:v>9209.6778973552464</c:v>
                </c:pt>
                <c:pt idx="2333">
                  <c:v>9193.7279777212334</c:v>
                </c:pt>
                <c:pt idx="2334">
                  <c:v>9177.7817720568291</c:v>
                </c:pt>
                <c:pt idx="2335">
                  <c:v>9161.8392827511325</c:v>
                </c:pt>
                <c:pt idx="2336">
                  <c:v>9145.9005119671619</c:v>
                </c:pt>
                <c:pt idx="2337">
                  <c:v>9129.9654621978843</c:v>
                </c:pt>
                <c:pt idx="2338">
                  <c:v>9114.0341358262885</c:v>
                </c:pt>
                <c:pt idx="2339">
                  <c:v>9098.1065351559264</c:v>
                </c:pt>
                <c:pt idx="2340">
                  <c:v>9082.1826627775336</c:v>
                </c:pt>
                <c:pt idx="2341">
                  <c:v>9066.2625210924252</c:v>
                </c:pt>
                <c:pt idx="2342">
                  <c:v>9050.346112727997</c:v>
                </c:pt>
                <c:pt idx="2343">
                  <c:v>9034.4334401649994</c:v>
                </c:pt>
                <c:pt idx="2344">
                  <c:v>9018.5245061652513</c:v>
                </c:pt>
                <c:pt idx="2345">
                  <c:v>9002.6193131911732</c:v>
                </c:pt>
                <c:pt idx="2346">
                  <c:v>8986.7178640534657</c:v>
                </c:pt>
                <c:pt idx="2347">
                  <c:v>8970.8201613367528</c:v>
                </c:pt>
                <c:pt idx="2348">
                  <c:v>8954.9262079494983</c:v>
                </c:pt>
                <c:pt idx="2349">
                  <c:v>8939.0360065557616</c:v>
                </c:pt>
                <c:pt idx="2350">
                  <c:v>8923.1495601373263</c:v>
                </c:pt>
                <c:pt idx="2351">
                  <c:v>8907.2668713826952</c:v>
                </c:pt>
                <c:pt idx="2352">
                  <c:v>8891.3879433775255</c:v>
                </c:pt>
                <c:pt idx="2353">
                  <c:v>8875.512778871418</c:v>
                </c:pt>
                <c:pt idx="2354">
                  <c:v>8859.6413809500355</c:v>
                </c:pt>
                <c:pt idx="2355">
                  <c:v>8843.7737525707253</c:v>
                </c:pt>
                <c:pt idx="2356">
                  <c:v>8827.9098969107999</c:v>
                </c:pt>
                <c:pt idx="2357">
                  <c:v>8812.0498168787253</c:v>
                </c:pt>
                <c:pt idx="2358">
                  <c:v>8796.193515731251</c:v>
                </c:pt>
                <c:pt idx="2359">
                  <c:v>8780.3409966090294</c:v>
                </c:pt>
                <c:pt idx="2360">
                  <c:v>8764.4922625977233</c:v>
                </c:pt>
                <c:pt idx="2361">
                  <c:v>8748.6473171434955</c:v>
                </c:pt>
                <c:pt idx="2362">
                  <c:v>8732.8061633259003</c:v>
                </c:pt>
                <c:pt idx="2363">
                  <c:v>8716.9688046644224</c:v>
                </c:pt>
                <c:pt idx="2364">
                  <c:v>8701.1352443180458</c:v>
                </c:pt>
                <c:pt idx="2365">
                  <c:v>8685.3054858184805</c:v>
                </c:pt>
                <c:pt idx="2366">
                  <c:v>8669.4795324957977</c:v>
                </c:pt>
                <c:pt idx="2367">
                  <c:v>8653.6573878694817</c:v>
                </c:pt>
                <c:pt idx="2368">
                  <c:v>8637.8390554345806</c:v>
                </c:pt>
                <c:pt idx="2369">
                  <c:v>8622.0245387105824</c:v>
                </c:pt>
                <c:pt idx="2370">
                  <c:v>8606.2138413697285</c:v>
                </c:pt>
                <c:pt idx="2371">
                  <c:v>8590.4069669437285</c:v>
                </c:pt>
                <c:pt idx="2372">
                  <c:v>8574.6039192025873</c:v>
                </c:pt>
                <c:pt idx="2373">
                  <c:v>8558.8047016657929</c:v>
                </c:pt>
                <c:pt idx="2374">
                  <c:v>8543.009318219445</c:v>
                </c:pt>
                <c:pt idx="2375">
                  <c:v>8527.2177726763239</c:v>
                </c:pt>
                <c:pt idx="2376">
                  <c:v>8511.4300687514424</c:v>
                </c:pt>
                <c:pt idx="2377">
                  <c:v>8495.6462103125705</c:v>
                </c:pt>
                <c:pt idx="2378">
                  <c:v>8479.8662013313533</c:v>
                </c:pt>
                <c:pt idx="2379">
                  <c:v>8464.0900457244388</c:v>
                </c:pt>
                <c:pt idx="2380">
                  <c:v>8448.3177474268141</c:v>
                </c:pt>
                <c:pt idx="2381">
                  <c:v>8432.5493105201058</c:v>
                </c:pt>
                <c:pt idx="2382">
                  <c:v>8416.7847389881754</c:v>
                </c:pt>
                <c:pt idx="2383">
                  <c:v>8401.0240369187632</c:v>
                </c:pt>
                <c:pt idx="2384">
                  <c:v>8385.2672086256844</c:v>
                </c:pt>
                <c:pt idx="2385">
                  <c:v>8369.5142580500324</c:v>
                </c:pt>
                <c:pt idx="2386">
                  <c:v>8353.7651895422841</c:v>
                </c:pt>
                <c:pt idx="2387">
                  <c:v>8338.0200074040367</c:v>
                </c:pt>
                <c:pt idx="2388">
                  <c:v>8322.2787158391184</c:v>
                </c:pt>
                <c:pt idx="2389">
                  <c:v>8306.5413192285632</c:v>
                </c:pt>
                <c:pt idx="2390">
                  <c:v>8290.8078219350646</c:v>
                </c:pt>
                <c:pt idx="2391">
                  <c:v>8275.0782284129746</c:v>
                </c:pt>
                <c:pt idx="2392">
                  <c:v>8259.3525431594189</c:v>
                </c:pt>
                <c:pt idx="2393">
                  <c:v>8243.630770524871</c:v>
                </c:pt>
                <c:pt idx="2394">
                  <c:v>8227.912915226425</c:v>
                </c:pt>
                <c:pt idx="2395">
                  <c:v>8212.1989818345228</c:v>
                </c:pt>
                <c:pt idx="2396">
                  <c:v>8196.4889748768419</c:v>
                </c:pt>
                <c:pt idx="2397">
                  <c:v>8180.7828991071319</c:v>
                </c:pt>
                <c:pt idx="2398">
                  <c:v>8165.0807592485953</c:v>
                </c:pt>
                <c:pt idx="2399">
                  <c:v>8149.3825599449983</c:v>
                </c:pt>
                <c:pt idx="2400">
                  <c:v>8133.6883061578419</c:v>
                </c:pt>
                <c:pt idx="2401">
                  <c:v>8117.9980025308942</c:v>
                </c:pt>
                <c:pt idx="2402">
                  <c:v>8102.3116541539694</c:v>
                </c:pt>
                <c:pt idx="2403">
                  <c:v>8086.6292657808181</c:v>
                </c:pt>
                <c:pt idx="2404">
                  <c:v>8070.9508425012564</c:v>
                </c:pt>
                <c:pt idx="2405">
                  <c:v>8055.2763892279017</c:v>
                </c:pt>
                <c:pt idx="2406">
                  <c:v>8039.6059110688975</c:v>
                </c:pt>
                <c:pt idx="2407">
                  <c:v>8023.9394131079498</c:v>
                </c:pt>
                <c:pt idx="2408">
                  <c:v>8008.2769003859894</c:v>
                </c:pt>
                <c:pt idx="2409">
                  <c:v>7992.6183782922317</c:v>
                </c:pt>
                <c:pt idx="2410">
                  <c:v>7976.9638518431693</c:v>
                </c:pt>
                <c:pt idx="2411">
                  <c:v>7961.3133263424734</c:v>
                </c:pt>
                <c:pt idx="2412">
                  <c:v>7945.6668072160201</c:v>
                </c:pt>
                <c:pt idx="2413">
                  <c:v>7930.0242996697179</c:v>
                </c:pt>
                <c:pt idx="2414">
                  <c:v>7914.3858092577584</c:v>
                </c:pt>
                <c:pt idx="2415">
                  <c:v>7898.7513412227108</c:v>
                </c:pt>
                <c:pt idx="2416">
                  <c:v>7883.1209011432074</c:v>
                </c:pt>
                <c:pt idx="2417">
                  <c:v>7867.4944945673287</c:v>
                </c:pt>
                <c:pt idx="2418">
                  <c:v>7851.872127067596</c:v>
                </c:pt>
                <c:pt idx="2419">
                  <c:v>7836.2538041920916</c:v>
                </c:pt>
                <c:pt idx="2420">
                  <c:v>7820.6395316844219</c:v>
                </c:pt>
                <c:pt idx="2421">
                  <c:v>7805.0293151476599</c:v>
                </c:pt>
                <c:pt idx="2422">
                  <c:v>7789.423160459839</c:v>
                </c:pt>
                <c:pt idx="2423">
                  <c:v>7773.8210732484722</c:v>
                </c:pt>
                <c:pt idx="2424">
                  <c:v>7758.2230594771354</c:v>
                </c:pt>
                <c:pt idx="2425">
                  <c:v>7742.6291248894368</c:v>
                </c:pt>
                <c:pt idx="2426">
                  <c:v>7727.0392755222756</c:v>
                </c:pt>
                <c:pt idx="2427">
                  <c:v>7711.453517345336</c:v>
                </c:pt>
                <c:pt idx="2428">
                  <c:v>7695.8718563588563</c:v>
                </c:pt>
                <c:pt idx="2429">
                  <c:v>7680.2942985569643</c:v>
                </c:pt>
                <c:pt idx="2430">
                  <c:v>7664.7208500498791</c:v>
                </c:pt>
                <c:pt idx="2431">
                  <c:v>7649.1515170700277</c:v>
                </c:pt>
                <c:pt idx="2432">
                  <c:v>7633.5863058253954</c:v>
                </c:pt>
                <c:pt idx="2433">
                  <c:v>7618.0252224323112</c:v>
                </c:pt>
                <c:pt idx="2434">
                  <c:v>7602.468273184305</c:v>
                </c:pt>
                <c:pt idx="2435">
                  <c:v>7586.9154644909986</c:v>
                </c:pt>
                <c:pt idx="2436">
                  <c:v>7571.3668027070207</c:v>
                </c:pt>
                <c:pt idx="2437">
                  <c:v>7555.822294284766</c:v>
                </c:pt>
                <c:pt idx="2438">
                  <c:v>7540.2819455544231</c:v>
                </c:pt>
                <c:pt idx="2439">
                  <c:v>7524.7457631700236</c:v>
                </c:pt>
                <c:pt idx="2440">
                  <c:v>7509.2137536450618</c:v>
                </c:pt>
                <c:pt idx="2441">
                  <c:v>7493.6859236335695</c:v>
                </c:pt>
                <c:pt idx="2442">
                  <c:v>7478.1622796612628</c:v>
                </c:pt>
                <c:pt idx="2443">
                  <c:v>7462.6428285960301</c:v>
                </c:pt>
                <c:pt idx="2444">
                  <c:v>7447.1275770124694</c:v>
                </c:pt>
                <c:pt idx="2445">
                  <c:v>7431.6165318517924</c:v>
                </c:pt>
                <c:pt idx="2446">
                  <c:v>7416.1096998902331</c:v>
                </c:pt>
                <c:pt idx="2447">
                  <c:v>7400.6070879834615</c:v>
                </c:pt>
                <c:pt idx="2448">
                  <c:v>7385.1087030543567</c:v>
                </c:pt>
                <c:pt idx="2449">
                  <c:v>7369.6145521663348</c:v>
                </c:pt>
                <c:pt idx="2450">
                  <c:v>7354.1246423094881</c:v>
                </c:pt>
                <c:pt idx="2451">
                  <c:v>7338.6389805472336</c:v>
                </c:pt>
                <c:pt idx="2452">
                  <c:v>7323.157573997978</c:v>
                </c:pt>
                <c:pt idx="2453">
                  <c:v>7307.6804298351208</c:v>
                </c:pt>
                <c:pt idx="2454">
                  <c:v>7292.2075552748347</c:v>
                </c:pt>
                <c:pt idx="2455">
                  <c:v>7276.7389576493824</c:v>
                </c:pt>
                <c:pt idx="2456">
                  <c:v>7261.2746442177095</c:v>
                </c:pt>
                <c:pt idx="2457">
                  <c:v>7245.8146222631976</c:v>
                </c:pt>
                <c:pt idx="2458">
                  <c:v>7230.35889931975</c:v>
                </c:pt>
                <c:pt idx="2459">
                  <c:v>7214.9074827807344</c:v>
                </c:pt>
                <c:pt idx="2460">
                  <c:v>7199.460380204494</c:v>
                </c:pt>
                <c:pt idx="2461">
                  <c:v>7184.0175991188216</c:v>
                </c:pt>
                <c:pt idx="2462">
                  <c:v>7168.5791471003922</c:v>
                </c:pt>
                <c:pt idx="2463">
                  <c:v>7153.1450318236421</c:v>
                </c:pt>
                <c:pt idx="2464">
                  <c:v>7137.7152609691193</c:v>
                </c:pt>
                <c:pt idx="2465">
                  <c:v>7122.289842394569</c:v>
                </c:pt>
                <c:pt idx="2466">
                  <c:v>7106.8687837805401</c:v>
                </c:pt>
                <c:pt idx="2467">
                  <c:v>7091.4520929969949</c:v>
                </c:pt>
                <c:pt idx="2468">
                  <c:v>7076.039777962782</c:v>
                </c:pt>
                <c:pt idx="2469">
                  <c:v>7060.6318466456296</c:v>
                </c:pt>
                <c:pt idx="2470">
                  <c:v>7045.2283070377061</c:v>
                </c:pt>
                <c:pt idx="2471">
                  <c:v>7029.8291671861725</c:v>
                </c:pt>
                <c:pt idx="2472">
                  <c:v>7014.4344351198615</c:v>
                </c:pt>
                <c:pt idx="2473">
                  <c:v>6999.0441190081365</c:v>
                </c:pt>
                <c:pt idx="2474">
                  <c:v>6983.6582271364587</c:v>
                </c:pt>
                <c:pt idx="2475">
                  <c:v>6968.2767676925232</c:v>
                </c:pt>
                <c:pt idx="2476">
                  <c:v>6952.8997490839956</c:v>
                </c:pt>
                <c:pt idx="2477">
                  <c:v>6937.5271794313594</c:v>
                </c:pt>
                <c:pt idx="2478">
                  <c:v>6922.1590672522625</c:v>
                </c:pt>
                <c:pt idx="2479">
                  <c:v>6906.7954210826847</c:v>
                </c:pt>
                <c:pt idx="2480">
                  <c:v>6891.4362492814071</c:v>
                </c:pt>
                <c:pt idx="2481">
                  <c:v>6876.0815605493854</c:v>
                </c:pt>
                <c:pt idx="2482">
                  <c:v>6860.7313632942851</c:v>
                </c:pt>
                <c:pt idx="2483">
                  <c:v>6845.3856663698143</c:v>
                </c:pt>
                <c:pt idx="2484">
                  <c:v>6830.0444783669454</c:v>
                </c:pt>
                <c:pt idx="2485">
                  <c:v>6814.7078079927433</c:v>
                </c:pt>
                <c:pt idx="2486">
                  <c:v>6799.3756642414537</c:v>
                </c:pt>
                <c:pt idx="2487">
                  <c:v>6784.0480557895908</c:v>
                </c:pt>
                <c:pt idx="2488">
                  <c:v>6768.724991558076</c:v>
                </c:pt>
                <c:pt idx="2489">
                  <c:v>6753.4064805961489</c:v>
                </c:pt>
                <c:pt idx="2490">
                  <c:v>6738.0925320080378</c:v>
                </c:pt>
                <c:pt idx="2491">
                  <c:v>6722.7831545985709</c:v>
                </c:pt>
                <c:pt idx="2492">
                  <c:v>6707.478357704168</c:v>
                </c:pt>
                <c:pt idx="2493">
                  <c:v>6692.1781503923949</c:v>
                </c:pt>
                <c:pt idx="2494">
                  <c:v>6676.8825419019076</c:v>
                </c:pt>
                <c:pt idx="2495">
                  <c:v>6661.5915415935651</c:v>
                </c:pt>
                <c:pt idx="2496">
                  <c:v>6646.3051587121308</c:v>
                </c:pt>
                <c:pt idx="2497">
                  <c:v>6631.0234025084801</c:v>
                </c:pt>
                <c:pt idx="2498">
                  <c:v>6615.7462827161953</c:v>
                </c:pt>
                <c:pt idx="2499">
                  <c:v>6600.4738085983718</c:v>
                </c:pt>
                <c:pt idx="2500">
                  <c:v>6585.2059897847175</c:v>
                </c:pt>
                <c:pt idx="2501">
                  <c:v>6569.9428359782642</c:v>
                </c:pt>
                <c:pt idx="2502">
                  <c:v>6554.6843564970995</c:v>
                </c:pt>
                <c:pt idx="2503">
                  <c:v>6539.4305613253237</c:v>
                </c:pt>
                <c:pt idx="2504">
                  <c:v>6524.1814601476381</c:v>
                </c:pt>
                <c:pt idx="2505">
                  <c:v>6508.9370627159551</c:v>
                </c:pt>
                <c:pt idx="2506">
                  <c:v>6493.6973789288331</c:v>
                </c:pt>
                <c:pt idx="2507">
                  <c:v>6478.4624187337131</c:v>
                </c:pt>
                <c:pt idx="2508">
                  <c:v>6463.232192108585</c:v>
                </c:pt>
                <c:pt idx="2509">
                  <c:v>6448.006708964228</c:v>
                </c:pt>
                <c:pt idx="2510">
                  <c:v>6432.7859795230415</c:v>
                </c:pt>
                <c:pt idx="2511">
                  <c:v>6417.5700138057891</c:v>
                </c:pt>
                <c:pt idx="2512">
                  <c:v>6402.3588221020827</c:v>
                </c:pt>
                <c:pt idx="2513">
                  <c:v>6387.152414579331</c:v>
                </c:pt>
                <c:pt idx="2514">
                  <c:v>6371.9508015576966</c:v>
                </c:pt>
                <c:pt idx="2515">
                  <c:v>6356.7539933878943</c:v>
                </c:pt>
                <c:pt idx="2516">
                  <c:v>6341.5620004145285</c:v>
                </c:pt>
                <c:pt idx="2517">
                  <c:v>6326.3748332938248</c:v>
                </c:pt>
                <c:pt idx="2518">
                  <c:v>6311.1925023153963</c:v>
                </c:pt>
                <c:pt idx="2519">
                  <c:v>6296.0150181354684</c:v>
                </c:pt>
                <c:pt idx="2520">
                  <c:v>6280.8423914102668</c:v>
                </c:pt>
                <c:pt idx="2521">
                  <c:v>6265.6746328021263</c:v>
                </c:pt>
                <c:pt idx="2522">
                  <c:v>6250.511753028376</c:v>
                </c:pt>
                <c:pt idx="2523">
                  <c:v>6235.3537630202018</c:v>
                </c:pt>
                <c:pt idx="2524">
                  <c:v>6220.20067348271</c:v>
                </c:pt>
                <c:pt idx="2525">
                  <c:v>6205.0524953165359</c:v>
                </c:pt>
                <c:pt idx="2526">
                  <c:v>6189.9092395934003</c:v>
                </c:pt>
                <c:pt idx="2527">
                  <c:v>6174.7709171956058</c:v>
                </c:pt>
                <c:pt idx="2528">
                  <c:v>6159.6375393048593</c:v>
                </c:pt>
                <c:pt idx="2529">
                  <c:v>6144.5091170723126</c:v>
                </c:pt>
                <c:pt idx="2530">
                  <c:v>6129.3856616185685</c:v>
                </c:pt>
                <c:pt idx="2531">
                  <c:v>6114.2671841864349</c:v>
                </c:pt>
                <c:pt idx="2532">
                  <c:v>6099.1536961164811</c:v>
                </c:pt>
                <c:pt idx="2533">
                  <c:v>6084.0452088775919</c:v>
                </c:pt>
                <c:pt idx="2534">
                  <c:v>6068.9417336514744</c:v>
                </c:pt>
                <c:pt idx="2535">
                  <c:v>6053.8432820780972</c:v>
                </c:pt>
                <c:pt idx="2536">
                  <c:v>6038.7498656935586</c:v>
                </c:pt>
                <c:pt idx="2537">
                  <c:v>6023.6614960339566</c:v>
                </c:pt>
                <c:pt idx="2538">
                  <c:v>6008.5781847575927</c:v>
                </c:pt>
                <c:pt idx="2539">
                  <c:v>5993.4999435533209</c:v>
                </c:pt>
                <c:pt idx="2540">
                  <c:v>5978.4267842383078</c:v>
                </c:pt>
                <c:pt idx="2541">
                  <c:v>5963.3587185991701</c:v>
                </c:pt>
                <c:pt idx="2542">
                  <c:v>5948.2957585386193</c:v>
                </c:pt>
                <c:pt idx="2543">
                  <c:v>5933.2379160082473</c:v>
                </c:pt>
                <c:pt idx="2544">
                  <c:v>5918.1852030085283</c:v>
                </c:pt>
                <c:pt idx="2545">
                  <c:v>5903.1376314910558</c:v>
                </c:pt>
                <c:pt idx="2546">
                  <c:v>5888.0952137557042</c:v>
                </c:pt>
                <c:pt idx="2547">
                  <c:v>5873.0579618640504</c:v>
                </c:pt>
                <c:pt idx="2548">
                  <c:v>5858.0258879693238</c:v>
                </c:pt>
                <c:pt idx="2549">
                  <c:v>5842.9990045363757</c:v>
                </c:pt>
                <c:pt idx="2550">
                  <c:v>5827.9773238100897</c:v>
                </c:pt>
                <c:pt idx="2551">
                  <c:v>5812.9608583041991</c:v>
                </c:pt>
                <c:pt idx="2552">
                  <c:v>5797.9496203674589</c:v>
                </c:pt>
                <c:pt idx="2553">
                  <c:v>5782.9436226480284</c:v>
                </c:pt>
                <c:pt idx="2554">
                  <c:v>5767.9428775924289</c:v>
                </c:pt>
                <c:pt idx="2555">
                  <c:v>5752.9473980076818</c:v>
                </c:pt>
                <c:pt idx="2556">
                  <c:v>5737.9571964808438</c:v>
                </c:pt>
                <c:pt idx="2557">
                  <c:v>5722.9722858678206</c:v>
                </c:pt>
                <c:pt idx="2558">
                  <c:v>5707.9926789573037</c:v>
                </c:pt>
                <c:pt idx="2559">
                  <c:v>5693.0183887151843</c:v>
                </c:pt>
                <c:pt idx="2560">
                  <c:v>5678.0494279057129</c:v>
                </c:pt>
                <c:pt idx="2561">
                  <c:v>5663.0858097025266</c:v>
                </c:pt>
                <c:pt idx="2562">
                  <c:v>5648.127547157058</c:v>
                </c:pt>
                <c:pt idx="2563">
                  <c:v>5633.174653442944</c:v>
                </c:pt>
                <c:pt idx="2564">
                  <c:v>5618.2271416666081</c:v>
                </c:pt>
                <c:pt idx="2565">
                  <c:v>5603.2850251605541</c:v>
                </c:pt>
                <c:pt idx="2566">
                  <c:v>5588.3483172267324</c:v>
                </c:pt>
                <c:pt idx="2567">
                  <c:v>5573.4170311365442</c:v>
                </c:pt>
                <c:pt idx="2568">
                  <c:v>5558.4911805035608</c:v>
                </c:pt>
                <c:pt idx="2569">
                  <c:v>5543.5707787702704</c:v>
                </c:pt>
                <c:pt idx="2570">
                  <c:v>5528.6558393791593</c:v>
                </c:pt>
                <c:pt idx="2571">
                  <c:v>5513.7463761943181</c:v>
                </c:pt>
                <c:pt idx="2572">
                  <c:v>5498.8424026460143</c:v>
                </c:pt>
                <c:pt idx="2573">
                  <c:v>5483.9439327205428</c:v>
                </c:pt>
                <c:pt idx="2574">
                  <c:v>5469.0509801292401</c:v>
                </c:pt>
                <c:pt idx="2575">
                  <c:v>5454.1635586812072</c:v>
                </c:pt>
                <c:pt idx="2576">
                  <c:v>5439.2816824299516</c:v>
                </c:pt>
                <c:pt idx="2577">
                  <c:v>5424.4053652884468</c:v>
                </c:pt>
                <c:pt idx="2578">
                  <c:v>5409.5346214201854</c:v>
                </c:pt>
                <c:pt idx="2579">
                  <c:v>5394.6694648359062</c:v>
                </c:pt>
                <c:pt idx="2580">
                  <c:v>5379.8099098579651</c:v>
                </c:pt>
                <c:pt idx="2581">
                  <c:v>5364.9559706131949</c:v>
                </c:pt>
                <c:pt idx="2582">
                  <c:v>5350.1076615461579</c:v>
                </c:pt>
                <c:pt idx="2583">
                  <c:v>5335.2649969608819</c:v>
                </c:pt>
                <c:pt idx="2584">
                  <c:v>5320.4279912652682</c:v>
                </c:pt>
                <c:pt idx="2585">
                  <c:v>5305.5966590566359</c:v>
                </c:pt>
                <c:pt idx="2586">
                  <c:v>5290.7710148284286</c:v>
                </c:pt>
                <c:pt idx="2587">
                  <c:v>5275.9510733184998</c:v>
                </c:pt>
                <c:pt idx="2588">
                  <c:v>5261.1368490936175</c:v>
                </c:pt>
                <c:pt idx="2589">
                  <c:v>5246.3283571360425</c:v>
                </c:pt>
                <c:pt idx="2590">
                  <c:v>5231.5256120186541</c:v>
                </c:pt>
                <c:pt idx="2591">
                  <c:v>5216.7286287848156</c:v>
                </c:pt>
                <c:pt idx="2592">
                  <c:v>5201.9374223251361</c:v>
                </c:pt>
                <c:pt idx="2593">
                  <c:v>5187.1520077685236</c:v>
                </c:pt>
                <c:pt idx="2594">
                  <c:v>5172.3724001216806</c:v>
                </c:pt>
                <c:pt idx="2595">
                  <c:v>5157.5986145868374</c:v>
                </c:pt>
                <c:pt idx="2596">
                  <c:v>5142.8306663723351</c:v>
                </c:pt>
                <c:pt idx="2597">
                  <c:v>5128.0685707170642</c:v>
                </c:pt>
                <c:pt idx="2598">
                  <c:v>5113.3123430248925</c:v>
                </c:pt>
                <c:pt idx="2599">
                  <c:v>5098.5619986446964</c:v>
                </c:pt>
                <c:pt idx="2600">
                  <c:v>5083.8175531942006</c:v>
                </c:pt>
                <c:pt idx="2601">
                  <c:v>5069.0790220467215</c:v>
                </c:pt>
                <c:pt idx="2602">
                  <c:v>5054.3464209482991</c:v>
                </c:pt>
                <c:pt idx="2603">
                  <c:v>5039.6197655777605</c:v>
                </c:pt>
                <c:pt idx="2604">
                  <c:v>5024.8990716322633</c:v>
                </c:pt>
                <c:pt idx="2605">
                  <c:v>5010.1843549006207</c:v>
                </c:pt>
                <c:pt idx="2606">
                  <c:v>4995.4756313427288</c:v>
                </c:pt>
                <c:pt idx="2607">
                  <c:v>4980.7729168696042</c:v>
                </c:pt>
                <c:pt idx="2608">
                  <c:v>4966.0762274228136</c:v>
                </c:pt>
                <c:pt idx="2609">
                  <c:v>4951.3855792188842</c:v>
                </c:pt>
                <c:pt idx="2610">
                  <c:v>4936.7009883460278</c:v>
                </c:pt>
                <c:pt idx="2611">
                  <c:v>4922.0224709841104</c:v>
                </c:pt>
                <c:pt idx="2612">
                  <c:v>4907.3500435329661</c:v>
                </c:pt>
                <c:pt idx="2613">
                  <c:v>4892.6837221480182</c:v>
                </c:pt>
                <c:pt idx="2614">
                  <c:v>4878.0235234735101</c:v>
                </c:pt>
                <c:pt idx="2615">
                  <c:v>4863.3694638176212</c:v>
                </c:pt>
                <c:pt idx="2616">
                  <c:v>4848.7215598368157</c:v>
                </c:pt>
                <c:pt idx="2617">
                  <c:v>4834.0798281081225</c:v>
                </c:pt>
                <c:pt idx="2618">
                  <c:v>4819.4442853002256</c:v>
                </c:pt>
                <c:pt idx="2619">
                  <c:v>4804.8149482528934</c:v>
                </c:pt>
                <c:pt idx="2620">
                  <c:v>4790.1918337814559</c:v>
                </c:pt>
                <c:pt idx="2621">
                  <c:v>4775.5749587073506</c:v>
                </c:pt>
                <c:pt idx="2622">
                  <c:v>4760.9643400536552</c:v>
                </c:pt>
                <c:pt idx="2623">
                  <c:v>4746.3599947884522</c:v>
                </c:pt>
                <c:pt idx="2624">
                  <c:v>4731.7619401425654</c:v>
                </c:pt>
                <c:pt idx="2625">
                  <c:v>4717.1701931268517</c:v>
                </c:pt>
                <c:pt idx="2626">
                  <c:v>4702.5847711676606</c:v>
                </c:pt>
                <c:pt idx="2627">
                  <c:v>4688.0056914774859</c:v>
                </c:pt>
                <c:pt idx="2628">
                  <c:v>4673.4329714215764</c:v>
                </c:pt>
                <c:pt idx="2629">
                  <c:v>4658.8666285301551</c:v>
                </c:pt>
                <c:pt idx="2630">
                  <c:v>4644.3066801806917</c:v>
                </c:pt>
                <c:pt idx="2631">
                  <c:v>4629.7531440928278</c:v>
                </c:pt>
                <c:pt idx="2632">
                  <c:v>4615.2060378639999</c:v>
                </c:pt>
                <c:pt idx="2633">
                  <c:v>4600.6653792688421</c:v>
                </c:pt>
                <c:pt idx="2634">
                  <c:v>4586.1311861369786</c:v>
                </c:pt>
                <c:pt idx="2635">
                  <c:v>4571.6034762430436</c:v>
                </c:pt>
                <c:pt idx="2636">
                  <c:v>4557.0822676244088</c:v>
                </c:pt>
                <c:pt idx="2637">
                  <c:v>4542.5675782695671</c:v>
                </c:pt>
                <c:pt idx="2638">
                  <c:v>4528.0594261914484</c:v>
                </c:pt>
                <c:pt idx="2639">
                  <c:v>4513.5578296718368</c:v>
                </c:pt>
                <c:pt idx="2640">
                  <c:v>4499.0628068519763</c:v>
                </c:pt>
                <c:pt idx="2641">
                  <c:v>4484.574376050311</c:v>
                </c:pt>
                <c:pt idx="2642">
                  <c:v>4470.0925556524962</c:v>
                </c:pt>
                <c:pt idx="2643">
                  <c:v>4455.617364111401</c:v>
                </c:pt>
                <c:pt idx="2644">
                  <c:v>4441.1488199287733</c:v>
                </c:pt>
                <c:pt idx="2645">
                  <c:v>4426.6869417041271</c:v>
                </c:pt>
                <c:pt idx="2646">
                  <c:v>4412.2317480430856</c:v>
                </c:pt>
                <c:pt idx="2647">
                  <c:v>4397.7832578017906</c:v>
                </c:pt>
                <c:pt idx="2648">
                  <c:v>4383.341489561426</c:v>
                </c:pt>
                <c:pt idx="2649">
                  <c:v>4368.9064624347629</c:v>
                </c:pt>
                <c:pt idx="2650">
                  <c:v>4354.4781952657231</c:v>
                </c:pt>
                <c:pt idx="2651">
                  <c:v>4340.0567070937559</c:v>
                </c:pt>
                <c:pt idx="2652">
                  <c:v>4325.6420169644207</c:v>
                </c:pt>
                <c:pt idx="2653">
                  <c:v>4311.2341441982371</c:v>
                </c:pt>
                <c:pt idx="2654">
                  <c:v>4296.8331078163228</c:v>
                </c:pt>
                <c:pt idx="2655">
                  <c:v>4282.4389273225033</c:v>
                </c:pt>
                <c:pt idx="2656">
                  <c:v>4268.0516220006384</c:v>
                </c:pt>
                <c:pt idx="2657">
                  <c:v>4253.6712113056701</c:v>
                </c:pt>
                <c:pt idx="2658">
                  <c:v>4239.29771486974</c:v>
                </c:pt>
                <c:pt idx="2659">
                  <c:v>4224.9311522822172</c:v>
                </c:pt>
                <c:pt idx="2660">
                  <c:v>4210.5715431752424</c:v>
                </c:pt>
                <c:pt idx="2661">
                  <c:v>4196.218907223727</c:v>
                </c:pt>
                <c:pt idx="2662">
                  <c:v>4181.8732645425198</c:v>
                </c:pt>
                <c:pt idx="2663">
                  <c:v>4167.5346347087689</c:v>
                </c:pt>
                <c:pt idx="2664">
                  <c:v>4153.2030379350854</c:v>
                </c:pt>
                <c:pt idx="2665">
                  <c:v>4138.8784941469012</c:v>
                </c:pt>
                <c:pt idx="2666">
                  <c:v>4124.56102361793</c:v>
                </c:pt>
                <c:pt idx="2667">
                  <c:v>4110.2506464935705</c:v>
                </c:pt>
                <c:pt idx="2668">
                  <c:v>4095.9473829864341</c:v>
                </c:pt>
                <c:pt idx="2669">
                  <c:v>4081.6512534802196</c:v>
                </c:pt>
                <c:pt idx="2670">
                  <c:v>4067.3622785297102</c:v>
                </c:pt>
                <c:pt idx="2671">
                  <c:v>4053.0804784513912</c:v>
                </c:pt>
                <c:pt idx="2672">
                  <c:v>4038.8058739589123</c:v>
                </c:pt>
                <c:pt idx="2673">
                  <c:v>4024.538485735372</c:v>
                </c:pt>
                <c:pt idx="2674">
                  <c:v>4010.2783345066409</c:v>
                </c:pt>
                <c:pt idx="2675">
                  <c:v>3996.0254409985891</c:v>
                </c:pt>
                <c:pt idx="2676">
                  <c:v>3981.7798261081721</c:v>
                </c:pt>
                <c:pt idx="2677">
                  <c:v>3967.5415109339847</c:v>
                </c:pt>
                <c:pt idx="2678">
                  <c:v>3953.3105164340841</c:v>
                </c:pt>
                <c:pt idx="2679">
                  <c:v>3939.0868637315061</c:v>
                </c:pt>
                <c:pt idx="2680">
                  <c:v>3924.8705740164969</c:v>
                </c:pt>
                <c:pt idx="2681">
                  <c:v>3910.661668625949</c:v>
                </c:pt>
                <c:pt idx="2682">
                  <c:v>3896.460168823432</c:v>
                </c:pt>
                <c:pt idx="2683">
                  <c:v>3882.266096123034</c:v>
                </c:pt>
                <c:pt idx="2684">
                  <c:v>3868.0794720449549</c:v>
                </c:pt>
                <c:pt idx="2685">
                  <c:v>3853.9003180299601</c:v>
                </c:pt>
                <c:pt idx="2686">
                  <c:v>3839.7286558548776</c:v>
                </c:pt>
                <c:pt idx="2687">
                  <c:v>3825.5645072965358</c:v>
                </c:pt>
                <c:pt idx="2688">
                  <c:v>3811.4078941073221</c:v>
                </c:pt>
                <c:pt idx="2689">
                  <c:v>3797.2588381862688</c:v>
                </c:pt>
                <c:pt idx="2690">
                  <c:v>3783.1173615851644</c:v>
                </c:pt>
                <c:pt idx="2691">
                  <c:v>3768.9834862885846</c:v>
                </c:pt>
                <c:pt idx="2692">
                  <c:v>3754.8572344216395</c:v>
                </c:pt>
                <c:pt idx="2693">
                  <c:v>3740.7386282744164</c:v>
                </c:pt>
                <c:pt idx="2694">
                  <c:v>3726.6276900392386</c:v>
                </c:pt>
                <c:pt idx="2695">
                  <c:v>3712.5244421283974</c:v>
                </c:pt>
                <c:pt idx="2696">
                  <c:v>3698.428907082498</c:v>
                </c:pt>
                <c:pt idx="2697">
                  <c:v>3684.3411073504931</c:v>
                </c:pt>
                <c:pt idx="2698">
                  <c:v>3670.2610654974292</c:v>
                </c:pt>
                <c:pt idx="2699">
                  <c:v>3656.1888043266522</c:v>
                </c:pt>
                <c:pt idx="2700">
                  <c:v>3642.1243465193029</c:v>
                </c:pt>
                <c:pt idx="2701">
                  <c:v>3628.0677150253719</c:v>
                </c:pt>
                <c:pt idx="2702">
                  <c:v>3614.0189326054324</c:v>
                </c:pt>
                <c:pt idx="2703">
                  <c:v>3599.9780224661049</c:v>
                </c:pt>
                <c:pt idx="2704">
                  <c:v>3585.9450075879308</c:v>
                </c:pt>
                <c:pt idx="2705">
                  <c:v>3571.9199111653102</c:v>
                </c:pt>
                <c:pt idx="2706">
                  <c:v>3557.9027564415237</c:v>
                </c:pt>
                <c:pt idx="2707">
                  <c:v>3543.8935668309387</c:v>
                </c:pt>
                <c:pt idx="2708">
                  <c:v>3529.8923656562697</c:v>
                </c:pt>
                <c:pt idx="2709">
                  <c:v>3515.8991763929862</c:v>
                </c:pt>
                <c:pt idx="2710">
                  <c:v>3501.9140227792973</c:v>
                </c:pt>
                <c:pt idx="2711">
                  <c:v>3487.9369283273345</c:v>
                </c:pt>
                <c:pt idx="2712">
                  <c:v>3473.9679167691957</c:v>
                </c:pt>
                <c:pt idx="2713">
                  <c:v>3460.0070120325076</c:v>
                </c:pt>
                <c:pt idx="2714">
                  <c:v>3446.0542380448965</c:v>
                </c:pt>
                <c:pt idx="2715">
                  <c:v>3432.1096186667751</c:v>
                </c:pt>
                <c:pt idx="2716">
                  <c:v>3418.1731780579585</c:v>
                </c:pt>
                <c:pt idx="2717">
                  <c:v>3404.2449402988282</c:v>
                </c:pt>
                <c:pt idx="2718">
                  <c:v>3390.3249296591821</c:v>
                </c:pt>
                <c:pt idx="2719">
                  <c:v>3376.4131706043463</c:v>
                </c:pt>
                <c:pt idx="2720">
                  <c:v>3362.5096873063553</c:v>
                </c:pt>
                <c:pt idx="2721">
                  <c:v>3348.6145044077311</c:v>
                </c:pt>
                <c:pt idx="2722">
                  <c:v>3334.7276464837832</c:v>
                </c:pt>
                <c:pt idx="2723">
                  <c:v>3320.8491380303881</c:v>
                </c:pt>
                <c:pt idx="2724">
                  <c:v>3306.9790039772479</c:v>
                </c:pt>
                <c:pt idx="2725">
                  <c:v>3293.1172689607743</c:v>
                </c:pt>
                <c:pt idx="2726">
                  <c:v>3279.2639579839924</c:v>
                </c:pt>
                <c:pt idx="2727">
                  <c:v>3265.4190960804785</c:v>
                </c:pt>
                <c:pt idx="2728">
                  <c:v>3251.5827082654778</c:v>
                </c:pt>
                <c:pt idx="2729">
                  <c:v>3237.7548197192114</c:v>
                </c:pt>
                <c:pt idx="2730">
                  <c:v>3223.9354556646722</c:v>
                </c:pt>
                <c:pt idx="2731">
                  <c:v>3210.1246413981762</c:v>
                </c:pt>
                <c:pt idx="2732">
                  <c:v>3196.3224024115657</c:v>
                </c:pt>
                <c:pt idx="2733">
                  <c:v>3182.5287641539117</c:v>
                </c:pt>
                <c:pt idx="2734">
                  <c:v>3168.7437522514815</c:v>
                </c:pt>
                <c:pt idx="2735">
                  <c:v>3154.9673922266697</c:v>
                </c:pt>
                <c:pt idx="2736">
                  <c:v>3141.199710011254</c:v>
                </c:pt>
                <c:pt idx="2737">
                  <c:v>3127.4407313659271</c:v>
                </c:pt>
                <c:pt idx="2738">
                  <c:v>3113.6904822224674</c:v>
                </c:pt>
                <c:pt idx="2739">
                  <c:v>3099.9489885615353</c:v>
                </c:pt>
                <c:pt idx="2740">
                  <c:v>3086.2162765165467</c:v>
                </c:pt>
                <c:pt idx="2741">
                  <c:v>3072.4923722514686</c:v>
                </c:pt>
                <c:pt idx="2742">
                  <c:v>3058.7773021196845</c:v>
                </c:pt>
                <c:pt idx="2743">
                  <c:v>3045.0710922729413</c:v>
                </c:pt>
                <c:pt idx="2744">
                  <c:v>3031.373769400685</c:v>
                </c:pt>
                <c:pt idx="2745">
                  <c:v>3017.6853598013067</c:v>
                </c:pt>
                <c:pt idx="2746">
                  <c:v>3004.005890292568</c:v>
                </c:pt>
                <c:pt idx="2747">
                  <c:v>2990.3353874783716</c:v>
                </c:pt>
                <c:pt idx="2748">
                  <c:v>2976.6738781520362</c:v>
                </c:pt>
                <c:pt idx="2749">
                  <c:v>2963.0213891252133</c:v>
                </c:pt>
                <c:pt idx="2750">
                  <c:v>2949.3779475028437</c:v>
                </c:pt>
                <c:pt idx="2751">
                  <c:v>2935.7435803165454</c:v>
                </c:pt>
                <c:pt idx="2752">
                  <c:v>2922.1183146284884</c:v>
                </c:pt>
                <c:pt idx="2753">
                  <c:v>2908.5021777024785</c:v>
                </c:pt>
                <c:pt idx="2754">
                  <c:v>2894.8951968450951</c:v>
                </c:pt>
                <c:pt idx="2755">
                  <c:v>2881.2973995278921</c:v>
                </c:pt>
                <c:pt idx="2756">
                  <c:v>2867.7088131735418</c:v>
                </c:pt>
                <c:pt idx="2757">
                  <c:v>2854.1294652841498</c:v>
                </c:pt>
                <c:pt idx="2758">
                  <c:v>2840.5593838017571</c:v>
                </c:pt>
                <c:pt idx="2759">
                  <c:v>2826.9985961979182</c:v>
                </c:pt>
                <c:pt idx="2760">
                  <c:v>2813.447130506328</c:v>
                </c:pt>
                <c:pt idx="2761">
                  <c:v>2799.9050145651536</c:v>
                </c:pt>
                <c:pt idx="2762">
                  <c:v>2786.372276542515</c:v>
                </c:pt>
                <c:pt idx="2763">
                  <c:v>2772.8489444110041</c:v>
                </c:pt>
                <c:pt idx="2764">
                  <c:v>2759.3350464731652</c:v>
                </c:pt>
                <c:pt idx="2765">
                  <c:v>2745.8306109337796</c:v>
                </c:pt>
                <c:pt idx="2766">
                  <c:v>2732.3356662909182</c:v>
                </c:pt>
                <c:pt idx="2767">
                  <c:v>2718.8502410182123</c:v>
                </c:pt>
                <c:pt idx="2768">
                  <c:v>2705.374363515969</c:v>
                </c:pt>
                <c:pt idx="2769">
                  <c:v>2691.9080626855348</c:v>
                </c:pt>
                <c:pt idx="2770">
                  <c:v>2678.4513670860829</c:v>
                </c:pt>
                <c:pt idx="2771">
                  <c:v>2665.0043056311806</c:v>
                </c:pt>
                <c:pt idx="2772">
                  <c:v>2651.5669073321569</c:v>
                </c:pt>
                <c:pt idx="2773">
                  <c:v>2638.1392011514608</c:v>
                </c:pt>
                <c:pt idx="2774">
                  <c:v>2624.7212161859652</c:v>
                </c:pt>
                <c:pt idx="2775">
                  <c:v>2611.3129817280696</c:v>
                </c:pt>
                <c:pt idx="2776">
                  <c:v>2597.9145268868688</c:v>
                </c:pt>
                <c:pt idx="2777">
                  <c:v>2584.5258812113916</c:v>
                </c:pt>
                <c:pt idx="2778">
                  <c:v>2571.1470742017855</c:v>
                </c:pt>
                <c:pt idx="2779">
                  <c:v>2557.7781354315212</c:v>
                </c:pt>
                <c:pt idx="2780">
                  <c:v>2544.4190944496277</c:v>
                </c:pt>
                <c:pt idx="2781">
                  <c:v>2531.0699810617643</c:v>
                </c:pt>
                <c:pt idx="2782">
                  <c:v>2517.730825244676</c:v>
                </c:pt>
                <c:pt idx="2783">
                  <c:v>2504.4016567918006</c:v>
                </c:pt>
                <c:pt idx="2784">
                  <c:v>2491.0825059120716</c:v>
                </c:pt>
                <c:pt idx="2785">
                  <c:v>2477.7734026188959</c:v>
                </c:pt>
                <c:pt idx="2786">
                  <c:v>2464.4743771456469</c:v>
                </c:pt>
                <c:pt idx="2787">
                  <c:v>2451.1854597990218</c:v>
                </c:pt>
                <c:pt idx="2788">
                  <c:v>2437.9066810445834</c:v>
                </c:pt>
                <c:pt idx="2789">
                  <c:v>2424.6380712990122</c:v>
                </c:pt>
                <c:pt idx="2790">
                  <c:v>2411.3796612600599</c:v>
                </c:pt>
                <c:pt idx="2791">
                  <c:v>2398.1314816499175</c:v>
                </c:pt>
                <c:pt idx="2792">
                  <c:v>2384.8935632152188</c:v>
                </c:pt>
                <c:pt idx="2793">
                  <c:v>2371.665936837021</c:v>
                </c:pt>
                <c:pt idx="2794">
                  <c:v>2358.448633469704</c:v>
                </c:pt>
                <c:pt idx="2795">
                  <c:v>2345.2416842020739</c:v>
                </c:pt>
                <c:pt idx="2796">
                  <c:v>2332.0451202451395</c:v>
                </c:pt>
                <c:pt idx="2797">
                  <c:v>2318.8589727854701</c:v>
                </c:pt>
                <c:pt idx="2798">
                  <c:v>2305.6832733273659</c:v>
                </c:pt>
                <c:pt idx="2799">
                  <c:v>2292.5180531551587</c:v>
                </c:pt>
                <c:pt idx="2800">
                  <c:v>2279.3633439320151</c:v>
                </c:pt>
                <c:pt idx="2801">
                  <c:v>2266.2191772233368</c:v>
                </c:pt>
                <c:pt idx="2802">
                  <c:v>2253.0855848511565</c:v>
                </c:pt>
                <c:pt idx="2803">
                  <c:v>2239.9625986619462</c:v>
                </c:pt>
                <c:pt idx="2804">
                  <c:v>2226.8502505510601</c:v>
                </c:pt>
                <c:pt idx="2805">
                  <c:v>2213.7485725971596</c:v>
                </c:pt>
                <c:pt idx="2806">
                  <c:v>2200.6575968544648</c:v>
                </c:pt>
                <c:pt idx="2807">
                  <c:v>2187.5773554871803</c:v>
                </c:pt>
                <c:pt idx="2808">
                  <c:v>2174.5078810505634</c:v>
                </c:pt>
                <c:pt idx="2809">
                  <c:v>2161.4492057821412</c:v>
                </c:pt>
                <c:pt idx="2810">
                  <c:v>2148.401362261613</c:v>
                </c:pt>
                <c:pt idx="2811">
                  <c:v>2135.3643830686783</c:v>
                </c:pt>
                <c:pt idx="2812">
                  <c:v>2122.3383009419013</c:v>
                </c:pt>
                <c:pt idx="2813">
                  <c:v>2109.3231487420517</c:v>
                </c:pt>
                <c:pt idx="2814">
                  <c:v>2096.3189592932376</c:v>
                </c:pt>
                <c:pt idx="2815">
                  <c:v>2083.3257656395349</c:v>
                </c:pt>
                <c:pt idx="2816">
                  <c:v>2070.343600922783</c:v>
                </c:pt>
                <c:pt idx="2817">
                  <c:v>2057.3724982359399</c:v>
                </c:pt>
                <c:pt idx="2818">
                  <c:v>2044.4124909652535</c:v>
                </c:pt>
                <c:pt idx="2819">
                  <c:v>2031.4636125091929</c:v>
                </c:pt>
                <c:pt idx="2820">
                  <c:v>2018.5258963639903</c:v>
                </c:pt>
                <c:pt idx="2821">
                  <c:v>2005.5993761114214</c:v>
                </c:pt>
                <c:pt idx="2822">
                  <c:v>1992.6840855287883</c:v>
                </c:pt>
                <c:pt idx="2823">
                  <c:v>1979.7800582711893</c:v>
                </c:pt>
                <c:pt idx="2824">
                  <c:v>1966.8873282992336</c:v>
                </c:pt>
                <c:pt idx="2825">
                  <c:v>1954.005929646853</c:v>
                </c:pt>
                <c:pt idx="2826">
                  <c:v>1941.1358963846403</c:v>
                </c:pt>
                <c:pt idx="2827">
                  <c:v>1928.2772627053935</c:v>
                </c:pt>
                <c:pt idx="2828">
                  <c:v>1915.430062972996</c:v>
                </c:pt>
                <c:pt idx="2829">
                  <c:v>1902.5943315024499</c:v>
                </c:pt>
                <c:pt idx="2830">
                  <c:v>1889.7701028531658</c:v>
                </c:pt>
                <c:pt idx="2831">
                  <c:v>1876.9574115234527</c:v>
                </c:pt>
                <c:pt idx="2832">
                  <c:v>1864.1562923537913</c:v>
                </c:pt>
                <c:pt idx="2833">
                  <c:v>1851.3667800013561</c:v>
                </c:pt>
                <c:pt idx="2834">
                  <c:v>1838.5889094654935</c:v>
                </c:pt>
                <c:pt idx="2835">
                  <c:v>1825.8227158188733</c:v>
                </c:pt>
                <c:pt idx="2836">
                  <c:v>1813.0682339141968</c:v>
                </c:pt>
                <c:pt idx="2837">
                  <c:v>1800.3254992151874</c:v>
                </c:pt>
                <c:pt idx="2838">
                  <c:v>1787.5945469778212</c:v>
                </c:pt>
                <c:pt idx="2839">
                  <c:v>1774.875412555838</c:v>
                </c:pt>
                <c:pt idx="2840">
                  <c:v>1762.1681314862835</c:v>
                </c:pt>
                <c:pt idx="2841">
                  <c:v>1749.4727392817633</c:v>
                </c:pt>
                <c:pt idx="2842">
                  <c:v>1736.7892718948187</c:v>
                </c:pt>
                <c:pt idx="2843">
                  <c:v>1724.1177649969209</c:v>
                </c:pt>
                <c:pt idx="2844">
                  <c:v>1711.458254552831</c:v>
                </c:pt>
                <c:pt idx="2845">
                  <c:v>1698.8107765884133</c:v>
                </c:pt>
                <c:pt idx="2846">
                  <c:v>1686.1753671050908</c:v>
                </c:pt>
                <c:pt idx="2847">
                  <c:v>1673.5520626419859</c:v>
                </c:pt>
                <c:pt idx="2848">
                  <c:v>1660.9408992738443</c:v>
                </c:pt>
                <c:pt idx="2849">
                  <c:v>1648.3419135886702</c:v>
                </c:pt>
                <c:pt idx="2850">
                  <c:v>1635.7551419667202</c:v>
                </c:pt>
                <c:pt idx="2851">
                  <c:v>1623.180621228187</c:v>
                </c:pt>
                <c:pt idx="2852">
                  <c:v>1610.6183881321613</c:v>
                </c:pt>
                <c:pt idx="2853">
                  <c:v>1598.0684794132922</c:v>
                </c:pt>
                <c:pt idx="2854">
                  <c:v>1585.5309320750791</c:v>
                </c:pt>
                <c:pt idx="2855">
                  <c:v>1573.0057832310054</c:v>
                </c:pt>
                <c:pt idx="2856">
                  <c:v>1560.4930700678769</c:v>
                </c:pt>
                <c:pt idx="2857">
                  <c:v>1547.9928298336017</c:v>
                </c:pt>
                <c:pt idx="2858">
                  <c:v>1535.5050999227333</c:v>
                </c:pt>
                <c:pt idx="2859">
                  <c:v>1523.0299178031478</c:v>
                </c:pt>
                <c:pt idx="2860">
                  <c:v>1510.5673210893663</c:v>
                </c:pt>
                <c:pt idx="2861">
                  <c:v>1498.1173475914377</c:v>
                </c:pt>
                <c:pt idx="2862">
                  <c:v>1485.6800349605444</c:v>
                </c:pt>
                <c:pt idx="2863">
                  <c:v>1473.2554211656006</c:v>
                </c:pt>
                <c:pt idx="2864">
                  <c:v>1460.8435442121822</c:v>
                </c:pt>
                <c:pt idx="2865">
                  <c:v>1448.4444423013913</c:v>
                </c:pt>
                <c:pt idx="2866">
                  <c:v>1436.0581535610083</c:v>
                </c:pt>
                <c:pt idx="2867">
                  <c:v>1423.6847164365442</c:v>
                </c:pt>
                <c:pt idx="2868">
                  <c:v>1411.3241694223927</c:v>
                </c:pt>
                <c:pt idx="2869">
                  <c:v>1398.9765508785222</c:v>
                </c:pt>
                <c:pt idx="2870">
                  <c:v>1386.6418995803956</c:v>
                </c:pt>
                <c:pt idx="2871">
                  <c:v>1374.3202543645787</c:v>
                </c:pt>
                <c:pt idx="2872">
                  <c:v>1362.0116539943147</c:v>
                </c:pt>
                <c:pt idx="2873">
                  <c:v>1349.7161375505777</c:v>
                </c:pt>
                <c:pt idx="2874">
                  <c:v>1337.4337440776812</c:v>
                </c:pt>
                <c:pt idx="2875">
                  <c:v>1325.1645128399061</c:v>
                </c:pt>
                <c:pt idx="2876">
                  <c:v>1312.9084830648724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595392"/>
        <c:axId val="57597312"/>
      </c:scatterChart>
      <c:valAx>
        <c:axId val="57595392"/>
        <c:scaling>
          <c:orientation val="minMax"/>
          <c:max val="0.70000000000000007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>
                    <a:effectLst/>
                  </a:rPr>
                  <a:t>Particulates (mg/m</a:t>
                </a:r>
                <a:r>
                  <a:rPr lang="en-US" sz="1200" b="1" i="0" baseline="30000">
                    <a:effectLst/>
                  </a:rPr>
                  <a:t>3</a:t>
                </a:r>
                <a:r>
                  <a:rPr lang="en-US" sz="1200" b="1" i="0" baseline="0">
                    <a:effectLst/>
                  </a:rPr>
                  <a:t>)</a:t>
                </a:r>
                <a:endParaRPr lang="en-US" sz="120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 sz="1200" baseline="0"/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57597312"/>
        <c:crosses val="autoZero"/>
        <c:crossBetween val="midCat"/>
        <c:majorUnit val="0.1"/>
      </c:valAx>
      <c:valAx>
        <c:axId val="57597312"/>
        <c:scaling>
          <c:orientation val="minMax"/>
          <c:max val="7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200" b="1" i="0" u="none" strike="noStrike" baseline="0">
                    <a:effectLst/>
                  </a:rPr>
                  <a:t>Altitude (ft.)</a:t>
                </a:r>
                <a:endParaRPr lang="en-US" sz="1600">
                  <a:effectLst/>
                </a:endParaRPr>
              </a:p>
            </c:rich>
          </c:tx>
          <c:layout>
            <c:manualLayout>
              <c:xMode val="edge"/>
              <c:yMode val="edge"/>
              <c:x val="1.1075320130438306E-3"/>
              <c:y val="0.41735661734787688"/>
            </c:manualLayout>
          </c:layout>
          <c:overlay val="0"/>
        </c:title>
        <c:numFmt formatCode="General" sourceLinked="1"/>
        <c:majorTickMark val="out"/>
        <c:minorTickMark val="out"/>
        <c:tickLblPos val="low"/>
        <c:crossAx val="57595392"/>
        <c:crosses val="autoZero"/>
        <c:crossBetween val="midCat"/>
        <c:majorUnit val="5000"/>
        <c:minorUnit val="250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0.82456</cdr:x>
      <cdr:y>0.78846</cdr:y>
    </cdr:from>
    <cdr:to>
      <cdr:x>0.97002</cdr:x>
      <cdr:y>0.84615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81400" y="3124200"/>
          <a:ext cx="631767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Launch</a:t>
          </a:r>
          <a:endParaRPr lang="en-US" sz="11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0.21818</cdr:x>
      <cdr:y>0.11538</cdr:y>
    </cdr:from>
    <cdr:to>
      <cdr:x>0.36364</cdr:x>
      <cdr:y>0.17308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14400" y="4572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Burst</a:t>
          </a:r>
          <a:endParaRPr lang="en-US" sz="1100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0.81356</cdr:x>
      <cdr:y>0.78846</cdr:y>
    </cdr:from>
    <cdr:to>
      <cdr:x>0.9773</cdr:x>
      <cdr:y>0.85256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57600" y="3124200"/>
          <a:ext cx="736154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Landing</a:t>
          </a:r>
          <a:endParaRPr lang="en-US" sz="11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0.21053</cdr:x>
      <cdr:y>0.11538</cdr:y>
    </cdr:from>
    <cdr:to>
      <cdr:x>0.35088</cdr:x>
      <cdr:y>0.17308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14400" y="4572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Burst</a:t>
          </a:r>
          <a:endParaRPr lang="en-US" sz="1100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0.53571</cdr:x>
      <cdr:y>0.07918</cdr:y>
    </cdr:from>
    <cdr:to>
      <cdr:x>0.76786</cdr:x>
      <cdr:y>0.13455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2286000" y="374079"/>
          <a:ext cx="99060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Burst</a:t>
          </a:r>
          <a:endParaRPr lang="en-US" sz="11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0.625</cdr:x>
      <cdr:y>0.8033</cdr:y>
    </cdr:from>
    <cdr:to>
      <cdr:x>0.85714</cdr:x>
      <cdr:y>0.85867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2667000" y="3795104"/>
          <a:ext cx="99060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Landing</a:t>
          </a:r>
          <a:endParaRPr lang="en-US" sz="1100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0.5614</cdr:x>
      <cdr:y>0.08269</cdr:y>
    </cdr:from>
    <cdr:to>
      <cdr:x>0.78947</cdr:x>
      <cdr:y>0.13897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2438400" y="384348"/>
          <a:ext cx="99060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Burst</a:t>
          </a:r>
          <a:endParaRPr lang="en-US" sz="11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0.64912</cdr:x>
      <cdr:y>0.81741</cdr:y>
    </cdr:from>
    <cdr:to>
      <cdr:x>0.87719</cdr:x>
      <cdr:y>0.87369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2819400" y="3799467"/>
          <a:ext cx="99060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>
              <a:solidFill>
                <a:srgbClr val="FF0000"/>
              </a:solidFill>
            </a:rPr>
            <a:t>Landing</a:t>
          </a:r>
          <a:endParaRPr lang="en-US" sz="1100" dirty="0">
            <a:solidFill>
              <a:srgbClr val="FF00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7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5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1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3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9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8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2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0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/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DABC0-7013-43B0-9707-122EADAA0288}" type="datetimeFigureOut">
              <a:rPr lang="en-US" smtClean="0"/>
              <a:t>4/4/2014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4FDEA-2D8A-42D5-9CDE-6EAD3336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/>
                  </a:glow>
                </a:effectLst>
              </a:rPr>
              <a:t>Team Co-op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Mark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Blei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68000"/>
                  </a:schemeClr>
                </a:glo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Brian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Hegarty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68000"/>
                  </a:schemeClr>
                </a:glo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Jeffery </a:t>
            </a:r>
            <a:r>
              <a:rPr lang="en-US" dirty="0" err="1" smtClean="0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Spradley</a:t>
            </a:r>
            <a:endParaRPr lang="en-US" dirty="0" smtClean="0">
              <a:solidFill>
                <a:schemeClr val="bg1"/>
              </a:solidFill>
              <a:effectLst>
                <a:glow rad="127000">
                  <a:schemeClr val="accent1">
                    <a:alpha val="68000"/>
                  </a:schemeClr>
                </a:glo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Eric </a:t>
            </a:r>
            <a:r>
              <a:rPr lang="en-US" dirty="0" err="1" smtClean="0">
                <a:solidFill>
                  <a:schemeClr val="bg1"/>
                </a:solidFill>
                <a:effectLst>
                  <a:glow rad="127000">
                    <a:schemeClr val="accent1">
                      <a:alpha val="68000"/>
                    </a:schemeClr>
                  </a:glow>
                </a:effectLst>
              </a:rPr>
              <a:t>Mensen</a:t>
            </a:r>
            <a:endParaRPr lang="en-US" dirty="0" smtClean="0">
              <a:solidFill>
                <a:schemeClr val="bg1"/>
              </a:solidFill>
              <a:effectLst>
                <a:glow rad="127000">
                  <a:schemeClr val="accent1">
                    <a:alpha val="68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1419225" cy="113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38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398782"/>
            <a:ext cx="3429000" cy="36004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8" b="99301" l="4432" r="994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21" y="90410"/>
            <a:ext cx="1497557" cy="11878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86600" y="106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7030A0"/>
                </a:solidFill>
              </a:rPr>
              <a:t>The Engineering Institute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South Mountain Community College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</a:t>
            </a: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ccelerometer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8" t="24387" r="47403" b="31890"/>
          <a:stretch/>
        </p:blipFill>
        <p:spPr bwMode="auto">
          <a:xfrm>
            <a:off x="990600" y="2286000"/>
            <a:ext cx="2590800" cy="320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2514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6"/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VTI </a:t>
            </a:r>
            <a:r>
              <a:rPr lang="en-US" sz="2400" dirty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Technologies </a:t>
            </a:r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SCA610 Series</a:t>
            </a:r>
          </a:p>
          <a:p>
            <a:pPr marL="0" lvl="6"/>
            <a:r>
              <a:rPr lang="en-US" sz="2400" dirty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±6g 2-D </a:t>
            </a:r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Accelerometer</a:t>
            </a:r>
            <a:endParaRPr lang="en-US" sz="2400" dirty="0">
              <a:solidFill>
                <a:schemeClr val="bg1"/>
              </a:solidFill>
              <a:effectLst>
                <a:glow rad="1270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4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Humidity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7455" y="1828800"/>
            <a:ext cx="3313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Honeywell HIH-4030-003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Humidity Sensor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17747" r="13699" b="22108"/>
          <a:stretch/>
        </p:blipFill>
        <p:spPr>
          <a:xfrm>
            <a:off x="3092350" y="2819400"/>
            <a:ext cx="2903745" cy="2348089"/>
          </a:xfrm>
        </p:spPr>
      </p:pic>
    </p:spTree>
    <p:extLst>
      <p:ext uri="{BB962C8B-B14F-4D97-AF65-F5344CB8AC3E}">
        <p14:creationId xmlns:p14="http://schemas.microsoft.com/office/powerpoint/2010/main" val="39753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Airborne Particulates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1828800"/>
            <a:ext cx="3803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52400">
                    <a:schemeClr val="accent1">
                      <a:satMod val="175000"/>
                      <a:alpha val="60000"/>
                    </a:schemeClr>
                  </a:glow>
                </a:effectLst>
              </a:rPr>
              <a:t>Sharp GP2Y1010AU0F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52400">
                    <a:schemeClr val="accent1">
                      <a:satMod val="175000"/>
                      <a:alpha val="60000"/>
                    </a:schemeClr>
                  </a:glow>
                </a:effectLst>
              </a:rPr>
              <a:t>Compact Optical Dust Sensor</a:t>
            </a:r>
            <a:endParaRPr lang="en-US" sz="2400" dirty="0">
              <a:solidFill>
                <a:schemeClr val="bg1"/>
              </a:solidFill>
              <a:effectLst>
                <a:glow rad="152400">
                  <a:schemeClr val="accent1">
                    <a:satMod val="175000"/>
                    <a:alpha val="60000"/>
                  </a:schemeClr>
                </a:glow>
              </a:effectLst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31691" r="21711" b="19781"/>
          <a:stretch/>
        </p:blipFill>
        <p:spPr>
          <a:xfrm>
            <a:off x="2275862" y="2673564"/>
            <a:ext cx="4563787" cy="309730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2392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GoPro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1600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Took pictures every 30 seconds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Res: 1080p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1" b="13461"/>
          <a:stretch/>
        </p:blipFill>
        <p:spPr>
          <a:xfrm>
            <a:off x="2057400" y="2743201"/>
            <a:ext cx="4326194" cy="26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Hack HD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7874" r="45141" b="17972"/>
          <a:stretch/>
        </p:blipFill>
        <p:spPr>
          <a:xfrm>
            <a:off x="1893277" y="2971800"/>
            <a:ext cx="4888523" cy="2743200"/>
          </a:xfrm>
        </p:spPr>
      </p:pic>
      <p:sp>
        <p:nvSpPr>
          <p:cNvPr id="5" name="TextBox 4"/>
          <p:cNvSpPr txBox="1"/>
          <p:nvPr/>
        </p:nvSpPr>
        <p:spPr>
          <a:xfrm>
            <a:off x="2667000" y="17526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Res: 1080p HD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30 FPS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160 degree wide angle lens</a:t>
            </a:r>
          </a:p>
          <a:p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Microprocessor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6800" y="1828800"/>
            <a:ext cx="3810000" cy="452596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Basic Stamp - </a:t>
            </a:r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BS2pe-IC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8MHz of processing speed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5V DC</a:t>
            </a:r>
            <a:endParaRPr lang="en-US" sz="2400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46" b="17517"/>
          <a:stretch/>
        </p:blipFill>
        <p:spPr>
          <a:xfrm>
            <a:off x="228600" y="1905000"/>
            <a:ext cx="4267200" cy="276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Computer Programing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Set number of sensors (7)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Set sampling rate (0.65s)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Data Stored in EEPROM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9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EEPROM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2057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4 EEPROM Memory Chips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Total storage capacity is 512 Kb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16" t="9112" r="18431" b="37203"/>
          <a:stretch/>
        </p:blipFill>
        <p:spPr>
          <a:xfrm>
            <a:off x="2133600" y="3505200"/>
            <a:ext cx="4563034" cy="293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System Block Diagram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572567"/>
            <a:ext cx="2438400" cy="923330"/>
          </a:xfrm>
          <a:prstGeom prst="rect">
            <a:avLst/>
          </a:prstGeom>
          <a:solidFill>
            <a:srgbClr val="00FFFF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Battery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6767" y="1572567"/>
            <a:ext cx="2438400" cy="923330"/>
          </a:xfrm>
          <a:prstGeom prst="rect">
            <a:avLst/>
          </a:prstGeom>
          <a:solidFill>
            <a:srgbClr val="00FFFF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Sensor Bay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8182" y="4448905"/>
            <a:ext cx="1583453" cy="923330"/>
          </a:xfrm>
          <a:prstGeom prst="rect">
            <a:avLst/>
          </a:prstGeom>
          <a:solidFill>
            <a:srgbClr val="00FFFF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Camera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3352800"/>
            <a:ext cx="1905000" cy="923330"/>
          </a:xfrm>
          <a:prstGeom prst="rect">
            <a:avLst/>
          </a:prstGeom>
          <a:solidFill>
            <a:srgbClr val="00FFFF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Microprocessor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57600" y="4876800"/>
            <a:ext cx="2438400" cy="923330"/>
          </a:xfrm>
          <a:prstGeom prst="rect">
            <a:avLst/>
          </a:prstGeom>
          <a:solidFill>
            <a:srgbClr val="00FFFF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Memory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3214300"/>
            <a:ext cx="2438400" cy="1200329"/>
          </a:xfrm>
          <a:prstGeom prst="rect">
            <a:avLst/>
          </a:prstGeom>
          <a:solidFill>
            <a:srgbClr val="00FFFF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Analog/Digital Converter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1" idx="0"/>
          </p:cNvCxnSpPr>
          <p:nvPr/>
        </p:nvCxnSpPr>
        <p:spPr>
          <a:xfrm>
            <a:off x="1265674" y="2495897"/>
            <a:ext cx="14235" cy="195300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3"/>
            <a:endCxn id="10" idx="1"/>
          </p:cNvCxnSpPr>
          <p:nvPr/>
        </p:nvCxnSpPr>
        <p:spPr>
          <a:xfrm>
            <a:off x="2895600" y="2034232"/>
            <a:ext cx="1801167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2" idx="0"/>
          </p:cNvCxnSpPr>
          <p:nvPr/>
        </p:nvCxnSpPr>
        <p:spPr>
          <a:xfrm>
            <a:off x="3848100" y="2034232"/>
            <a:ext cx="0" cy="13185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2" idx="3"/>
            <a:endCxn id="14" idx="1"/>
          </p:cNvCxnSpPr>
          <p:nvPr/>
        </p:nvCxnSpPr>
        <p:spPr>
          <a:xfrm>
            <a:off x="4800600" y="3814465"/>
            <a:ext cx="15240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4" idx="2"/>
          </p:cNvCxnSpPr>
          <p:nvPr/>
        </p:nvCxnSpPr>
        <p:spPr>
          <a:xfrm>
            <a:off x="7543800" y="4414629"/>
            <a:ext cx="17585" cy="206237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2303586" y="6465556"/>
            <a:ext cx="5257799" cy="1144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2303585" y="3581400"/>
            <a:ext cx="1" cy="288415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286000" y="3581400"/>
            <a:ext cx="6096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2" idx="2"/>
          </p:cNvCxnSpPr>
          <p:nvPr/>
        </p:nvCxnSpPr>
        <p:spPr>
          <a:xfrm>
            <a:off x="3848100" y="4276130"/>
            <a:ext cx="0" cy="295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848100" y="4572000"/>
            <a:ext cx="10287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13" idx="0"/>
          </p:cNvCxnSpPr>
          <p:nvPr/>
        </p:nvCxnSpPr>
        <p:spPr>
          <a:xfrm>
            <a:off x="4876800" y="4572000"/>
            <a:ext cx="0" cy="304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13" idx="2"/>
          </p:cNvCxnSpPr>
          <p:nvPr/>
        </p:nvCxnSpPr>
        <p:spPr>
          <a:xfrm>
            <a:off x="4876800" y="5800130"/>
            <a:ext cx="0" cy="295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2590800" y="6096000"/>
            <a:ext cx="2286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2590800" y="3962400"/>
            <a:ext cx="0" cy="2133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590800" y="3962400"/>
            <a:ext cx="3048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Flight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4" r="25569" b="5663"/>
          <a:stretch/>
        </p:blipFill>
        <p:spPr>
          <a:xfrm>
            <a:off x="2881748" y="1887795"/>
            <a:ext cx="3366651" cy="3982064"/>
          </a:xfrm>
        </p:spPr>
      </p:pic>
    </p:spTree>
    <p:extLst>
      <p:ext uri="{BB962C8B-B14F-4D97-AF65-F5344CB8AC3E}">
        <p14:creationId xmlns:p14="http://schemas.microsoft.com/office/powerpoint/2010/main" val="35017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72000"/>
                    </a:schemeClr>
                  </a:glow>
                </a:effectLst>
              </a:rPr>
              <a:t>Building the Payload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72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Etching Circuit Boards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Soldering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Designing The Payload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Installing Sensors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48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Temperature </a:t>
            </a:r>
            <a:b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Interior &amp; Exterior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804225"/>
              </p:ext>
            </p:extLst>
          </p:nvPr>
        </p:nvGraphicFramePr>
        <p:xfrm>
          <a:off x="381000" y="175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94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Pressure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719715"/>
              </p:ext>
            </p:extLst>
          </p:nvPr>
        </p:nvGraphicFramePr>
        <p:xfrm>
          <a:off x="152400" y="1524000"/>
          <a:ext cx="4343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08537634"/>
              </p:ext>
            </p:extLst>
          </p:nvPr>
        </p:nvGraphicFramePr>
        <p:xfrm>
          <a:off x="4495800" y="1524000"/>
          <a:ext cx="4495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70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Accelerometer X Direction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367984"/>
              </p:ext>
            </p:extLst>
          </p:nvPr>
        </p:nvGraphicFramePr>
        <p:xfrm>
          <a:off x="4495800" y="1524000"/>
          <a:ext cx="4267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33318069"/>
              </p:ext>
            </p:extLst>
          </p:nvPr>
        </p:nvGraphicFramePr>
        <p:xfrm>
          <a:off x="304800" y="1524000"/>
          <a:ext cx="4191000" cy="4730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1800" y="5319104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Launch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6500" y="1888384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Burst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Accelerometer </a:t>
            </a: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Y 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Direction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26588"/>
              </p:ext>
            </p:extLst>
          </p:nvPr>
        </p:nvGraphicFramePr>
        <p:xfrm>
          <a:off x="228600" y="1447800"/>
          <a:ext cx="4267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79525516"/>
              </p:ext>
            </p:extLst>
          </p:nvPr>
        </p:nvGraphicFramePr>
        <p:xfrm>
          <a:off x="4495800" y="1447800"/>
          <a:ext cx="4343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1800" y="5247267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Launch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7886" y="1855595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Burst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Humidity 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8908688"/>
              </p:ext>
            </p:extLst>
          </p:nvPr>
        </p:nvGraphicFramePr>
        <p:xfrm>
          <a:off x="1371600" y="1600200"/>
          <a:ext cx="6553200" cy="4314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22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Airborne Particulates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88577"/>
              </p:ext>
            </p:extLst>
          </p:nvPr>
        </p:nvGraphicFramePr>
        <p:xfrm>
          <a:off x="4572000" y="1524000"/>
          <a:ext cx="4267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35973715"/>
              </p:ext>
            </p:extLst>
          </p:nvPr>
        </p:nvGraphicFramePr>
        <p:xfrm>
          <a:off x="228600" y="1524000"/>
          <a:ext cx="42529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370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Dr. Tim Frank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Rick </a:t>
            </a:r>
            <a:r>
              <a:rPr lang="en-US" dirty="0" err="1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Sparber</a:t>
            </a:r>
            <a:endParaRPr lang="en-US" dirty="0" smtClean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Arizona Space Grant Consortium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ANSR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NASA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South Mountain Engineering Department</a:t>
            </a:r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Phoenix College for sending us Mark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GCC Scholarship Bowling Team</a:t>
            </a:r>
          </a:p>
          <a:p>
            <a:endParaRPr lang="en-US" dirty="0" smtClean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  <a:p>
            <a:endParaRPr lang="en-US" dirty="0" smtClean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38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all Launch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-637504" y="4293"/>
            <a:ext cx="9753600" cy="6858000"/>
          </a:xfrm>
        </p:spPr>
      </p:pic>
    </p:spTree>
    <p:extLst>
      <p:ext uri="{BB962C8B-B14F-4D97-AF65-F5344CB8AC3E}">
        <p14:creationId xmlns:p14="http://schemas.microsoft.com/office/powerpoint/2010/main" val="160815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000"/>
    </mc:Choice>
    <mc:Fallback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Questions?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0"/>
    </mc:Choice>
    <mc:Fallback>
      <p:transition spd="slow" advClick="0" advTm="7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Etching the Circuit Board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3657600" cy="22331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0650"/>
            <a:ext cx="3835400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14782"/>
            <a:ext cx="53467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5000"/>
                    </a:schemeClr>
                  </a:glow>
                </a:effectLst>
              </a:rPr>
              <a:t>Process of Etching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5000"/>
                  </a:schemeClr>
                </a:glow>
              </a:effectLst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1489472" cy="1985963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85950" cy="251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24000"/>
            <a:ext cx="1752600" cy="233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1981200" cy="264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3" y="3962400"/>
            <a:ext cx="3445893" cy="2584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10965" r="11454" b="2055"/>
          <a:stretch/>
        </p:blipFill>
        <p:spPr>
          <a:xfrm rot="5400000">
            <a:off x="4906176" y="3445381"/>
            <a:ext cx="2577805" cy="37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Soldering the Circuit Board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5" y="1447800"/>
            <a:ext cx="4038600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7283" r="18382" b="18221"/>
          <a:stretch/>
        </p:blipFill>
        <p:spPr>
          <a:xfrm>
            <a:off x="4267200" y="1981200"/>
            <a:ext cx="464695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Circuit Boards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339447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21558" b="14891"/>
          <a:stretch/>
        </p:blipFill>
        <p:spPr>
          <a:xfrm>
            <a:off x="4267200" y="1676400"/>
            <a:ext cx="4229634" cy="43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Designed in </a:t>
            </a:r>
            <a:r>
              <a:rPr lang="en-US" dirty="0" err="1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SolidWorks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t="20302" r="22144" b="26416"/>
          <a:stretch/>
        </p:blipFill>
        <p:spPr>
          <a:xfrm>
            <a:off x="457200" y="3657600"/>
            <a:ext cx="4648200" cy="2921302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3" b="22444"/>
          <a:stretch/>
        </p:blipFill>
        <p:spPr>
          <a:xfrm>
            <a:off x="457200" y="1136966"/>
            <a:ext cx="4648200" cy="2444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4" b="15343"/>
          <a:stretch/>
        </p:blipFill>
        <p:spPr>
          <a:xfrm>
            <a:off x="5334000" y="1676400"/>
            <a:ext cx="3374114" cy="43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Sensors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Temperature – Interior and Exterior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Pressure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Accelerometer </a:t>
            </a: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in the x and y </a:t>
            </a:r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direction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Humidity</a:t>
            </a:r>
            <a:endParaRPr lang="en-US" dirty="0" smtClean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Particulate Sensor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Still camera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Video camera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80000"/>
                    </a:schemeClr>
                  </a:glow>
                </a:effectLst>
              </a:rPr>
              <a:t>Temperature and Pressure</a:t>
            </a:r>
            <a:endParaRPr lang="en-US" dirty="0">
              <a:solidFill>
                <a:schemeClr val="bg1"/>
              </a:solidFill>
              <a:effectLst>
                <a:glow rad="127000">
                  <a:schemeClr val="accent1">
                    <a:alpha val="8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84161"/>
            <a:ext cx="3810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47122"/>
            <a:ext cx="2952638" cy="314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600200"/>
            <a:ext cx="3094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7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Analog Devices TMP36 </a:t>
            </a:r>
          </a:p>
          <a:p>
            <a:pPr marL="0" lvl="7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Temperature Sensor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5538316"/>
            <a:ext cx="31171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8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Honeywell ASDX </a:t>
            </a:r>
            <a:endParaRPr lang="en-US" sz="2400" dirty="0" smtClean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0" lvl="8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Silicon Pressure Sensor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353</Words>
  <Application>Microsoft Office PowerPoint</Application>
  <PresentationFormat>On-screen Show (4:3)</PresentationFormat>
  <Paragraphs>135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Team Co-op</vt:lpstr>
      <vt:lpstr>Building the Payload</vt:lpstr>
      <vt:lpstr>Etching the Circuit Board</vt:lpstr>
      <vt:lpstr>Process of Etching</vt:lpstr>
      <vt:lpstr>Soldering the Circuit Board</vt:lpstr>
      <vt:lpstr>Circuit Boards</vt:lpstr>
      <vt:lpstr>Designed in SolidWorks</vt:lpstr>
      <vt:lpstr>Sensors</vt:lpstr>
      <vt:lpstr>Temperature and Pressure</vt:lpstr>
      <vt:lpstr>Accelerometer</vt:lpstr>
      <vt:lpstr>Humidity</vt:lpstr>
      <vt:lpstr>Airborne Particulates</vt:lpstr>
      <vt:lpstr>GoPro</vt:lpstr>
      <vt:lpstr>Hack HD</vt:lpstr>
      <vt:lpstr>Microprocessor</vt:lpstr>
      <vt:lpstr>Computer Programing</vt:lpstr>
      <vt:lpstr>EEPROM</vt:lpstr>
      <vt:lpstr>System Block Diagram</vt:lpstr>
      <vt:lpstr>Flight Data</vt:lpstr>
      <vt:lpstr>Temperature  Interior &amp; Exterior</vt:lpstr>
      <vt:lpstr>Pressure </vt:lpstr>
      <vt:lpstr>Accelerometer X Direction</vt:lpstr>
      <vt:lpstr>Accelerometer Y Direction</vt:lpstr>
      <vt:lpstr>Humidity </vt:lpstr>
      <vt:lpstr>Airborne Particulates</vt:lpstr>
      <vt:lpstr>Acknowledgements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Co-op</dc:title>
  <dc:creator>Laptop</dc:creator>
  <cp:lastModifiedBy>Timothy Frank</cp:lastModifiedBy>
  <cp:revision>66</cp:revision>
  <dcterms:created xsi:type="dcterms:W3CDTF">2014-03-28T17:05:22Z</dcterms:created>
  <dcterms:modified xsi:type="dcterms:W3CDTF">2014-04-05T03:11:43Z</dcterms:modified>
</cp:coreProperties>
</file>